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72"/>
  </p:notesMasterIdLst>
  <p:handoutMasterIdLst>
    <p:handoutMasterId r:id="rId73"/>
  </p:handoutMasterIdLst>
  <p:sldIdLst>
    <p:sldId id="256" r:id="rId2"/>
    <p:sldId id="258" r:id="rId3"/>
    <p:sldId id="260" r:id="rId4"/>
    <p:sldId id="344" r:id="rId5"/>
    <p:sldId id="345" r:id="rId6"/>
    <p:sldId id="347" r:id="rId7"/>
    <p:sldId id="259" r:id="rId8"/>
    <p:sldId id="348" r:id="rId9"/>
    <p:sldId id="268" r:id="rId10"/>
    <p:sldId id="303" r:id="rId11"/>
    <p:sldId id="300" r:id="rId12"/>
    <p:sldId id="301" r:id="rId13"/>
    <p:sldId id="302" r:id="rId14"/>
    <p:sldId id="349" r:id="rId15"/>
    <p:sldId id="270" r:id="rId16"/>
    <p:sldId id="272" r:id="rId17"/>
    <p:sldId id="336" r:id="rId18"/>
    <p:sldId id="337" r:id="rId19"/>
    <p:sldId id="350" r:id="rId20"/>
    <p:sldId id="269" r:id="rId21"/>
    <p:sldId id="304" r:id="rId22"/>
    <p:sldId id="305" r:id="rId23"/>
    <p:sldId id="306" r:id="rId24"/>
    <p:sldId id="308" r:id="rId25"/>
    <p:sldId id="309" r:id="rId26"/>
    <p:sldId id="311" r:id="rId27"/>
    <p:sldId id="312" r:id="rId28"/>
    <p:sldId id="338" r:id="rId29"/>
    <p:sldId id="313" r:id="rId30"/>
    <p:sldId id="339" r:id="rId31"/>
    <p:sldId id="314" r:id="rId32"/>
    <p:sldId id="315" r:id="rId33"/>
    <p:sldId id="316" r:id="rId34"/>
    <p:sldId id="340" r:id="rId35"/>
    <p:sldId id="341" r:id="rId36"/>
    <p:sldId id="351" r:id="rId37"/>
    <p:sldId id="365" r:id="rId38"/>
    <p:sldId id="366" r:id="rId39"/>
    <p:sldId id="367" r:id="rId40"/>
    <p:sldId id="368" r:id="rId41"/>
    <p:sldId id="352" r:id="rId42"/>
    <p:sldId id="357" r:id="rId43"/>
    <p:sldId id="323" r:id="rId44"/>
    <p:sldId id="333" r:id="rId45"/>
    <p:sldId id="324" r:id="rId46"/>
    <p:sldId id="325" r:id="rId47"/>
    <p:sldId id="326" r:id="rId48"/>
    <p:sldId id="327" r:id="rId49"/>
    <p:sldId id="328" r:id="rId50"/>
    <p:sldId id="330" r:id="rId51"/>
    <p:sldId id="329" r:id="rId52"/>
    <p:sldId id="331" r:id="rId53"/>
    <p:sldId id="332" r:id="rId54"/>
    <p:sldId id="363" r:id="rId55"/>
    <p:sldId id="358" r:id="rId56"/>
    <p:sldId id="334" r:id="rId57"/>
    <p:sldId id="335" r:id="rId58"/>
    <p:sldId id="342" r:id="rId59"/>
    <p:sldId id="353" r:id="rId60"/>
    <p:sldId id="359" r:id="rId61"/>
    <p:sldId id="364" r:id="rId62"/>
    <p:sldId id="360" r:id="rId63"/>
    <p:sldId id="354" r:id="rId64"/>
    <p:sldId id="373" r:id="rId65"/>
    <p:sldId id="374" r:id="rId66"/>
    <p:sldId id="375" r:id="rId67"/>
    <p:sldId id="370" r:id="rId68"/>
    <p:sldId id="355" r:id="rId69"/>
    <p:sldId id="361" r:id="rId70"/>
    <p:sldId id="362" r:id="rId71"/>
  </p:sldIdLst>
  <p:sldSz cx="9144000" cy="5143500" type="screen16x9"/>
  <p:notesSz cx="9144000" cy="6858000"/>
  <p:embeddedFontLst>
    <p:embeddedFont>
      <p:font typeface="Albert Sans" panose="020B0604020202020204" charset="0"/>
      <p:regular r:id="rId74"/>
      <p:bold r:id="rId75"/>
      <p:italic r:id="rId76"/>
      <p:boldItalic r:id="rId77"/>
    </p:embeddedFont>
    <p:embeddedFont>
      <p:font typeface="Bebas Neue" panose="020B0606020202050201" pitchFamily="34" charset="0"/>
      <p:regular r:id="rId78"/>
    </p:embeddedFont>
    <p:embeddedFont>
      <p:font typeface="Roboto Condensed Light" panose="02000000000000000000" pitchFamily="2" charset="0"/>
      <p:regular r:id="rId79"/>
      <p:italic r:id="rId80"/>
    </p:embeddedFont>
    <p:embeddedFont>
      <p:font typeface="Source Sans Pro" panose="020B0503030403020204" pitchFamily="34" charset="0"/>
      <p:regular r:id="rId81"/>
      <p:bold r:id="rId82"/>
      <p:italic r:id="rId83"/>
      <p:boldItalic r:id="rId84"/>
    </p:embeddedFont>
    <p:embeddedFont>
      <p:font typeface="Verdana" panose="020B0604030504040204" pitchFamily="34" charset="0"/>
      <p:regular r:id="rId85"/>
      <p:bold r:id="rId86"/>
      <p:italic r:id="rId87"/>
      <p:boldItalic r:id="rId88"/>
    </p:embeddedFont>
    <p:embeddedFont>
      <p:font typeface="Yeseva One" panose="020B0604020202020204" charset="0"/>
      <p:regular r:id="rId8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49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BB8200-85FE-4F0E-96EC-A4F8EF1F09FC}" v="2" dt="2025-03-06T23:06:13.193"/>
  </p1510:revLst>
</p1510:revInfo>
</file>

<file path=ppt/tableStyles.xml><?xml version="1.0" encoding="utf-8"?>
<a:tblStyleLst xmlns:a="http://schemas.openxmlformats.org/drawingml/2006/main" def="{3D520290-4FAF-48FC-AA44-7B865580837E}">
  <a:tblStyle styleId="{3D520290-4FAF-48FC-AA44-7B865580837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53" autoAdjust="0"/>
    <p:restoredTop sz="93882" autoAdjust="0"/>
  </p:normalViewPr>
  <p:slideViewPr>
    <p:cSldViewPr snapToGrid="0">
      <p:cViewPr varScale="1">
        <p:scale>
          <a:sx n="102" d="100"/>
          <a:sy n="102" d="100"/>
        </p:scale>
        <p:origin x="864" y="77"/>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11.fntdata"/><Relationship Id="rId89" Type="http://schemas.openxmlformats.org/officeDocument/2006/relationships/font" Target="fonts/font16.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fntdata"/><Relationship Id="rId79" Type="http://schemas.openxmlformats.org/officeDocument/2006/relationships/font" Target="fonts/font6.fntdata"/><Relationship Id="rId5" Type="http://schemas.openxmlformats.org/officeDocument/2006/relationships/slide" Target="slides/slide4.xml"/><Relationship Id="rId90" Type="http://schemas.openxmlformats.org/officeDocument/2006/relationships/presProps" Target="presProps.xml"/><Relationship Id="rId95" Type="http://schemas.microsoft.com/office/2015/10/relationships/revisionInfo" Target="revisionInfo.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80" Type="http://schemas.openxmlformats.org/officeDocument/2006/relationships/font" Target="fonts/font7.fntdata"/><Relationship Id="rId85" Type="http://schemas.openxmlformats.org/officeDocument/2006/relationships/font" Target="fonts/font12.fntdata"/><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font" Target="fonts/font2.fntdata"/><Relationship Id="rId83" Type="http://schemas.openxmlformats.org/officeDocument/2006/relationships/font" Target="fonts/font10.fntdata"/><Relationship Id="rId88" Type="http://schemas.openxmlformats.org/officeDocument/2006/relationships/font" Target="fonts/font15.fntdata"/><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handoutMaster" Target="handoutMasters/handoutMaster1.xml"/><Relationship Id="rId78" Type="http://schemas.openxmlformats.org/officeDocument/2006/relationships/font" Target="fonts/font5.fntdata"/><Relationship Id="rId81" Type="http://schemas.openxmlformats.org/officeDocument/2006/relationships/font" Target="fonts/font8.fntdata"/><Relationship Id="rId86" Type="http://schemas.openxmlformats.org/officeDocument/2006/relationships/font" Target="fonts/font13.fntdata"/><Relationship Id="rId9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3.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14.fntdata"/><Relationship Id="rId61" Type="http://schemas.openxmlformats.org/officeDocument/2006/relationships/slide" Target="slides/slide60.xml"/><Relationship Id="rId82" Type="http://schemas.openxmlformats.org/officeDocument/2006/relationships/font" Target="fonts/font9.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ne Ojeda" userId="ae3aafaeea893d49" providerId="LiveId" clId="{EABB8200-85FE-4F0E-96EC-A4F8EF1F09FC}"/>
    <pc:docChg chg="custSel modSld">
      <pc:chgData name="Gene Ojeda" userId="ae3aafaeea893d49" providerId="LiveId" clId="{EABB8200-85FE-4F0E-96EC-A4F8EF1F09FC}" dt="2025-03-06T23:07:56.746" v="1" actId="478"/>
      <pc:docMkLst>
        <pc:docMk/>
      </pc:docMkLst>
      <pc:sldChg chg="delSp mod delAnim">
        <pc:chgData name="Gene Ojeda" userId="ae3aafaeea893d49" providerId="LiveId" clId="{EABB8200-85FE-4F0E-96EC-A4F8EF1F09FC}" dt="2025-03-06T23:07:56.746" v="1" actId="478"/>
        <pc:sldMkLst>
          <pc:docMk/>
          <pc:sldMk cId="81448622" sldId="342"/>
        </pc:sldMkLst>
        <pc:picChg chg="del">
          <ac:chgData name="Gene Ojeda" userId="ae3aafaeea893d49" providerId="LiveId" clId="{EABB8200-85FE-4F0E-96EC-A4F8EF1F09FC}" dt="2025-03-06T23:07:56.746" v="1" actId="478"/>
          <ac:picMkLst>
            <pc:docMk/>
            <pc:sldMk cId="81448622" sldId="342"/>
            <ac:picMk id="3" creationId="{E2A7B2B9-EA70-1A2E-6223-4D43901B1910}"/>
          </ac:picMkLst>
        </pc:picChg>
      </pc:sldChg>
      <pc:sldChg chg="delSp mod delAnim">
        <pc:chgData name="Gene Ojeda" userId="ae3aafaeea893d49" providerId="LiveId" clId="{EABB8200-85FE-4F0E-96EC-A4F8EF1F09FC}" dt="2025-03-06T23:07:52.861" v="0" actId="478"/>
        <pc:sldMkLst>
          <pc:docMk/>
          <pc:sldMk cId="2300585583" sldId="358"/>
        </pc:sldMkLst>
        <pc:picChg chg="del">
          <ac:chgData name="Gene Ojeda" userId="ae3aafaeea893d49" providerId="LiveId" clId="{EABB8200-85FE-4F0E-96EC-A4F8EF1F09FC}" dt="2025-03-06T23:07:52.861" v="0" actId="478"/>
          <ac:picMkLst>
            <pc:docMk/>
            <pc:sldMk cId="2300585583" sldId="358"/>
            <ac:picMk id="3" creationId="{B75E63CE-031C-1EC5-2C29-273E3BFC37F0}"/>
          </ac:picMkLst>
        </pc:picChg>
      </pc:sldChg>
    </pc:docChg>
  </pc:docChgLst>
  <pc:docChgLst>
    <pc:chgData name="Dindi puri" userId="ae3aafaeea893d49" providerId="LiveId" clId="{BB7547E4-E469-4530-891D-5A5266B29834}"/>
    <pc:docChg chg="modSld">
      <pc:chgData name="Dindi puri" userId="ae3aafaeea893d49" providerId="LiveId" clId="{BB7547E4-E469-4530-891D-5A5266B29834}" dt="2023-04-24T16:07:08.041" v="133"/>
      <pc:docMkLst>
        <pc:docMk/>
      </pc:docMkLst>
      <pc:sldChg chg="modSp mod">
        <pc:chgData name="Dindi puri" userId="ae3aafaeea893d49" providerId="LiveId" clId="{BB7547E4-E469-4530-891D-5A5266B29834}" dt="2023-04-24T15:44:03.504" v="14" actId="1076"/>
        <pc:sldMkLst>
          <pc:docMk/>
          <pc:sldMk cId="0" sldId="256"/>
        </pc:sldMkLst>
      </pc:sldChg>
      <pc:sldChg chg="addSp delSp modSp mod">
        <pc:chgData name="Dindi puri" userId="ae3aafaeea893d49" providerId="LiveId" clId="{BB7547E4-E469-4530-891D-5A5266B29834}" dt="2023-04-24T16:07:08.041" v="133"/>
        <pc:sldMkLst>
          <pc:docMk/>
          <pc:sldMk cId="3025332099" sldId="297"/>
        </pc:sldMkLst>
      </pc:sldChg>
      <pc:sldChg chg="addSp delSp modSp mod">
        <pc:chgData name="Dindi puri" userId="ae3aafaeea893d49" providerId="LiveId" clId="{BB7547E4-E469-4530-891D-5A5266B29834}" dt="2023-04-24T16:02:08.091" v="73" actId="20577"/>
        <pc:sldMkLst>
          <pc:docMk/>
          <pc:sldMk cId="1915684973" sldId="298"/>
        </pc:sldMkLst>
      </pc:sldChg>
      <pc:sldChg chg="modSp mod">
        <pc:chgData name="Dindi puri" userId="ae3aafaeea893d49" providerId="LiveId" clId="{BB7547E4-E469-4530-891D-5A5266B29834}" dt="2023-04-24T16:02:18.832" v="74" actId="20577"/>
        <pc:sldMkLst>
          <pc:docMk/>
          <pc:sldMk cId="459620587" sldId="300"/>
        </pc:sldMkLst>
      </pc:sldChg>
      <pc:sldChg chg="addSp mod">
        <pc:chgData name="Dindi puri" userId="ae3aafaeea893d49" providerId="LiveId" clId="{BB7547E4-E469-4530-891D-5A5266B29834}" dt="2023-04-24T16:02:38.350" v="75" actId="9405"/>
        <pc:sldMkLst>
          <pc:docMk/>
          <pc:sldMk cId="1587096311" sldId="301"/>
        </pc:sldMkLst>
      </pc:sldChg>
      <pc:sldChg chg="addSp mod">
        <pc:chgData name="Dindi puri" userId="ae3aafaeea893d49" providerId="LiveId" clId="{BB7547E4-E469-4530-891D-5A5266B29834}" dt="2023-04-24T16:03:02.463" v="76" actId="9405"/>
        <pc:sldMkLst>
          <pc:docMk/>
          <pc:sldMk cId="3332707205" sldId="302"/>
        </pc:sldMkLst>
      </pc:sldChg>
    </pc:docChg>
  </pc:docChgLst>
  <pc:docChgLst>
    <pc:chgData name="Dindi puri" userId="ae3aafaeea893d49" providerId="LiveId" clId="{640C208E-7C36-4730-B40C-DCAB184107CB}"/>
    <pc:docChg chg="undo redo custSel addSld delSld modSld sldOrd delMainMaster modNotesMaster">
      <pc:chgData name="Dindi puri" userId="ae3aafaeea893d49" providerId="LiveId" clId="{640C208E-7C36-4730-B40C-DCAB184107CB}" dt="2023-05-02T00:41:05.965" v="24085" actId="20577"/>
      <pc:docMkLst>
        <pc:docMk/>
      </pc:docMkLst>
      <pc:sldChg chg="addSp modSp mod modTransition modAnim modNotes">
        <pc:chgData name="Dindi puri" userId="ae3aafaeea893d49" providerId="LiveId" clId="{640C208E-7C36-4730-B40C-DCAB184107CB}" dt="2023-05-02T00:41:05.965" v="24085" actId="20577"/>
        <pc:sldMkLst>
          <pc:docMk/>
          <pc:sldMk cId="0" sldId="256"/>
        </pc:sldMkLst>
      </pc:sldChg>
      <pc:sldChg chg="del">
        <pc:chgData name="Dindi puri" userId="ae3aafaeea893d49" providerId="LiveId" clId="{640C208E-7C36-4730-B40C-DCAB184107CB}" dt="2023-04-23T20:47:21.218" v="169" actId="2696"/>
        <pc:sldMkLst>
          <pc:docMk/>
          <pc:sldMk cId="0" sldId="257"/>
        </pc:sldMkLst>
      </pc:sldChg>
      <pc:sldChg chg="addSp delSp modSp mod ord modTransition modAnim modNotes">
        <pc:chgData name="Dindi puri" userId="ae3aafaeea893d49" providerId="LiveId" clId="{640C208E-7C36-4730-B40C-DCAB184107CB}" dt="2023-05-02T00:38:23.907" v="24081"/>
        <pc:sldMkLst>
          <pc:docMk/>
          <pc:sldMk cId="0" sldId="258"/>
        </pc:sldMkLst>
      </pc:sldChg>
      <pc:sldChg chg="addSp delSp modSp mod modTransition modAnim modNotes">
        <pc:chgData name="Dindi puri" userId="ae3aafaeea893d49" providerId="LiveId" clId="{640C208E-7C36-4730-B40C-DCAB184107CB}" dt="2023-05-02T00:38:23.907" v="24081"/>
        <pc:sldMkLst>
          <pc:docMk/>
          <pc:sldMk cId="0" sldId="259"/>
        </pc:sldMkLst>
      </pc:sldChg>
      <pc:sldChg chg="addSp delSp modSp mod ord modTransition modAnim modNotes">
        <pc:chgData name="Dindi puri" userId="ae3aafaeea893d49" providerId="LiveId" clId="{640C208E-7C36-4730-B40C-DCAB184107CB}" dt="2023-05-02T00:38:23.907" v="24081"/>
        <pc:sldMkLst>
          <pc:docMk/>
          <pc:sldMk cId="0" sldId="260"/>
        </pc:sldMkLst>
      </pc:sldChg>
      <pc:sldChg chg="del ord">
        <pc:chgData name="Dindi puri" userId="ae3aafaeea893d49" providerId="LiveId" clId="{640C208E-7C36-4730-B40C-DCAB184107CB}" dt="2023-04-30T02:47:01.938" v="19517" actId="47"/>
        <pc:sldMkLst>
          <pc:docMk/>
          <pc:sldMk cId="0" sldId="261"/>
        </pc:sldMkLst>
      </pc:sldChg>
      <pc:sldChg chg="del">
        <pc:chgData name="Dindi puri" userId="ae3aafaeea893d49" providerId="LiveId" clId="{640C208E-7C36-4730-B40C-DCAB184107CB}" dt="2023-04-30T02:47:00.842" v="19516" actId="47"/>
        <pc:sldMkLst>
          <pc:docMk/>
          <pc:sldMk cId="0" sldId="262"/>
        </pc:sldMkLst>
      </pc:sldChg>
      <pc:sldChg chg="del">
        <pc:chgData name="Dindi puri" userId="ae3aafaeea893d49" providerId="LiveId" clId="{640C208E-7C36-4730-B40C-DCAB184107CB}" dt="2023-04-30T02:47:02.537" v="19518" actId="47"/>
        <pc:sldMkLst>
          <pc:docMk/>
          <pc:sldMk cId="0" sldId="263"/>
        </pc:sldMkLst>
      </pc:sldChg>
      <pc:sldChg chg="del">
        <pc:chgData name="Dindi puri" userId="ae3aafaeea893d49" providerId="LiveId" clId="{640C208E-7C36-4730-B40C-DCAB184107CB}" dt="2023-04-30T02:47:02.934" v="19519" actId="47"/>
        <pc:sldMkLst>
          <pc:docMk/>
          <pc:sldMk cId="0" sldId="264"/>
        </pc:sldMkLst>
      </pc:sldChg>
      <pc:sldChg chg="del">
        <pc:chgData name="Dindi puri" userId="ae3aafaeea893d49" providerId="LiveId" clId="{640C208E-7C36-4730-B40C-DCAB184107CB}" dt="2023-04-30T02:47:03.274" v="19520" actId="47"/>
        <pc:sldMkLst>
          <pc:docMk/>
          <pc:sldMk cId="0" sldId="265"/>
        </pc:sldMkLst>
      </pc:sldChg>
      <pc:sldChg chg="del">
        <pc:chgData name="Dindi puri" userId="ae3aafaeea893d49" providerId="LiveId" clId="{640C208E-7C36-4730-B40C-DCAB184107CB}" dt="2023-04-30T02:47:03.632" v="19521" actId="47"/>
        <pc:sldMkLst>
          <pc:docMk/>
          <pc:sldMk cId="0" sldId="266"/>
        </pc:sldMkLst>
      </pc:sldChg>
      <pc:sldChg chg="del">
        <pc:chgData name="Dindi puri" userId="ae3aafaeea893d49" providerId="LiveId" clId="{640C208E-7C36-4730-B40C-DCAB184107CB}" dt="2023-04-30T02:47:04.519" v="19522" actId="47"/>
        <pc:sldMkLst>
          <pc:docMk/>
          <pc:sldMk cId="0" sldId="267"/>
        </pc:sldMkLst>
      </pc:sldChg>
      <pc:sldChg chg="addSp delSp modSp mod ord modTransition modClrScheme modAnim chgLayout modNotes">
        <pc:chgData name="Dindi puri" userId="ae3aafaeea893d49" providerId="LiveId" clId="{640C208E-7C36-4730-B40C-DCAB184107CB}" dt="2023-05-02T00:38:23.907" v="24081"/>
        <pc:sldMkLst>
          <pc:docMk/>
          <pc:sldMk cId="0" sldId="268"/>
        </pc:sldMkLst>
      </pc:sldChg>
      <pc:sldChg chg="addSp delSp modSp mod ord modTransition modAnim modNotes">
        <pc:chgData name="Dindi puri" userId="ae3aafaeea893d49" providerId="LiveId" clId="{640C208E-7C36-4730-B40C-DCAB184107CB}" dt="2023-05-02T00:38:23.907" v="24081"/>
        <pc:sldMkLst>
          <pc:docMk/>
          <pc:sldMk cId="0" sldId="269"/>
        </pc:sldMkLst>
      </pc:sldChg>
      <pc:sldChg chg="addSp delSp modSp mod ord modTransition modAnim modNotes">
        <pc:chgData name="Dindi puri" userId="ae3aafaeea893d49" providerId="LiveId" clId="{640C208E-7C36-4730-B40C-DCAB184107CB}" dt="2023-05-02T00:38:23.907" v="24081"/>
        <pc:sldMkLst>
          <pc:docMk/>
          <pc:sldMk cId="0" sldId="270"/>
        </pc:sldMkLst>
      </pc:sldChg>
      <pc:sldChg chg="modSp del mod ord">
        <pc:chgData name="Dindi puri" userId="ae3aafaeea893d49" providerId="LiveId" clId="{640C208E-7C36-4730-B40C-DCAB184107CB}" dt="2023-04-30T02:46:35.029" v="19508" actId="47"/>
        <pc:sldMkLst>
          <pc:docMk/>
          <pc:sldMk cId="0" sldId="271"/>
        </pc:sldMkLst>
      </pc:sldChg>
      <pc:sldChg chg="addSp delSp modSp mod ord modTransition modAnim modNotes">
        <pc:chgData name="Dindi puri" userId="ae3aafaeea893d49" providerId="LiveId" clId="{640C208E-7C36-4730-B40C-DCAB184107CB}" dt="2023-05-02T00:38:23.907" v="24081"/>
        <pc:sldMkLst>
          <pc:docMk/>
          <pc:sldMk cId="0" sldId="272"/>
        </pc:sldMkLst>
      </pc:sldChg>
      <pc:sldChg chg="del">
        <pc:chgData name="Dindi puri" userId="ae3aafaeea893d49" providerId="LiveId" clId="{640C208E-7C36-4730-B40C-DCAB184107CB}" dt="2023-04-30T02:47:05.094" v="19523" actId="47"/>
        <pc:sldMkLst>
          <pc:docMk/>
          <pc:sldMk cId="0" sldId="273"/>
        </pc:sldMkLst>
      </pc:sldChg>
      <pc:sldChg chg="del">
        <pc:chgData name="Dindi puri" userId="ae3aafaeea893d49" providerId="LiveId" clId="{640C208E-7C36-4730-B40C-DCAB184107CB}" dt="2023-04-30T02:47:05.538" v="19524" actId="47"/>
        <pc:sldMkLst>
          <pc:docMk/>
          <pc:sldMk cId="0" sldId="274"/>
        </pc:sldMkLst>
      </pc:sldChg>
      <pc:sldChg chg="del">
        <pc:chgData name="Dindi puri" userId="ae3aafaeea893d49" providerId="LiveId" clId="{640C208E-7C36-4730-B40C-DCAB184107CB}" dt="2023-04-30T02:47:06.004" v="19525" actId="47"/>
        <pc:sldMkLst>
          <pc:docMk/>
          <pc:sldMk cId="0" sldId="275"/>
        </pc:sldMkLst>
      </pc:sldChg>
      <pc:sldChg chg="add del">
        <pc:chgData name="Dindi puri" userId="ae3aafaeea893d49" providerId="LiveId" clId="{640C208E-7C36-4730-B40C-DCAB184107CB}" dt="2023-04-30T02:47:15.231" v="19528" actId="47"/>
        <pc:sldMkLst>
          <pc:docMk/>
          <pc:sldMk cId="0" sldId="276"/>
        </pc:sldMkLst>
      </pc:sldChg>
      <pc:sldChg chg="del">
        <pc:chgData name="Dindi puri" userId="ae3aafaeea893d49" providerId="LiveId" clId="{640C208E-7C36-4730-B40C-DCAB184107CB}" dt="2023-04-30T02:47:16.234" v="19529" actId="47"/>
        <pc:sldMkLst>
          <pc:docMk/>
          <pc:sldMk cId="0" sldId="277"/>
        </pc:sldMkLst>
      </pc:sldChg>
      <pc:sldChg chg="del">
        <pc:chgData name="Dindi puri" userId="ae3aafaeea893d49" providerId="LiveId" clId="{640C208E-7C36-4730-B40C-DCAB184107CB}" dt="2023-04-30T02:47:18.964" v="19530" actId="47"/>
        <pc:sldMkLst>
          <pc:docMk/>
          <pc:sldMk cId="0" sldId="278"/>
        </pc:sldMkLst>
      </pc:sldChg>
      <pc:sldChg chg="del">
        <pc:chgData name="Dindi puri" userId="ae3aafaeea893d49" providerId="LiveId" clId="{640C208E-7C36-4730-B40C-DCAB184107CB}" dt="2023-04-30T02:47:22.277" v="19531" actId="47"/>
        <pc:sldMkLst>
          <pc:docMk/>
          <pc:sldMk cId="0" sldId="279"/>
        </pc:sldMkLst>
      </pc:sldChg>
      <pc:sldChg chg="del">
        <pc:chgData name="Dindi puri" userId="ae3aafaeea893d49" providerId="LiveId" clId="{640C208E-7C36-4730-B40C-DCAB184107CB}" dt="2023-04-30T02:47:23.569" v="19532" actId="47"/>
        <pc:sldMkLst>
          <pc:docMk/>
          <pc:sldMk cId="0" sldId="280"/>
        </pc:sldMkLst>
      </pc:sldChg>
      <pc:sldChg chg="del">
        <pc:chgData name="Dindi puri" userId="ae3aafaeea893d49" providerId="LiveId" clId="{640C208E-7C36-4730-B40C-DCAB184107CB}" dt="2023-04-30T02:47:24.293" v="19533" actId="47"/>
        <pc:sldMkLst>
          <pc:docMk/>
          <pc:sldMk cId="0" sldId="281"/>
        </pc:sldMkLst>
      </pc:sldChg>
      <pc:sldChg chg="del">
        <pc:chgData name="Dindi puri" userId="ae3aafaeea893d49" providerId="LiveId" clId="{640C208E-7C36-4730-B40C-DCAB184107CB}" dt="2023-04-30T02:47:24.952" v="19534" actId="47"/>
        <pc:sldMkLst>
          <pc:docMk/>
          <pc:sldMk cId="0" sldId="282"/>
        </pc:sldMkLst>
      </pc:sldChg>
      <pc:sldChg chg="del">
        <pc:chgData name="Dindi puri" userId="ae3aafaeea893d49" providerId="LiveId" clId="{640C208E-7C36-4730-B40C-DCAB184107CB}" dt="2023-04-30T02:47:25.816" v="19535" actId="47"/>
        <pc:sldMkLst>
          <pc:docMk/>
          <pc:sldMk cId="0" sldId="283"/>
        </pc:sldMkLst>
      </pc:sldChg>
      <pc:sldChg chg="del">
        <pc:chgData name="Dindi puri" userId="ae3aafaeea893d49" providerId="LiveId" clId="{640C208E-7C36-4730-B40C-DCAB184107CB}" dt="2023-04-30T02:47:26.761" v="19536" actId="47"/>
        <pc:sldMkLst>
          <pc:docMk/>
          <pc:sldMk cId="0" sldId="284"/>
        </pc:sldMkLst>
      </pc:sldChg>
      <pc:sldChg chg="del">
        <pc:chgData name="Dindi puri" userId="ae3aafaeea893d49" providerId="LiveId" clId="{640C208E-7C36-4730-B40C-DCAB184107CB}" dt="2023-04-30T02:47:27.383" v="19537" actId="47"/>
        <pc:sldMkLst>
          <pc:docMk/>
          <pc:sldMk cId="0" sldId="285"/>
        </pc:sldMkLst>
      </pc:sldChg>
      <pc:sldChg chg="del">
        <pc:chgData name="Dindi puri" userId="ae3aafaeea893d49" providerId="LiveId" clId="{640C208E-7C36-4730-B40C-DCAB184107CB}" dt="2023-04-30T02:47:27.986" v="19538" actId="47"/>
        <pc:sldMkLst>
          <pc:docMk/>
          <pc:sldMk cId="0" sldId="286"/>
        </pc:sldMkLst>
      </pc:sldChg>
      <pc:sldChg chg="del">
        <pc:chgData name="Dindi puri" userId="ae3aafaeea893d49" providerId="LiveId" clId="{640C208E-7C36-4730-B40C-DCAB184107CB}" dt="2023-04-30T02:47:28.598" v="19539" actId="47"/>
        <pc:sldMkLst>
          <pc:docMk/>
          <pc:sldMk cId="0" sldId="287"/>
        </pc:sldMkLst>
      </pc:sldChg>
      <pc:sldChg chg="del">
        <pc:chgData name="Dindi puri" userId="ae3aafaeea893d49" providerId="LiveId" clId="{640C208E-7C36-4730-B40C-DCAB184107CB}" dt="2023-04-30T02:47:29.188" v="19540" actId="47"/>
        <pc:sldMkLst>
          <pc:docMk/>
          <pc:sldMk cId="0" sldId="288"/>
        </pc:sldMkLst>
      </pc:sldChg>
      <pc:sldChg chg="del">
        <pc:chgData name="Dindi puri" userId="ae3aafaeea893d49" providerId="LiveId" clId="{640C208E-7C36-4730-B40C-DCAB184107CB}" dt="2023-04-30T02:47:29.643" v="19541" actId="47"/>
        <pc:sldMkLst>
          <pc:docMk/>
          <pc:sldMk cId="0" sldId="289"/>
        </pc:sldMkLst>
      </pc:sldChg>
      <pc:sldChg chg="del">
        <pc:chgData name="Dindi puri" userId="ae3aafaeea893d49" providerId="LiveId" clId="{640C208E-7C36-4730-B40C-DCAB184107CB}" dt="2023-04-30T02:47:30.255" v="19542" actId="47"/>
        <pc:sldMkLst>
          <pc:docMk/>
          <pc:sldMk cId="0" sldId="290"/>
        </pc:sldMkLst>
      </pc:sldChg>
      <pc:sldChg chg="del">
        <pc:chgData name="Dindi puri" userId="ae3aafaeea893d49" providerId="LiveId" clId="{640C208E-7C36-4730-B40C-DCAB184107CB}" dt="2023-04-30T02:47:30.928" v="19543" actId="47"/>
        <pc:sldMkLst>
          <pc:docMk/>
          <pc:sldMk cId="0" sldId="291"/>
        </pc:sldMkLst>
      </pc:sldChg>
      <pc:sldChg chg="del">
        <pc:chgData name="Dindi puri" userId="ae3aafaeea893d49" providerId="LiveId" clId="{640C208E-7C36-4730-B40C-DCAB184107CB}" dt="2023-04-30T02:46:51.189" v="19515" actId="47"/>
        <pc:sldMkLst>
          <pc:docMk/>
          <pc:sldMk cId="0" sldId="292"/>
        </pc:sldMkLst>
      </pc:sldChg>
      <pc:sldChg chg="del">
        <pc:chgData name="Dindi puri" userId="ae3aafaeea893d49" providerId="LiveId" clId="{640C208E-7C36-4730-B40C-DCAB184107CB}" dt="2023-04-30T02:46:50.426" v="19514" actId="47"/>
        <pc:sldMkLst>
          <pc:docMk/>
          <pc:sldMk cId="0" sldId="293"/>
        </pc:sldMkLst>
      </pc:sldChg>
      <pc:sldChg chg="del">
        <pc:chgData name="Dindi puri" userId="ae3aafaeea893d49" providerId="LiveId" clId="{640C208E-7C36-4730-B40C-DCAB184107CB}" dt="2023-04-30T02:46:49.490" v="19513" actId="47"/>
        <pc:sldMkLst>
          <pc:docMk/>
          <pc:sldMk cId="0" sldId="294"/>
        </pc:sldMkLst>
      </pc:sldChg>
      <pc:sldChg chg="del">
        <pc:chgData name="Dindi puri" userId="ae3aafaeea893d49" providerId="LiveId" clId="{640C208E-7C36-4730-B40C-DCAB184107CB}" dt="2023-04-30T02:46:48.423" v="19512" actId="47"/>
        <pc:sldMkLst>
          <pc:docMk/>
          <pc:sldMk cId="0" sldId="295"/>
        </pc:sldMkLst>
      </pc:sldChg>
      <pc:sldChg chg="modSp del mod ord">
        <pc:chgData name="Dindi puri" userId="ae3aafaeea893d49" providerId="LiveId" clId="{640C208E-7C36-4730-B40C-DCAB184107CB}" dt="2023-04-30T18:35:19.510" v="23156" actId="2696"/>
        <pc:sldMkLst>
          <pc:docMk/>
          <pc:sldMk cId="0" sldId="296"/>
        </pc:sldMkLst>
      </pc:sldChg>
      <pc:sldChg chg="addSp delSp modSp new del mod ord">
        <pc:chgData name="Dindi puri" userId="ae3aafaeea893d49" providerId="LiveId" clId="{640C208E-7C36-4730-B40C-DCAB184107CB}" dt="2023-04-30T15:33:56.340" v="20286" actId="2696"/>
        <pc:sldMkLst>
          <pc:docMk/>
          <pc:sldMk cId="3025332099" sldId="297"/>
        </pc:sldMkLst>
      </pc:sldChg>
      <pc:sldChg chg="addSp delSp modSp new del mod">
        <pc:chgData name="Dindi puri" userId="ae3aafaeea893d49" providerId="LiveId" clId="{640C208E-7C36-4730-B40C-DCAB184107CB}" dt="2023-04-25T21:03:10.327" v="2258" actId="2696"/>
        <pc:sldMkLst>
          <pc:docMk/>
          <pc:sldMk cId="1915684973" sldId="298"/>
        </pc:sldMkLst>
      </pc:sldChg>
      <pc:sldChg chg="addSp modSp new del mod ord">
        <pc:chgData name="Dindi puri" userId="ae3aafaeea893d49" providerId="LiveId" clId="{640C208E-7C36-4730-B40C-DCAB184107CB}" dt="2023-05-01T16:51:44.514" v="23792" actId="2696"/>
        <pc:sldMkLst>
          <pc:docMk/>
          <pc:sldMk cId="1737347134" sldId="299"/>
        </pc:sldMkLst>
      </pc:sldChg>
      <pc:sldChg chg="addSp delSp modSp new mod modTransition modAnim">
        <pc:chgData name="Dindi puri" userId="ae3aafaeea893d49" providerId="LiveId" clId="{640C208E-7C36-4730-B40C-DCAB184107CB}" dt="2023-05-01T23:59:21.498" v="24002"/>
        <pc:sldMkLst>
          <pc:docMk/>
          <pc:sldMk cId="459620587" sldId="300"/>
        </pc:sldMkLst>
      </pc:sldChg>
      <pc:sldChg chg="addSp delSp modSp add mod modTransition modAnim">
        <pc:chgData name="Dindi puri" userId="ae3aafaeea893d49" providerId="LiveId" clId="{640C208E-7C36-4730-B40C-DCAB184107CB}" dt="2023-05-01T23:59:21.498" v="24002"/>
        <pc:sldMkLst>
          <pc:docMk/>
          <pc:sldMk cId="1587096311" sldId="301"/>
        </pc:sldMkLst>
      </pc:sldChg>
      <pc:sldChg chg="delSp modSp add mod modTransition">
        <pc:chgData name="Dindi puri" userId="ae3aafaeea893d49" providerId="LiveId" clId="{640C208E-7C36-4730-B40C-DCAB184107CB}" dt="2023-05-01T23:59:21.498" v="24002"/>
        <pc:sldMkLst>
          <pc:docMk/>
          <pc:sldMk cId="3332707205" sldId="302"/>
        </pc:sldMkLst>
      </pc:sldChg>
      <pc:sldChg chg="new del">
        <pc:chgData name="Dindi puri" userId="ae3aafaeea893d49" providerId="LiveId" clId="{640C208E-7C36-4730-B40C-DCAB184107CB}" dt="2023-04-25T20:58:24.142" v="2128" actId="680"/>
        <pc:sldMkLst>
          <pc:docMk/>
          <pc:sldMk cId="3243347788" sldId="303"/>
        </pc:sldMkLst>
      </pc:sldChg>
      <pc:sldChg chg="add del">
        <pc:chgData name="Dindi puri" userId="ae3aafaeea893d49" providerId="LiveId" clId="{640C208E-7C36-4730-B40C-DCAB184107CB}" dt="2023-04-25T21:01:13.507" v="2227" actId="2696"/>
        <pc:sldMkLst>
          <pc:docMk/>
          <pc:sldMk cId="3902403159" sldId="303"/>
        </pc:sldMkLst>
      </pc:sldChg>
      <pc:sldChg chg="addSp delSp modSp add mod modTransition modAnim modNotes">
        <pc:chgData name="Dindi puri" userId="ae3aafaeea893d49" providerId="LiveId" clId="{640C208E-7C36-4730-B40C-DCAB184107CB}" dt="2023-05-02T00:38:23.907" v="24081"/>
        <pc:sldMkLst>
          <pc:docMk/>
          <pc:sldMk cId="4273096348" sldId="303"/>
        </pc:sldMkLst>
      </pc:sldChg>
      <pc:sldChg chg="addSp delSp modSp new mod modTransition">
        <pc:chgData name="Dindi puri" userId="ae3aafaeea893d49" providerId="LiveId" clId="{640C208E-7C36-4730-B40C-DCAB184107CB}" dt="2023-05-01T23:59:21.498" v="24002"/>
        <pc:sldMkLst>
          <pc:docMk/>
          <pc:sldMk cId="3968725321" sldId="304"/>
        </pc:sldMkLst>
      </pc:sldChg>
      <pc:sldChg chg="addSp delSp modSp new mod modTransition modAnim">
        <pc:chgData name="Dindi puri" userId="ae3aafaeea893d49" providerId="LiveId" clId="{640C208E-7C36-4730-B40C-DCAB184107CB}" dt="2023-05-01T23:59:21.498" v="24002"/>
        <pc:sldMkLst>
          <pc:docMk/>
          <pc:sldMk cId="1866030171" sldId="305"/>
        </pc:sldMkLst>
      </pc:sldChg>
      <pc:sldChg chg="addSp delSp modSp add mod ord modTransition">
        <pc:chgData name="Dindi puri" userId="ae3aafaeea893d49" providerId="LiveId" clId="{640C208E-7C36-4730-B40C-DCAB184107CB}" dt="2023-05-01T23:59:21.498" v="24002"/>
        <pc:sldMkLst>
          <pc:docMk/>
          <pc:sldMk cId="2358837079" sldId="306"/>
        </pc:sldMkLst>
      </pc:sldChg>
      <pc:sldChg chg="modSp add del mod">
        <pc:chgData name="Dindi puri" userId="ae3aafaeea893d49" providerId="LiveId" clId="{640C208E-7C36-4730-B40C-DCAB184107CB}" dt="2023-04-26T11:45:09.532" v="3691" actId="2696"/>
        <pc:sldMkLst>
          <pc:docMk/>
          <pc:sldMk cId="3910312604" sldId="307"/>
        </pc:sldMkLst>
      </pc:sldChg>
      <pc:sldChg chg="modSp add mod modTransition">
        <pc:chgData name="Dindi puri" userId="ae3aafaeea893d49" providerId="LiveId" clId="{640C208E-7C36-4730-B40C-DCAB184107CB}" dt="2023-05-01T23:59:21.498" v="24002"/>
        <pc:sldMkLst>
          <pc:docMk/>
          <pc:sldMk cId="1237198574" sldId="308"/>
        </pc:sldMkLst>
      </pc:sldChg>
      <pc:sldChg chg="addSp modSp new mod modTransition modAnim">
        <pc:chgData name="Dindi puri" userId="ae3aafaeea893d49" providerId="LiveId" clId="{640C208E-7C36-4730-B40C-DCAB184107CB}" dt="2023-05-01T23:59:21.498" v="24002"/>
        <pc:sldMkLst>
          <pc:docMk/>
          <pc:sldMk cId="4187800913" sldId="309"/>
        </pc:sldMkLst>
      </pc:sldChg>
      <pc:sldChg chg="addSp delSp modSp new del mod ord">
        <pc:chgData name="Dindi puri" userId="ae3aafaeea893d49" providerId="LiveId" clId="{640C208E-7C36-4730-B40C-DCAB184107CB}" dt="2023-04-30T15:06:48.228" v="19923" actId="2696"/>
        <pc:sldMkLst>
          <pc:docMk/>
          <pc:sldMk cId="3962784036" sldId="310"/>
        </pc:sldMkLst>
      </pc:sldChg>
      <pc:sldChg chg="modSp add mod ord modTransition">
        <pc:chgData name="Dindi puri" userId="ae3aafaeea893d49" providerId="LiveId" clId="{640C208E-7C36-4730-B40C-DCAB184107CB}" dt="2023-05-01T23:59:21.498" v="24002"/>
        <pc:sldMkLst>
          <pc:docMk/>
          <pc:sldMk cId="2811393669" sldId="311"/>
        </pc:sldMkLst>
      </pc:sldChg>
      <pc:sldChg chg="modSp add mod modTransition">
        <pc:chgData name="Dindi puri" userId="ae3aafaeea893d49" providerId="LiveId" clId="{640C208E-7C36-4730-B40C-DCAB184107CB}" dt="2023-05-01T23:59:21.498" v="24002"/>
        <pc:sldMkLst>
          <pc:docMk/>
          <pc:sldMk cId="1616444109" sldId="312"/>
        </pc:sldMkLst>
      </pc:sldChg>
      <pc:sldChg chg="new del">
        <pc:chgData name="Dindi puri" userId="ae3aafaeea893d49" providerId="LiveId" clId="{640C208E-7C36-4730-B40C-DCAB184107CB}" dt="2023-04-26T13:32:37.241" v="5526" actId="2696"/>
        <pc:sldMkLst>
          <pc:docMk/>
          <pc:sldMk cId="2104084748" sldId="313"/>
        </pc:sldMkLst>
      </pc:sldChg>
      <pc:sldChg chg="modSp add mod modTransition">
        <pc:chgData name="Dindi puri" userId="ae3aafaeea893d49" providerId="LiveId" clId="{640C208E-7C36-4730-B40C-DCAB184107CB}" dt="2023-05-01T23:59:21.498" v="24002"/>
        <pc:sldMkLst>
          <pc:docMk/>
          <pc:sldMk cId="3396644478" sldId="313"/>
        </pc:sldMkLst>
      </pc:sldChg>
      <pc:sldChg chg="modSp add mod ord modTransition">
        <pc:chgData name="Dindi puri" userId="ae3aafaeea893d49" providerId="LiveId" clId="{640C208E-7C36-4730-B40C-DCAB184107CB}" dt="2023-05-01T23:59:21.498" v="24002"/>
        <pc:sldMkLst>
          <pc:docMk/>
          <pc:sldMk cId="4272627822" sldId="314"/>
        </pc:sldMkLst>
      </pc:sldChg>
      <pc:sldChg chg="modSp add mod modTransition">
        <pc:chgData name="Dindi puri" userId="ae3aafaeea893d49" providerId="LiveId" clId="{640C208E-7C36-4730-B40C-DCAB184107CB}" dt="2023-05-01T23:59:21.498" v="24002"/>
        <pc:sldMkLst>
          <pc:docMk/>
          <pc:sldMk cId="3096273576" sldId="315"/>
        </pc:sldMkLst>
      </pc:sldChg>
      <pc:sldChg chg="modSp add mod modTransition">
        <pc:chgData name="Dindi puri" userId="ae3aafaeea893d49" providerId="LiveId" clId="{640C208E-7C36-4730-B40C-DCAB184107CB}" dt="2023-05-01T23:59:21.498" v="24002"/>
        <pc:sldMkLst>
          <pc:docMk/>
          <pc:sldMk cId="1524902551" sldId="316"/>
        </pc:sldMkLst>
      </pc:sldChg>
      <pc:sldChg chg="modSp new del mod">
        <pc:chgData name="Dindi puri" userId="ae3aafaeea893d49" providerId="LiveId" clId="{640C208E-7C36-4730-B40C-DCAB184107CB}" dt="2023-04-30T16:40:50.457" v="23014" actId="2696"/>
        <pc:sldMkLst>
          <pc:docMk/>
          <pc:sldMk cId="235498378" sldId="317"/>
        </pc:sldMkLst>
      </pc:sldChg>
      <pc:sldChg chg="new del">
        <pc:chgData name="Dindi puri" userId="ae3aafaeea893d49" providerId="LiveId" clId="{640C208E-7C36-4730-B40C-DCAB184107CB}" dt="2023-04-28T14:25:51.865" v="7905" actId="2696"/>
        <pc:sldMkLst>
          <pc:docMk/>
          <pc:sldMk cId="2358515420" sldId="317"/>
        </pc:sldMkLst>
      </pc:sldChg>
      <pc:sldChg chg="modSp add del mod">
        <pc:chgData name="Dindi puri" userId="ae3aafaeea893d49" providerId="LiveId" clId="{640C208E-7C36-4730-B40C-DCAB184107CB}" dt="2023-04-30T16:40:53.262" v="23015" actId="2696"/>
        <pc:sldMkLst>
          <pc:docMk/>
          <pc:sldMk cId="1538520267" sldId="318"/>
        </pc:sldMkLst>
      </pc:sldChg>
      <pc:sldChg chg="addSp modSp new del mod">
        <pc:chgData name="Dindi puri" userId="ae3aafaeea893d49" providerId="LiveId" clId="{640C208E-7C36-4730-B40C-DCAB184107CB}" dt="2023-04-30T02:46:37.812" v="19510" actId="47"/>
        <pc:sldMkLst>
          <pc:docMk/>
          <pc:sldMk cId="1093928896" sldId="319"/>
        </pc:sldMkLst>
      </pc:sldChg>
      <pc:sldChg chg="addSp modSp new del mod">
        <pc:chgData name="Dindi puri" userId="ae3aafaeea893d49" providerId="LiveId" clId="{640C208E-7C36-4730-B40C-DCAB184107CB}" dt="2023-04-30T02:46:36.703" v="19509" actId="47"/>
        <pc:sldMkLst>
          <pc:docMk/>
          <pc:sldMk cId="2073417988" sldId="320"/>
        </pc:sldMkLst>
      </pc:sldChg>
      <pc:sldChg chg="addSp modSp new del mod">
        <pc:chgData name="Dindi puri" userId="ae3aafaeea893d49" providerId="LiveId" clId="{640C208E-7C36-4730-B40C-DCAB184107CB}" dt="2023-04-30T02:46:38.835" v="19511" actId="47"/>
        <pc:sldMkLst>
          <pc:docMk/>
          <pc:sldMk cId="276352484" sldId="321"/>
        </pc:sldMkLst>
      </pc:sldChg>
      <pc:sldChg chg="addSp delSp modSp new del mod ord">
        <pc:chgData name="Dindi puri" userId="ae3aafaeea893d49" providerId="LiveId" clId="{640C208E-7C36-4730-B40C-DCAB184107CB}" dt="2023-04-28T18:43:45.708" v="9415" actId="2696"/>
        <pc:sldMkLst>
          <pc:docMk/>
          <pc:sldMk cId="3608143878" sldId="322"/>
        </pc:sldMkLst>
      </pc:sldChg>
      <pc:sldChg chg="addSp delSp modSp add mod ord modTransition">
        <pc:chgData name="Dindi puri" userId="ae3aafaeea893d49" providerId="LiveId" clId="{640C208E-7C36-4730-B40C-DCAB184107CB}" dt="2023-05-01T23:59:21.498" v="24002"/>
        <pc:sldMkLst>
          <pc:docMk/>
          <pc:sldMk cId="424381303" sldId="323"/>
        </pc:sldMkLst>
      </pc:sldChg>
      <pc:sldChg chg="modSp add mod ord modTransition">
        <pc:chgData name="Dindi puri" userId="ae3aafaeea893d49" providerId="LiveId" clId="{640C208E-7C36-4730-B40C-DCAB184107CB}" dt="2023-05-01T23:59:21.498" v="24002"/>
        <pc:sldMkLst>
          <pc:docMk/>
          <pc:sldMk cId="989524669" sldId="324"/>
        </pc:sldMkLst>
      </pc:sldChg>
      <pc:sldChg chg="modSp add mod modTransition">
        <pc:chgData name="Dindi puri" userId="ae3aafaeea893d49" providerId="LiveId" clId="{640C208E-7C36-4730-B40C-DCAB184107CB}" dt="2023-05-01T23:59:21.498" v="24002"/>
        <pc:sldMkLst>
          <pc:docMk/>
          <pc:sldMk cId="2134466556" sldId="325"/>
        </pc:sldMkLst>
      </pc:sldChg>
      <pc:sldChg chg="modSp add mod modTransition">
        <pc:chgData name="Dindi puri" userId="ae3aafaeea893d49" providerId="LiveId" clId="{640C208E-7C36-4730-B40C-DCAB184107CB}" dt="2023-05-01T23:59:21.498" v="24002"/>
        <pc:sldMkLst>
          <pc:docMk/>
          <pc:sldMk cId="900890894" sldId="326"/>
        </pc:sldMkLst>
      </pc:sldChg>
      <pc:sldChg chg="modSp add mod modTransition">
        <pc:chgData name="Dindi puri" userId="ae3aafaeea893d49" providerId="LiveId" clId="{640C208E-7C36-4730-B40C-DCAB184107CB}" dt="2023-05-01T23:59:21.498" v="24002"/>
        <pc:sldMkLst>
          <pc:docMk/>
          <pc:sldMk cId="4136081670" sldId="327"/>
        </pc:sldMkLst>
      </pc:sldChg>
      <pc:sldChg chg="modSp add mod modTransition">
        <pc:chgData name="Dindi puri" userId="ae3aafaeea893d49" providerId="LiveId" clId="{640C208E-7C36-4730-B40C-DCAB184107CB}" dt="2023-05-01T23:59:21.498" v="24002"/>
        <pc:sldMkLst>
          <pc:docMk/>
          <pc:sldMk cId="3976944340" sldId="328"/>
        </pc:sldMkLst>
      </pc:sldChg>
      <pc:sldChg chg="modSp add mod modTransition">
        <pc:chgData name="Dindi puri" userId="ae3aafaeea893d49" providerId="LiveId" clId="{640C208E-7C36-4730-B40C-DCAB184107CB}" dt="2023-05-01T23:59:21.498" v="24002"/>
        <pc:sldMkLst>
          <pc:docMk/>
          <pc:sldMk cId="3236848204" sldId="329"/>
        </pc:sldMkLst>
      </pc:sldChg>
      <pc:sldChg chg="modSp add mod ord modTransition">
        <pc:chgData name="Dindi puri" userId="ae3aafaeea893d49" providerId="LiveId" clId="{640C208E-7C36-4730-B40C-DCAB184107CB}" dt="2023-05-01T23:59:21.498" v="24002"/>
        <pc:sldMkLst>
          <pc:docMk/>
          <pc:sldMk cId="2783531502" sldId="330"/>
        </pc:sldMkLst>
      </pc:sldChg>
      <pc:sldChg chg="modSp add mod modTransition">
        <pc:chgData name="Dindi puri" userId="ae3aafaeea893d49" providerId="LiveId" clId="{640C208E-7C36-4730-B40C-DCAB184107CB}" dt="2023-05-01T23:59:21.498" v="24002"/>
        <pc:sldMkLst>
          <pc:docMk/>
          <pc:sldMk cId="3448490525" sldId="331"/>
        </pc:sldMkLst>
      </pc:sldChg>
      <pc:sldChg chg="modSp add mod ord modTransition">
        <pc:chgData name="Dindi puri" userId="ae3aafaeea893d49" providerId="LiveId" clId="{640C208E-7C36-4730-B40C-DCAB184107CB}" dt="2023-05-01T23:59:21.498" v="24002"/>
        <pc:sldMkLst>
          <pc:docMk/>
          <pc:sldMk cId="2165481322" sldId="332"/>
        </pc:sldMkLst>
      </pc:sldChg>
      <pc:sldChg chg="add del">
        <pc:chgData name="Dindi puri" userId="ae3aafaeea893d49" providerId="LiveId" clId="{640C208E-7C36-4730-B40C-DCAB184107CB}" dt="2023-04-28T21:29:36.122" v="13548" actId="2696"/>
        <pc:sldMkLst>
          <pc:docMk/>
          <pc:sldMk cId="1467087170" sldId="333"/>
        </pc:sldMkLst>
      </pc:sldChg>
      <pc:sldChg chg="add del">
        <pc:chgData name="Dindi puri" userId="ae3aafaeea893d49" providerId="LiveId" clId="{640C208E-7C36-4730-B40C-DCAB184107CB}" dt="2023-04-29T14:51:53.294" v="13958" actId="2696"/>
        <pc:sldMkLst>
          <pc:docMk/>
          <pc:sldMk cId="1686034862" sldId="333"/>
        </pc:sldMkLst>
      </pc:sldChg>
      <pc:sldChg chg="modSp add mod modTransition">
        <pc:chgData name="Dindi puri" userId="ae3aafaeea893d49" providerId="LiveId" clId="{640C208E-7C36-4730-B40C-DCAB184107CB}" dt="2023-05-01T23:59:21.498" v="24002"/>
        <pc:sldMkLst>
          <pc:docMk/>
          <pc:sldMk cId="4294314018" sldId="333"/>
        </pc:sldMkLst>
      </pc:sldChg>
      <pc:sldChg chg="modSp add mod modTransition">
        <pc:chgData name="Dindi puri" userId="ae3aafaeea893d49" providerId="LiveId" clId="{640C208E-7C36-4730-B40C-DCAB184107CB}" dt="2023-05-01T23:59:21.498" v="24002"/>
        <pc:sldMkLst>
          <pc:docMk/>
          <pc:sldMk cId="645101441" sldId="334"/>
        </pc:sldMkLst>
      </pc:sldChg>
      <pc:sldChg chg="modSp add mod modTransition">
        <pc:chgData name="Dindi puri" userId="ae3aafaeea893d49" providerId="LiveId" clId="{640C208E-7C36-4730-B40C-DCAB184107CB}" dt="2023-05-01T23:59:21.498" v="24002"/>
        <pc:sldMkLst>
          <pc:docMk/>
          <pc:sldMk cId="4167543330" sldId="335"/>
        </pc:sldMkLst>
      </pc:sldChg>
      <pc:sldChg chg="addSp modSp new mod modTransition">
        <pc:chgData name="Dindi puri" userId="ae3aafaeea893d49" providerId="LiveId" clId="{640C208E-7C36-4730-B40C-DCAB184107CB}" dt="2023-05-01T23:59:21.498" v="24002"/>
        <pc:sldMkLst>
          <pc:docMk/>
          <pc:sldMk cId="560539465" sldId="336"/>
        </pc:sldMkLst>
      </pc:sldChg>
      <pc:sldChg chg="modSp add mod modTransition">
        <pc:chgData name="Dindi puri" userId="ae3aafaeea893d49" providerId="LiveId" clId="{640C208E-7C36-4730-B40C-DCAB184107CB}" dt="2023-05-01T23:59:21.498" v="24002"/>
        <pc:sldMkLst>
          <pc:docMk/>
          <pc:sldMk cId="2957981789" sldId="337"/>
        </pc:sldMkLst>
      </pc:sldChg>
      <pc:sldChg chg="modSp add mod modTransition">
        <pc:chgData name="Dindi puri" userId="ae3aafaeea893d49" providerId="LiveId" clId="{640C208E-7C36-4730-B40C-DCAB184107CB}" dt="2023-05-01T23:59:21.498" v="24002"/>
        <pc:sldMkLst>
          <pc:docMk/>
          <pc:sldMk cId="994399339" sldId="338"/>
        </pc:sldMkLst>
      </pc:sldChg>
      <pc:sldChg chg="modSp add mod modTransition">
        <pc:chgData name="Dindi puri" userId="ae3aafaeea893d49" providerId="LiveId" clId="{640C208E-7C36-4730-B40C-DCAB184107CB}" dt="2023-05-01T23:59:21.498" v="24002"/>
        <pc:sldMkLst>
          <pc:docMk/>
          <pc:sldMk cId="3565470030" sldId="339"/>
        </pc:sldMkLst>
      </pc:sldChg>
      <pc:sldChg chg="modSp add mod modTransition">
        <pc:chgData name="Dindi puri" userId="ae3aafaeea893d49" providerId="LiveId" clId="{640C208E-7C36-4730-B40C-DCAB184107CB}" dt="2023-05-01T23:59:21.498" v="24002"/>
        <pc:sldMkLst>
          <pc:docMk/>
          <pc:sldMk cId="2380620769" sldId="340"/>
        </pc:sldMkLst>
      </pc:sldChg>
      <pc:sldChg chg="modSp add mod modTransition">
        <pc:chgData name="Dindi puri" userId="ae3aafaeea893d49" providerId="LiveId" clId="{640C208E-7C36-4730-B40C-DCAB184107CB}" dt="2023-05-01T23:59:21.498" v="24002"/>
        <pc:sldMkLst>
          <pc:docMk/>
          <pc:sldMk cId="3536751338" sldId="341"/>
        </pc:sldMkLst>
      </pc:sldChg>
      <pc:sldChg chg="addSp delSp modSp add mod modTransition modAnim">
        <pc:chgData name="Dindi puri" userId="ae3aafaeea893d49" providerId="LiveId" clId="{640C208E-7C36-4730-B40C-DCAB184107CB}" dt="2023-05-01T23:59:21.498" v="24002"/>
        <pc:sldMkLst>
          <pc:docMk/>
          <pc:sldMk cId="81448622" sldId="342"/>
        </pc:sldMkLst>
      </pc:sldChg>
      <pc:sldChg chg="addSp modSp new del mod">
        <pc:chgData name="Dindi puri" userId="ae3aafaeea893d49" providerId="LiveId" clId="{640C208E-7C36-4730-B40C-DCAB184107CB}" dt="2023-04-29T23:59:57.401" v="17866" actId="2696"/>
        <pc:sldMkLst>
          <pc:docMk/>
          <pc:sldMk cId="1148303371" sldId="343"/>
        </pc:sldMkLst>
      </pc:sldChg>
      <pc:sldChg chg="modSp add mod ord modTransition">
        <pc:chgData name="Dindi puri" userId="ae3aafaeea893d49" providerId="LiveId" clId="{640C208E-7C36-4730-B40C-DCAB184107CB}" dt="2023-05-01T23:59:21.498" v="24002"/>
        <pc:sldMkLst>
          <pc:docMk/>
          <pc:sldMk cId="3674583987" sldId="344"/>
        </pc:sldMkLst>
      </pc:sldChg>
      <pc:sldChg chg="modSp add mod modTransition">
        <pc:chgData name="Dindi puri" userId="ae3aafaeea893d49" providerId="LiveId" clId="{640C208E-7C36-4730-B40C-DCAB184107CB}" dt="2023-05-01T23:59:21.498" v="24002"/>
        <pc:sldMkLst>
          <pc:docMk/>
          <pc:sldMk cId="1867373000" sldId="345"/>
        </pc:sldMkLst>
      </pc:sldChg>
      <pc:sldChg chg="modSp add del mod">
        <pc:chgData name="Dindi puri" userId="ae3aafaeea893d49" providerId="LiveId" clId="{640C208E-7C36-4730-B40C-DCAB184107CB}" dt="2023-04-30T15:25:31.951" v="20193" actId="2696"/>
        <pc:sldMkLst>
          <pc:docMk/>
          <pc:sldMk cId="508591618" sldId="346"/>
        </pc:sldMkLst>
      </pc:sldChg>
      <pc:sldChg chg="addSp delSp modSp add mod modTransition modAnim modNotes">
        <pc:chgData name="Dindi puri" userId="ae3aafaeea893d49" providerId="LiveId" clId="{640C208E-7C36-4730-B40C-DCAB184107CB}" dt="2023-05-02T00:38:23.907" v="24081"/>
        <pc:sldMkLst>
          <pc:docMk/>
          <pc:sldMk cId="2644298546" sldId="347"/>
        </pc:sldMkLst>
      </pc:sldChg>
      <pc:sldChg chg="addSp delSp modSp add mod ord modTransition modAnim modNotes">
        <pc:chgData name="Dindi puri" userId="ae3aafaeea893d49" providerId="LiveId" clId="{640C208E-7C36-4730-B40C-DCAB184107CB}" dt="2023-05-02T00:38:23.907" v="24081"/>
        <pc:sldMkLst>
          <pc:docMk/>
          <pc:sldMk cId="4152411220" sldId="348"/>
        </pc:sldMkLst>
      </pc:sldChg>
      <pc:sldChg chg="modSp add mod ord modTransition modAnim modNotes">
        <pc:chgData name="Dindi puri" userId="ae3aafaeea893d49" providerId="LiveId" clId="{640C208E-7C36-4730-B40C-DCAB184107CB}" dt="2023-05-02T00:38:23.907" v="24081"/>
        <pc:sldMkLst>
          <pc:docMk/>
          <pc:sldMk cId="927434923" sldId="349"/>
        </pc:sldMkLst>
      </pc:sldChg>
      <pc:sldChg chg="modSp add mod ord modTransition modAnim modNotes">
        <pc:chgData name="Dindi puri" userId="ae3aafaeea893d49" providerId="LiveId" clId="{640C208E-7C36-4730-B40C-DCAB184107CB}" dt="2023-05-02T00:38:23.907" v="24081"/>
        <pc:sldMkLst>
          <pc:docMk/>
          <pc:sldMk cId="624994082" sldId="350"/>
        </pc:sldMkLst>
      </pc:sldChg>
      <pc:sldChg chg="modSp add mod ord modTransition modAnim modNotes">
        <pc:chgData name="Dindi puri" userId="ae3aafaeea893d49" providerId="LiveId" clId="{640C208E-7C36-4730-B40C-DCAB184107CB}" dt="2023-05-02T00:38:23.907" v="24081"/>
        <pc:sldMkLst>
          <pc:docMk/>
          <pc:sldMk cId="139232693" sldId="351"/>
        </pc:sldMkLst>
      </pc:sldChg>
      <pc:sldChg chg="modSp add mod ord modTransition modAnim modNotes">
        <pc:chgData name="Dindi puri" userId="ae3aafaeea893d49" providerId="LiveId" clId="{640C208E-7C36-4730-B40C-DCAB184107CB}" dt="2023-05-02T00:38:23.907" v="24081"/>
        <pc:sldMkLst>
          <pc:docMk/>
          <pc:sldMk cId="1804780744" sldId="352"/>
        </pc:sldMkLst>
      </pc:sldChg>
      <pc:sldChg chg="addSp delSp modSp add mod ord modTransition modAnim modNotes">
        <pc:chgData name="Dindi puri" userId="ae3aafaeea893d49" providerId="LiveId" clId="{640C208E-7C36-4730-B40C-DCAB184107CB}" dt="2023-05-02T00:38:23.907" v="24081"/>
        <pc:sldMkLst>
          <pc:docMk/>
          <pc:sldMk cId="1242034208" sldId="353"/>
        </pc:sldMkLst>
      </pc:sldChg>
      <pc:sldChg chg="modSp add mod modTransition modAnim modNotes">
        <pc:chgData name="Dindi puri" userId="ae3aafaeea893d49" providerId="LiveId" clId="{640C208E-7C36-4730-B40C-DCAB184107CB}" dt="2023-05-02T00:38:23.907" v="24081"/>
        <pc:sldMkLst>
          <pc:docMk/>
          <pc:sldMk cId="2336118311" sldId="354"/>
        </pc:sldMkLst>
      </pc:sldChg>
      <pc:sldChg chg="modSp add mod modTransition modAnim modNotes">
        <pc:chgData name="Dindi puri" userId="ae3aafaeea893d49" providerId="LiveId" clId="{640C208E-7C36-4730-B40C-DCAB184107CB}" dt="2023-05-02T00:38:23.907" v="24081"/>
        <pc:sldMkLst>
          <pc:docMk/>
          <pc:sldMk cId="2322954894" sldId="355"/>
        </pc:sldMkLst>
      </pc:sldChg>
      <pc:sldChg chg="addSp delSp modSp add del mod">
        <pc:chgData name="Dindi puri" userId="ae3aafaeea893d49" providerId="LiveId" clId="{640C208E-7C36-4730-B40C-DCAB184107CB}" dt="2023-04-30T15:33:44.089" v="20285" actId="2696"/>
        <pc:sldMkLst>
          <pc:docMk/>
          <pc:sldMk cId="143593284" sldId="356"/>
        </pc:sldMkLst>
      </pc:sldChg>
      <pc:sldChg chg="addSp delSp modSp add mod ord modTransition modAnim modNotes">
        <pc:chgData name="Dindi puri" userId="ae3aafaeea893d49" providerId="LiveId" clId="{640C208E-7C36-4730-B40C-DCAB184107CB}" dt="2023-05-02T00:38:23.907" v="24081"/>
        <pc:sldMkLst>
          <pc:docMk/>
          <pc:sldMk cId="3079429715" sldId="357"/>
        </pc:sldMkLst>
      </pc:sldChg>
      <pc:sldChg chg="addSp modSp new mod modTransition modAnim">
        <pc:chgData name="Dindi puri" userId="ae3aafaeea893d49" providerId="LiveId" clId="{640C208E-7C36-4730-B40C-DCAB184107CB}" dt="2023-05-01T23:59:21.498" v="24002"/>
        <pc:sldMkLst>
          <pc:docMk/>
          <pc:sldMk cId="2300585583" sldId="358"/>
        </pc:sldMkLst>
      </pc:sldChg>
      <pc:sldChg chg="addSp modSp new mod modTransition">
        <pc:chgData name="Dindi puri" userId="ae3aafaeea893d49" providerId="LiveId" clId="{640C208E-7C36-4730-B40C-DCAB184107CB}" dt="2023-05-01T23:59:21.498" v="24002"/>
        <pc:sldMkLst>
          <pc:docMk/>
          <pc:sldMk cId="1361363153" sldId="359"/>
        </pc:sldMkLst>
      </pc:sldChg>
      <pc:sldChg chg="modSp add mod modTransition">
        <pc:chgData name="Dindi puri" userId="ae3aafaeea893d49" providerId="LiveId" clId="{640C208E-7C36-4730-B40C-DCAB184107CB}" dt="2023-05-01T23:59:21.498" v="24002"/>
        <pc:sldMkLst>
          <pc:docMk/>
          <pc:sldMk cId="1747925335" sldId="360"/>
        </pc:sldMkLst>
      </pc:sldChg>
      <pc:sldChg chg="addSp modSp new mod modTransition">
        <pc:chgData name="Dindi puri" userId="ae3aafaeea893d49" providerId="LiveId" clId="{640C208E-7C36-4730-B40C-DCAB184107CB}" dt="2023-05-01T23:59:21.498" v="24002"/>
        <pc:sldMkLst>
          <pc:docMk/>
          <pc:sldMk cId="3925398016" sldId="361"/>
        </pc:sldMkLst>
      </pc:sldChg>
      <pc:sldChg chg="modSp add mod modTransition">
        <pc:chgData name="Dindi puri" userId="ae3aafaeea893d49" providerId="LiveId" clId="{640C208E-7C36-4730-B40C-DCAB184107CB}" dt="2023-05-01T23:59:21.498" v="24002"/>
        <pc:sldMkLst>
          <pc:docMk/>
          <pc:sldMk cId="1282720429" sldId="362"/>
        </pc:sldMkLst>
      </pc:sldChg>
      <pc:sldChg chg="add del">
        <pc:chgData name="Dindi puri" userId="ae3aafaeea893d49" providerId="LiveId" clId="{640C208E-7C36-4730-B40C-DCAB184107CB}" dt="2023-04-30T02:58:57.067" v="19676" actId="2890"/>
        <pc:sldMkLst>
          <pc:docMk/>
          <pc:sldMk cId="3433813827" sldId="362"/>
        </pc:sldMkLst>
      </pc:sldChg>
      <pc:sldChg chg="addSp delSp modSp new mod modTransition modAnim">
        <pc:chgData name="Dindi puri" userId="ae3aafaeea893d49" providerId="LiveId" clId="{640C208E-7C36-4730-B40C-DCAB184107CB}" dt="2023-05-01T23:59:21.498" v="24002"/>
        <pc:sldMkLst>
          <pc:docMk/>
          <pc:sldMk cId="187160441" sldId="363"/>
        </pc:sldMkLst>
      </pc:sldChg>
      <pc:sldChg chg="add del">
        <pc:chgData name="Dindi puri" userId="ae3aafaeea893d49" providerId="LiveId" clId="{640C208E-7C36-4730-B40C-DCAB184107CB}" dt="2023-04-30T02:58:55.349" v="19674" actId="2890"/>
        <pc:sldMkLst>
          <pc:docMk/>
          <pc:sldMk cId="893684894" sldId="363"/>
        </pc:sldMkLst>
      </pc:sldChg>
      <pc:sldChg chg="new del">
        <pc:chgData name="Dindi puri" userId="ae3aafaeea893d49" providerId="LiveId" clId="{640C208E-7C36-4730-B40C-DCAB184107CB}" dt="2023-04-30T15:05:44.688" v="19922" actId="2696"/>
        <pc:sldMkLst>
          <pc:docMk/>
          <pc:sldMk cId="409949028" sldId="364"/>
        </pc:sldMkLst>
      </pc:sldChg>
      <pc:sldChg chg="modSp add mod ord modTransition">
        <pc:chgData name="Dindi puri" userId="ae3aafaeea893d49" providerId="LiveId" clId="{640C208E-7C36-4730-B40C-DCAB184107CB}" dt="2023-05-01T23:59:21.498" v="24002"/>
        <pc:sldMkLst>
          <pc:docMk/>
          <pc:sldMk cId="1911397534" sldId="364"/>
        </pc:sldMkLst>
      </pc:sldChg>
      <pc:sldChg chg="add del">
        <pc:chgData name="Dindi puri" userId="ae3aafaeea893d49" providerId="LiveId" clId="{640C208E-7C36-4730-B40C-DCAB184107CB}" dt="2023-04-30T16:14:11.055" v="22635" actId="2890"/>
        <pc:sldMkLst>
          <pc:docMk/>
          <pc:sldMk cId="289940409" sldId="365"/>
        </pc:sldMkLst>
      </pc:sldChg>
      <pc:sldChg chg="modSp add mod ord modTransition">
        <pc:chgData name="Dindi puri" userId="ae3aafaeea893d49" providerId="LiveId" clId="{640C208E-7C36-4730-B40C-DCAB184107CB}" dt="2023-05-01T23:59:21.498" v="24002"/>
        <pc:sldMkLst>
          <pc:docMk/>
          <pc:sldMk cId="2582922715" sldId="365"/>
        </pc:sldMkLst>
      </pc:sldChg>
      <pc:sldChg chg="modSp add mod modTransition">
        <pc:chgData name="Dindi puri" userId="ae3aafaeea893d49" providerId="LiveId" clId="{640C208E-7C36-4730-B40C-DCAB184107CB}" dt="2023-05-01T23:59:21.498" v="24002"/>
        <pc:sldMkLst>
          <pc:docMk/>
          <pc:sldMk cId="3086112648" sldId="366"/>
        </pc:sldMkLst>
      </pc:sldChg>
      <pc:sldChg chg="modSp add mod modTransition">
        <pc:chgData name="Dindi puri" userId="ae3aafaeea893d49" providerId="LiveId" clId="{640C208E-7C36-4730-B40C-DCAB184107CB}" dt="2023-05-01T23:59:21.498" v="24002"/>
        <pc:sldMkLst>
          <pc:docMk/>
          <pc:sldMk cId="1693593851" sldId="367"/>
        </pc:sldMkLst>
      </pc:sldChg>
      <pc:sldChg chg="modSp add mod modTransition">
        <pc:chgData name="Dindi puri" userId="ae3aafaeea893d49" providerId="LiveId" clId="{640C208E-7C36-4730-B40C-DCAB184107CB}" dt="2023-05-01T23:59:21.498" v="24002"/>
        <pc:sldMkLst>
          <pc:docMk/>
          <pc:sldMk cId="828704986" sldId="368"/>
        </pc:sldMkLst>
      </pc:sldChg>
      <pc:sldChg chg="addSp delSp modSp add del mod">
        <pc:chgData name="Dindi puri" userId="ae3aafaeea893d49" providerId="LiveId" clId="{640C208E-7C36-4730-B40C-DCAB184107CB}" dt="2023-05-01T16:51:47.209" v="23793" actId="2696"/>
        <pc:sldMkLst>
          <pc:docMk/>
          <pc:sldMk cId="2025181067" sldId="369"/>
        </pc:sldMkLst>
      </pc:sldChg>
      <pc:sldChg chg="modSp new mod modTransition modAnim">
        <pc:chgData name="Dindi puri" userId="ae3aafaeea893d49" providerId="LiveId" clId="{640C208E-7C36-4730-B40C-DCAB184107CB}" dt="2023-05-01T23:59:21.498" v="24002"/>
        <pc:sldMkLst>
          <pc:docMk/>
          <pc:sldMk cId="1907501098" sldId="370"/>
        </pc:sldMkLst>
      </pc:sldChg>
      <pc:sldChg chg="addSp delSp modSp new del mod ord">
        <pc:chgData name="Dindi puri" userId="ae3aafaeea893d49" providerId="LiveId" clId="{640C208E-7C36-4730-B40C-DCAB184107CB}" dt="2023-05-01T16:41:49.952" v="23663" actId="2696"/>
        <pc:sldMkLst>
          <pc:docMk/>
          <pc:sldMk cId="25129815" sldId="371"/>
        </pc:sldMkLst>
      </pc:sldChg>
      <pc:sldChg chg="add del">
        <pc:chgData name="Dindi puri" userId="ae3aafaeea893d49" providerId="LiveId" clId="{640C208E-7C36-4730-B40C-DCAB184107CB}" dt="2023-05-01T16:01:27.634" v="23355" actId="2890"/>
        <pc:sldMkLst>
          <pc:docMk/>
          <pc:sldMk cId="2791543897" sldId="371"/>
        </pc:sldMkLst>
      </pc:sldChg>
      <pc:sldChg chg="modSp add del mod ord">
        <pc:chgData name="Dindi puri" userId="ae3aafaeea893d49" providerId="LiveId" clId="{640C208E-7C36-4730-B40C-DCAB184107CB}" dt="2023-05-01T16:32:49.434" v="23557" actId="2696"/>
        <pc:sldMkLst>
          <pc:docMk/>
          <pc:sldMk cId="2650369623" sldId="372"/>
        </pc:sldMkLst>
      </pc:sldChg>
      <pc:sldChg chg="addSp modSp add mod modTransition">
        <pc:chgData name="Dindi puri" userId="ae3aafaeea893d49" providerId="LiveId" clId="{640C208E-7C36-4730-B40C-DCAB184107CB}" dt="2023-05-02T00:25:32.221" v="24063" actId="20577"/>
        <pc:sldMkLst>
          <pc:docMk/>
          <pc:sldMk cId="315417879" sldId="373"/>
        </pc:sldMkLst>
      </pc:sldChg>
      <pc:sldChg chg="addSp delSp modSp add mod modTransition">
        <pc:chgData name="Dindi puri" userId="ae3aafaeea893d49" providerId="LiveId" clId="{640C208E-7C36-4730-B40C-DCAB184107CB}" dt="2023-05-01T23:59:21.498" v="24002"/>
        <pc:sldMkLst>
          <pc:docMk/>
          <pc:sldMk cId="2061041742" sldId="374"/>
        </pc:sldMkLst>
      </pc:sldChg>
      <pc:sldChg chg="addSp delSp modSp add mod modTransition">
        <pc:chgData name="Dindi puri" userId="ae3aafaeea893d49" providerId="LiveId" clId="{640C208E-7C36-4730-B40C-DCAB184107CB}" dt="2023-05-02T00:25:44.189" v="24064" actId="1076"/>
        <pc:sldMkLst>
          <pc:docMk/>
          <pc:sldMk cId="3288115751" sldId="375"/>
        </pc:sldMkLst>
      </pc:sldChg>
      <pc:sldChg chg="modSp add del mod modTransition modAnim">
        <pc:chgData name="Dindi puri" userId="ae3aafaeea893d49" providerId="LiveId" clId="{640C208E-7C36-4730-B40C-DCAB184107CB}" dt="2023-05-02T00:02:44.375" v="24012" actId="2696"/>
        <pc:sldMkLst>
          <pc:docMk/>
          <pc:sldMk cId="109480717" sldId="376"/>
        </pc:sldMkLst>
      </pc:sldChg>
      <pc:sldChg chg="delSp modSp add del mod">
        <pc:chgData name="Dindi puri" userId="ae3aafaeea893d49" providerId="LiveId" clId="{640C208E-7C36-4730-B40C-DCAB184107CB}" dt="2023-05-01T16:50:59.498" v="23791" actId="2696"/>
        <pc:sldMkLst>
          <pc:docMk/>
          <pc:sldMk cId="2605328105" sldId="376"/>
        </pc:sldMkLst>
      </pc:sldChg>
      <pc:sldMasterChg chg="delSldLayout">
        <pc:chgData name="Dindi puri" userId="ae3aafaeea893d49" providerId="LiveId" clId="{640C208E-7C36-4730-B40C-DCAB184107CB}" dt="2023-05-01T16:51:47.209" v="23793" actId="2696"/>
        <pc:sldMasterMkLst>
          <pc:docMk/>
          <pc:sldMasterMk cId="0" sldId="2147483671"/>
        </pc:sldMasterMkLst>
        <pc:sldLayoutChg chg="del">
          <pc:chgData name="Dindi puri" userId="ae3aafaeea893d49" providerId="LiveId" clId="{640C208E-7C36-4730-B40C-DCAB184107CB}" dt="2023-04-28T14:25:51.865" v="7905" actId="2696"/>
          <pc:sldLayoutMkLst>
            <pc:docMk/>
            <pc:sldMasterMk cId="0" sldId="2147483671"/>
            <pc:sldLayoutMk cId="0" sldId="2147483650"/>
          </pc:sldLayoutMkLst>
        </pc:sldLayoutChg>
        <pc:sldLayoutChg chg="del">
          <pc:chgData name="Dindi puri" userId="ae3aafaeea893d49" providerId="LiveId" clId="{640C208E-7C36-4730-B40C-DCAB184107CB}" dt="2023-04-30T02:47:00.842" v="19516" actId="47"/>
          <pc:sldLayoutMkLst>
            <pc:docMk/>
            <pc:sldMasterMk cId="0" sldId="2147483671"/>
            <pc:sldLayoutMk cId="0" sldId="2147483651"/>
          </pc:sldLayoutMkLst>
        </pc:sldLayoutChg>
        <pc:sldLayoutChg chg="del">
          <pc:chgData name="Dindi puri" userId="ae3aafaeea893d49" providerId="LiveId" clId="{640C208E-7C36-4730-B40C-DCAB184107CB}" dt="2023-04-30T02:47:03.274" v="19520" actId="47"/>
          <pc:sldLayoutMkLst>
            <pc:docMk/>
            <pc:sldMasterMk cId="0" sldId="2147483671"/>
            <pc:sldLayoutMk cId="0" sldId="2147483654"/>
          </pc:sldLayoutMkLst>
        </pc:sldLayoutChg>
        <pc:sldLayoutChg chg="del">
          <pc:chgData name="Dindi puri" userId="ae3aafaeea893d49" providerId="LiveId" clId="{640C208E-7C36-4730-B40C-DCAB184107CB}" dt="2023-04-30T02:47:03.632" v="19521" actId="47"/>
          <pc:sldLayoutMkLst>
            <pc:docMk/>
            <pc:sldMasterMk cId="0" sldId="2147483671"/>
            <pc:sldLayoutMk cId="0" sldId="2147483656"/>
          </pc:sldLayoutMkLst>
        </pc:sldLayoutChg>
        <pc:sldLayoutChg chg="del">
          <pc:chgData name="Dindi puri" userId="ae3aafaeea893d49" providerId="LiveId" clId="{640C208E-7C36-4730-B40C-DCAB184107CB}" dt="2023-04-30T02:47:05.094" v="19523" actId="47"/>
          <pc:sldLayoutMkLst>
            <pc:docMk/>
            <pc:sldMasterMk cId="0" sldId="2147483671"/>
            <pc:sldLayoutMk cId="0" sldId="2147483657"/>
          </pc:sldLayoutMkLst>
        </pc:sldLayoutChg>
        <pc:sldLayoutChg chg="del">
          <pc:chgData name="Dindi puri" userId="ae3aafaeea893d49" providerId="LiveId" clId="{640C208E-7C36-4730-B40C-DCAB184107CB}" dt="2023-04-30T02:47:04.519" v="19522" actId="47"/>
          <pc:sldLayoutMkLst>
            <pc:docMk/>
            <pc:sldMasterMk cId="0" sldId="2147483671"/>
            <pc:sldLayoutMk cId="0" sldId="2147483660"/>
          </pc:sldLayoutMkLst>
        </pc:sldLayoutChg>
        <pc:sldLayoutChg chg="del">
          <pc:chgData name="Dindi puri" userId="ae3aafaeea893d49" providerId="LiveId" clId="{640C208E-7C36-4730-B40C-DCAB184107CB}" dt="2023-04-30T02:47:02.537" v="19518" actId="47"/>
          <pc:sldLayoutMkLst>
            <pc:docMk/>
            <pc:sldMasterMk cId="0" sldId="2147483671"/>
            <pc:sldLayoutMk cId="0" sldId="2147483662"/>
          </pc:sldLayoutMkLst>
        </pc:sldLayoutChg>
        <pc:sldLayoutChg chg="del">
          <pc:chgData name="Dindi puri" userId="ae3aafaeea893d49" providerId="LiveId" clId="{640C208E-7C36-4730-B40C-DCAB184107CB}" dt="2023-04-30T02:47:02.934" v="19519" actId="47"/>
          <pc:sldLayoutMkLst>
            <pc:docMk/>
            <pc:sldMasterMk cId="0" sldId="2147483671"/>
            <pc:sldLayoutMk cId="0" sldId="2147483663"/>
          </pc:sldLayoutMkLst>
        </pc:sldLayoutChg>
        <pc:sldLayoutChg chg="del">
          <pc:chgData name="Dindi puri" userId="ae3aafaeea893d49" providerId="LiveId" clId="{640C208E-7C36-4730-B40C-DCAB184107CB}" dt="2023-04-30T02:47:05.538" v="19524" actId="47"/>
          <pc:sldLayoutMkLst>
            <pc:docMk/>
            <pc:sldMasterMk cId="0" sldId="2147483671"/>
            <pc:sldLayoutMk cId="0" sldId="2147483664"/>
          </pc:sldLayoutMkLst>
        </pc:sldLayoutChg>
        <pc:sldLayoutChg chg="del">
          <pc:chgData name="Dindi puri" userId="ae3aafaeea893d49" providerId="LiveId" clId="{640C208E-7C36-4730-B40C-DCAB184107CB}" dt="2023-04-30T02:47:06.004" v="19525" actId="47"/>
          <pc:sldLayoutMkLst>
            <pc:docMk/>
            <pc:sldMasterMk cId="0" sldId="2147483671"/>
            <pc:sldLayoutMk cId="0" sldId="2147483666"/>
          </pc:sldLayoutMkLst>
        </pc:sldLayoutChg>
        <pc:sldLayoutChg chg="del">
          <pc:chgData name="Dindi puri" userId="ae3aafaeea893d49" providerId="LiveId" clId="{640C208E-7C36-4730-B40C-DCAB184107CB}" dt="2023-05-01T16:51:47.209" v="23793" actId="2696"/>
          <pc:sldLayoutMkLst>
            <pc:docMk/>
            <pc:sldMasterMk cId="0" sldId="2147483671"/>
            <pc:sldLayoutMk cId="0" sldId="2147483667"/>
          </pc:sldLayoutMkLst>
        </pc:sldLayoutChg>
      </pc:sldMasterChg>
      <pc:sldMasterChg chg="del delSldLayout">
        <pc:chgData name="Dindi puri" userId="ae3aafaeea893d49" providerId="LiveId" clId="{640C208E-7C36-4730-B40C-DCAB184107CB}" dt="2023-04-30T18:35:19.510" v="23156" actId="2696"/>
        <pc:sldMasterMkLst>
          <pc:docMk/>
          <pc:sldMasterMk cId="0" sldId="2147483672"/>
        </pc:sldMasterMkLst>
        <pc:sldLayoutChg chg="del">
          <pc:chgData name="Dindi puri" userId="ae3aafaeea893d49" providerId="LiveId" clId="{640C208E-7C36-4730-B40C-DCAB184107CB}" dt="2023-04-30T18:35:19.510" v="23156" actId="2696"/>
          <pc:sldLayoutMkLst>
            <pc:docMk/>
            <pc:sldMasterMk cId="0" sldId="2147483672"/>
            <pc:sldLayoutMk cId="0" sldId="2147483669"/>
          </pc:sldLayoutMkLst>
        </pc:sldLayoutChg>
        <pc:sldLayoutChg chg="del">
          <pc:chgData name="Dindi puri" userId="ae3aafaeea893d49" providerId="LiveId" clId="{640C208E-7C36-4730-B40C-DCAB184107CB}" dt="2023-04-30T02:47:29.643" v="19541" actId="47"/>
          <pc:sldLayoutMkLst>
            <pc:docMk/>
            <pc:sldMasterMk cId="0" sldId="2147483672"/>
            <pc:sldLayoutMk cId="0" sldId="2147483670"/>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913B05-15FD-EA34-01A8-8B2A69814183}"/>
              </a:ext>
            </a:extLst>
          </p:cNvPr>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s-PR"/>
          </a:p>
        </p:txBody>
      </p:sp>
      <p:sp>
        <p:nvSpPr>
          <p:cNvPr id="3" name="Date Placeholder 2">
            <a:extLst>
              <a:ext uri="{FF2B5EF4-FFF2-40B4-BE49-F238E27FC236}">
                <a16:creationId xmlns:a16="http://schemas.microsoft.com/office/drawing/2014/main" id="{76C9D12C-BAB4-267C-C1BF-CC239E14F6E0}"/>
              </a:ext>
            </a:extLst>
          </p:cNvPr>
          <p:cNvSpPr>
            <a:spLocks noGrp="1"/>
          </p:cNvSpPr>
          <p:nvPr>
            <p:ph type="dt" sz="quarter" idx="1"/>
          </p:nvPr>
        </p:nvSpPr>
        <p:spPr>
          <a:xfrm>
            <a:off x="5180013" y="0"/>
            <a:ext cx="3962400" cy="344488"/>
          </a:xfrm>
          <a:prstGeom prst="rect">
            <a:avLst/>
          </a:prstGeom>
        </p:spPr>
        <p:txBody>
          <a:bodyPr vert="horz" lIns="91440" tIns="45720" rIns="91440" bIns="45720" rtlCol="0"/>
          <a:lstStyle>
            <a:lvl1pPr algn="r">
              <a:defRPr sz="1200"/>
            </a:lvl1pPr>
          </a:lstStyle>
          <a:p>
            <a:fld id="{D4072A52-1BFD-41B3-AD0F-DED7F5B73224}" type="datetimeFigureOut">
              <a:rPr lang="es-PR" smtClean="0"/>
              <a:t>03/06/2025</a:t>
            </a:fld>
            <a:endParaRPr lang="es-PR"/>
          </a:p>
        </p:txBody>
      </p:sp>
      <p:sp>
        <p:nvSpPr>
          <p:cNvPr id="4" name="Footer Placeholder 3">
            <a:extLst>
              <a:ext uri="{FF2B5EF4-FFF2-40B4-BE49-F238E27FC236}">
                <a16:creationId xmlns:a16="http://schemas.microsoft.com/office/drawing/2014/main" id="{B3AD8F74-6F80-BE11-D748-4D9F809E0476}"/>
              </a:ext>
            </a:extLst>
          </p:cNvPr>
          <p:cNvSpPr>
            <a:spLocks noGrp="1"/>
          </p:cNvSpPr>
          <p:nvPr>
            <p:ph type="ftr" sz="quarter" idx="2"/>
          </p:nvPr>
        </p:nvSpPr>
        <p:spPr>
          <a:xfrm>
            <a:off x="0" y="6513513"/>
            <a:ext cx="3962400" cy="344487"/>
          </a:xfrm>
          <a:prstGeom prst="rect">
            <a:avLst/>
          </a:prstGeom>
        </p:spPr>
        <p:txBody>
          <a:bodyPr vert="horz" lIns="91440" tIns="45720" rIns="91440" bIns="45720" rtlCol="0" anchor="b"/>
          <a:lstStyle>
            <a:lvl1pPr algn="l">
              <a:defRPr sz="1200"/>
            </a:lvl1pPr>
          </a:lstStyle>
          <a:p>
            <a:endParaRPr lang="es-PR"/>
          </a:p>
        </p:txBody>
      </p:sp>
      <p:sp>
        <p:nvSpPr>
          <p:cNvPr id="5" name="Slide Number Placeholder 4">
            <a:extLst>
              <a:ext uri="{FF2B5EF4-FFF2-40B4-BE49-F238E27FC236}">
                <a16:creationId xmlns:a16="http://schemas.microsoft.com/office/drawing/2014/main" id="{D6ADC91F-48E3-0554-635C-331FB2FFA269}"/>
              </a:ext>
            </a:extLst>
          </p:cNvPr>
          <p:cNvSpPr>
            <a:spLocks noGrp="1"/>
          </p:cNvSpPr>
          <p:nvPr>
            <p:ph type="sldNum" sz="quarter" idx="3"/>
          </p:nvPr>
        </p:nvSpPr>
        <p:spPr>
          <a:xfrm>
            <a:off x="5180013" y="6513513"/>
            <a:ext cx="3962400" cy="344487"/>
          </a:xfrm>
          <a:prstGeom prst="rect">
            <a:avLst/>
          </a:prstGeom>
        </p:spPr>
        <p:txBody>
          <a:bodyPr vert="horz" lIns="91440" tIns="45720" rIns="91440" bIns="45720" rtlCol="0" anchor="b"/>
          <a:lstStyle>
            <a:lvl1pPr algn="r">
              <a:defRPr sz="1200"/>
            </a:lvl1pPr>
          </a:lstStyle>
          <a:p>
            <a:fld id="{C83E4D9D-B3F5-4BD5-B265-3C4556FA464F}" type="slidenum">
              <a:rPr lang="es-PR" smtClean="0"/>
              <a:t>‹#›</a:t>
            </a:fld>
            <a:endParaRPr lang="es-PR"/>
          </a:p>
        </p:txBody>
      </p:sp>
    </p:spTree>
    <p:extLst>
      <p:ext uri="{BB962C8B-B14F-4D97-AF65-F5344CB8AC3E}">
        <p14:creationId xmlns:p14="http://schemas.microsoft.com/office/powerpoint/2010/main" val="57775022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4"/>
        <p:cNvGrpSpPr/>
        <p:nvPr/>
      </p:nvGrpSpPr>
      <p:grpSpPr>
        <a:xfrm>
          <a:off x="0" y="0"/>
          <a:ext cx="0" cy="0"/>
          <a:chOff x="0" y="0"/>
          <a:chExt cx="0" cy="0"/>
        </a:xfrm>
      </p:grpSpPr>
      <p:sp>
        <p:nvSpPr>
          <p:cNvPr id="4355" name="Google Shape;4355;p: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6" name="Google Shape;4356;p: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8"/>
        <p:cNvGrpSpPr/>
        <p:nvPr/>
      </p:nvGrpSpPr>
      <p:grpSpPr>
        <a:xfrm>
          <a:off x="0" y="0"/>
          <a:ext cx="0" cy="0"/>
          <a:chOff x="0" y="0"/>
          <a:chExt cx="0" cy="0"/>
        </a:xfrm>
      </p:grpSpPr>
      <p:sp>
        <p:nvSpPr>
          <p:cNvPr id="5379" name="Google Shape;5379;g1d14edaa502_0_16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0" name="Google Shape;5380;g1d14edaa502_0_16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9"/>
        <p:cNvGrpSpPr/>
        <p:nvPr/>
      </p:nvGrpSpPr>
      <p:grpSpPr>
        <a:xfrm>
          <a:off x="0" y="0"/>
          <a:ext cx="0" cy="0"/>
          <a:chOff x="0" y="0"/>
          <a:chExt cx="0" cy="0"/>
        </a:xfrm>
      </p:grpSpPr>
      <p:sp>
        <p:nvSpPr>
          <p:cNvPr id="5710" name="Google Shape;5710;g21a2139a0d4_0_9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1" name="Google Shape;5711;g21a2139a0d4_0_9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1a2139a0d4_0_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1a2139a0d4_0_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3392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6"/>
        <p:cNvGrpSpPr/>
        <p:nvPr/>
      </p:nvGrpSpPr>
      <p:grpSpPr>
        <a:xfrm>
          <a:off x="0" y="0"/>
          <a:ext cx="0" cy="0"/>
          <a:chOff x="0" y="0"/>
          <a:chExt cx="0" cy="0"/>
        </a:xfrm>
      </p:grpSpPr>
      <p:sp>
        <p:nvSpPr>
          <p:cNvPr id="5347" name="Google Shape;5347;g21a2139a0d4_0_59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8" name="Google Shape;5348;g21a2139a0d4_0_59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1a2139a0d4_0_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1a2139a0d4_0_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92267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1a2139a0d4_0_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1a2139a0d4_0_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32385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9"/>
        <p:cNvGrpSpPr/>
        <p:nvPr/>
      </p:nvGrpSpPr>
      <p:grpSpPr>
        <a:xfrm>
          <a:off x="0" y="0"/>
          <a:ext cx="0" cy="0"/>
          <a:chOff x="0" y="0"/>
          <a:chExt cx="0" cy="0"/>
        </a:xfrm>
      </p:grpSpPr>
      <p:sp>
        <p:nvSpPr>
          <p:cNvPr id="5710" name="Google Shape;5710;g21a2139a0d4_0_9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1" name="Google Shape;5711;g21a2139a0d4_0_9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5751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1a2139a0d4_0_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1a2139a0d4_0_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74614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1a2139a0d4_0_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1a2139a0d4_0_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72642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1a2139a0d4_0_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1a2139a0d4_0_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5979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7"/>
        <p:cNvGrpSpPr/>
        <p:nvPr/>
      </p:nvGrpSpPr>
      <p:grpSpPr>
        <a:xfrm>
          <a:off x="0" y="0"/>
          <a:ext cx="0" cy="0"/>
          <a:chOff x="0" y="0"/>
          <a:chExt cx="0" cy="0"/>
        </a:xfrm>
      </p:grpSpPr>
      <p:sp>
        <p:nvSpPr>
          <p:cNvPr id="4548" name="Google Shape;4548;g99f2f57a71_0_21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9" name="Google Shape;4549;g99f2f57a71_0_217: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1a2139a0d4_0_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1a2139a0d4_0_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1a2139a0d4_0_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1a2139a0d4_0_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5270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7"/>
        <p:cNvGrpSpPr/>
        <p:nvPr/>
      </p:nvGrpSpPr>
      <p:grpSpPr>
        <a:xfrm>
          <a:off x="0" y="0"/>
          <a:ext cx="0" cy="0"/>
          <a:chOff x="0" y="0"/>
          <a:chExt cx="0" cy="0"/>
        </a:xfrm>
      </p:grpSpPr>
      <p:sp>
        <p:nvSpPr>
          <p:cNvPr id="4688" name="Google Shape;4688;g21a2139a0d4_0_1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9" name="Google Shape;4689;g21a2139a0d4_0_11: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1a2139a0d4_0_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1a2139a0d4_0_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6701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9"/>
        <p:cNvGrpSpPr/>
        <p:nvPr/>
      </p:nvGrpSpPr>
      <p:grpSpPr>
        <a:xfrm>
          <a:off x="0" y="0"/>
          <a:ext cx="0" cy="0"/>
          <a:chOff x="0" y="0"/>
          <a:chExt cx="0" cy="0"/>
        </a:xfrm>
      </p:grpSpPr>
      <p:sp>
        <p:nvSpPr>
          <p:cNvPr id="5280" name="Google Shape;5280;g21a2139a0d4_0_58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1" name="Google Shape;5281;g21a2139a0d4_0_588: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9"/>
        <p:cNvGrpSpPr/>
        <p:nvPr/>
      </p:nvGrpSpPr>
      <p:grpSpPr>
        <a:xfrm>
          <a:off x="0" y="0"/>
          <a:ext cx="0" cy="0"/>
          <a:chOff x="0" y="0"/>
          <a:chExt cx="0" cy="0"/>
        </a:xfrm>
      </p:grpSpPr>
      <p:sp>
        <p:nvSpPr>
          <p:cNvPr id="5280" name="Google Shape;5280;g21a2139a0d4_0_58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1" name="Google Shape;5281;g21a2139a0d4_0_588: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673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1a2139a0d4_0_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1a2139a0d4_0_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5337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lt1"/>
            </a:gs>
            <a:gs pos="30000">
              <a:schemeClr val="dk2"/>
            </a:gs>
            <a:gs pos="57000">
              <a:schemeClr val="lt2"/>
            </a:gs>
            <a:gs pos="100000">
              <a:schemeClr val="accent3"/>
            </a:gs>
          </a:gsLst>
          <a:lin ang="16200038" scaled="0"/>
        </a:gradFill>
        <a:effectLst/>
      </p:bgPr>
    </p:bg>
    <p:spTree>
      <p:nvGrpSpPr>
        <p:cNvPr id="1" name="Shape 8"/>
        <p:cNvGrpSpPr/>
        <p:nvPr/>
      </p:nvGrpSpPr>
      <p:grpSpPr>
        <a:xfrm>
          <a:off x="0" y="0"/>
          <a:ext cx="0" cy="0"/>
          <a:chOff x="0" y="0"/>
          <a:chExt cx="0" cy="0"/>
        </a:xfrm>
      </p:grpSpPr>
      <p:grpSp>
        <p:nvGrpSpPr>
          <p:cNvPr id="9" name="Google Shape;9;p2"/>
          <p:cNvGrpSpPr/>
          <p:nvPr/>
        </p:nvGrpSpPr>
        <p:grpSpPr>
          <a:xfrm flipH="1">
            <a:off x="-72909" y="3759686"/>
            <a:ext cx="9333685" cy="3599290"/>
            <a:chOff x="-1738407" y="3112018"/>
            <a:chExt cx="10949888" cy="4295096"/>
          </a:xfrm>
        </p:grpSpPr>
        <p:sp>
          <p:nvSpPr>
            <p:cNvPr id="10" name="Google Shape;10;p2"/>
            <p:cNvSpPr/>
            <p:nvPr/>
          </p:nvSpPr>
          <p:spPr>
            <a:xfrm flipH="1">
              <a:off x="571464" y="3112018"/>
              <a:ext cx="2805456" cy="2239046"/>
            </a:xfrm>
            <a:custGeom>
              <a:avLst/>
              <a:gdLst/>
              <a:ahLst/>
              <a:cxnLst/>
              <a:rect l="l" t="t" r="r" b="b"/>
              <a:pathLst>
                <a:path w="16880" h="13472" extrusionOk="0">
                  <a:moveTo>
                    <a:pt x="4952" y="3873"/>
                  </a:moveTo>
                  <a:lnTo>
                    <a:pt x="4952" y="3873"/>
                  </a:lnTo>
                  <a:cubicBezTo>
                    <a:pt x="6049" y="4006"/>
                    <a:pt x="7155" y="4051"/>
                    <a:pt x="7896" y="4060"/>
                  </a:cubicBezTo>
                  <a:lnTo>
                    <a:pt x="8788" y="4060"/>
                  </a:lnTo>
                  <a:cubicBezTo>
                    <a:pt x="9528" y="4051"/>
                    <a:pt x="10635" y="4006"/>
                    <a:pt x="11723" y="3873"/>
                  </a:cubicBezTo>
                  <a:lnTo>
                    <a:pt x="11723" y="3873"/>
                  </a:lnTo>
                  <a:lnTo>
                    <a:pt x="11678" y="4890"/>
                  </a:lnTo>
                  <a:cubicBezTo>
                    <a:pt x="10555" y="4993"/>
                    <a:pt x="9428" y="5045"/>
                    <a:pt x="8300" y="5045"/>
                  </a:cubicBezTo>
                  <a:cubicBezTo>
                    <a:pt x="7198" y="5045"/>
                    <a:pt x="6095" y="4996"/>
                    <a:pt x="4997" y="4899"/>
                  </a:cubicBezTo>
                  <a:lnTo>
                    <a:pt x="4952" y="3873"/>
                  </a:lnTo>
                  <a:close/>
                  <a:moveTo>
                    <a:pt x="1" y="1"/>
                  </a:moveTo>
                  <a:cubicBezTo>
                    <a:pt x="19" y="28"/>
                    <a:pt x="1268" y="2097"/>
                    <a:pt x="1696" y="2195"/>
                  </a:cubicBezTo>
                  <a:cubicBezTo>
                    <a:pt x="1714" y="2195"/>
                    <a:pt x="1972" y="2276"/>
                    <a:pt x="1972" y="2276"/>
                  </a:cubicBezTo>
                  <a:cubicBezTo>
                    <a:pt x="2133" y="2704"/>
                    <a:pt x="2499" y="3373"/>
                    <a:pt x="3186" y="3551"/>
                  </a:cubicBezTo>
                  <a:cubicBezTo>
                    <a:pt x="3328" y="3587"/>
                    <a:pt x="3471" y="3623"/>
                    <a:pt x="3614" y="3659"/>
                  </a:cubicBezTo>
                  <a:lnTo>
                    <a:pt x="3569" y="4747"/>
                  </a:lnTo>
                  <a:cubicBezTo>
                    <a:pt x="2579" y="4622"/>
                    <a:pt x="1598" y="4461"/>
                    <a:pt x="625" y="4256"/>
                  </a:cubicBezTo>
                  <a:lnTo>
                    <a:pt x="625" y="4256"/>
                  </a:lnTo>
                  <a:cubicBezTo>
                    <a:pt x="822" y="4774"/>
                    <a:pt x="1259" y="5568"/>
                    <a:pt x="2088" y="5791"/>
                  </a:cubicBezTo>
                  <a:cubicBezTo>
                    <a:pt x="2525" y="5907"/>
                    <a:pt x="3016" y="6005"/>
                    <a:pt x="3507" y="6076"/>
                  </a:cubicBezTo>
                  <a:lnTo>
                    <a:pt x="3195" y="13338"/>
                  </a:lnTo>
                  <a:cubicBezTo>
                    <a:pt x="3195" y="13409"/>
                    <a:pt x="3248" y="13472"/>
                    <a:pt x="3328" y="13472"/>
                  </a:cubicBezTo>
                  <a:lnTo>
                    <a:pt x="5237" y="13472"/>
                  </a:lnTo>
                  <a:cubicBezTo>
                    <a:pt x="5309" y="13472"/>
                    <a:pt x="5362" y="13409"/>
                    <a:pt x="5362" y="13338"/>
                  </a:cubicBezTo>
                  <a:lnTo>
                    <a:pt x="5059" y="6263"/>
                  </a:lnTo>
                  <a:lnTo>
                    <a:pt x="5059" y="6263"/>
                  </a:lnTo>
                  <a:cubicBezTo>
                    <a:pt x="6067" y="6353"/>
                    <a:pt x="7031" y="6388"/>
                    <a:pt x="7726" y="6397"/>
                  </a:cubicBezTo>
                  <a:lnTo>
                    <a:pt x="8797" y="6397"/>
                  </a:lnTo>
                  <a:cubicBezTo>
                    <a:pt x="9528" y="6388"/>
                    <a:pt x="10554" y="6353"/>
                    <a:pt x="11625" y="6255"/>
                  </a:cubicBezTo>
                  <a:lnTo>
                    <a:pt x="11625" y="6255"/>
                  </a:lnTo>
                  <a:lnTo>
                    <a:pt x="11313" y="13338"/>
                  </a:lnTo>
                  <a:cubicBezTo>
                    <a:pt x="11313" y="13409"/>
                    <a:pt x="11375" y="13472"/>
                    <a:pt x="11446" y="13472"/>
                  </a:cubicBezTo>
                  <a:lnTo>
                    <a:pt x="13356" y="13472"/>
                  </a:lnTo>
                  <a:cubicBezTo>
                    <a:pt x="13427" y="13472"/>
                    <a:pt x="13489" y="13409"/>
                    <a:pt x="13480" y="13338"/>
                  </a:cubicBezTo>
                  <a:lnTo>
                    <a:pt x="13168" y="6058"/>
                  </a:lnTo>
                  <a:cubicBezTo>
                    <a:pt x="13614" y="5987"/>
                    <a:pt x="14043" y="5898"/>
                    <a:pt x="14444" y="5791"/>
                  </a:cubicBezTo>
                  <a:cubicBezTo>
                    <a:pt x="15274" y="5568"/>
                    <a:pt x="15702" y="4774"/>
                    <a:pt x="15898" y="4256"/>
                  </a:cubicBezTo>
                  <a:lnTo>
                    <a:pt x="15898" y="4256"/>
                  </a:lnTo>
                  <a:cubicBezTo>
                    <a:pt x="14979" y="4452"/>
                    <a:pt x="14043" y="4613"/>
                    <a:pt x="13115" y="4729"/>
                  </a:cubicBezTo>
                  <a:lnTo>
                    <a:pt x="13061" y="3659"/>
                  </a:lnTo>
                  <a:cubicBezTo>
                    <a:pt x="13213" y="3623"/>
                    <a:pt x="13356" y="3587"/>
                    <a:pt x="13489" y="3551"/>
                  </a:cubicBezTo>
                  <a:cubicBezTo>
                    <a:pt x="14176" y="3373"/>
                    <a:pt x="14533" y="2731"/>
                    <a:pt x="14703" y="2294"/>
                  </a:cubicBezTo>
                  <a:cubicBezTo>
                    <a:pt x="14836" y="2267"/>
                    <a:pt x="14970" y="2240"/>
                    <a:pt x="15113" y="2213"/>
                  </a:cubicBezTo>
                  <a:cubicBezTo>
                    <a:pt x="15140" y="2204"/>
                    <a:pt x="15158" y="2195"/>
                    <a:pt x="15184" y="2195"/>
                  </a:cubicBezTo>
                  <a:cubicBezTo>
                    <a:pt x="15613" y="2097"/>
                    <a:pt x="16862" y="28"/>
                    <a:pt x="16879" y="1"/>
                  </a:cubicBezTo>
                  <a:cubicBezTo>
                    <a:pt x="16862" y="1"/>
                    <a:pt x="16264" y="206"/>
                    <a:pt x="15140" y="465"/>
                  </a:cubicBezTo>
                  <a:cubicBezTo>
                    <a:pt x="12936" y="969"/>
                    <a:pt x="10688" y="1221"/>
                    <a:pt x="8439" y="1221"/>
                  </a:cubicBezTo>
                  <a:cubicBezTo>
                    <a:pt x="6190" y="1221"/>
                    <a:pt x="3939" y="969"/>
                    <a:pt x="1731" y="465"/>
                  </a:cubicBezTo>
                  <a:cubicBezTo>
                    <a:pt x="616" y="206"/>
                    <a:pt x="10"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1738407" y="3749384"/>
              <a:ext cx="10949888" cy="3657730"/>
            </a:xfrm>
            <a:custGeom>
              <a:avLst/>
              <a:gdLst/>
              <a:ahLst/>
              <a:cxnLst/>
              <a:rect l="l" t="t" r="r" b="b"/>
              <a:pathLst>
                <a:path w="54999" h="22008" extrusionOk="0">
                  <a:moveTo>
                    <a:pt x="14771" y="1"/>
                  </a:moveTo>
                  <a:cubicBezTo>
                    <a:pt x="8854" y="1"/>
                    <a:pt x="3647" y="2315"/>
                    <a:pt x="0" y="4549"/>
                  </a:cubicBezTo>
                  <a:lnTo>
                    <a:pt x="0" y="22008"/>
                  </a:lnTo>
                  <a:lnTo>
                    <a:pt x="54999" y="22008"/>
                  </a:lnTo>
                  <a:lnTo>
                    <a:pt x="54999" y="1507"/>
                  </a:lnTo>
                  <a:cubicBezTo>
                    <a:pt x="49644" y="1860"/>
                    <a:pt x="44479" y="6235"/>
                    <a:pt x="37122" y="6235"/>
                  </a:cubicBezTo>
                  <a:cubicBezTo>
                    <a:pt x="33889" y="6235"/>
                    <a:pt x="30233" y="5390"/>
                    <a:pt x="25952" y="2988"/>
                  </a:cubicBezTo>
                  <a:cubicBezTo>
                    <a:pt x="22092" y="826"/>
                    <a:pt x="18305" y="1"/>
                    <a:pt x="147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p2"/>
          <p:cNvGrpSpPr/>
          <p:nvPr/>
        </p:nvGrpSpPr>
        <p:grpSpPr>
          <a:xfrm>
            <a:off x="-72912" y="3331150"/>
            <a:ext cx="9289818" cy="2926456"/>
            <a:chOff x="0" y="3559750"/>
            <a:chExt cx="9289818" cy="2926456"/>
          </a:xfrm>
        </p:grpSpPr>
        <p:sp>
          <p:nvSpPr>
            <p:cNvPr id="13" name="Google Shape;13;p2"/>
            <p:cNvSpPr/>
            <p:nvPr/>
          </p:nvSpPr>
          <p:spPr>
            <a:xfrm>
              <a:off x="5553300" y="3559750"/>
              <a:ext cx="3736508" cy="2926450"/>
            </a:xfrm>
            <a:custGeom>
              <a:avLst/>
              <a:gdLst/>
              <a:ahLst/>
              <a:cxnLst/>
              <a:rect l="l" t="t" r="r" b="b"/>
              <a:pathLst>
                <a:path w="22482" h="17608" extrusionOk="0">
                  <a:moveTo>
                    <a:pt x="21441" y="0"/>
                  </a:moveTo>
                  <a:cubicBezTo>
                    <a:pt x="21173" y="0"/>
                    <a:pt x="20877" y="160"/>
                    <a:pt x="20563" y="577"/>
                  </a:cubicBezTo>
                  <a:cubicBezTo>
                    <a:pt x="20563" y="577"/>
                    <a:pt x="19894" y="305"/>
                    <a:pt x="19170" y="305"/>
                  </a:cubicBezTo>
                  <a:cubicBezTo>
                    <a:pt x="18291" y="305"/>
                    <a:pt x="17332" y="708"/>
                    <a:pt x="17405" y="2495"/>
                  </a:cubicBezTo>
                  <a:cubicBezTo>
                    <a:pt x="17405" y="2495"/>
                    <a:pt x="14524" y="2522"/>
                    <a:pt x="14800" y="4744"/>
                  </a:cubicBezTo>
                  <a:cubicBezTo>
                    <a:pt x="14800" y="4744"/>
                    <a:pt x="14588" y="4720"/>
                    <a:pt x="14267" y="4720"/>
                  </a:cubicBezTo>
                  <a:cubicBezTo>
                    <a:pt x="13216" y="4720"/>
                    <a:pt x="11008" y="4971"/>
                    <a:pt x="11295" y="7116"/>
                  </a:cubicBezTo>
                  <a:cubicBezTo>
                    <a:pt x="11295" y="7116"/>
                    <a:pt x="10849" y="6950"/>
                    <a:pt x="10375" y="6950"/>
                  </a:cubicBezTo>
                  <a:cubicBezTo>
                    <a:pt x="9713" y="6950"/>
                    <a:pt x="8995" y="7275"/>
                    <a:pt x="9359" y="8829"/>
                  </a:cubicBezTo>
                  <a:cubicBezTo>
                    <a:pt x="9359" y="8829"/>
                    <a:pt x="9234" y="8815"/>
                    <a:pt x="9033" y="8815"/>
                  </a:cubicBezTo>
                  <a:cubicBezTo>
                    <a:pt x="8261" y="8815"/>
                    <a:pt x="6367" y="9034"/>
                    <a:pt x="6147" y="11158"/>
                  </a:cubicBezTo>
                  <a:cubicBezTo>
                    <a:pt x="6147" y="11158"/>
                    <a:pt x="5754" y="11047"/>
                    <a:pt x="5276" y="11047"/>
                  </a:cubicBezTo>
                  <a:cubicBezTo>
                    <a:pt x="4580" y="11047"/>
                    <a:pt x="3703" y="11281"/>
                    <a:pt x="3587" y="12433"/>
                  </a:cubicBezTo>
                  <a:cubicBezTo>
                    <a:pt x="3587" y="12433"/>
                    <a:pt x="1490" y="12567"/>
                    <a:pt x="1811" y="14280"/>
                  </a:cubicBezTo>
                  <a:cubicBezTo>
                    <a:pt x="2061" y="15600"/>
                    <a:pt x="197" y="16269"/>
                    <a:pt x="0" y="17608"/>
                  </a:cubicBezTo>
                  <a:lnTo>
                    <a:pt x="22482" y="17608"/>
                  </a:lnTo>
                  <a:lnTo>
                    <a:pt x="22482" y="818"/>
                  </a:lnTo>
                  <a:cubicBezTo>
                    <a:pt x="22224" y="402"/>
                    <a:pt x="21867" y="0"/>
                    <a:pt x="21441"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15814" y="4184498"/>
              <a:ext cx="2374001" cy="2301704"/>
            </a:xfrm>
            <a:custGeom>
              <a:avLst/>
              <a:gdLst/>
              <a:ahLst/>
              <a:cxnLst/>
              <a:rect l="l" t="t" r="r" b="b"/>
              <a:pathLst>
                <a:path w="14284" h="13849" extrusionOk="0">
                  <a:moveTo>
                    <a:pt x="13688" y="0"/>
                  </a:moveTo>
                  <a:cubicBezTo>
                    <a:pt x="11678" y="0"/>
                    <a:pt x="13339" y="2876"/>
                    <a:pt x="10540" y="2876"/>
                  </a:cubicBezTo>
                  <a:cubicBezTo>
                    <a:pt x="10227" y="2876"/>
                    <a:pt x="9858" y="2840"/>
                    <a:pt x="9422" y="2760"/>
                  </a:cubicBezTo>
                  <a:cubicBezTo>
                    <a:pt x="9019" y="2685"/>
                    <a:pt x="8673" y="2651"/>
                    <a:pt x="8376" y="2651"/>
                  </a:cubicBezTo>
                  <a:cubicBezTo>
                    <a:pt x="5094" y="2651"/>
                    <a:pt x="7714" y="6812"/>
                    <a:pt x="5052" y="6812"/>
                  </a:cubicBezTo>
                  <a:cubicBezTo>
                    <a:pt x="4892" y="6812"/>
                    <a:pt x="4714" y="6797"/>
                    <a:pt x="4515" y="6765"/>
                  </a:cubicBezTo>
                  <a:cubicBezTo>
                    <a:pt x="4368" y="6742"/>
                    <a:pt x="4225" y="6730"/>
                    <a:pt x="4087" y="6730"/>
                  </a:cubicBezTo>
                  <a:cubicBezTo>
                    <a:pt x="953" y="6730"/>
                    <a:pt x="129" y="12601"/>
                    <a:pt x="1" y="13849"/>
                  </a:cubicBezTo>
                  <a:lnTo>
                    <a:pt x="14284" y="13849"/>
                  </a:lnTo>
                  <a:lnTo>
                    <a:pt x="14284" y="66"/>
                  </a:lnTo>
                  <a:cubicBezTo>
                    <a:pt x="14055" y="21"/>
                    <a:pt x="13858" y="0"/>
                    <a:pt x="136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633469" y="5070182"/>
              <a:ext cx="1656349" cy="1416024"/>
            </a:xfrm>
            <a:custGeom>
              <a:avLst/>
              <a:gdLst/>
              <a:ahLst/>
              <a:cxnLst/>
              <a:rect l="l" t="t" r="r" b="b"/>
              <a:pathLst>
                <a:path w="9966" h="8520" extrusionOk="0">
                  <a:moveTo>
                    <a:pt x="9966" y="0"/>
                  </a:moveTo>
                  <a:cubicBezTo>
                    <a:pt x="9816" y="149"/>
                    <a:pt x="9631" y="250"/>
                    <a:pt x="9376" y="250"/>
                  </a:cubicBezTo>
                  <a:cubicBezTo>
                    <a:pt x="9249" y="250"/>
                    <a:pt x="9105" y="226"/>
                    <a:pt x="8940" y="170"/>
                  </a:cubicBezTo>
                  <a:cubicBezTo>
                    <a:pt x="8796" y="121"/>
                    <a:pt x="8676" y="98"/>
                    <a:pt x="8577" y="98"/>
                  </a:cubicBezTo>
                  <a:cubicBezTo>
                    <a:pt x="7519" y="98"/>
                    <a:pt x="8646" y="2609"/>
                    <a:pt x="5745" y="2609"/>
                  </a:cubicBezTo>
                  <a:cubicBezTo>
                    <a:pt x="5627" y="2609"/>
                    <a:pt x="5503" y="2605"/>
                    <a:pt x="5371" y="2596"/>
                  </a:cubicBezTo>
                  <a:cubicBezTo>
                    <a:pt x="5198" y="2585"/>
                    <a:pt x="5040" y="2579"/>
                    <a:pt x="4896" y="2579"/>
                  </a:cubicBezTo>
                  <a:cubicBezTo>
                    <a:pt x="1990" y="2579"/>
                    <a:pt x="4914" y="4803"/>
                    <a:pt x="1972" y="5237"/>
                  </a:cubicBezTo>
                  <a:cubicBezTo>
                    <a:pt x="135" y="5504"/>
                    <a:pt x="1" y="7190"/>
                    <a:pt x="197" y="8520"/>
                  </a:cubicBezTo>
                  <a:lnTo>
                    <a:pt x="9966" y="8520"/>
                  </a:lnTo>
                  <a:lnTo>
                    <a:pt x="9966" y="0"/>
                  </a:ln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0" y="4087598"/>
              <a:ext cx="3321297" cy="2214270"/>
            </a:xfrm>
            <a:custGeom>
              <a:avLst/>
              <a:gdLst/>
              <a:ahLst/>
              <a:cxnLst/>
              <a:rect l="l" t="t" r="r" b="b"/>
              <a:pathLst>
                <a:path w="30479" h="20320" extrusionOk="0">
                  <a:moveTo>
                    <a:pt x="10670" y="1"/>
                  </a:moveTo>
                  <a:cubicBezTo>
                    <a:pt x="8824" y="1"/>
                    <a:pt x="6566" y="1576"/>
                    <a:pt x="6566" y="1576"/>
                  </a:cubicBezTo>
                  <a:cubicBezTo>
                    <a:pt x="6209" y="481"/>
                    <a:pt x="5565" y="117"/>
                    <a:pt x="4868" y="117"/>
                  </a:cubicBezTo>
                  <a:cubicBezTo>
                    <a:pt x="3492" y="117"/>
                    <a:pt x="1909" y="1532"/>
                    <a:pt x="1909" y="1532"/>
                  </a:cubicBezTo>
                  <a:cubicBezTo>
                    <a:pt x="1412" y="756"/>
                    <a:pt x="952" y="470"/>
                    <a:pt x="543" y="470"/>
                  </a:cubicBezTo>
                  <a:cubicBezTo>
                    <a:pt x="350" y="470"/>
                    <a:pt x="169" y="534"/>
                    <a:pt x="0" y="640"/>
                  </a:cubicBezTo>
                  <a:lnTo>
                    <a:pt x="0" y="20319"/>
                  </a:lnTo>
                  <a:lnTo>
                    <a:pt x="29850" y="20319"/>
                  </a:lnTo>
                  <a:cubicBezTo>
                    <a:pt x="30002" y="19980"/>
                    <a:pt x="30118" y="19614"/>
                    <a:pt x="30171" y="19231"/>
                  </a:cubicBezTo>
                  <a:cubicBezTo>
                    <a:pt x="30479" y="17098"/>
                    <a:pt x="28522" y="16952"/>
                    <a:pt x="27979" y="16952"/>
                  </a:cubicBezTo>
                  <a:cubicBezTo>
                    <a:pt x="27893" y="16952"/>
                    <a:pt x="27843" y="16956"/>
                    <a:pt x="27843" y="16956"/>
                  </a:cubicBezTo>
                  <a:cubicBezTo>
                    <a:pt x="28164" y="15083"/>
                    <a:pt x="24685" y="13513"/>
                    <a:pt x="24685" y="13513"/>
                  </a:cubicBezTo>
                  <a:cubicBezTo>
                    <a:pt x="24633" y="11702"/>
                    <a:pt x="23054" y="11378"/>
                    <a:pt x="21931" y="11378"/>
                  </a:cubicBezTo>
                  <a:cubicBezTo>
                    <a:pt x="21306" y="11378"/>
                    <a:pt x="20822" y="11479"/>
                    <a:pt x="20822" y="11479"/>
                  </a:cubicBezTo>
                  <a:cubicBezTo>
                    <a:pt x="20617" y="7643"/>
                    <a:pt x="17744" y="8419"/>
                    <a:pt x="17780" y="8231"/>
                  </a:cubicBezTo>
                  <a:cubicBezTo>
                    <a:pt x="18276" y="5756"/>
                    <a:pt x="17210" y="5329"/>
                    <a:pt x="16414" y="5329"/>
                  </a:cubicBezTo>
                  <a:cubicBezTo>
                    <a:pt x="15993" y="5329"/>
                    <a:pt x="15648" y="5448"/>
                    <a:pt x="15648" y="5448"/>
                  </a:cubicBezTo>
                  <a:cubicBezTo>
                    <a:pt x="16950" y="2781"/>
                    <a:pt x="12962" y="2317"/>
                    <a:pt x="12962" y="2317"/>
                  </a:cubicBezTo>
                  <a:cubicBezTo>
                    <a:pt x="12713" y="554"/>
                    <a:pt x="11764" y="1"/>
                    <a:pt x="10670"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0" y="4343243"/>
              <a:ext cx="2694828" cy="1958627"/>
            </a:xfrm>
            <a:custGeom>
              <a:avLst/>
              <a:gdLst/>
              <a:ahLst/>
              <a:cxnLst/>
              <a:rect l="l" t="t" r="r" b="b"/>
              <a:pathLst>
                <a:path w="24730" h="17974" extrusionOk="0">
                  <a:moveTo>
                    <a:pt x="1485" y="0"/>
                  </a:moveTo>
                  <a:cubicBezTo>
                    <a:pt x="1009" y="0"/>
                    <a:pt x="485" y="168"/>
                    <a:pt x="0" y="390"/>
                  </a:cubicBezTo>
                  <a:lnTo>
                    <a:pt x="0" y="17973"/>
                  </a:lnTo>
                  <a:lnTo>
                    <a:pt x="23917" y="17973"/>
                  </a:lnTo>
                  <a:cubicBezTo>
                    <a:pt x="24729" y="15600"/>
                    <a:pt x="16790" y="13397"/>
                    <a:pt x="17753" y="10640"/>
                  </a:cubicBezTo>
                  <a:cubicBezTo>
                    <a:pt x="19055" y="6876"/>
                    <a:pt x="14586" y="9525"/>
                    <a:pt x="14613" y="5207"/>
                  </a:cubicBezTo>
                  <a:cubicBezTo>
                    <a:pt x="14624" y="3399"/>
                    <a:pt x="13992" y="3085"/>
                    <a:pt x="13213" y="3085"/>
                  </a:cubicBezTo>
                  <a:cubicBezTo>
                    <a:pt x="12798" y="3085"/>
                    <a:pt x="12341" y="3174"/>
                    <a:pt x="11917" y="3174"/>
                  </a:cubicBezTo>
                  <a:cubicBezTo>
                    <a:pt x="11235" y="3174"/>
                    <a:pt x="10639" y="2944"/>
                    <a:pt x="10438" y="1746"/>
                  </a:cubicBezTo>
                  <a:cubicBezTo>
                    <a:pt x="10303" y="939"/>
                    <a:pt x="9844" y="659"/>
                    <a:pt x="9214" y="659"/>
                  </a:cubicBezTo>
                  <a:cubicBezTo>
                    <a:pt x="7788" y="659"/>
                    <a:pt x="5487" y="2093"/>
                    <a:pt x="4081" y="2093"/>
                  </a:cubicBezTo>
                  <a:cubicBezTo>
                    <a:pt x="3526" y="2093"/>
                    <a:pt x="3111" y="1870"/>
                    <a:pt x="2944" y="1246"/>
                  </a:cubicBezTo>
                  <a:cubicBezTo>
                    <a:pt x="2701" y="317"/>
                    <a:pt x="2139" y="0"/>
                    <a:pt x="148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0" y="4862596"/>
              <a:ext cx="2063892" cy="1439276"/>
            </a:xfrm>
            <a:custGeom>
              <a:avLst/>
              <a:gdLst/>
              <a:ahLst/>
              <a:cxnLst/>
              <a:rect l="l" t="t" r="r" b="b"/>
              <a:pathLst>
                <a:path w="18940" h="13208" extrusionOk="0">
                  <a:moveTo>
                    <a:pt x="3552" y="0"/>
                  </a:moveTo>
                  <a:cubicBezTo>
                    <a:pt x="2208" y="0"/>
                    <a:pt x="1926" y="1960"/>
                    <a:pt x="1030" y="1960"/>
                  </a:cubicBezTo>
                  <a:cubicBezTo>
                    <a:pt x="917" y="1960"/>
                    <a:pt x="795" y="1929"/>
                    <a:pt x="660" y="1860"/>
                  </a:cubicBezTo>
                  <a:cubicBezTo>
                    <a:pt x="458" y="1762"/>
                    <a:pt x="275" y="1722"/>
                    <a:pt x="99" y="1722"/>
                  </a:cubicBezTo>
                  <a:cubicBezTo>
                    <a:pt x="66" y="1722"/>
                    <a:pt x="33" y="1723"/>
                    <a:pt x="0" y="1726"/>
                  </a:cubicBezTo>
                  <a:lnTo>
                    <a:pt x="0" y="13207"/>
                  </a:lnTo>
                  <a:lnTo>
                    <a:pt x="15897" y="13207"/>
                  </a:lnTo>
                  <a:cubicBezTo>
                    <a:pt x="18939" y="9541"/>
                    <a:pt x="14185" y="8060"/>
                    <a:pt x="14390" y="5437"/>
                  </a:cubicBezTo>
                  <a:cubicBezTo>
                    <a:pt x="14622" y="2618"/>
                    <a:pt x="11597" y="3733"/>
                    <a:pt x="10955" y="1342"/>
                  </a:cubicBezTo>
                  <a:cubicBezTo>
                    <a:pt x="10796" y="751"/>
                    <a:pt x="10548" y="552"/>
                    <a:pt x="10219" y="552"/>
                  </a:cubicBezTo>
                  <a:cubicBezTo>
                    <a:pt x="9539" y="552"/>
                    <a:pt x="8510" y="1400"/>
                    <a:pt x="7187" y="1400"/>
                  </a:cubicBezTo>
                  <a:cubicBezTo>
                    <a:pt x="6570" y="1400"/>
                    <a:pt x="5888" y="1215"/>
                    <a:pt x="5148" y="673"/>
                  </a:cubicBezTo>
                  <a:cubicBezTo>
                    <a:pt x="4482" y="186"/>
                    <a:pt x="3967" y="0"/>
                    <a:pt x="3552"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28258" y="5100151"/>
              <a:ext cx="1557508" cy="1201721"/>
            </a:xfrm>
            <a:custGeom>
              <a:avLst/>
              <a:gdLst/>
              <a:ahLst/>
              <a:cxnLst/>
              <a:rect l="l" t="t" r="r" b="b"/>
              <a:pathLst>
                <a:path w="14293" h="11028" extrusionOk="0">
                  <a:moveTo>
                    <a:pt x="8609" y="1"/>
                  </a:moveTo>
                  <a:lnTo>
                    <a:pt x="8181" y="108"/>
                  </a:lnTo>
                  <a:lnTo>
                    <a:pt x="6825" y="5532"/>
                  </a:lnTo>
                  <a:lnTo>
                    <a:pt x="5291" y="3471"/>
                  </a:lnTo>
                  <a:lnTo>
                    <a:pt x="5371" y="661"/>
                  </a:lnTo>
                  <a:lnTo>
                    <a:pt x="5166" y="750"/>
                  </a:lnTo>
                  <a:lnTo>
                    <a:pt x="4818" y="2900"/>
                  </a:lnTo>
                  <a:lnTo>
                    <a:pt x="2499" y="45"/>
                  </a:lnTo>
                  <a:lnTo>
                    <a:pt x="2222" y="197"/>
                  </a:lnTo>
                  <a:cubicBezTo>
                    <a:pt x="2222" y="197"/>
                    <a:pt x="3935" y="2347"/>
                    <a:pt x="4996" y="4435"/>
                  </a:cubicBezTo>
                  <a:lnTo>
                    <a:pt x="2811" y="3748"/>
                  </a:lnTo>
                  <a:lnTo>
                    <a:pt x="2846" y="3971"/>
                  </a:lnTo>
                  <a:lnTo>
                    <a:pt x="5255" y="4988"/>
                  </a:lnTo>
                  <a:cubicBezTo>
                    <a:pt x="5300" y="5086"/>
                    <a:pt x="6156" y="6540"/>
                    <a:pt x="5746" y="8387"/>
                  </a:cubicBezTo>
                  <a:cubicBezTo>
                    <a:pt x="4702" y="7343"/>
                    <a:pt x="366" y="3096"/>
                    <a:pt x="197" y="2927"/>
                  </a:cubicBezTo>
                  <a:lnTo>
                    <a:pt x="1" y="3034"/>
                  </a:lnTo>
                  <a:lnTo>
                    <a:pt x="3756" y="8057"/>
                  </a:lnTo>
                  <a:lnTo>
                    <a:pt x="1160" y="7798"/>
                  </a:lnTo>
                  <a:lnTo>
                    <a:pt x="1160" y="7798"/>
                  </a:lnTo>
                  <a:lnTo>
                    <a:pt x="1241" y="8030"/>
                  </a:lnTo>
                  <a:lnTo>
                    <a:pt x="4167" y="8601"/>
                  </a:lnTo>
                  <a:lnTo>
                    <a:pt x="4479" y="9020"/>
                  </a:lnTo>
                  <a:cubicBezTo>
                    <a:pt x="4907" y="9591"/>
                    <a:pt x="5023" y="10331"/>
                    <a:pt x="4800" y="11009"/>
                  </a:cubicBezTo>
                  <a:lnTo>
                    <a:pt x="4800" y="11027"/>
                  </a:lnTo>
                  <a:lnTo>
                    <a:pt x="8253" y="11027"/>
                  </a:lnTo>
                  <a:cubicBezTo>
                    <a:pt x="8253" y="10519"/>
                    <a:pt x="8413" y="10028"/>
                    <a:pt x="8708" y="9618"/>
                  </a:cubicBezTo>
                  <a:cubicBezTo>
                    <a:pt x="8708" y="9609"/>
                    <a:pt x="8708" y="9609"/>
                    <a:pt x="8717" y="9600"/>
                  </a:cubicBezTo>
                  <a:cubicBezTo>
                    <a:pt x="9457" y="8556"/>
                    <a:pt x="10528" y="7798"/>
                    <a:pt x="11768" y="7441"/>
                  </a:cubicBezTo>
                  <a:cubicBezTo>
                    <a:pt x="12731" y="7164"/>
                    <a:pt x="13775" y="6897"/>
                    <a:pt x="14292" y="6870"/>
                  </a:cubicBezTo>
                  <a:lnTo>
                    <a:pt x="14292" y="6692"/>
                  </a:lnTo>
                  <a:cubicBezTo>
                    <a:pt x="14292" y="6692"/>
                    <a:pt x="11741" y="6834"/>
                    <a:pt x="10581" y="7013"/>
                  </a:cubicBezTo>
                  <a:cubicBezTo>
                    <a:pt x="11464" y="5800"/>
                    <a:pt x="12223" y="4774"/>
                    <a:pt x="12223" y="4774"/>
                  </a:cubicBezTo>
                  <a:lnTo>
                    <a:pt x="11999" y="4586"/>
                  </a:lnTo>
                  <a:cubicBezTo>
                    <a:pt x="10938" y="5398"/>
                    <a:pt x="9172" y="7361"/>
                    <a:pt x="8297" y="8360"/>
                  </a:cubicBezTo>
                  <a:cubicBezTo>
                    <a:pt x="8333" y="6968"/>
                    <a:pt x="8386" y="5514"/>
                    <a:pt x="8431" y="4212"/>
                  </a:cubicBezTo>
                  <a:cubicBezTo>
                    <a:pt x="9029" y="3346"/>
                    <a:pt x="10483" y="1241"/>
                    <a:pt x="10528" y="1152"/>
                  </a:cubicBezTo>
                  <a:lnTo>
                    <a:pt x="10278" y="1107"/>
                  </a:lnTo>
                  <a:cubicBezTo>
                    <a:pt x="10090" y="1259"/>
                    <a:pt x="9020" y="2561"/>
                    <a:pt x="8467" y="3230"/>
                  </a:cubicBezTo>
                  <a:cubicBezTo>
                    <a:pt x="8538" y="1357"/>
                    <a:pt x="8609" y="1"/>
                    <a:pt x="8609"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906957" y="5100151"/>
              <a:ext cx="778809" cy="1201721"/>
            </a:xfrm>
            <a:custGeom>
              <a:avLst/>
              <a:gdLst/>
              <a:ahLst/>
              <a:cxnLst/>
              <a:rect l="l" t="t" r="r" b="b"/>
              <a:pathLst>
                <a:path w="7147" h="11028" extrusionOk="0">
                  <a:moveTo>
                    <a:pt x="1463" y="1"/>
                  </a:moveTo>
                  <a:lnTo>
                    <a:pt x="1276" y="45"/>
                  </a:lnTo>
                  <a:lnTo>
                    <a:pt x="0" y="11027"/>
                  </a:lnTo>
                  <a:lnTo>
                    <a:pt x="1107" y="11027"/>
                  </a:lnTo>
                  <a:cubicBezTo>
                    <a:pt x="1107" y="10519"/>
                    <a:pt x="1267" y="10028"/>
                    <a:pt x="1562" y="9618"/>
                  </a:cubicBezTo>
                  <a:cubicBezTo>
                    <a:pt x="1562" y="9609"/>
                    <a:pt x="1562" y="9609"/>
                    <a:pt x="1571" y="9600"/>
                  </a:cubicBezTo>
                  <a:cubicBezTo>
                    <a:pt x="2311" y="8556"/>
                    <a:pt x="3382" y="7798"/>
                    <a:pt x="4622" y="7441"/>
                  </a:cubicBezTo>
                  <a:cubicBezTo>
                    <a:pt x="5585" y="7164"/>
                    <a:pt x="6629" y="6897"/>
                    <a:pt x="7146" y="6870"/>
                  </a:cubicBezTo>
                  <a:lnTo>
                    <a:pt x="7146" y="6692"/>
                  </a:lnTo>
                  <a:cubicBezTo>
                    <a:pt x="7146" y="6692"/>
                    <a:pt x="4595" y="6834"/>
                    <a:pt x="3435" y="7013"/>
                  </a:cubicBezTo>
                  <a:cubicBezTo>
                    <a:pt x="4318" y="5800"/>
                    <a:pt x="5077" y="4774"/>
                    <a:pt x="5077" y="4774"/>
                  </a:cubicBezTo>
                  <a:lnTo>
                    <a:pt x="4853" y="4586"/>
                  </a:lnTo>
                  <a:cubicBezTo>
                    <a:pt x="3792" y="5398"/>
                    <a:pt x="2026" y="7361"/>
                    <a:pt x="1151" y="8360"/>
                  </a:cubicBezTo>
                  <a:cubicBezTo>
                    <a:pt x="1187" y="6968"/>
                    <a:pt x="1240" y="5514"/>
                    <a:pt x="1285" y="4212"/>
                  </a:cubicBezTo>
                  <a:cubicBezTo>
                    <a:pt x="1883" y="3346"/>
                    <a:pt x="3337" y="1241"/>
                    <a:pt x="3382" y="1152"/>
                  </a:cubicBezTo>
                  <a:lnTo>
                    <a:pt x="3132" y="1107"/>
                  </a:lnTo>
                  <a:cubicBezTo>
                    <a:pt x="2944" y="1259"/>
                    <a:pt x="1874" y="2561"/>
                    <a:pt x="1321" y="3230"/>
                  </a:cubicBezTo>
                  <a:cubicBezTo>
                    <a:pt x="1392" y="1357"/>
                    <a:pt x="1463" y="1"/>
                    <a:pt x="1463"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44821" y="5453106"/>
              <a:ext cx="587239" cy="848767"/>
            </a:xfrm>
            <a:custGeom>
              <a:avLst/>
              <a:gdLst/>
              <a:ahLst/>
              <a:cxnLst/>
              <a:rect l="l" t="t" r="r" b="b"/>
              <a:pathLst>
                <a:path w="5389" h="7789" extrusionOk="0">
                  <a:moveTo>
                    <a:pt x="0" y="0"/>
                  </a:moveTo>
                  <a:lnTo>
                    <a:pt x="3604" y="4818"/>
                  </a:lnTo>
                  <a:lnTo>
                    <a:pt x="1008" y="4559"/>
                  </a:lnTo>
                  <a:lnTo>
                    <a:pt x="1008" y="4559"/>
                  </a:lnTo>
                  <a:lnTo>
                    <a:pt x="1089" y="4791"/>
                  </a:lnTo>
                  <a:lnTo>
                    <a:pt x="4015" y="5362"/>
                  </a:lnTo>
                  <a:lnTo>
                    <a:pt x="4327" y="5781"/>
                  </a:lnTo>
                  <a:cubicBezTo>
                    <a:pt x="4755" y="6352"/>
                    <a:pt x="4871" y="7092"/>
                    <a:pt x="4648" y="7770"/>
                  </a:cubicBezTo>
                  <a:lnTo>
                    <a:pt x="4648" y="7788"/>
                  </a:lnTo>
                  <a:lnTo>
                    <a:pt x="5014" y="7788"/>
                  </a:lnTo>
                  <a:cubicBezTo>
                    <a:pt x="5237" y="7012"/>
                    <a:pt x="5389" y="6075"/>
                    <a:pt x="5032" y="5513"/>
                  </a:cubicBezTo>
                  <a:cubicBezTo>
                    <a:pt x="4497" y="4639"/>
                    <a:pt x="1356" y="1383"/>
                    <a:pt x="0"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 name="Google Shape;22;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23" name="Google Shape;23;p2"/>
          <p:cNvSpPr txBox="1">
            <a:spLocks noGrp="1"/>
          </p:cNvSpPr>
          <p:nvPr>
            <p:ph type="ctrTitle"/>
          </p:nvPr>
        </p:nvSpPr>
        <p:spPr>
          <a:xfrm>
            <a:off x="713100" y="1423200"/>
            <a:ext cx="5073000" cy="1821300"/>
          </a:xfrm>
          <a:prstGeom prst="rect">
            <a:avLst/>
          </a:prstGeom>
        </p:spPr>
        <p:txBody>
          <a:bodyPr spcFirstLastPara="1" wrap="square" lIns="91425" tIns="91425" rIns="91425" bIns="91425" anchor="t" anchorCtr="0">
            <a:noAutofit/>
          </a:bodyPr>
          <a:lstStyle>
            <a:lvl1pPr lvl="0" algn="l">
              <a:lnSpc>
                <a:spcPct val="80000"/>
              </a:lnSpc>
              <a:spcBef>
                <a:spcPts val="0"/>
              </a:spcBef>
              <a:spcAft>
                <a:spcPts val="0"/>
              </a:spcAft>
              <a:buClr>
                <a:srgbClr val="191919"/>
              </a:buClr>
              <a:buSzPts val="5200"/>
              <a:buNone/>
              <a:defRPr sz="6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4" name="Google Shape;24;p2"/>
          <p:cNvSpPr txBox="1">
            <a:spLocks noGrp="1"/>
          </p:cNvSpPr>
          <p:nvPr>
            <p:ph type="subTitle" idx="1"/>
          </p:nvPr>
        </p:nvSpPr>
        <p:spPr>
          <a:xfrm>
            <a:off x="713100" y="3168300"/>
            <a:ext cx="50730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5" name="Google Shape;25;p2"/>
          <p:cNvSpPr/>
          <p:nvPr/>
        </p:nvSpPr>
        <p:spPr>
          <a:xfrm>
            <a:off x="6821225" y="0"/>
            <a:ext cx="2322785" cy="475797"/>
          </a:xfrm>
          <a:custGeom>
            <a:avLst/>
            <a:gdLst/>
            <a:ahLst/>
            <a:cxnLst/>
            <a:rect l="l" t="t" r="r" b="b"/>
            <a:pathLst>
              <a:path w="24302" h="4978" extrusionOk="0">
                <a:moveTo>
                  <a:pt x="22570" y="0"/>
                </a:moveTo>
                <a:cubicBezTo>
                  <a:pt x="21083" y="0"/>
                  <a:pt x="19120" y="534"/>
                  <a:pt x="17058" y="2578"/>
                </a:cubicBezTo>
                <a:cubicBezTo>
                  <a:pt x="16068" y="3562"/>
                  <a:pt x="15121" y="3913"/>
                  <a:pt x="14189" y="3913"/>
                </a:cubicBezTo>
                <a:cubicBezTo>
                  <a:pt x="11862" y="3913"/>
                  <a:pt x="9631" y="1721"/>
                  <a:pt x="7059" y="1721"/>
                </a:cubicBezTo>
                <a:cubicBezTo>
                  <a:pt x="6198" y="1721"/>
                  <a:pt x="5299" y="1967"/>
                  <a:pt x="4345" y="2623"/>
                </a:cubicBezTo>
                <a:cubicBezTo>
                  <a:pt x="2490" y="3899"/>
                  <a:pt x="1062" y="4603"/>
                  <a:pt x="1" y="4978"/>
                </a:cubicBezTo>
                <a:lnTo>
                  <a:pt x="24302" y="4978"/>
                </a:lnTo>
                <a:lnTo>
                  <a:pt x="24302" y="250"/>
                </a:lnTo>
                <a:cubicBezTo>
                  <a:pt x="23853" y="116"/>
                  <a:pt x="23263" y="0"/>
                  <a:pt x="225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2"/>
          <p:cNvGrpSpPr/>
          <p:nvPr/>
        </p:nvGrpSpPr>
        <p:grpSpPr>
          <a:xfrm>
            <a:off x="-154310" y="-424234"/>
            <a:ext cx="2700735" cy="1497530"/>
            <a:chOff x="-154310" y="-424234"/>
            <a:chExt cx="2700735" cy="1497530"/>
          </a:xfrm>
        </p:grpSpPr>
        <p:grpSp>
          <p:nvGrpSpPr>
            <p:cNvPr id="27" name="Google Shape;27;p2"/>
            <p:cNvGrpSpPr/>
            <p:nvPr/>
          </p:nvGrpSpPr>
          <p:grpSpPr>
            <a:xfrm>
              <a:off x="-154310" y="-72358"/>
              <a:ext cx="2534062" cy="945491"/>
              <a:chOff x="-154310" y="-72358"/>
              <a:chExt cx="2534062" cy="945491"/>
            </a:xfrm>
          </p:grpSpPr>
          <p:sp>
            <p:nvSpPr>
              <p:cNvPr id="28" name="Google Shape;28;p2"/>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972804" y="748799"/>
              <a:ext cx="351221" cy="324497"/>
              <a:chOff x="972804" y="748799"/>
              <a:chExt cx="351221" cy="324497"/>
            </a:xfrm>
          </p:grpSpPr>
          <p:sp>
            <p:nvSpPr>
              <p:cNvPr id="32" name="Google Shape;32;p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rot="1800145">
              <a:off x="1294691" y="483968"/>
              <a:ext cx="412865" cy="381479"/>
              <a:chOff x="972804" y="748799"/>
              <a:chExt cx="351221" cy="324497"/>
            </a:xfrm>
          </p:grpSpPr>
          <p:sp>
            <p:nvSpPr>
              <p:cNvPr id="45" name="Google Shape;45;p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2"/>
            <p:cNvGrpSpPr/>
            <p:nvPr/>
          </p:nvGrpSpPr>
          <p:grpSpPr>
            <a:xfrm rot="1800174">
              <a:off x="586120" y="512005"/>
              <a:ext cx="302796" cy="279785"/>
              <a:chOff x="972804" y="748799"/>
              <a:chExt cx="351221" cy="324497"/>
            </a:xfrm>
          </p:grpSpPr>
          <p:sp>
            <p:nvSpPr>
              <p:cNvPr id="58" name="Google Shape;58;p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rot="3362934">
              <a:off x="34623" y="148358"/>
              <a:ext cx="440468" cy="406972"/>
              <a:chOff x="972804" y="748799"/>
              <a:chExt cx="351221" cy="324497"/>
            </a:xfrm>
          </p:grpSpPr>
          <p:sp>
            <p:nvSpPr>
              <p:cNvPr id="71" name="Google Shape;71;p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83;p2"/>
            <p:cNvGrpSpPr/>
            <p:nvPr/>
          </p:nvGrpSpPr>
          <p:grpSpPr>
            <a:xfrm rot="4236221">
              <a:off x="395674" y="-343041"/>
              <a:ext cx="497800" cy="459935"/>
              <a:chOff x="972804" y="748799"/>
              <a:chExt cx="351221" cy="324497"/>
            </a:xfrm>
          </p:grpSpPr>
          <p:sp>
            <p:nvSpPr>
              <p:cNvPr id="84" name="Google Shape;84;p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2"/>
            <p:cNvGrpSpPr/>
            <p:nvPr/>
          </p:nvGrpSpPr>
          <p:grpSpPr>
            <a:xfrm rot="4415375">
              <a:off x="740911" y="85210"/>
              <a:ext cx="440462" cy="406979"/>
              <a:chOff x="972804" y="748799"/>
              <a:chExt cx="351221" cy="324497"/>
            </a:xfrm>
          </p:grpSpPr>
          <p:sp>
            <p:nvSpPr>
              <p:cNvPr id="97" name="Google Shape;97;p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2"/>
            <p:cNvGrpSpPr/>
            <p:nvPr/>
          </p:nvGrpSpPr>
          <p:grpSpPr>
            <a:xfrm rot="3527950">
              <a:off x="1224872" y="148572"/>
              <a:ext cx="302786" cy="279793"/>
              <a:chOff x="972804" y="748799"/>
              <a:chExt cx="351221" cy="324497"/>
            </a:xfrm>
          </p:grpSpPr>
          <p:sp>
            <p:nvSpPr>
              <p:cNvPr id="110" name="Google Shape;110;p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2"/>
            <p:cNvGrpSpPr/>
            <p:nvPr/>
          </p:nvGrpSpPr>
          <p:grpSpPr>
            <a:xfrm rot="1940993">
              <a:off x="1713471" y="-18418"/>
              <a:ext cx="302788" cy="279777"/>
              <a:chOff x="972804" y="748799"/>
              <a:chExt cx="351221" cy="324497"/>
            </a:xfrm>
          </p:grpSpPr>
          <p:sp>
            <p:nvSpPr>
              <p:cNvPr id="123" name="Google Shape;123;p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2"/>
            <p:cNvGrpSpPr/>
            <p:nvPr/>
          </p:nvGrpSpPr>
          <p:grpSpPr>
            <a:xfrm rot="3884446">
              <a:off x="2079408" y="-173112"/>
              <a:ext cx="412857" cy="381474"/>
              <a:chOff x="972804" y="748799"/>
              <a:chExt cx="351221" cy="324497"/>
            </a:xfrm>
          </p:grpSpPr>
          <p:sp>
            <p:nvSpPr>
              <p:cNvPr id="136" name="Google Shape;136;p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2"/>
            <p:cNvGrpSpPr/>
            <p:nvPr/>
          </p:nvGrpSpPr>
          <p:grpSpPr>
            <a:xfrm rot="3397333">
              <a:off x="1328020" y="-247032"/>
              <a:ext cx="412854" cy="381468"/>
              <a:chOff x="972804" y="748799"/>
              <a:chExt cx="351221" cy="324497"/>
            </a:xfrm>
          </p:grpSpPr>
          <p:sp>
            <p:nvSpPr>
              <p:cNvPr id="149" name="Google Shape;149;p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 name="Google Shape;161;p2"/>
          <p:cNvGrpSpPr/>
          <p:nvPr/>
        </p:nvGrpSpPr>
        <p:grpSpPr>
          <a:xfrm>
            <a:off x="201640" y="860874"/>
            <a:ext cx="453388" cy="324498"/>
            <a:chOff x="201640" y="860874"/>
            <a:chExt cx="453388" cy="324498"/>
          </a:xfrm>
        </p:grpSpPr>
        <p:sp>
          <p:nvSpPr>
            <p:cNvPr id="162" name="Google Shape;162;p2"/>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988"/>
        <p:cNvGrpSpPr/>
        <p:nvPr/>
      </p:nvGrpSpPr>
      <p:grpSpPr>
        <a:xfrm>
          <a:off x="0" y="0"/>
          <a:ext cx="0" cy="0"/>
          <a:chOff x="0" y="0"/>
          <a:chExt cx="0" cy="0"/>
        </a:xfrm>
      </p:grpSpPr>
      <p:grpSp>
        <p:nvGrpSpPr>
          <p:cNvPr id="3989" name="Google Shape;3989;p22"/>
          <p:cNvGrpSpPr/>
          <p:nvPr/>
        </p:nvGrpSpPr>
        <p:grpSpPr>
          <a:xfrm flipH="1">
            <a:off x="-1290275" y="2701377"/>
            <a:ext cx="10785079" cy="4051411"/>
            <a:chOff x="-26" y="2701377"/>
            <a:chExt cx="10785079" cy="4051411"/>
          </a:xfrm>
        </p:grpSpPr>
        <p:sp>
          <p:nvSpPr>
            <p:cNvPr id="3990" name="Google Shape;3990;p22"/>
            <p:cNvSpPr/>
            <p:nvPr/>
          </p:nvSpPr>
          <p:spPr>
            <a:xfrm flipH="1">
              <a:off x="-26" y="4181097"/>
              <a:ext cx="9192463" cy="2393257"/>
            </a:xfrm>
            <a:custGeom>
              <a:avLst/>
              <a:gdLst/>
              <a:ahLst/>
              <a:cxnLst/>
              <a:rect l="l" t="t" r="r" b="b"/>
              <a:pathLst>
                <a:path w="38066" h="22221" extrusionOk="0">
                  <a:moveTo>
                    <a:pt x="1278" y="1"/>
                  </a:moveTo>
                  <a:cubicBezTo>
                    <a:pt x="1105" y="1"/>
                    <a:pt x="934" y="7"/>
                    <a:pt x="765" y="20"/>
                  </a:cubicBezTo>
                  <a:cubicBezTo>
                    <a:pt x="492" y="47"/>
                    <a:pt x="260" y="88"/>
                    <a:pt x="0" y="143"/>
                  </a:cubicBezTo>
                  <a:lnTo>
                    <a:pt x="0" y="22220"/>
                  </a:lnTo>
                  <a:lnTo>
                    <a:pt x="38066" y="22220"/>
                  </a:lnTo>
                  <a:lnTo>
                    <a:pt x="38066" y="3652"/>
                  </a:lnTo>
                  <a:cubicBezTo>
                    <a:pt x="37670" y="3433"/>
                    <a:pt x="37206" y="3215"/>
                    <a:pt x="36646" y="3064"/>
                  </a:cubicBezTo>
                  <a:cubicBezTo>
                    <a:pt x="35711" y="2809"/>
                    <a:pt x="34701" y="2670"/>
                    <a:pt x="33694" y="2670"/>
                  </a:cubicBezTo>
                  <a:cubicBezTo>
                    <a:pt x="32979" y="2670"/>
                    <a:pt x="32266" y="2740"/>
                    <a:pt x="31581" y="2887"/>
                  </a:cubicBezTo>
                  <a:cubicBezTo>
                    <a:pt x="30518" y="3107"/>
                    <a:pt x="29487" y="3491"/>
                    <a:pt x="28402" y="3491"/>
                  </a:cubicBezTo>
                  <a:cubicBezTo>
                    <a:pt x="28274" y="3491"/>
                    <a:pt x="28146" y="3486"/>
                    <a:pt x="28017" y="3474"/>
                  </a:cubicBezTo>
                  <a:cubicBezTo>
                    <a:pt x="26747" y="3365"/>
                    <a:pt x="25710" y="2669"/>
                    <a:pt x="24426" y="2628"/>
                  </a:cubicBezTo>
                  <a:cubicBezTo>
                    <a:pt x="24392" y="2627"/>
                    <a:pt x="24358" y="2626"/>
                    <a:pt x="24324" y="2626"/>
                  </a:cubicBezTo>
                  <a:cubicBezTo>
                    <a:pt x="22297" y="2626"/>
                    <a:pt x="21090" y="4206"/>
                    <a:pt x="19197" y="4730"/>
                  </a:cubicBezTo>
                  <a:cubicBezTo>
                    <a:pt x="18622" y="4887"/>
                    <a:pt x="18032" y="4959"/>
                    <a:pt x="17441" y="4959"/>
                  </a:cubicBezTo>
                  <a:cubicBezTo>
                    <a:pt x="16278" y="4959"/>
                    <a:pt x="15114" y="4678"/>
                    <a:pt x="14063" y="4198"/>
                  </a:cubicBezTo>
                  <a:cubicBezTo>
                    <a:pt x="13094" y="3761"/>
                    <a:pt x="12329" y="3010"/>
                    <a:pt x="11223" y="2873"/>
                  </a:cubicBezTo>
                  <a:cubicBezTo>
                    <a:pt x="11072" y="2854"/>
                    <a:pt x="10920" y="2847"/>
                    <a:pt x="10768" y="2847"/>
                  </a:cubicBezTo>
                  <a:cubicBezTo>
                    <a:pt x="10155" y="2847"/>
                    <a:pt x="9542" y="2972"/>
                    <a:pt x="8930" y="2983"/>
                  </a:cubicBezTo>
                  <a:cubicBezTo>
                    <a:pt x="8892" y="2983"/>
                    <a:pt x="8854" y="2984"/>
                    <a:pt x="8816" y="2984"/>
                  </a:cubicBezTo>
                  <a:cubicBezTo>
                    <a:pt x="7129" y="2984"/>
                    <a:pt x="6226" y="2088"/>
                    <a:pt x="4957" y="1139"/>
                  </a:cubicBezTo>
                  <a:cubicBezTo>
                    <a:pt x="3944" y="368"/>
                    <a:pt x="2579" y="1"/>
                    <a:pt x="12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22"/>
            <p:cNvSpPr/>
            <p:nvPr/>
          </p:nvSpPr>
          <p:spPr>
            <a:xfrm flipH="1">
              <a:off x="27" y="4763325"/>
              <a:ext cx="9321123" cy="1574180"/>
            </a:xfrm>
            <a:custGeom>
              <a:avLst/>
              <a:gdLst/>
              <a:ahLst/>
              <a:cxnLst/>
              <a:rect l="l" t="t" r="r" b="b"/>
              <a:pathLst>
                <a:path w="38463" h="14616" extrusionOk="0">
                  <a:moveTo>
                    <a:pt x="13389" y="1"/>
                  </a:moveTo>
                  <a:cubicBezTo>
                    <a:pt x="12138" y="1"/>
                    <a:pt x="10925" y="331"/>
                    <a:pt x="9954" y="799"/>
                  </a:cubicBezTo>
                  <a:cubicBezTo>
                    <a:pt x="8958" y="1277"/>
                    <a:pt x="8316" y="2205"/>
                    <a:pt x="7305" y="2587"/>
                  </a:cubicBezTo>
                  <a:cubicBezTo>
                    <a:pt x="6979" y="2714"/>
                    <a:pt x="6630" y="2762"/>
                    <a:pt x="6274" y="2762"/>
                  </a:cubicBezTo>
                  <a:cubicBezTo>
                    <a:pt x="5513" y="2762"/>
                    <a:pt x="4717" y="2541"/>
                    <a:pt x="4029" y="2383"/>
                  </a:cubicBezTo>
                  <a:cubicBezTo>
                    <a:pt x="3134" y="2192"/>
                    <a:pt x="2193" y="2095"/>
                    <a:pt x="1243" y="2095"/>
                  </a:cubicBezTo>
                  <a:cubicBezTo>
                    <a:pt x="830" y="2095"/>
                    <a:pt x="415" y="2113"/>
                    <a:pt x="1" y="2150"/>
                  </a:cubicBezTo>
                  <a:lnTo>
                    <a:pt x="1" y="14616"/>
                  </a:lnTo>
                  <a:lnTo>
                    <a:pt x="38462" y="14616"/>
                  </a:lnTo>
                  <a:lnTo>
                    <a:pt x="38462" y="2492"/>
                  </a:lnTo>
                  <a:cubicBezTo>
                    <a:pt x="38021" y="2632"/>
                    <a:pt x="37578" y="2688"/>
                    <a:pt x="37133" y="2688"/>
                  </a:cubicBezTo>
                  <a:cubicBezTo>
                    <a:pt x="35414" y="2688"/>
                    <a:pt x="33667" y="1855"/>
                    <a:pt x="31923" y="1855"/>
                  </a:cubicBezTo>
                  <a:cubicBezTo>
                    <a:pt x="31659" y="1855"/>
                    <a:pt x="31394" y="1874"/>
                    <a:pt x="31130" y="1918"/>
                  </a:cubicBezTo>
                  <a:cubicBezTo>
                    <a:pt x="30410" y="2034"/>
                    <a:pt x="29702" y="2235"/>
                    <a:pt x="28972" y="2235"/>
                  </a:cubicBezTo>
                  <a:cubicBezTo>
                    <a:pt x="28927" y="2235"/>
                    <a:pt x="28882" y="2234"/>
                    <a:pt x="28837" y="2232"/>
                  </a:cubicBezTo>
                  <a:cubicBezTo>
                    <a:pt x="27308" y="2191"/>
                    <a:pt x="26761" y="881"/>
                    <a:pt x="25464" y="389"/>
                  </a:cubicBezTo>
                  <a:cubicBezTo>
                    <a:pt x="24980" y="211"/>
                    <a:pt x="24427" y="142"/>
                    <a:pt x="23856" y="142"/>
                  </a:cubicBezTo>
                  <a:cubicBezTo>
                    <a:pt x="23204" y="142"/>
                    <a:pt x="22527" y="232"/>
                    <a:pt x="21901" y="348"/>
                  </a:cubicBezTo>
                  <a:cubicBezTo>
                    <a:pt x="20818" y="550"/>
                    <a:pt x="19735" y="832"/>
                    <a:pt x="18610" y="832"/>
                  </a:cubicBezTo>
                  <a:cubicBezTo>
                    <a:pt x="18515" y="832"/>
                    <a:pt x="18419" y="830"/>
                    <a:pt x="18324" y="826"/>
                  </a:cubicBezTo>
                  <a:cubicBezTo>
                    <a:pt x="16781" y="758"/>
                    <a:pt x="15443" y="130"/>
                    <a:pt x="13914" y="21"/>
                  </a:cubicBezTo>
                  <a:cubicBezTo>
                    <a:pt x="13738" y="7"/>
                    <a:pt x="13563" y="1"/>
                    <a:pt x="13389"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22"/>
            <p:cNvSpPr/>
            <p:nvPr/>
          </p:nvSpPr>
          <p:spPr>
            <a:xfrm flipH="1">
              <a:off x="3419" y="5123374"/>
              <a:ext cx="9221764" cy="1450968"/>
            </a:xfrm>
            <a:custGeom>
              <a:avLst/>
              <a:gdLst/>
              <a:ahLst/>
              <a:cxnLst/>
              <a:rect l="l" t="t" r="r" b="b"/>
              <a:pathLst>
                <a:path w="38053" h="13472" extrusionOk="0">
                  <a:moveTo>
                    <a:pt x="21365" y="0"/>
                  </a:moveTo>
                  <a:cubicBezTo>
                    <a:pt x="20190" y="0"/>
                    <a:pt x="19113" y="473"/>
                    <a:pt x="18201" y="992"/>
                  </a:cubicBezTo>
                  <a:cubicBezTo>
                    <a:pt x="17218" y="1552"/>
                    <a:pt x="16248" y="2193"/>
                    <a:pt x="15033" y="2439"/>
                  </a:cubicBezTo>
                  <a:cubicBezTo>
                    <a:pt x="14789" y="2487"/>
                    <a:pt x="14549" y="2509"/>
                    <a:pt x="14312" y="2509"/>
                  </a:cubicBezTo>
                  <a:cubicBezTo>
                    <a:pt x="12468" y="2509"/>
                    <a:pt x="10810" y="1210"/>
                    <a:pt x="8862" y="1101"/>
                  </a:cubicBezTo>
                  <a:cubicBezTo>
                    <a:pt x="8694" y="1091"/>
                    <a:pt x="8528" y="1087"/>
                    <a:pt x="8364" y="1087"/>
                  </a:cubicBezTo>
                  <a:cubicBezTo>
                    <a:pt x="5998" y="1087"/>
                    <a:pt x="4066" y="2077"/>
                    <a:pt x="2636" y="3354"/>
                  </a:cubicBezTo>
                  <a:cubicBezTo>
                    <a:pt x="2270" y="3720"/>
                    <a:pt x="2028" y="3864"/>
                    <a:pt x="1838" y="3864"/>
                  </a:cubicBezTo>
                  <a:cubicBezTo>
                    <a:pt x="1312" y="3864"/>
                    <a:pt x="1195" y="2751"/>
                    <a:pt x="1" y="2139"/>
                  </a:cubicBezTo>
                  <a:lnTo>
                    <a:pt x="1" y="13471"/>
                  </a:lnTo>
                  <a:lnTo>
                    <a:pt x="38053" y="13471"/>
                  </a:lnTo>
                  <a:lnTo>
                    <a:pt x="38053" y="4596"/>
                  </a:lnTo>
                  <a:cubicBezTo>
                    <a:pt x="37056" y="4474"/>
                    <a:pt x="36182" y="4132"/>
                    <a:pt x="35363" y="3504"/>
                  </a:cubicBezTo>
                  <a:cubicBezTo>
                    <a:pt x="34131" y="2580"/>
                    <a:pt x="33003" y="1551"/>
                    <a:pt x="31131" y="1551"/>
                  </a:cubicBezTo>
                  <a:cubicBezTo>
                    <a:pt x="31094" y="1551"/>
                    <a:pt x="31058" y="1551"/>
                    <a:pt x="31021" y="1552"/>
                  </a:cubicBezTo>
                  <a:cubicBezTo>
                    <a:pt x="29869" y="1578"/>
                    <a:pt x="28792" y="2018"/>
                    <a:pt x="27658" y="2018"/>
                  </a:cubicBezTo>
                  <a:cubicBezTo>
                    <a:pt x="27610" y="2018"/>
                    <a:pt x="27561" y="2018"/>
                    <a:pt x="27512" y="2016"/>
                  </a:cubicBezTo>
                  <a:cubicBezTo>
                    <a:pt x="25314" y="1920"/>
                    <a:pt x="23826" y="145"/>
                    <a:pt x="21641" y="9"/>
                  </a:cubicBezTo>
                  <a:cubicBezTo>
                    <a:pt x="21549" y="3"/>
                    <a:pt x="21457" y="0"/>
                    <a:pt x="21365"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22"/>
            <p:cNvSpPr/>
            <p:nvPr/>
          </p:nvSpPr>
          <p:spPr>
            <a:xfrm flipH="1">
              <a:off x="5754272" y="2701377"/>
              <a:ext cx="5030781" cy="4051411"/>
            </a:xfrm>
            <a:custGeom>
              <a:avLst/>
              <a:gdLst/>
              <a:ahLst/>
              <a:cxnLst/>
              <a:rect l="l" t="t" r="r" b="b"/>
              <a:pathLst>
                <a:path w="26119" h="21034" extrusionOk="0">
                  <a:moveTo>
                    <a:pt x="7261" y="1"/>
                  </a:moveTo>
                  <a:cubicBezTo>
                    <a:pt x="6612" y="1"/>
                    <a:pt x="6010" y="493"/>
                    <a:pt x="5625" y="1263"/>
                  </a:cubicBezTo>
                  <a:cubicBezTo>
                    <a:pt x="5489" y="867"/>
                    <a:pt x="5243" y="539"/>
                    <a:pt x="4888" y="376"/>
                  </a:cubicBezTo>
                  <a:cubicBezTo>
                    <a:pt x="4726" y="306"/>
                    <a:pt x="4555" y="272"/>
                    <a:pt x="4382" y="272"/>
                  </a:cubicBezTo>
                  <a:cubicBezTo>
                    <a:pt x="3676" y="272"/>
                    <a:pt x="2923" y="823"/>
                    <a:pt x="2540" y="1700"/>
                  </a:cubicBezTo>
                  <a:cubicBezTo>
                    <a:pt x="2499" y="1782"/>
                    <a:pt x="2471" y="1864"/>
                    <a:pt x="2444" y="1946"/>
                  </a:cubicBezTo>
                  <a:cubicBezTo>
                    <a:pt x="2052" y="1451"/>
                    <a:pt x="1544" y="1151"/>
                    <a:pt x="1083" y="1151"/>
                  </a:cubicBezTo>
                  <a:cubicBezTo>
                    <a:pt x="934" y="1151"/>
                    <a:pt x="789" y="1182"/>
                    <a:pt x="655" y="1249"/>
                  </a:cubicBezTo>
                  <a:cubicBezTo>
                    <a:pt x="205" y="1482"/>
                    <a:pt x="0" y="2055"/>
                    <a:pt x="96" y="2710"/>
                  </a:cubicBezTo>
                  <a:cubicBezTo>
                    <a:pt x="82" y="2710"/>
                    <a:pt x="68" y="2710"/>
                    <a:pt x="55" y="2697"/>
                  </a:cubicBezTo>
                  <a:lnTo>
                    <a:pt x="55" y="21033"/>
                  </a:lnTo>
                  <a:lnTo>
                    <a:pt x="26064" y="21033"/>
                  </a:lnTo>
                  <a:cubicBezTo>
                    <a:pt x="26119" y="20719"/>
                    <a:pt x="26092" y="20432"/>
                    <a:pt x="25955" y="20173"/>
                  </a:cubicBezTo>
                  <a:cubicBezTo>
                    <a:pt x="25671" y="19639"/>
                    <a:pt x="25047" y="19360"/>
                    <a:pt x="24303" y="19360"/>
                  </a:cubicBezTo>
                  <a:cubicBezTo>
                    <a:pt x="24152" y="19360"/>
                    <a:pt x="23997" y="19372"/>
                    <a:pt x="23839" y="19395"/>
                  </a:cubicBezTo>
                  <a:cubicBezTo>
                    <a:pt x="23852" y="19381"/>
                    <a:pt x="23866" y="19354"/>
                    <a:pt x="23880" y="19326"/>
                  </a:cubicBezTo>
                  <a:cubicBezTo>
                    <a:pt x="24549" y="18002"/>
                    <a:pt x="24480" y="16609"/>
                    <a:pt x="23716" y="16227"/>
                  </a:cubicBezTo>
                  <a:cubicBezTo>
                    <a:pt x="23583" y="16157"/>
                    <a:pt x="23437" y="16124"/>
                    <a:pt x="23284" y="16124"/>
                  </a:cubicBezTo>
                  <a:cubicBezTo>
                    <a:pt x="22569" y="16124"/>
                    <a:pt x="21684" y="16844"/>
                    <a:pt x="21122" y="17934"/>
                  </a:cubicBezTo>
                  <a:cubicBezTo>
                    <a:pt x="21108" y="17961"/>
                    <a:pt x="21108" y="17988"/>
                    <a:pt x="21094" y="18016"/>
                  </a:cubicBezTo>
                  <a:cubicBezTo>
                    <a:pt x="20958" y="17647"/>
                    <a:pt x="20712" y="17347"/>
                    <a:pt x="20384" y="17196"/>
                  </a:cubicBezTo>
                  <a:cubicBezTo>
                    <a:pt x="20222" y="17124"/>
                    <a:pt x="20051" y="17090"/>
                    <a:pt x="19876" y="17090"/>
                  </a:cubicBezTo>
                  <a:cubicBezTo>
                    <a:pt x="19229" y="17090"/>
                    <a:pt x="18540" y="17563"/>
                    <a:pt x="18132" y="18316"/>
                  </a:cubicBezTo>
                  <a:cubicBezTo>
                    <a:pt x="18159" y="17142"/>
                    <a:pt x="17804" y="16186"/>
                    <a:pt x="17312" y="16159"/>
                  </a:cubicBezTo>
                  <a:cubicBezTo>
                    <a:pt x="17303" y="16158"/>
                    <a:pt x="17294" y="16158"/>
                    <a:pt x="17285" y="16158"/>
                  </a:cubicBezTo>
                  <a:cubicBezTo>
                    <a:pt x="16913" y="16158"/>
                    <a:pt x="16557" y="16697"/>
                    <a:pt x="16384" y="17483"/>
                  </a:cubicBezTo>
                  <a:cubicBezTo>
                    <a:pt x="16125" y="17101"/>
                    <a:pt x="15606" y="16855"/>
                    <a:pt x="14991" y="16828"/>
                  </a:cubicBezTo>
                  <a:cubicBezTo>
                    <a:pt x="15142" y="16678"/>
                    <a:pt x="15237" y="16500"/>
                    <a:pt x="15305" y="16295"/>
                  </a:cubicBezTo>
                  <a:cubicBezTo>
                    <a:pt x="15401" y="15981"/>
                    <a:pt x="15401" y="15667"/>
                    <a:pt x="15292" y="15353"/>
                  </a:cubicBezTo>
                  <a:lnTo>
                    <a:pt x="15292" y="15353"/>
                  </a:lnTo>
                  <a:cubicBezTo>
                    <a:pt x="15360" y="15381"/>
                    <a:pt x="15428" y="15422"/>
                    <a:pt x="15497" y="15449"/>
                  </a:cubicBezTo>
                  <a:cubicBezTo>
                    <a:pt x="15864" y="15617"/>
                    <a:pt x="16239" y="15698"/>
                    <a:pt x="16581" y="15698"/>
                  </a:cubicBezTo>
                  <a:cubicBezTo>
                    <a:pt x="17152" y="15698"/>
                    <a:pt x="17630" y="15472"/>
                    <a:pt x="17818" y="15053"/>
                  </a:cubicBezTo>
                  <a:cubicBezTo>
                    <a:pt x="18118" y="14398"/>
                    <a:pt x="17572" y="13496"/>
                    <a:pt x="16602" y="13060"/>
                  </a:cubicBezTo>
                  <a:cubicBezTo>
                    <a:pt x="17749" y="12281"/>
                    <a:pt x="18309" y="11093"/>
                    <a:pt x="17872" y="10261"/>
                  </a:cubicBezTo>
                  <a:cubicBezTo>
                    <a:pt x="17592" y="9735"/>
                    <a:pt x="16971" y="9459"/>
                    <a:pt x="16224" y="9459"/>
                  </a:cubicBezTo>
                  <a:cubicBezTo>
                    <a:pt x="16099" y="9459"/>
                    <a:pt x="15970" y="9467"/>
                    <a:pt x="15838" y="9482"/>
                  </a:cubicBezTo>
                  <a:cubicBezTo>
                    <a:pt x="16097" y="9155"/>
                    <a:pt x="16234" y="8772"/>
                    <a:pt x="16166" y="8390"/>
                  </a:cubicBezTo>
                  <a:cubicBezTo>
                    <a:pt x="16047" y="7622"/>
                    <a:pt x="15224" y="7110"/>
                    <a:pt x="14243" y="7110"/>
                  </a:cubicBezTo>
                  <a:cubicBezTo>
                    <a:pt x="14090" y="7110"/>
                    <a:pt x="13934" y="7122"/>
                    <a:pt x="13776" y="7148"/>
                  </a:cubicBezTo>
                  <a:cubicBezTo>
                    <a:pt x="13694" y="7161"/>
                    <a:pt x="13612" y="7175"/>
                    <a:pt x="13530" y="7202"/>
                  </a:cubicBezTo>
                  <a:cubicBezTo>
                    <a:pt x="13763" y="6356"/>
                    <a:pt x="13544" y="5550"/>
                    <a:pt x="12971" y="5304"/>
                  </a:cubicBezTo>
                  <a:cubicBezTo>
                    <a:pt x="12848" y="5248"/>
                    <a:pt x="12717" y="5221"/>
                    <a:pt x="12583" y="5221"/>
                  </a:cubicBezTo>
                  <a:cubicBezTo>
                    <a:pt x="12135" y="5221"/>
                    <a:pt x="11649" y="5521"/>
                    <a:pt x="11291" y="6014"/>
                  </a:cubicBezTo>
                  <a:cubicBezTo>
                    <a:pt x="11237" y="5810"/>
                    <a:pt x="11141" y="5618"/>
                    <a:pt x="11018" y="5455"/>
                  </a:cubicBezTo>
                  <a:cubicBezTo>
                    <a:pt x="10813" y="5209"/>
                    <a:pt x="10540" y="5031"/>
                    <a:pt x="10213" y="4949"/>
                  </a:cubicBezTo>
                  <a:cubicBezTo>
                    <a:pt x="10281" y="4909"/>
                    <a:pt x="10349" y="4881"/>
                    <a:pt x="10418" y="4840"/>
                  </a:cubicBezTo>
                  <a:cubicBezTo>
                    <a:pt x="11319" y="4267"/>
                    <a:pt x="11742" y="3297"/>
                    <a:pt x="11360" y="2683"/>
                  </a:cubicBezTo>
                  <a:cubicBezTo>
                    <a:pt x="11159" y="2360"/>
                    <a:pt x="10773" y="2195"/>
                    <a:pt x="10319" y="2195"/>
                  </a:cubicBezTo>
                  <a:cubicBezTo>
                    <a:pt x="9909" y="2195"/>
                    <a:pt x="9445" y="2329"/>
                    <a:pt x="9011" y="2601"/>
                  </a:cubicBezTo>
                  <a:cubicBezTo>
                    <a:pt x="8998" y="1208"/>
                    <a:pt x="8329" y="89"/>
                    <a:pt x="7387" y="7"/>
                  </a:cubicBezTo>
                  <a:cubicBezTo>
                    <a:pt x="7344" y="3"/>
                    <a:pt x="7303" y="1"/>
                    <a:pt x="7261"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22"/>
            <p:cNvSpPr/>
            <p:nvPr/>
          </p:nvSpPr>
          <p:spPr>
            <a:xfrm flipH="1">
              <a:off x="5629942" y="4698949"/>
              <a:ext cx="4328910" cy="2053827"/>
            </a:xfrm>
            <a:custGeom>
              <a:avLst/>
              <a:gdLst/>
              <a:ahLst/>
              <a:cxnLst/>
              <a:rect l="l" t="t" r="r" b="b"/>
              <a:pathLst>
                <a:path w="22475" h="10663" extrusionOk="0">
                  <a:moveTo>
                    <a:pt x="5222" y="1"/>
                  </a:moveTo>
                  <a:cubicBezTo>
                    <a:pt x="5174" y="1"/>
                    <a:pt x="5127" y="5"/>
                    <a:pt x="5080" y="12"/>
                  </a:cubicBezTo>
                  <a:cubicBezTo>
                    <a:pt x="4411" y="108"/>
                    <a:pt x="3946" y="927"/>
                    <a:pt x="3987" y="1938"/>
                  </a:cubicBezTo>
                  <a:cubicBezTo>
                    <a:pt x="3691" y="1768"/>
                    <a:pt x="3375" y="1684"/>
                    <a:pt x="3093" y="1684"/>
                  </a:cubicBezTo>
                  <a:cubicBezTo>
                    <a:pt x="2739" y="1684"/>
                    <a:pt x="2439" y="1816"/>
                    <a:pt x="2294" y="2074"/>
                  </a:cubicBezTo>
                  <a:cubicBezTo>
                    <a:pt x="2035" y="2525"/>
                    <a:pt x="2376" y="3207"/>
                    <a:pt x="3059" y="3590"/>
                  </a:cubicBezTo>
                  <a:cubicBezTo>
                    <a:pt x="3100" y="3617"/>
                    <a:pt x="3155" y="3644"/>
                    <a:pt x="3196" y="3672"/>
                  </a:cubicBezTo>
                  <a:cubicBezTo>
                    <a:pt x="2977" y="3740"/>
                    <a:pt x="2772" y="3876"/>
                    <a:pt x="2636" y="4054"/>
                  </a:cubicBezTo>
                  <a:cubicBezTo>
                    <a:pt x="2554" y="4177"/>
                    <a:pt x="2486" y="4313"/>
                    <a:pt x="2458" y="4463"/>
                  </a:cubicBezTo>
                  <a:cubicBezTo>
                    <a:pt x="2194" y="4133"/>
                    <a:pt x="1840" y="3930"/>
                    <a:pt x="1520" y="3930"/>
                  </a:cubicBezTo>
                  <a:cubicBezTo>
                    <a:pt x="1510" y="3930"/>
                    <a:pt x="1499" y="3931"/>
                    <a:pt x="1489" y="3931"/>
                  </a:cubicBezTo>
                  <a:cubicBezTo>
                    <a:pt x="1885" y="3494"/>
                    <a:pt x="2049" y="3044"/>
                    <a:pt x="1871" y="2825"/>
                  </a:cubicBezTo>
                  <a:cubicBezTo>
                    <a:pt x="1800" y="2741"/>
                    <a:pt x="1684" y="2701"/>
                    <a:pt x="1538" y="2701"/>
                  </a:cubicBezTo>
                  <a:cubicBezTo>
                    <a:pt x="1211" y="2701"/>
                    <a:pt x="732" y="2903"/>
                    <a:pt x="260" y="3262"/>
                  </a:cubicBezTo>
                  <a:cubicBezTo>
                    <a:pt x="588" y="2579"/>
                    <a:pt x="492" y="1828"/>
                    <a:pt x="1" y="1514"/>
                  </a:cubicBezTo>
                  <a:lnTo>
                    <a:pt x="1" y="10662"/>
                  </a:lnTo>
                  <a:lnTo>
                    <a:pt x="22419" y="10662"/>
                  </a:lnTo>
                  <a:lnTo>
                    <a:pt x="22419" y="10526"/>
                  </a:lnTo>
                  <a:cubicBezTo>
                    <a:pt x="22474" y="9665"/>
                    <a:pt x="21996" y="8942"/>
                    <a:pt x="21354" y="8901"/>
                  </a:cubicBezTo>
                  <a:cubicBezTo>
                    <a:pt x="21340" y="8900"/>
                    <a:pt x="21326" y="8900"/>
                    <a:pt x="21311" y="8900"/>
                  </a:cubicBezTo>
                  <a:cubicBezTo>
                    <a:pt x="21040" y="8900"/>
                    <a:pt x="20784" y="9021"/>
                    <a:pt x="20590" y="9228"/>
                  </a:cubicBezTo>
                  <a:cubicBezTo>
                    <a:pt x="20590" y="8559"/>
                    <a:pt x="20344" y="8013"/>
                    <a:pt x="19880" y="7822"/>
                  </a:cubicBezTo>
                  <a:cubicBezTo>
                    <a:pt x="19768" y="7779"/>
                    <a:pt x="19652" y="7759"/>
                    <a:pt x="19533" y="7759"/>
                  </a:cubicBezTo>
                  <a:cubicBezTo>
                    <a:pt x="18969" y="7759"/>
                    <a:pt x="18352" y="8222"/>
                    <a:pt x="17968" y="8955"/>
                  </a:cubicBezTo>
                  <a:cubicBezTo>
                    <a:pt x="17764" y="8614"/>
                    <a:pt x="17491" y="8368"/>
                    <a:pt x="17217" y="8232"/>
                  </a:cubicBezTo>
                  <a:cubicBezTo>
                    <a:pt x="17422" y="8191"/>
                    <a:pt x="17572" y="8095"/>
                    <a:pt x="17613" y="7959"/>
                  </a:cubicBezTo>
                  <a:cubicBezTo>
                    <a:pt x="17695" y="7699"/>
                    <a:pt x="17436" y="7385"/>
                    <a:pt x="17013" y="7194"/>
                  </a:cubicBezTo>
                  <a:cubicBezTo>
                    <a:pt x="17436" y="6962"/>
                    <a:pt x="17695" y="6593"/>
                    <a:pt x="17641" y="6238"/>
                  </a:cubicBezTo>
                  <a:cubicBezTo>
                    <a:pt x="17559" y="5801"/>
                    <a:pt x="17081" y="5515"/>
                    <a:pt x="16480" y="5501"/>
                  </a:cubicBezTo>
                  <a:cubicBezTo>
                    <a:pt x="16508" y="5446"/>
                    <a:pt x="16548" y="5392"/>
                    <a:pt x="16576" y="5337"/>
                  </a:cubicBezTo>
                  <a:cubicBezTo>
                    <a:pt x="17013" y="4586"/>
                    <a:pt x="16903" y="3726"/>
                    <a:pt x="16357" y="3399"/>
                  </a:cubicBezTo>
                  <a:cubicBezTo>
                    <a:pt x="16216" y="3320"/>
                    <a:pt x="16057" y="3282"/>
                    <a:pt x="15893" y="3282"/>
                  </a:cubicBezTo>
                  <a:cubicBezTo>
                    <a:pt x="15771" y="3282"/>
                    <a:pt x="15647" y="3303"/>
                    <a:pt x="15524" y="3344"/>
                  </a:cubicBezTo>
                  <a:cubicBezTo>
                    <a:pt x="15825" y="2757"/>
                    <a:pt x="15852" y="2156"/>
                    <a:pt x="15511" y="1787"/>
                  </a:cubicBezTo>
                  <a:cubicBezTo>
                    <a:pt x="15308" y="1554"/>
                    <a:pt x="15005" y="1442"/>
                    <a:pt x="14661" y="1442"/>
                  </a:cubicBezTo>
                  <a:cubicBezTo>
                    <a:pt x="14240" y="1442"/>
                    <a:pt x="13756" y="1609"/>
                    <a:pt x="13313" y="1924"/>
                  </a:cubicBezTo>
                  <a:cubicBezTo>
                    <a:pt x="13260" y="1184"/>
                    <a:pt x="12823" y="598"/>
                    <a:pt x="12313" y="598"/>
                  </a:cubicBezTo>
                  <a:cubicBezTo>
                    <a:pt x="12296" y="598"/>
                    <a:pt x="12279" y="598"/>
                    <a:pt x="12261" y="600"/>
                  </a:cubicBezTo>
                  <a:cubicBezTo>
                    <a:pt x="11743" y="627"/>
                    <a:pt x="11360" y="1282"/>
                    <a:pt x="11401" y="2060"/>
                  </a:cubicBezTo>
                  <a:cubicBezTo>
                    <a:pt x="11415" y="2115"/>
                    <a:pt x="11415" y="2170"/>
                    <a:pt x="11428" y="2224"/>
                  </a:cubicBezTo>
                  <a:cubicBezTo>
                    <a:pt x="11237" y="2074"/>
                    <a:pt x="11019" y="1992"/>
                    <a:pt x="10787" y="1979"/>
                  </a:cubicBezTo>
                  <a:cubicBezTo>
                    <a:pt x="10761" y="1976"/>
                    <a:pt x="10735" y="1975"/>
                    <a:pt x="10710" y="1975"/>
                  </a:cubicBezTo>
                  <a:cubicBezTo>
                    <a:pt x="10585" y="1975"/>
                    <a:pt x="10463" y="2002"/>
                    <a:pt x="10350" y="2047"/>
                  </a:cubicBezTo>
                  <a:cubicBezTo>
                    <a:pt x="10527" y="1501"/>
                    <a:pt x="10418" y="968"/>
                    <a:pt x="10050" y="763"/>
                  </a:cubicBezTo>
                  <a:cubicBezTo>
                    <a:pt x="9942" y="700"/>
                    <a:pt x="9822" y="670"/>
                    <a:pt x="9696" y="670"/>
                  </a:cubicBezTo>
                  <a:cubicBezTo>
                    <a:pt x="9361" y="670"/>
                    <a:pt x="8986" y="884"/>
                    <a:pt x="8698" y="1241"/>
                  </a:cubicBezTo>
                  <a:cubicBezTo>
                    <a:pt x="8684" y="1187"/>
                    <a:pt x="8657" y="1132"/>
                    <a:pt x="8630" y="1077"/>
                  </a:cubicBezTo>
                  <a:cubicBezTo>
                    <a:pt x="8333" y="474"/>
                    <a:pt x="7799" y="109"/>
                    <a:pt x="7306" y="109"/>
                  </a:cubicBezTo>
                  <a:cubicBezTo>
                    <a:pt x="7163" y="109"/>
                    <a:pt x="7024" y="139"/>
                    <a:pt x="6896" y="204"/>
                  </a:cubicBezTo>
                  <a:cubicBezTo>
                    <a:pt x="6636" y="327"/>
                    <a:pt x="6472" y="572"/>
                    <a:pt x="6390" y="859"/>
                  </a:cubicBezTo>
                  <a:cubicBezTo>
                    <a:pt x="6107" y="341"/>
                    <a:pt x="5667" y="1"/>
                    <a:pt x="5222"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995" name="Google Shape;3995;p22"/>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996" name="Google Shape;3996;p22"/>
          <p:cNvGrpSpPr/>
          <p:nvPr/>
        </p:nvGrpSpPr>
        <p:grpSpPr>
          <a:xfrm>
            <a:off x="6606683" y="-536329"/>
            <a:ext cx="2979520" cy="5140428"/>
            <a:chOff x="6941138" y="-475854"/>
            <a:chExt cx="2979520" cy="5140428"/>
          </a:xfrm>
        </p:grpSpPr>
        <p:sp>
          <p:nvSpPr>
            <p:cNvPr id="3997" name="Google Shape;3997;p22"/>
            <p:cNvSpPr/>
            <p:nvPr/>
          </p:nvSpPr>
          <p:spPr>
            <a:xfrm flipH="1">
              <a:off x="7431083" y="41743"/>
              <a:ext cx="2413569" cy="4622830"/>
            </a:xfrm>
            <a:custGeom>
              <a:avLst/>
              <a:gdLst/>
              <a:ahLst/>
              <a:cxnLst/>
              <a:rect l="l" t="t" r="r" b="b"/>
              <a:pathLst>
                <a:path w="18228" h="34913" extrusionOk="0">
                  <a:moveTo>
                    <a:pt x="8356" y="1"/>
                  </a:moveTo>
                  <a:lnTo>
                    <a:pt x="8356" y="1"/>
                  </a:lnTo>
                  <a:cubicBezTo>
                    <a:pt x="8397" y="192"/>
                    <a:pt x="8329" y="397"/>
                    <a:pt x="8233" y="629"/>
                  </a:cubicBezTo>
                  <a:lnTo>
                    <a:pt x="8137" y="834"/>
                  </a:lnTo>
                  <a:cubicBezTo>
                    <a:pt x="8055" y="1052"/>
                    <a:pt x="8001" y="1257"/>
                    <a:pt x="8042" y="1462"/>
                  </a:cubicBezTo>
                  <a:cubicBezTo>
                    <a:pt x="8014" y="1448"/>
                    <a:pt x="7892" y="1393"/>
                    <a:pt x="7864" y="1380"/>
                  </a:cubicBezTo>
                  <a:cubicBezTo>
                    <a:pt x="7578" y="1202"/>
                    <a:pt x="7264" y="984"/>
                    <a:pt x="7100" y="683"/>
                  </a:cubicBezTo>
                  <a:cubicBezTo>
                    <a:pt x="6990" y="492"/>
                    <a:pt x="6950" y="219"/>
                    <a:pt x="7045" y="14"/>
                  </a:cubicBezTo>
                  <a:lnTo>
                    <a:pt x="6881" y="14"/>
                  </a:lnTo>
                  <a:cubicBezTo>
                    <a:pt x="6813" y="287"/>
                    <a:pt x="6827" y="342"/>
                    <a:pt x="6881" y="738"/>
                  </a:cubicBezTo>
                  <a:cubicBezTo>
                    <a:pt x="6881" y="779"/>
                    <a:pt x="6922" y="875"/>
                    <a:pt x="6963" y="956"/>
                  </a:cubicBezTo>
                  <a:cubicBezTo>
                    <a:pt x="6977" y="1011"/>
                    <a:pt x="6950" y="1066"/>
                    <a:pt x="6895" y="1066"/>
                  </a:cubicBezTo>
                  <a:cubicBezTo>
                    <a:pt x="6622" y="1066"/>
                    <a:pt x="6362" y="984"/>
                    <a:pt x="6158" y="601"/>
                  </a:cubicBezTo>
                  <a:cubicBezTo>
                    <a:pt x="6062" y="424"/>
                    <a:pt x="5994" y="219"/>
                    <a:pt x="6021" y="14"/>
                  </a:cubicBezTo>
                  <a:lnTo>
                    <a:pt x="5898" y="14"/>
                  </a:lnTo>
                  <a:cubicBezTo>
                    <a:pt x="5871" y="274"/>
                    <a:pt x="5939" y="547"/>
                    <a:pt x="6076" y="765"/>
                  </a:cubicBezTo>
                  <a:cubicBezTo>
                    <a:pt x="6294" y="1079"/>
                    <a:pt x="6526" y="1271"/>
                    <a:pt x="6909" y="1271"/>
                  </a:cubicBezTo>
                  <a:cubicBezTo>
                    <a:pt x="6990" y="1271"/>
                    <a:pt x="7086" y="1257"/>
                    <a:pt x="7168" y="1230"/>
                  </a:cubicBezTo>
                  <a:lnTo>
                    <a:pt x="7195" y="1230"/>
                  </a:lnTo>
                  <a:cubicBezTo>
                    <a:pt x="7414" y="1434"/>
                    <a:pt x="7673" y="1585"/>
                    <a:pt x="7892" y="1721"/>
                  </a:cubicBezTo>
                  <a:cubicBezTo>
                    <a:pt x="8083" y="1844"/>
                    <a:pt x="8274" y="1953"/>
                    <a:pt x="8451" y="2062"/>
                  </a:cubicBezTo>
                  <a:cubicBezTo>
                    <a:pt x="8267" y="2105"/>
                    <a:pt x="8079" y="2126"/>
                    <a:pt x="7893" y="2126"/>
                  </a:cubicBezTo>
                  <a:cubicBezTo>
                    <a:pt x="7540" y="2126"/>
                    <a:pt x="7189" y="2050"/>
                    <a:pt x="6868" y="1899"/>
                  </a:cubicBezTo>
                  <a:lnTo>
                    <a:pt x="6868" y="1899"/>
                  </a:lnTo>
                  <a:cubicBezTo>
                    <a:pt x="6840" y="1926"/>
                    <a:pt x="6854" y="1980"/>
                    <a:pt x="6895" y="2008"/>
                  </a:cubicBezTo>
                  <a:cubicBezTo>
                    <a:pt x="6922" y="2035"/>
                    <a:pt x="6963" y="2062"/>
                    <a:pt x="7004" y="2076"/>
                  </a:cubicBezTo>
                  <a:cubicBezTo>
                    <a:pt x="7619" y="2281"/>
                    <a:pt x="8301" y="2226"/>
                    <a:pt x="8929" y="2404"/>
                  </a:cubicBezTo>
                  <a:cubicBezTo>
                    <a:pt x="9298" y="2690"/>
                    <a:pt x="9653" y="3004"/>
                    <a:pt x="9994" y="3332"/>
                  </a:cubicBezTo>
                  <a:cubicBezTo>
                    <a:pt x="10759" y="4069"/>
                    <a:pt x="11032" y="4902"/>
                    <a:pt x="10882" y="5708"/>
                  </a:cubicBezTo>
                  <a:cubicBezTo>
                    <a:pt x="10718" y="6609"/>
                    <a:pt x="9981" y="7059"/>
                    <a:pt x="9353" y="7442"/>
                  </a:cubicBezTo>
                  <a:cubicBezTo>
                    <a:pt x="9052" y="7633"/>
                    <a:pt x="8588" y="7838"/>
                    <a:pt x="8274" y="8002"/>
                  </a:cubicBezTo>
                  <a:cubicBezTo>
                    <a:pt x="8042" y="8138"/>
                    <a:pt x="7919" y="8206"/>
                    <a:pt x="7810" y="8288"/>
                  </a:cubicBezTo>
                  <a:cubicBezTo>
                    <a:pt x="7772" y="8314"/>
                    <a:pt x="7732" y="8326"/>
                    <a:pt x="7693" y="8326"/>
                  </a:cubicBezTo>
                  <a:cubicBezTo>
                    <a:pt x="7590" y="8326"/>
                    <a:pt x="7499" y="8243"/>
                    <a:pt x="7509" y="8124"/>
                  </a:cubicBezTo>
                  <a:cubicBezTo>
                    <a:pt x="7550" y="7729"/>
                    <a:pt x="7523" y="7292"/>
                    <a:pt x="7414" y="6814"/>
                  </a:cubicBezTo>
                  <a:lnTo>
                    <a:pt x="7264" y="6814"/>
                  </a:lnTo>
                  <a:cubicBezTo>
                    <a:pt x="7441" y="7606"/>
                    <a:pt x="7100" y="8234"/>
                    <a:pt x="6840" y="8807"/>
                  </a:cubicBezTo>
                  <a:cubicBezTo>
                    <a:pt x="6253" y="9381"/>
                    <a:pt x="5639" y="10227"/>
                    <a:pt x="5557" y="10923"/>
                  </a:cubicBezTo>
                  <a:cubicBezTo>
                    <a:pt x="5543" y="11005"/>
                    <a:pt x="5530" y="11087"/>
                    <a:pt x="5543" y="11183"/>
                  </a:cubicBezTo>
                  <a:cubicBezTo>
                    <a:pt x="5543" y="11196"/>
                    <a:pt x="5543" y="11224"/>
                    <a:pt x="5557" y="11237"/>
                  </a:cubicBezTo>
                  <a:cubicBezTo>
                    <a:pt x="5557" y="11251"/>
                    <a:pt x="5557" y="11265"/>
                    <a:pt x="5557" y="11278"/>
                  </a:cubicBezTo>
                  <a:cubicBezTo>
                    <a:pt x="5598" y="11647"/>
                    <a:pt x="5612" y="11811"/>
                    <a:pt x="5707" y="12111"/>
                  </a:cubicBezTo>
                  <a:cubicBezTo>
                    <a:pt x="5753" y="12262"/>
                    <a:pt x="5643" y="12383"/>
                    <a:pt x="5508" y="12383"/>
                  </a:cubicBezTo>
                  <a:cubicBezTo>
                    <a:pt x="5484" y="12383"/>
                    <a:pt x="5459" y="12379"/>
                    <a:pt x="5434" y="12371"/>
                  </a:cubicBezTo>
                  <a:cubicBezTo>
                    <a:pt x="5420" y="12357"/>
                    <a:pt x="5393" y="12357"/>
                    <a:pt x="5379" y="12343"/>
                  </a:cubicBezTo>
                  <a:cubicBezTo>
                    <a:pt x="5120" y="12261"/>
                    <a:pt x="4970" y="12207"/>
                    <a:pt x="4765" y="12111"/>
                  </a:cubicBezTo>
                  <a:cubicBezTo>
                    <a:pt x="4219" y="11852"/>
                    <a:pt x="4069" y="11934"/>
                    <a:pt x="3741" y="11388"/>
                  </a:cubicBezTo>
                  <a:cubicBezTo>
                    <a:pt x="3441" y="10896"/>
                    <a:pt x="3304" y="10309"/>
                    <a:pt x="3782" y="9954"/>
                  </a:cubicBezTo>
                  <a:cubicBezTo>
                    <a:pt x="3864" y="9899"/>
                    <a:pt x="3823" y="9913"/>
                    <a:pt x="3932" y="9858"/>
                  </a:cubicBezTo>
                  <a:cubicBezTo>
                    <a:pt x="3932" y="9858"/>
                    <a:pt x="4055" y="9722"/>
                    <a:pt x="4055" y="9722"/>
                  </a:cubicBezTo>
                  <a:cubicBezTo>
                    <a:pt x="4055" y="9722"/>
                    <a:pt x="4069" y="9708"/>
                    <a:pt x="4082" y="9708"/>
                  </a:cubicBezTo>
                  <a:cubicBezTo>
                    <a:pt x="4178" y="9695"/>
                    <a:pt x="4260" y="9640"/>
                    <a:pt x="4328" y="9558"/>
                  </a:cubicBezTo>
                  <a:cubicBezTo>
                    <a:pt x="4369" y="9531"/>
                    <a:pt x="4424" y="9503"/>
                    <a:pt x="4465" y="9462"/>
                  </a:cubicBezTo>
                  <a:cubicBezTo>
                    <a:pt x="4738" y="9217"/>
                    <a:pt x="4874" y="8807"/>
                    <a:pt x="4820" y="8370"/>
                  </a:cubicBezTo>
                  <a:cubicBezTo>
                    <a:pt x="4792" y="8070"/>
                    <a:pt x="4588" y="7387"/>
                    <a:pt x="4478" y="7114"/>
                  </a:cubicBezTo>
                  <a:lnTo>
                    <a:pt x="4287" y="7210"/>
                  </a:lnTo>
                  <a:cubicBezTo>
                    <a:pt x="4410" y="7496"/>
                    <a:pt x="4519" y="8097"/>
                    <a:pt x="4547" y="8411"/>
                  </a:cubicBezTo>
                  <a:cubicBezTo>
                    <a:pt x="4560" y="8493"/>
                    <a:pt x="4560" y="8575"/>
                    <a:pt x="4547" y="8657"/>
                  </a:cubicBezTo>
                  <a:cubicBezTo>
                    <a:pt x="4547" y="8721"/>
                    <a:pt x="4496" y="8756"/>
                    <a:pt x="4442" y="8756"/>
                  </a:cubicBezTo>
                  <a:cubicBezTo>
                    <a:pt x="4404" y="8756"/>
                    <a:pt x="4365" y="8738"/>
                    <a:pt x="4342" y="8698"/>
                  </a:cubicBezTo>
                  <a:cubicBezTo>
                    <a:pt x="4287" y="8589"/>
                    <a:pt x="4233" y="8507"/>
                    <a:pt x="4205" y="8479"/>
                  </a:cubicBezTo>
                  <a:cubicBezTo>
                    <a:pt x="4096" y="8384"/>
                    <a:pt x="4028" y="8329"/>
                    <a:pt x="3850" y="8179"/>
                  </a:cubicBezTo>
                  <a:cubicBezTo>
                    <a:pt x="3782" y="8124"/>
                    <a:pt x="3523" y="7906"/>
                    <a:pt x="3468" y="7838"/>
                  </a:cubicBezTo>
                  <a:cubicBezTo>
                    <a:pt x="3058" y="7455"/>
                    <a:pt x="2976" y="7169"/>
                    <a:pt x="2976" y="6623"/>
                  </a:cubicBezTo>
                  <a:lnTo>
                    <a:pt x="2826" y="6609"/>
                  </a:lnTo>
                  <a:lnTo>
                    <a:pt x="2826" y="6609"/>
                  </a:lnTo>
                  <a:cubicBezTo>
                    <a:pt x="2813" y="7237"/>
                    <a:pt x="3086" y="7824"/>
                    <a:pt x="3536" y="8247"/>
                  </a:cubicBezTo>
                  <a:cubicBezTo>
                    <a:pt x="3604" y="8316"/>
                    <a:pt x="3673" y="8370"/>
                    <a:pt x="3741" y="8438"/>
                  </a:cubicBezTo>
                  <a:cubicBezTo>
                    <a:pt x="3905" y="8575"/>
                    <a:pt x="4069" y="8698"/>
                    <a:pt x="4151" y="8875"/>
                  </a:cubicBezTo>
                  <a:cubicBezTo>
                    <a:pt x="4219" y="8998"/>
                    <a:pt x="4192" y="8998"/>
                    <a:pt x="4137" y="9121"/>
                  </a:cubicBezTo>
                  <a:cubicBezTo>
                    <a:pt x="4123" y="9148"/>
                    <a:pt x="4000" y="9299"/>
                    <a:pt x="3987" y="9312"/>
                  </a:cubicBezTo>
                  <a:cubicBezTo>
                    <a:pt x="3918" y="9353"/>
                    <a:pt x="3891" y="9422"/>
                    <a:pt x="3823" y="9462"/>
                  </a:cubicBezTo>
                  <a:cubicBezTo>
                    <a:pt x="3700" y="9517"/>
                    <a:pt x="3700" y="9585"/>
                    <a:pt x="3591" y="9654"/>
                  </a:cubicBezTo>
                  <a:cubicBezTo>
                    <a:pt x="2976" y="10118"/>
                    <a:pt x="2908" y="11019"/>
                    <a:pt x="3263" y="11620"/>
                  </a:cubicBezTo>
                  <a:cubicBezTo>
                    <a:pt x="3632" y="12234"/>
                    <a:pt x="4369" y="12616"/>
                    <a:pt x="4956" y="12889"/>
                  </a:cubicBezTo>
                  <a:cubicBezTo>
                    <a:pt x="5175" y="12999"/>
                    <a:pt x="5407" y="13081"/>
                    <a:pt x="5666" y="13163"/>
                  </a:cubicBezTo>
                  <a:cubicBezTo>
                    <a:pt x="6144" y="13326"/>
                    <a:pt x="5857" y="13558"/>
                    <a:pt x="6158" y="13832"/>
                  </a:cubicBezTo>
                  <a:cubicBezTo>
                    <a:pt x="6185" y="13859"/>
                    <a:pt x="6212" y="13886"/>
                    <a:pt x="6226" y="13913"/>
                  </a:cubicBezTo>
                  <a:cubicBezTo>
                    <a:pt x="6444" y="14309"/>
                    <a:pt x="6581" y="14692"/>
                    <a:pt x="6595" y="15129"/>
                  </a:cubicBezTo>
                  <a:cubicBezTo>
                    <a:pt x="6608" y="15538"/>
                    <a:pt x="6444" y="15784"/>
                    <a:pt x="6294" y="16194"/>
                  </a:cubicBezTo>
                  <a:cubicBezTo>
                    <a:pt x="6226" y="16371"/>
                    <a:pt x="6103" y="16644"/>
                    <a:pt x="6062" y="16835"/>
                  </a:cubicBezTo>
                  <a:cubicBezTo>
                    <a:pt x="5202" y="21273"/>
                    <a:pt x="246" y="25232"/>
                    <a:pt x="0" y="34830"/>
                  </a:cubicBezTo>
                  <a:lnTo>
                    <a:pt x="2840" y="34912"/>
                  </a:lnTo>
                  <a:cubicBezTo>
                    <a:pt x="3004" y="25696"/>
                    <a:pt x="7031" y="21614"/>
                    <a:pt x="7359" y="16849"/>
                  </a:cubicBezTo>
                  <a:cubicBezTo>
                    <a:pt x="7373" y="16658"/>
                    <a:pt x="7482" y="16480"/>
                    <a:pt x="7537" y="16303"/>
                  </a:cubicBezTo>
                  <a:cubicBezTo>
                    <a:pt x="7632" y="16043"/>
                    <a:pt x="7714" y="15798"/>
                    <a:pt x="7769" y="15525"/>
                  </a:cubicBezTo>
                  <a:cubicBezTo>
                    <a:pt x="7769" y="15525"/>
                    <a:pt x="7782" y="15525"/>
                    <a:pt x="7782" y="15511"/>
                  </a:cubicBezTo>
                  <a:cubicBezTo>
                    <a:pt x="7810" y="15347"/>
                    <a:pt x="7823" y="15183"/>
                    <a:pt x="7823" y="15006"/>
                  </a:cubicBezTo>
                  <a:cubicBezTo>
                    <a:pt x="7810" y="14282"/>
                    <a:pt x="7400" y="13640"/>
                    <a:pt x="7004" y="13026"/>
                  </a:cubicBezTo>
                  <a:cubicBezTo>
                    <a:pt x="6772" y="12685"/>
                    <a:pt x="6554" y="12343"/>
                    <a:pt x="6403" y="12002"/>
                  </a:cubicBezTo>
                  <a:cubicBezTo>
                    <a:pt x="6267" y="11715"/>
                    <a:pt x="6321" y="11661"/>
                    <a:pt x="6335" y="11497"/>
                  </a:cubicBezTo>
                  <a:cubicBezTo>
                    <a:pt x="6362" y="11155"/>
                    <a:pt x="6595" y="10882"/>
                    <a:pt x="6922" y="10760"/>
                  </a:cubicBezTo>
                  <a:cubicBezTo>
                    <a:pt x="7129" y="10685"/>
                    <a:pt x="7351" y="10636"/>
                    <a:pt x="7567" y="10636"/>
                  </a:cubicBezTo>
                  <a:cubicBezTo>
                    <a:pt x="7707" y="10636"/>
                    <a:pt x="7844" y="10657"/>
                    <a:pt x="7974" y="10705"/>
                  </a:cubicBezTo>
                  <a:cubicBezTo>
                    <a:pt x="8397" y="10855"/>
                    <a:pt x="8806" y="11074"/>
                    <a:pt x="9257" y="11142"/>
                  </a:cubicBezTo>
                  <a:cubicBezTo>
                    <a:pt x="9721" y="11224"/>
                    <a:pt x="10049" y="11265"/>
                    <a:pt x="10527" y="11265"/>
                  </a:cubicBezTo>
                  <a:cubicBezTo>
                    <a:pt x="11059" y="11265"/>
                    <a:pt x="11578" y="11115"/>
                    <a:pt x="11674" y="10787"/>
                  </a:cubicBezTo>
                  <a:cubicBezTo>
                    <a:pt x="11715" y="10664"/>
                    <a:pt x="11701" y="10650"/>
                    <a:pt x="11701" y="10541"/>
                  </a:cubicBezTo>
                  <a:lnTo>
                    <a:pt x="11701" y="10418"/>
                  </a:lnTo>
                  <a:cubicBezTo>
                    <a:pt x="11755" y="10295"/>
                    <a:pt x="11919" y="10186"/>
                    <a:pt x="12083" y="10186"/>
                  </a:cubicBezTo>
                  <a:cubicBezTo>
                    <a:pt x="12179" y="10186"/>
                    <a:pt x="12274" y="10186"/>
                    <a:pt x="12370" y="10200"/>
                  </a:cubicBezTo>
                  <a:cubicBezTo>
                    <a:pt x="12426" y="10205"/>
                    <a:pt x="12485" y="10209"/>
                    <a:pt x="12547" y="10209"/>
                  </a:cubicBezTo>
                  <a:cubicBezTo>
                    <a:pt x="12633" y="10209"/>
                    <a:pt x="12724" y="10202"/>
                    <a:pt x="12820" y="10186"/>
                  </a:cubicBezTo>
                  <a:cubicBezTo>
                    <a:pt x="13257" y="10118"/>
                    <a:pt x="13612" y="9681"/>
                    <a:pt x="13612" y="9230"/>
                  </a:cubicBezTo>
                  <a:cubicBezTo>
                    <a:pt x="13612" y="9189"/>
                    <a:pt x="13599" y="9148"/>
                    <a:pt x="13599" y="9107"/>
                  </a:cubicBezTo>
                  <a:cubicBezTo>
                    <a:pt x="13599" y="9039"/>
                    <a:pt x="13585" y="8971"/>
                    <a:pt x="13599" y="8916"/>
                  </a:cubicBezTo>
                  <a:cubicBezTo>
                    <a:pt x="13626" y="8834"/>
                    <a:pt x="13681" y="8766"/>
                    <a:pt x="13749" y="8698"/>
                  </a:cubicBezTo>
                  <a:cubicBezTo>
                    <a:pt x="13776" y="8671"/>
                    <a:pt x="13790" y="8643"/>
                    <a:pt x="13817" y="8616"/>
                  </a:cubicBezTo>
                  <a:cubicBezTo>
                    <a:pt x="13940" y="8466"/>
                    <a:pt x="13954" y="8384"/>
                    <a:pt x="13995" y="8206"/>
                  </a:cubicBezTo>
                  <a:cubicBezTo>
                    <a:pt x="14377" y="7701"/>
                    <a:pt x="15046" y="7141"/>
                    <a:pt x="15674" y="7073"/>
                  </a:cubicBezTo>
                  <a:cubicBezTo>
                    <a:pt x="15770" y="7073"/>
                    <a:pt x="15865" y="7059"/>
                    <a:pt x="15974" y="7059"/>
                  </a:cubicBezTo>
                  <a:cubicBezTo>
                    <a:pt x="16234" y="7046"/>
                    <a:pt x="16507" y="7032"/>
                    <a:pt x="16766" y="6923"/>
                  </a:cubicBezTo>
                  <a:cubicBezTo>
                    <a:pt x="16998" y="6827"/>
                    <a:pt x="17190" y="6609"/>
                    <a:pt x="17258" y="6363"/>
                  </a:cubicBezTo>
                  <a:cubicBezTo>
                    <a:pt x="17299" y="6199"/>
                    <a:pt x="17285" y="6049"/>
                    <a:pt x="17203" y="5913"/>
                  </a:cubicBezTo>
                  <a:cubicBezTo>
                    <a:pt x="17203" y="5790"/>
                    <a:pt x="17230" y="5653"/>
                    <a:pt x="17285" y="5476"/>
                  </a:cubicBezTo>
                  <a:cubicBezTo>
                    <a:pt x="17326" y="5353"/>
                    <a:pt x="17435" y="5257"/>
                    <a:pt x="17544" y="5162"/>
                  </a:cubicBezTo>
                  <a:cubicBezTo>
                    <a:pt x="17585" y="5121"/>
                    <a:pt x="17613" y="5093"/>
                    <a:pt x="17654" y="5052"/>
                  </a:cubicBezTo>
                  <a:cubicBezTo>
                    <a:pt x="18050" y="4657"/>
                    <a:pt x="18227" y="4069"/>
                    <a:pt x="18159" y="3523"/>
                  </a:cubicBezTo>
                  <a:lnTo>
                    <a:pt x="18050" y="3496"/>
                  </a:lnTo>
                  <a:lnTo>
                    <a:pt x="18050" y="3496"/>
                  </a:lnTo>
                  <a:cubicBezTo>
                    <a:pt x="18118" y="3988"/>
                    <a:pt x="17940" y="4424"/>
                    <a:pt x="17667" y="4779"/>
                  </a:cubicBezTo>
                  <a:cubicBezTo>
                    <a:pt x="17640" y="4807"/>
                    <a:pt x="17449" y="5025"/>
                    <a:pt x="17408" y="5052"/>
                  </a:cubicBezTo>
                  <a:cubicBezTo>
                    <a:pt x="17285" y="5175"/>
                    <a:pt x="17094" y="5203"/>
                    <a:pt x="17026" y="5394"/>
                  </a:cubicBezTo>
                  <a:cubicBezTo>
                    <a:pt x="16998" y="5476"/>
                    <a:pt x="16971" y="5571"/>
                    <a:pt x="16957" y="5667"/>
                  </a:cubicBezTo>
                  <a:cubicBezTo>
                    <a:pt x="16889" y="5626"/>
                    <a:pt x="16835" y="5599"/>
                    <a:pt x="16766" y="5571"/>
                  </a:cubicBezTo>
                  <a:cubicBezTo>
                    <a:pt x="16725" y="5558"/>
                    <a:pt x="16684" y="5530"/>
                    <a:pt x="16643" y="5517"/>
                  </a:cubicBezTo>
                  <a:cubicBezTo>
                    <a:pt x="16507" y="5435"/>
                    <a:pt x="16398" y="5312"/>
                    <a:pt x="16425" y="5216"/>
                  </a:cubicBezTo>
                  <a:cubicBezTo>
                    <a:pt x="16452" y="5134"/>
                    <a:pt x="16548" y="5107"/>
                    <a:pt x="16698" y="5052"/>
                  </a:cubicBezTo>
                  <a:cubicBezTo>
                    <a:pt x="16835" y="5012"/>
                    <a:pt x="16998" y="4971"/>
                    <a:pt x="17094" y="4848"/>
                  </a:cubicBezTo>
                  <a:cubicBezTo>
                    <a:pt x="17285" y="4616"/>
                    <a:pt x="17217" y="4302"/>
                    <a:pt x="16944" y="3933"/>
                  </a:cubicBezTo>
                  <a:cubicBezTo>
                    <a:pt x="16821" y="3769"/>
                    <a:pt x="16780" y="3633"/>
                    <a:pt x="16766" y="3523"/>
                  </a:cubicBezTo>
                  <a:lnTo>
                    <a:pt x="16671" y="3455"/>
                  </a:lnTo>
                  <a:lnTo>
                    <a:pt x="16671" y="3455"/>
                  </a:lnTo>
                  <a:cubicBezTo>
                    <a:pt x="16698" y="3701"/>
                    <a:pt x="16835" y="4056"/>
                    <a:pt x="16903" y="4151"/>
                  </a:cubicBezTo>
                  <a:cubicBezTo>
                    <a:pt x="16985" y="4274"/>
                    <a:pt x="17026" y="4506"/>
                    <a:pt x="16889" y="4657"/>
                  </a:cubicBezTo>
                  <a:cubicBezTo>
                    <a:pt x="16835" y="4725"/>
                    <a:pt x="16725" y="4766"/>
                    <a:pt x="16616" y="4793"/>
                  </a:cubicBezTo>
                  <a:cubicBezTo>
                    <a:pt x="16452" y="4848"/>
                    <a:pt x="16247" y="4902"/>
                    <a:pt x="16179" y="5121"/>
                  </a:cubicBezTo>
                  <a:cubicBezTo>
                    <a:pt x="16111" y="5285"/>
                    <a:pt x="16166" y="5448"/>
                    <a:pt x="16275" y="5571"/>
                  </a:cubicBezTo>
                  <a:cubicBezTo>
                    <a:pt x="16229" y="5573"/>
                    <a:pt x="16183" y="5574"/>
                    <a:pt x="16138" y="5574"/>
                  </a:cubicBezTo>
                  <a:cubicBezTo>
                    <a:pt x="15870" y="5574"/>
                    <a:pt x="15605" y="5536"/>
                    <a:pt x="15360" y="5407"/>
                  </a:cubicBezTo>
                  <a:cubicBezTo>
                    <a:pt x="15046" y="5244"/>
                    <a:pt x="14240" y="4097"/>
                    <a:pt x="14077" y="3783"/>
                  </a:cubicBezTo>
                  <a:lnTo>
                    <a:pt x="13940" y="3810"/>
                  </a:lnTo>
                  <a:cubicBezTo>
                    <a:pt x="14118" y="4179"/>
                    <a:pt x="14746" y="5326"/>
                    <a:pt x="15237" y="5599"/>
                  </a:cubicBezTo>
                  <a:cubicBezTo>
                    <a:pt x="15537" y="5762"/>
                    <a:pt x="15879" y="5844"/>
                    <a:pt x="16193" y="5844"/>
                  </a:cubicBezTo>
                  <a:cubicBezTo>
                    <a:pt x="16343" y="5844"/>
                    <a:pt x="16480" y="5844"/>
                    <a:pt x="16602" y="5831"/>
                  </a:cubicBezTo>
                  <a:lnTo>
                    <a:pt x="16657" y="5831"/>
                  </a:lnTo>
                  <a:cubicBezTo>
                    <a:pt x="16766" y="5872"/>
                    <a:pt x="16875" y="5926"/>
                    <a:pt x="16944" y="6008"/>
                  </a:cubicBezTo>
                  <a:cubicBezTo>
                    <a:pt x="16944" y="6076"/>
                    <a:pt x="16971" y="6158"/>
                    <a:pt x="17012" y="6227"/>
                  </a:cubicBezTo>
                  <a:cubicBezTo>
                    <a:pt x="16998" y="6254"/>
                    <a:pt x="16998" y="6268"/>
                    <a:pt x="16998" y="6295"/>
                  </a:cubicBezTo>
                  <a:cubicBezTo>
                    <a:pt x="16957" y="6445"/>
                    <a:pt x="16807" y="6609"/>
                    <a:pt x="16657" y="6677"/>
                  </a:cubicBezTo>
                  <a:cubicBezTo>
                    <a:pt x="16452" y="6759"/>
                    <a:pt x="16206" y="6773"/>
                    <a:pt x="15961" y="6786"/>
                  </a:cubicBezTo>
                  <a:cubicBezTo>
                    <a:pt x="15865" y="6786"/>
                    <a:pt x="15756" y="6800"/>
                    <a:pt x="15647" y="6800"/>
                  </a:cubicBezTo>
                  <a:cubicBezTo>
                    <a:pt x="15060" y="6868"/>
                    <a:pt x="14432" y="7182"/>
                    <a:pt x="14008" y="7592"/>
                  </a:cubicBezTo>
                  <a:cubicBezTo>
                    <a:pt x="13995" y="7455"/>
                    <a:pt x="13940" y="7346"/>
                    <a:pt x="13872" y="7223"/>
                  </a:cubicBezTo>
                  <a:cubicBezTo>
                    <a:pt x="13848" y="7163"/>
                    <a:pt x="13845" y="7082"/>
                    <a:pt x="13798" y="7082"/>
                  </a:cubicBezTo>
                  <a:cubicBezTo>
                    <a:pt x="13792" y="7082"/>
                    <a:pt x="13784" y="7084"/>
                    <a:pt x="13776" y="7087"/>
                  </a:cubicBezTo>
                  <a:cubicBezTo>
                    <a:pt x="13708" y="7128"/>
                    <a:pt x="13681" y="7210"/>
                    <a:pt x="13708" y="7278"/>
                  </a:cubicBezTo>
                  <a:cubicBezTo>
                    <a:pt x="13803" y="7455"/>
                    <a:pt x="13831" y="7674"/>
                    <a:pt x="13790" y="7879"/>
                  </a:cubicBezTo>
                  <a:cubicBezTo>
                    <a:pt x="13790" y="7906"/>
                    <a:pt x="13790" y="7920"/>
                    <a:pt x="13790" y="7933"/>
                  </a:cubicBezTo>
                  <a:cubicBezTo>
                    <a:pt x="13749" y="8070"/>
                    <a:pt x="13763" y="8111"/>
                    <a:pt x="13667" y="8234"/>
                  </a:cubicBezTo>
                  <a:cubicBezTo>
                    <a:pt x="13653" y="8261"/>
                    <a:pt x="13558" y="8384"/>
                    <a:pt x="13544" y="8398"/>
                  </a:cubicBezTo>
                  <a:cubicBezTo>
                    <a:pt x="13462" y="8493"/>
                    <a:pt x="13380" y="8589"/>
                    <a:pt x="13339" y="8725"/>
                  </a:cubicBezTo>
                  <a:cubicBezTo>
                    <a:pt x="13312" y="8821"/>
                    <a:pt x="13326" y="8930"/>
                    <a:pt x="13326" y="9012"/>
                  </a:cubicBezTo>
                  <a:cubicBezTo>
                    <a:pt x="13326" y="9053"/>
                    <a:pt x="13339" y="9080"/>
                    <a:pt x="13339" y="9121"/>
                  </a:cubicBezTo>
                  <a:cubicBezTo>
                    <a:pt x="13339" y="9435"/>
                    <a:pt x="13080" y="9749"/>
                    <a:pt x="12766" y="9804"/>
                  </a:cubicBezTo>
                  <a:cubicBezTo>
                    <a:pt x="12704" y="9811"/>
                    <a:pt x="12643" y="9814"/>
                    <a:pt x="12580" y="9814"/>
                  </a:cubicBezTo>
                  <a:cubicBezTo>
                    <a:pt x="12517" y="9814"/>
                    <a:pt x="12452" y="9811"/>
                    <a:pt x="12384" y="9804"/>
                  </a:cubicBezTo>
                  <a:cubicBezTo>
                    <a:pt x="12288" y="9790"/>
                    <a:pt x="12179" y="9790"/>
                    <a:pt x="12083" y="9790"/>
                  </a:cubicBezTo>
                  <a:cubicBezTo>
                    <a:pt x="11974" y="9790"/>
                    <a:pt x="11865" y="9817"/>
                    <a:pt x="11769" y="9858"/>
                  </a:cubicBezTo>
                  <a:cubicBezTo>
                    <a:pt x="11837" y="9777"/>
                    <a:pt x="11947" y="9695"/>
                    <a:pt x="12097" y="9613"/>
                  </a:cubicBezTo>
                  <a:cubicBezTo>
                    <a:pt x="12138" y="9585"/>
                    <a:pt x="12179" y="9572"/>
                    <a:pt x="12220" y="9558"/>
                  </a:cubicBezTo>
                  <a:cubicBezTo>
                    <a:pt x="12397" y="9462"/>
                    <a:pt x="12602" y="9367"/>
                    <a:pt x="12739" y="9189"/>
                  </a:cubicBezTo>
                  <a:cubicBezTo>
                    <a:pt x="12834" y="9067"/>
                    <a:pt x="12889" y="8916"/>
                    <a:pt x="12889" y="8766"/>
                  </a:cubicBezTo>
                  <a:lnTo>
                    <a:pt x="12807" y="8657"/>
                  </a:lnTo>
                  <a:cubicBezTo>
                    <a:pt x="12807" y="8739"/>
                    <a:pt x="12711" y="9026"/>
                    <a:pt x="12657" y="9094"/>
                  </a:cubicBezTo>
                  <a:cubicBezTo>
                    <a:pt x="12547" y="9217"/>
                    <a:pt x="12370" y="9312"/>
                    <a:pt x="12206" y="9394"/>
                  </a:cubicBezTo>
                  <a:cubicBezTo>
                    <a:pt x="12165" y="9408"/>
                    <a:pt x="11960" y="9476"/>
                    <a:pt x="11919" y="9490"/>
                  </a:cubicBezTo>
                  <a:cubicBezTo>
                    <a:pt x="11824" y="9544"/>
                    <a:pt x="11742" y="9585"/>
                    <a:pt x="11687" y="9626"/>
                  </a:cubicBezTo>
                  <a:cubicBezTo>
                    <a:pt x="11625" y="9660"/>
                    <a:pt x="11555" y="9678"/>
                    <a:pt x="11486" y="9678"/>
                  </a:cubicBezTo>
                  <a:cubicBezTo>
                    <a:pt x="11390" y="9678"/>
                    <a:pt x="11295" y="9643"/>
                    <a:pt x="11223" y="9572"/>
                  </a:cubicBezTo>
                  <a:cubicBezTo>
                    <a:pt x="11005" y="9353"/>
                    <a:pt x="10868" y="9080"/>
                    <a:pt x="10895" y="8698"/>
                  </a:cubicBezTo>
                  <a:cubicBezTo>
                    <a:pt x="10841" y="8698"/>
                    <a:pt x="10786" y="8698"/>
                    <a:pt x="10731" y="8684"/>
                  </a:cubicBezTo>
                  <a:lnTo>
                    <a:pt x="10731" y="8684"/>
                  </a:lnTo>
                  <a:cubicBezTo>
                    <a:pt x="10650" y="8916"/>
                    <a:pt x="10718" y="9162"/>
                    <a:pt x="10813" y="9381"/>
                  </a:cubicBezTo>
                  <a:cubicBezTo>
                    <a:pt x="10445" y="9244"/>
                    <a:pt x="10090" y="9026"/>
                    <a:pt x="9803" y="8739"/>
                  </a:cubicBezTo>
                  <a:cubicBezTo>
                    <a:pt x="9735" y="8657"/>
                    <a:pt x="9653" y="8575"/>
                    <a:pt x="9639" y="8479"/>
                  </a:cubicBezTo>
                  <a:cubicBezTo>
                    <a:pt x="9612" y="8493"/>
                    <a:pt x="9585" y="8507"/>
                    <a:pt x="9557" y="8520"/>
                  </a:cubicBezTo>
                  <a:cubicBezTo>
                    <a:pt x="9871" y="9039"/>
                    <a:pt x="10377" y="9422"/>
                    <a:pt x="10964" y="9599"/>
                  </a:cubicBezTo>
                  <a:cubicBezTo>
                    <a:pt x="11046" y="9736"/>
                    <a:pt x="11141" y="9858"/>
                    <a:pt x="11237" y="9995"/>
                  </a:cubicBezTo>
                  <a:cubicBezTo>
                    <a:pt x="11291" y="10091"/>
                    <a:pt x="11360" y="10186"/>
                    <a:pt x="11401" y="10295"/>
                  </a:cubicBezTo>
                  <a:cubicBezTo>
                    <a:pt x="11401" y="10323"/>
                    <a:pt x="11401" y="10350"/>
                    <a:pt x="11414" y="10364"/>
                  </a:cubicBezTo>
                  <a:cubicBezTo>
                    <a:pt x="11428" y="10432"/>
                    <a:pt x="11428" y="10500"/>
                    <a:pt x="11414" y="10555"/>
                  </a:cubicBezTo>
                  <a:cubicBezTo>
                    <a:pt x="11319" y="10855"/>
                    <a:pt x="10827" y="10869"/>
                    <a:pt x="10691" y="10869"/>
                  </a:cubicBezTo>
                  <a:cubicBezTo>
                    <a:pt x="10062" y="10869"/>
                    <a:pt x="9448" y="10760"/>
                    <a:pt x="8861" y="10555"/>
                  </a:cubicBezTo>
                  <a:cubicBezTo>
                    <a:pt x="8738" y="10514"/>
                    <a:pt x="8615" y="10473"/>
                    <a:pt x="8492" y="10418"/>
                  </a:cubicBezTo>
                  <a:cubicBezTo>
                    <a:pt x="8083" y="10268"/>
                    <a:pt x="7660" y="10091"/>
                    <a:pt x="7209" y="10091"/>
                  </a:cubicBezTo>
                  <a:cubicBezTo>
                    <a:pt x="7086" y="10091"/>
                    <a:pt x="6977" y="10118"/>
                    <a:pt x="6868" y="10145"/>
                  </a:cubicBezTo>
                  <a:cubicBezTo>
                    <a:pt x="6853" y="10149"/>
                    <a:pt x="6839" y="10150"/>
                    <a:pt x="6825" y="10150"/>
                  </a:cubicBezTo>
                  <a:cubicBezTo>
                    <a:pt x="6682" y="10150"/>
                    <a:pt x="6577" y="9969"/>
                    <a:pt x="6676" y="9845"/>
                  </a:cubicBezTo>
                  <a:cubicBezTo>
                    <a:pt x="6772" y="9749"/>
                    <a:pt x="6868" y="9654"/>
                    <a:pt x="6936" y="9544"/>
                  </a:cubicBezTo>
                  <a:cubicBezTo>
                    <a:pt x="7059" y="9422"/>
                    <a:pt x="7182" y="9326"/>
                    <a:pt x="7305" y="9230"/>
                  </a:cubicBezTo>
                  <a:cubicBezTo>
                    <a:pt x="7728" y="8916"/>
                    <a:pt x="8206" y="8657"/>
                    <a:pt x="8684" y="8411"/>
                  </a:cubicBezTo>
                  <a:cubicBezTo>
                    <a:pt x="8998" y="8247"/>
                    <a:pt x="9325" y="8070"/>
                    <a:pt x="9639" y="7879"/>
                  </a:cubicBezTo>
                  <a:cubicBezTo>
                    <a:pt x="10308" y="7455"/>
                    <a:pt x="11155" y="6745"/>
                    <a:pt x="11346" y="5735"/>
                  </a:cubicBezTo>
                  <a:cubicBezTo>
                    <a:pt x="11414" y="5339"/>
                    <a:pt x="11373" y="4916"/>
                    <a:pt x="11237" y="4493"/>
                  </a:cubicBezTo>
                  <a:lnTo>
                    <a:pt x="11250" y="4493"/>
                  </a:lnTo>
                  <a:cubicBezTo>
                    <a:pt x="11564" y="3796"/>
                    <a:pt x="11660" y="3196"/>
                    <a:pt x="11564" y="2404"/>
                  </a:cubicBezTo>
                  <a:cubicBezTo>
                    <a:pt x="11564" y="2335"/>
                    <a:pt x="11496" y="2281"/>
                    <a:pt x="11414" y="2281"/>
                  </a:cubicBezTo>
                  <a:cubicBezTo>
                    <a:pt x="11332" y="2294"/>
                    <a:pt x="11428" y="2404"/>
                    <a:pt x="11428" y="2486"/>
                  </a:cubicBezTo>
                  <a:cubicBezTo>
                    <a:pt x="11510" y="3141"/>
                    <a:pt x="11346" y="3619"/>
                    <a:pt x="11100" y="4151"/>
                  </a:cubicBezTo>
                  <a:cubicBezTo>
                    <a:pt x="10909" y="3755"/>
                    <a:pt x="10636" y="3373"/>
                    <a:pt x="10267" y="3032"/>
                  </a:cubicBezTo>
                  <a:cubicBezTo>
                    <a:pt x="9735" y="2513"/>
                    <a:pt x="9038" y="1994"/>
                    <a:pt x="8424" y="1625"/>
                  </a:cubicBezTo>
                  <a:cubicBezTo>
                    <a:pt x="8397" y="1612"/>
                    <a:pt x="8369" y="1598"/>
                    <a:pt x="8342" y="1585"/>
                  </a:cubicBezTo>
                  <a:cubicBezTo>
                    <a:pt x="8165" y="1448"/>
                    <a:pt x="8206" y="1107"/>
                    <a:pt x="8301" y="861"/>
                  </a:cubicBezTo>
                  <a:lnTo>
                    <a:pt x="8329" y="779"/>
                  </a:lnTo>
                  <a:cubicBezTo>
                    <a:pt x="8410" y="533"/>
                    <a:pt x="8520" y="274"/>
                    <a:pt x="8479" y="14"/>
                  </a:cubicBezTo>
                  <a:lnTo>
                    <a:pt x="8356"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22"/>
            <p:cNvSpPr/>
            <p:nvPr/>
          </p:nvSpPr>
          <p:spPr>
            <a:xfrm flipH="1">
              <a:off x="6941138" y="-24198"/>
              <a:ext cx="1289144" cy="670789"/>
            </a:xfrm>
            <a:custGeom>
              <a:avLst/>
              <a:gdLst/>
              <a:ahLst/>
              <a:cxnLst/>
              <a:rect l="l" t="t" r="r" b="b"/>
              <a:pathLst>
                <a:path w="9736" h="5066" extrusionOk="0">
                  <a:moveTo>
                    <a:pt x="4953" y="0"/>
                  </a:moveTo>
                  <a:cubicBezTo>
                    <a:pt x="4936" y="0"/>
                    <a:pt x="4919" y="2"/>
                    <a:pt x="4902" y="7"/>
                  </a:cubicBezTo>
                  <a:cubicBezTo>
                    <a:pt x="4724" y="62"/>
                    <a:pt x="4561" y="185"/>
                    <a:pt x="4369" y="239"/>
                  </a:cubicBezTo>
                  <a:cubicBezTo>
                    <a:pt x="4241" y="278"/>
                    <a:pt x="4088" y="377"/>
                    <a:pt x="3945" y="377"/>
                  </a:cubicBezTo>
                  <a:cubicBezTo>
                    <a:pt x="3936" y="377"/>
                    <a:pt x="3928" y="377"/>
                    <a:pt x="3919" y="376"/>
                  </a:cubicBezTo>
                  <a:cubicBezTo>
                    <a:pt x="3782" y="376"/>
                    <a:pt x="3659" y="294"/>
                    <a:pt x="3509" y="294"/>
                  </a:cubicBezTo>
                  <a:cubicBezTo>
                    <a:pt x="3264" y="294"/>
                    <a:pt x="2895" y="335"/>
                    <a:pt x="2786" y="581"/>
                  </a:cubicBezTo>
                  <a:cubicBezTo>
                    <a:pt x="2688" y="786"/>
                    <a:pt x="2625" y="906"/>
                    <a:pt x="2453" y="906"/>
                  </a:cubicBezTo>
                  <a:cubicBezTo>
                    <a:pt x="2409" y="906"/>
                    <a:pt x="2356" y="898"/>
                    <a:pt x="2294" y="881"/>
                  </a:cubicBezTo>
                  <a:cubicBezTo>
                    <a:pt x="2237" y="868"/>
                    <a:pt x="2188" y="861"/>
                    <a:pt x="2147" y="861"/>
                  </a:cubicBezTo>
                  <a:cubicBezTo>
                    <a:pt x="1895" y="861"/>
                    <a:pt x="1910" y="1093"/>
                    <a:pt x="1734" y="1304"/>
                  </a:cubicBezTo>
                  <a:cubicBezTo>
                    <a:pt x="1530" y="1523"/>
                    <a:pt x="1188" y="1659"/>
                    <a:pt x="956" y="1864"/>
                  </a:cubicBezTo>
                  <a:cubicBezTo>
                    <a:pt x="738" y="2069"/>
                    <a:pt x="574" y="2328"/>
                    <a:pt x="287" y="2438"/>
                  </a:cubicBezTo>
                  <a:cubicBezTo>
                    <a:pt x="0" y="2560"/>
                    <a:pt x="14" y="2683"/>
                    <a:pt x="205" y="2902"/>
                  </a:cubicBezTo>
                  <a:cubicBezTo>
                    <a:pt x="287" y="2997"/>
                    <a:pt x="383" y="3093"/>
                    <a:pt x="355" y="3216"/>
                  </a:cubicBezTo>
                  <a:cubicBezTo>
                    <a:pt x="342" y="3366"/>
                    <a:pt x="219" y="3530"/>
                    <a:pt x="287" y="3680"/>
                  </a:cubicBezTo>
                  <a:cubicBezTo>
                    <a:pt x="369" y="3816"/>
                    <a:pt x="547" y="3844"/>
                    <a:pt x="669" y="3912"/>
                  </a:cubicBezTo>
                  <a:cubicBezTo>
                    <a:pt x="820" y="3994"/>
                    <a:pt x="861" y="4171"/>
                    <a:pt x="983" y="4294"/>
                  </a:cubicBezTo>
                  <a:cubicBezTo>
                    <a:pt x="1134" y="4431"/>
                    <a:pt x="1366" y="4363"/>
                    <a:pt x="1543" y="4431"/>
                  </a:cubicBezTo>
                  <a:cubicBezTo>
                    <a:pt x="1789" y="4513"/>
                    <a:pt x="2048" y="4567"/>
                    <a:pt x="2294" y="4636"/>
                  </a:cubicBezTo>
                  <a:cubicBezTo>
                    <a:pt x="2540" y="4704"/>
                    <a:pt x="2758" y="4663"/>
                    <a:pt x="2990" y="4690"/>
                  </a:cubicBezTo>
                  <a:cubicBezTo>
                    <a:pt x="3008" y="4692"/>
                    <a:pt x="3026" y="4692"/>
                    <a:pt x="3046" y="4692"/>
                  </a:cubicBezTo>
                  <a:cubicBezTo>
                    <a:pt x="3130" y="4692"/>
                    <a:pt x="3228" y="4682"/>
                    <a:pt x="3323" y="4682"/>
                  </a:cubicBezTo>
                  <a:cubicBezTo>
                    <a:pt x="3424" y="4682"/>
                    <a:pt x="3521" y="4694"/>
                    <a:pt x="3591" y="4745"/>
                  </a:cubicBezTo>
                  <a:cubicBezTo>
                    <a:pt x="3700" y="4827"/>
                    <a:pt x="3782" y="4977"/>
                    <a:pt x="3919" y="5045"/>
                  </a:cubicBezTo>
                  <a:cubicBezTo>
                    <a:pt x="3951" y="5059"/>
                    <a:pt x="3999" y="5065"/>
                    <a:pt x="4056" y="5065"/>
                  </a:cubicBezTo>
                  <a:cubicBezTo>
                    <a:pt x="4217" y="5065"/>
                    <a:pt x="4442" y="5017"/>
                    <a:pt x="4533" y="4977"/>
                  </a:cubicBezTo>
                  <a:cubicBezTo>
                    <a:pt x="4683" y="4936"/>
                    <a:pt x="4765" y="4786"/>
                    <a:pt x="4916" y="4731"/>
                  </a:cubicBezTo>
                  <a:cubicBezTo>
                    <a:pt x="4935" y="4724"/>
                    <a:pt x="4954" y="4720"/>
                    <a:pt x="4973" y="4720"/>
                  </a:cubicBezTo>
                  <a:cubicBezTo>
                    <a:pt x="5093" y="4720"/>
                    <a:pt x="5217" y="4850"/>
                    <a:pt x="5312" y="4909"/>
                  </a:cubicBezTo>
                  <a:cubicBezTo>
                    <a:pt x="5363" y="4939"/>
                    <a:pt x="5411" y="4951"/>
                    <a:pt x="5456" y="4951"/>
                  </a:cubicBezTo>
                  <a:cubicBezTo>
                    <a:pt x="5556" y="4951"/>
                    <a:pt x="5646" y="4892"/>
                    <a:pt x="5748" y="4827"/>
                  </a:cubicBezTo>
                  <a:cubicBezTo>
                    <a:pt x="5827" y="4781"/>
                    <a:pt x="5895" y="4764"/>
                    <a:pt x="5959" y="4764"/>
                  </a:cubicBezTo>
                  <a:cubicBezTo>
                    <a:pt x="6086" y="4764"/>
                    <a:pt x="6200" y="4827"/>
                    <a:pt x="6363" y="4854"/>
                  </a:cubicBezTo>
                  <a:cubicBezTo>
                    <a:pt x="6527" y="4892"/>
                    <a:pt x="6761" y="4965"/>
                    <a:pt x="6936" y="4965"/>
                  </a:cubicBezTo>
                  <a:cubicBezTo>
                    <a:pt x="6950" y="4965"/>
                    <a:pt x="6964" y="4964"/>
                    <a:pt x="6977" y="4963"/>
                  </a:cubicBezTo>
                  <a:cubicBezTo>
                    <a:pt x="7114" y="4950"/>
                    <a:pt x="7209" y="4786"/>
                    <a:pt x="7319" y="4718"/>
                  </a:cubicBezTo>
                  <a:cubicBezTo>
                    <a:pt x="7376" y="4676"/>
                    <a:pt x="7431" y="4660"/>
                    <a:pt x="7485" y="4660"/>
                  </a:cubicBezTo>
                  <a:cubicBezTo>
                    <a:pt x="7574" y="4660"/>
                    <a:pt x="7662" y="4703"/>
                    <a:pt x="7755" y="4745"/>
                  </a:cubicBezTo>
                  <a:cubicBezTo>
                    <a:pt x="7819" y="4772"/>
                    <a:pt x="7887" y="4783"/>
                    <a:pt x="7958" y="4783"/>
                  </a:cubicBezTo>
                  <a:cubicBezTo>
                    <a:pt x="8098" y="4783"/>
                    <a:pt x="8247" y="4740"/>
                    <a:pt x="8384" y="4704"/>
                  </a:cubicBezTo>
                  <a:cubicBezTo>
                    <a:pt x="8547" y="4663"/>
                    <a:pt x="8602" y="4567"/>
                    <a:pt x="8670" y="4417"/>
                  </a:cubicBezTo>
                  <a:cubicBezTo>
                    <a:pt x="8752" y="4253"/>
                    <a:pt x="8834" y="4199"/>
                    <a:pt x="8998" y="4131"/>
                  </a:cubicBezTo>
                  <a:cubicBezTo>
                    <a:pt x="9394" y="3994"/>
                    <a:pt x="9653" y="3571"/>
                    <a:pt x="9708" y="3161"/>
                  </a:cubicBezTo>
                  <a:cubicBezTo>
                    <a:pt x="9735" y="2956"/>
                    <a:pt x="9585" y="2792"/>
                    <a:pt x="9571" y="2601"/>
                  </a:cubicBezTo>
                  <a:cubicBezTo>
                    <a:pt x="9544" y="2397"/>
                    <a:pt x="9571" y="2205"/>
                    <a:pt x="9367" y="2096"/>
                  </a:cubicBezTo>
                  <a:cubicBezTo>
                    <a:pt x="9216" y="2001"/>
                    <a:pt x="9053" y="1960"/>
                    <a:pt x="8984" y="1796"/>
                  </a:cubicBezTo>
                  <a:cubicBezTo>
                    <a:pt x="8902" y="1605"/>
                    <a:pt x="8861" y="1427"/>
                    <a:pt x="8629" y="1400"/>
                  </a:cubicBezTo>
                  <a:cubicBezTo>
                    <a:pt x="8247" y="1345"/>
                    <a:pt x="7919" y="1154"/>
                    <a:pt x="7646" y="881"/>
                  </a:cubicBezTo>
                  <a:cubicBezTo>
                    <a:pt x="7496" y="731"/>
                    <a:pt x="7346" y="676"/>
                    <a:pt x="7141" y="622"/>
                  </a:cubicBezTo>
                  <a:cubicBezTo>
                    <a:pt x="6895" y="553"/>
                    <a:pt x="6622" y="390"/>
                    <a:pt x="6363" y="376"/>
                  </a:cubicBezTo>
                  <a:cubicBezTo>
                    <a:pt x="6241" y="376"/>
                    <a:pt x="6102" y="385"/>
                    <a:pt x="5960" y="385"/>
                  </a:cubicBezTo>
                  <a:cubicBezTo>
                    <a:pt x="5705" y="385"/>
                    <a:pt x="5441" y="356"/>
                    <a:pt x="5257" y="198"/>
                  </a:cubicBezTo>
                  <a:cubicBezTo>
                    <a:pt x="5172" y="126"/>
                    <a:pt x="5077" y="0"/>
                    <a:pt x="4953"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22"/>
            <p:cNvSpPr/>
            <p:nvPr/>
          </p:nvSpPr>
          <p:spPr>
            <a:xfrm flipH="1">
              <a:off x="7257582" y="419381"/>
              <a:ext cx="99572" cy="64881"/>
            </a:xfrm>
            <a:custGeom>
              <a:avLst/>
              <a:gdLst/>
              <a:ahLst/>
              <a:cxnLst/>
              <a:rect l="l" t="t" r="r" b="b"/>
              <a:pathLst>
                <a:path w="752" h="490" extrusionOk="0">
                  <a:moveTo>
                    <a:pt x="430" y="0"/>
                  </a:moveTo>
                  <a:cubicBezTo>
                    <a:pt x="330" y="0"/>
                    <a:pt x="224" y="49"/>
                    <a:pt x="151" y="98"/>
                  </a:cubicBezTo>
                  <a:cubicBezTo>
                    <a:pt x="69" y="152"/>
                    <a:pt x="1" y="248"/>
                    <a:pt x="42" y="316"/>
                  </a:cubicBezTo>
                  <a:cubicBezTo>
                    <a:pt x="56" y="357"/>
                    <a:pt x="83" y="398"/>
                    <a:pt x="137" y="426"/>
                  </a:cubicBezTo>
                  <a:cubicBezTo>
                    <a:pt x="206" y="468"/>
                    <a:pt x="290" y="490"/>
                    <a:pt x="377" y="490"/>
                  </a:cubicBezTo>
                  <a:cubicBezTo>
                    <a:pt x="429" y="490"/>
                    <a:pt x="482" y="482"/>
                    <a:pt x="533" y="466"/>
                  </a:cubicBezTo>
                  <a:cubicBezTo>
                    <a:pt x="656" y="426"/>
                    <a:pt x="752" y="316"/>
                    <a:pt x="738" y="207"/>
                  </a:cubicBezTo>
                  <a:cubicBezTo>
                    <a:pt x="725" y="112"/>
                    <a:pt x="602" y="16"/>
                    <a:pt x="465" y="2"/>
                  </a:cubicBezTo>
                  <a:cubicBezTo>
                    <a:pt x="454" y="1"/>
                    <a:pt x="442"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22"/>
            <p:cNvSpPr/>
            <p:nvPr/>
          </p:nvSpPr>
          <p:spPr>
            <a:xfrm flipH="1">
              <a:off x="7337029" y="401505"/>
              <a:ext cx="61703" cy="23966"/>
            </a:xfrm>
            <a:custGeom>
              <a:avLst/>
              <a:gdLst/>
              <a:ahLst/>
              <a:cxnLst/>
              <a:rect l="l" t="t" r="r" b="b"/>
              <a:pathLst>
                <a:path w="466" h="181" extrusionOk="0">
                  <a:moveTo>
                    <a:pt x="274" y="1"/>
                  </a:moveTo>
                  <a:cubicBezTo>
                    <a:pt x="192" y="14"/>
                    <a:pt x="96" y="28"/>
                    <a:pt x="28" y="69"/>
                  </a:cubicBezTo>
                  <a:cubicBezTo>
                    <a:pt x="1" y="83"/>
                    <a:pt x="15" y="110"/>
                    <a:pt x="42" y="124"/>
                  </a:cubicBezTo>
                  <a:cubicBezTo>
                    <a:pt x="56" y="137"/>
                    <a:pt x="83" y="151"/>
                    <a:pt x="110" y="165"/>
                  </a:cubicBezTo>
                  <a:cubicBezTo>
                    <a:pt x="157" y="172"/>
                    <a:pt x="205" y="180"/>
                    <a:pt x="252" y="180"/>
                  </a:cubicBezTo>
                  <a:cubicBezTo>
                    <a:pt x="287" y="180"/>
                    <a:pt x="321" y="176"/>
                    <a:pt x="356" y="165"/>
                  </a:cubicBezTo>
                  <a:cubicBezTo>
                    <a:pt x="438" y="137"/>
                    <a:pt x="465" y="55"/>
                    <a:pt x="411" y="14"/>
                  </a:cubicBezTo>
                  <a:cubicBezTo>
                    <a:pt x="370" y="1"/>
                    <a:pt x="315" y="1"/>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22"/>
            <p:cNvSpPr/>
            <p:nvPr/>
          </p:nvSpPr>
          <p:spPr>
            <a:xfrm flipH="1">
              <a:off x="7315446" y="337153"/>
              <a:ext cx="65146" cy="41709"/>
            </a:xfrm>
            <a:custGeom>
              <a:avLst/>
              <a:gdLst/>
              <a:ahLst/>
              <a:cxnLst/>
              <a:rect l="l" t="t" r="r" b="b"/>
              <a:pathLst>
                <a:path w="492" h="315" extrusionOk="0">
                  <a:moveTo>
                    <a:pt x="318" y="0"/>
                  </a:moveTo>
                  <a:cubicBezTo>
                    <a:pt x="241" y="0"/>
                    <a:pt x="163" y="35"/>
                    <a:pt x="110" y="77"/>
                  </a:cubicBezTo>
                  <a:cubicBezTo>
                    <a:pt x="41" y="132"/>
                    <a:pt x="0" y="227"/>
                    <a:pt x="69" y="282"/>
                  </a:cubicBezTo>
                  <a:cubicBezTo>
                    <a:pt x="99" y="302"/>
                    <a:pt x="143" y="315"/>
                    <a:pt x="187" y="315"/>
                  </a:cubicBezTo>
                  <a:cubicBezTo>
                    <a:pt x="202" y="315"/>
                    <a:pt x="218" y="313"/>
                    <a:pt x="233" y="309"/>
                  </a:cubicBezTo>
                  <a:cubicBezTo>
                    <a:pt x="328" y="296"/>
                    <a:pt x="410" y="255"/>
                    <a:pt x="451" y="200"/>
                  </a:cubicBezTo>
                  <a:cubicBezTo>
                    <a:pt x="492" y="132"/>
                    <a:pt x="465" y="36"/>
                    <a:pt x="383" y="9"/>
                  </a:cubicBezTo>
                  <a:cubicBezTo>
                    <a:pt x="362" y="3"/>
                    <a:pt x="340" y="0"/>
                    <a:pt x="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22"/>
            <p:cNvSpPr/>
            <p:nvPr/>
          </p:nvSpPr>
          <p:spPr>
            <a:xfrm flipH="1">
              <a:off x="7423892" y="394355"/>
              <a:ext cx="88715" cy="77857"/>
            </a:xfrm>
            <a:custGeom>
              <a:avLst/>
              <a:gdLst/>
              <a:ahLst/>
              <a:cxnLst/>
              <a:rect l="l" t="t" r="r" b="b"/>
              <a:pathLst>
                <a:path w="670" h="588" extrusionOk="0">
                  <a:moveTo>
                    <a:pt x="397" y="0"/>
                  </a:moveTo>
                  <a:cubicBezTo>
                    <a:pt x="301" y="55"/>
                    <a:pt x="14" y="205"/>
                    <a:pt x="14" y="287"/>
                  </a:cubicBezTo>
                  <a:cubicBezTo>
                    <a:pt x="1" y="369"/>
                    <a:pt x="55" y="451"/>
                    <a:pt x="124" y="505"/>
                  </a:cubicBezTo>
                  <a:cubicBezTo>
                    <a:pt x="192" y="560"/>
                    <a:pt x="287" y="587"/>
                    <a:pt x="383" y="587"/>
                  </a:cubicBezTo>
                  <a:cubicBezTo>
                    <a:pt x="479" y="587"/>
                    <a:pt x="574" y="546"/>
                    <a:pt x="615" y="492"/>
                  </a:cubicBezTo>
                  <a:cubicBezTo>
                    <a:pt x="670" y="423"/>
                    <a:pt x="670" y="341"/>
                    <a:pt x="642" y="273"/>
                  </a:cubicBezTo>
                  <a:cubicBezTo>
                    <a:pt x="615" y="150"/>
                    <a:pt x="533" y="41"/>
                    <a:pt x="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22"/>
            <p:cNvSpPr/>
            <p:nvPr/>
          </p:nvSpPr>
          <p:spPr>
            <a:xfrm flipH="1">
              <a:off x="7440177" y="325634"/>
              <a:ext cx="32573" cy="34427"/>
            </a:xfrm>
            <a:custGeom>
              <a:avLst/>
              <a:gdLst/>
              <a:ahLst/>
              <a:cxnLst/>
              <a:rect l="l" t="t" r="r" b="b"/>
              <a:pathLst>
                <a:path w="246" h="260" extrusionOk="0">
                  <a:moveTo>
                    <a:pt x="55" y="0"/>
                  </a:moveTo>
                  <a:cubicBezTo>
                    <a:pt x="14" y="0"/>
                    <a:pt x="0" y="232"/>
                    <a:pt x="41" y="246"/>
                  </a:cubicBezTo>
                  <a:cubicBezTo>
                    <a:pt x="57" y="256"/>
                    <a:pt x="76" y="260"/>
                    <a:pt x="96" y="260"/>
                  </a:cubicBezTo>
                  <a:cubicBezTo>
                    <a:pt x="160" y="260"/>
                    <a:pt x="232" y="213"/>
                    <a:pt x="232" y="150"/>
                  </a:cubicBezTo>
                  <a:cubicBezTo>
                    <a:pt x="246" y="82"/>
                    <a:pt x="150" y="14"/>
                    <a:pt x="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22"/>
            <p:cNvSpPr/>
            <p:nvPr/>
          </p:nvSpPr>
          <p:spPr>
            <a:xfrm flipH="1">
              <a:off x="7505193" y="356353"/>
              <a:ext cx="94144" cy="52832"/>
            </a:xfrm>
            <a:custGeom>
              <a:avLst/>
              <a:gdLst/>
              <a:ahLst/>
              <a:cxnLst/>
              <a:rect l="l" t="t" r="r" b="b"/>
              <a:pathLst>
                <a:path w="711" h="399" extrusionOk="0">
                  <a:moveTo>
                    <a:pt x="519" y="0"/>
                  </a:moveTo>
                  <a:cubicBezTo>
                    <a:pt x="478" y="0"/>
                    <a:pt x="437" y="0"/>
                    <a:pt x="396" y="14"/>
                  </a:cubicBezTo>
                  <a:cubicBezTo>
                    <a:pt x="301" y="28"/>
                    <a:pt x="205" y="41"/>
                    <a:pt x="137" y="82"/>
                  </a:cubicBezTo>
                  <a:cubicBezTo>
                    <a:pt x="55" y="123"/>
                    <a:pt x="0" y="205"/>
                    <a:pt x="28" y="273"/>
                  </a:cubicBezTo>
                  <a:cubicBezTo>
                    <a:pt x="64" y="357"/>
                    <a:pt x="193" y="399"/>
                    <a:pt x="308" y="399"/>
                  </a:cubicBezTo>
                  <a:cubicBezTo>
                    <a:pt x="324" y="399"/>
                    <a:pt x="340" y="398"/>
                    <a:pt x="355" y="396"/>
                  </a:cubicBezTo>
                  <a:cubicBezTo>
                    <a:pt x="478" y="383"/>
                    <a:pt x="615" y="328"/>
                    <a:pt x="656" y="233"/>
                  </a:cubicBezTo>
                  <a:cubicBezTo>
                    <a:pt x="710" y="151"/>
                    <a:pt x="642" y="28"/>
                    <a:pt x="5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22"/>
            <p:cNvSpPr/>
            <p:nvPr/>
          </p:nvSpPr>
          <p:spPr>
            <a:xfrm flipH="1">
              <a:off x="7572060" y="322058"/>
              <a:ext cx="30852" cy="24231"/>
            </a:xfrm>
            <a:custGeom>
              <a:avLst/>
              <a:gdLst/>
              <a:ahLst/>
              <a:cxnLst/>
              <a:rect l="l" t="t" r="r" b="b"/>
              <a:pathLst>
                <a:path w="233" h="183" extrusionOk="0">
                  <a:moveTo>
                    <a:pt x="96" y="0"/>
                  </a:moveTo>
                  <a:cubicBezTo>
                    <a:pt x="82" y="14"/>
                    <a:pt x="55" y="14"/>
                    <a:pt x="41" y="27"/>
                  </a:cubicBezTo>
                  <a:cubicBezTo>
                    <a:pt x="0" y="68"/>
                    <a:pt x="0" y="123"/>
                    <a:pt x="41" y="164"/>
                  </a:cubicBezTo>
                  <a:cubicBezTo>
                    <a:pt x="66" y="176"/>
                    <a:pt x="96" y="183"/>
                    <a:pt x="124" y="183"/>
                  </a:cubicBezTo>
                  <a:cubicBezTo>
                    <a:pt x="158" y="183"/>
                    <a:pt x="190" y="173"/>
                    <a:pt x="205" y="150"/>
                  </a:cubicBezTo>
                  <a:cubicBezTo>
                    <a:pt x="219" y="123"/>
                    <a:pt x="232" y="82"/>
                    <a:pt x="205" y="55"/>
                  </a:cubicBezTo>
                  <a:cubicBezTo>
                    <a:pt x="191" y="14"/>
                    <a:pt x="137" y="0"/>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22"/>
            <p:cNvSpPr/>
            <p:nvPr/>
          </p:nvSpPr>
          <p:spPr>
            <a:xfrm flipH="1">
              <a:off x="7604635" y="381644"/>
              <a:ext cx="101426" cy="87655"/>
            </a:xfrm>
            <a:custGeom>
              <a:avLst/>
              <a:gdLst/>
              <a:ahLst/>
              <a:cxnLst/>
              <a:rect l="l" t="t" r="r" b="b"/>
              <a:pathLst>
                <a:path w="766" h="662" extrusionOk="0">
                  <a:moveTo>
                    <a:pt x="288" y="1"/>
                  </a:moveTo>
                  <a:cubicBezTo>
                    <a:pt x="233" y="14"/>
                    <a:pt x="165" y="42"/>
                    <a:pt x="151" y="82"/>
                  </a:cubicBezTo>
                  <a:cubicBezTo>
                    <a:pt x="69" y="110"/>
                    <a:pt x="28" y="178"/>
                    <a:pt x="28" y="246"/>
                  </a:cubicBezTo>
                  <a:cubicBezTo>
                    <a:pt x="1" y="397"/>
                    <a:pt x="96" y="547"/>
                    <a:pt x="274" y="615"/>
                  </a:cubicBezTo>
                  <a:cubicBezTo>
                    <a:pt x="325" y="646"/>
                    <a:pt x="392" y="661"/>
                    <a:pt x="456" y="661"/>
                  </a:cubicBezTo>
                  <a:cubicBezTo>
                    <a:pt x="478" y="661"/>
                    <a:pt x="499" y="659"/>
                    <a:pt x="520" y="656"/>
                  </a:cubicBezTo>
                  <a:cubicBezTo>
                    <a:pt x="615" y="642"/>
                    <a:pt x="697" y="601"/>
                    <a:pt x="738" y="547"/>
                  </a:cubicBezTo>
                  <a:cubicBezTo>
                    <a:pt x="765" y="506"/>
                    <a:pt x="765" y="465"/>
                    <a:pt x="765" y="410"/>
                  </a:cubicBezTo>
                  <a:cubicBezTo>
                    <a:pt x="765" y="260"/>
                    <a:pt x="643" y="110"/>
                    <a:pt x="465" y="28"/>
                  </a:cubicBezTo>
                  <a:cubicBezTo>
                    <a:pt x="410" y="14"/>
                    <a:pt x="342" y="1"/>
                    <a:pt x="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22"/>
            <p:cNvSpPr/>
            <p:nvPr/>
          </p:nvSpPr>
          <p:spPr>
            <a:xfrm flipH="1">
              <a:off x="7552198" y="425075"/>
              <a:ext cx="30852" cy="30454"/>
            </a:xfrm>
            <a:custGeom>
              <a:avLst/>
              <a:gdLst/>
              <a:ahLst/>
              <a:cxnLst/>
              <a:rect l="l" t="t" r="r" b="b"/>
              <a:pathLst>
                <a:path w="233" h="230" extrusionOk="0">
                  <a:moveTo>
                    <a:pt x="123" y="0"/>
                  </a:moveTo>
                  <a:cubicBezTo>
                    <a:pt x="82" y="0"/>
                    <a:pt x="55" y="28"/>
                    <a:pt x="28" y="55"/>
                  </a:cubicBezTo>
                  <a:cubicBezTo>
                    <a:pt x="14" y="82"/>
                    <a:pt x="14" y="109"/>
                    <a:pt x="14" y="137"/>
                  </a:cubicBezTo>
                  <a:cubicBezTo>
                    <a:pt x="0" y="164"/>
                    <a:pt x="0" y="178"/>
                    <a:pt x="28" y="205"/>
                  </a:cubicBezTo>
                  <a:cubicBezTo>
                    <a:pt x="39" y="222"/>
                    <a:pt x="65" y="230"/>
                    <a:pt x="94" y="230"/>
                  </a:cubicBezTo>
                  <a:cubicBezTo>
                    <a:pt x="134" y="230"/>
                    <a:pt x="181" y="215"/>
                    <a:pt x="205" y="191"/>
                  </a:cubicBezTo>
                  <a:cubicBezTo>
                    <a:pt x="232" y="150"/>
                    <a:pt x="219" y="82"/>
                    <a:pt x="178" y="41"/>
                  </a:cubicBezTo>
                  <a:cubicBezTo>
                    <a:pt x="164" y="28"/>
                    <a:pt x="137"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22"/>
            <p:cNvSpPr/>
            <p:nvPr/>
          </p:nvSpPr>
          <p:spPr>
            <a:xfrm flipH="1">
              <a:off x="7476327" y="264327"/>
              <a:ext cx="66999" cy="49389"/>
            </a:xfrm>
            <a:custGeom>
              <a:avLst/>
              <a:gdLst/>
              <a:ahLst/>
              <a:cxnLst/>
              <a:rect l="l" t="t" r="r" b="b"/>
              <a:pathLst>
                <a:path w="506" h="373" extrusionOk="0">
                  <a:moveTo>
                    <a:pt x="331" y="1"/>
                  </a:moveTo>
                  <a:cubicBezTo>
                    <a:pt x="289" y="1"/>
                    <a:pt x="243" y="11"/>
                    <a:pt x="205" y="26"/>
                  </a:cubicBezTo>
                  <a:cubicBezTo>
                    <a:pt x="164" y="26"/>
                    <a:pt x="137" y="40"/>
                    <a:pt x="96" y="40"/>
                  </a:cubicBezTo>
                  <a:cubicBezTo>
                    <a:pt x="83" y="40"/>
                    <a:pt x="55" y="54"/>
                    <a:pt x="42" y="67"/>
                  </a:cubicBezTo>
                  <a:cubicBezTo>
                    <a:pt x="1" y="81"/>
                    <a:pt x="1" y="122"/>
                    <a:pt x="1" y="163"/>
                  </a:cubicBezTo>
                  <a:cubicBezTo>
                    <a:pt x="1" y="204"/>
                    <a:pt x="14" y="245"/>
                    <a:pt x="28" y="286"/>
                  </a:cubicBezTo>
                  <a:cubicBezTo>
                    <a:pt x="66" y="342"/>
                    <a:pt x="149" y="373"/>
                    <a:pt x="233" y="373"/>
                  </a:cubicBezTo>
                  <a:cubicBezTo>
                    <a:pt x="270" y="373"/>
                    <a:pt x="308" y="367"/>
                    <a:pt x="342" y="354"/>
                  </a:cubicBezTo>
                  <a:cubicBezTo>
                    <a:pt x="451" y="313"/>
                    <a:pt x="506" y="218"/>
                    <a:pt x="492" y="122"/>
                  </a:cubicBezTo>
                  <a:cubicBezTo>
                    <a:pt x="492" y="81"/>
                    <a:pt x="465" y="54"/>
                    <a:pt x="424" y="26"/>
                  </a:cubicBezTo>
                  <a:cubicBezTo>
                    <a:pt x="399" y="8"/>
                    <a:pt x="366" y="1"/>
                    <a:pt x="3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22"/>
            <p:cNvSpPr/>
            <p:nvPr/>
          </p:nvSpPr>
          <p:spPr>
            <a:xfrm flipH="1">
              <a:off x="7322595" y="281938"/>
              <a:ext cx="41709" cy="21450"/>
            </a:xfrm>
            <a:custGeom>
              <a:avLst/>
              <a:gdLst/>
              <a:ahLst/>
              <a:cxnLst/>
              <a:rect l="l" t="t" r="r" b="b"/>
              <a:pathLst>
                <a:path w="315" h="162" extrusionOk="0">
                  <a:moveTo>
                    <a:pt x="197" y="1"/>
                  </a:moveTo>
                  <a:cubicBezTo>
                    <a:pt x="166" y="1"/>
                    <a:pt x="133" y="8"/>
                    <a:pt x="110" y="16"/>
                  </a:cubicBezTo>
                  <a:cubicBezTo>
                    <a:pt x="69" y="30"/>
                    <a:pt x="41" y="30"/>
                    <a:pt x="28" y="57"/>
                  </a:cubicBezTo>
                  <a:cubicBezTo>
                    <a:pt x="0" y="71"/>
                    <a:pt x="0" y="98"/>
                    <a:pt x="14" y="126"/>
                  </a:cubicBezTo>
                  <a:cubicBezTo>
                    <a:pt x="28" y="139"/>
                    <a:pt x="55" y="153"/>
                    <a:pt x="69" y="153"/>
                  </a:cubicBezTo>
                  <a:cubicBezTo>
                    <a:pt x="97" y="158"/>
                    <a:pt x="125" y="162"/>
                    <a:pt x="151" y="162"/>
                  </a:cubicBezTo>
                  <a:cubicBezTo>
                    <a:pt x="189" y="162"/>
                    <a:pt x="222" y="155"/>
                    <a:pt x="246" y="139"/>
                  </a:cubicBezTo>
                  <a:cubicBezTo>
                    <a:pt x="301" y="112"/>
                    <a:pt x="314" y="44"/>
                    <a:pt x="260" y="16"/>
                  </a:cubicBezTo>
                  <a:cubicBezTo>
                    <a:pt x="242" y="5"/>
                    <a:pt x="22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22"/>
            <p:cNvSpPr/>
            <p:nvPr/>
          </p:nvSpPr>
          <p:spPr>
            <a:xfrm flipH="1">
              <a:off x="7248445" y="350924"/>
              <a:ext cx="41709" cy="31116"/>
            </a:xfrm>
            <a:custGeom>
              <a:avLst/>
              <a:gdLst/>
              <a:ahLst/>
              <a:cxnLst/>
              <a:rect l="l" t="t" r="r" b="b"/>
              <a:pathLst>
                <a:path w="315" h="235" extrusionOk="0">
                  <a:moveTo>
                    <a:pt x="205" y="0"/>
                  </a:moveTo>
                  <a:cubicBezTo>
                    <a:pt x="137" y="55"/>
                    <a:pt x="0" y="219"/>
                    <a:pt x="96" y="233"/>
                  </a:cubicBezTo>
                  <a:cubicBezTo>
                    <a:pt x="104" y="234"/>
                    <a:pt x="112" y="234"/>
                    <a:pt x="121" y="234"/>
                  </a:cubicBezTo>
                  <a:cubicBezTo>
                    <a:pt x="209" y="234"/>
                    <a:pt x="300" y="172"/>
                    <a:pt x="300" y="110"/>
                  </a:cubicBezTo>
                  <a:cubicBezTo>
                    <a:pt x="314" y="55"/>
                    <a:pt x="260"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22"/>
            <p:cNvSpPr/>
            <p:nvPr/>
          </p:nvSpPr>
          <p:spPr>
            <a:xfrm flipH="1">
              <a:off x="7667928" y="300343"/>
              <a:ext cx="101426" cy="60644"/>
            </a:xfrm>
            <a:custGeom>
              <a:avLst/>
              <a:gdLst/>
              <a:ahLst/>
              <a:cxnLst/>
              <a:rect l="l" t="t" r="r" b="b"/>
              <a:pathLst>
                <a:path w="766" h="458" extrusionOk="0">
                  <a:moveTo>
                    <a:pt x="533" y="0"/>
                  </a:moveTo>
                  <a:cubicBezTo>
                    <a:pt x="424" y="14"/>
                    <a:pt x="315" y="41"/>
                    <a:pt x="219" y="68"/>
                  </a:cubicBezTo>
                  <a:cubicBezTo>
                    <a:pt x="165" y="96"/>
                    <a:pt x="124" y="109"/>
                    <a:pt x="97" y="137"/>
                  </a:cubicBezTo>
                  <a:cubicBezTo>
                    <a:pt x="1" y="205"/>
                    <a:pt x="42" y="341"/>
                    <a:pt x="138" y="410"/>
                  </a:cubicBezTo>
                  <a:cubicBezTo>
                    <a:pt x="192" y="444"/>
                    <a:pt x="260" y="458"/>
                    <a:pt x="330" y="458"/>
                  </a:cubicBezTo>
                  <a:cubicBezTo>
                    <a:pt x="400" y="458"/>
                    <a:pt x="472" y="444"/>
                    <a:pt x="533" y="423"/>
                  </a:cubicBezTo>
                  <a:cubicBezTo>
                    <a:pt x="670" y="355"/>
                    <a:pt x="766" y="219"/>
                    <a:pt x="725" y="96"/>
                  </a:cubicBezTo>
                  <a:cubicBezTo>
                    <a:pt x="711" y="68"/>
                    <a:pt x="684" y="41"/>
                    <a:pt x="656" y="14"/>
                  </a:cubicBezTo>
                  <a:cubicBezTo>
                    <a:pt x="615" y="0"/>
                    <a:pt x="574" y="0"/>
                    <a:pt x="5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22"/>
            <p:cNvSpPr/>
            <p:nvPr/>
          </p:nvSpPr>
          <p:spPr>
            <a:xfrm flipH="1">
              <a:off x="7745653" y="409450"/>
              <a:ext cx="56142" cy="32043"/>
            </a:xfrm>
            <a:custGeom>
              <a:avLst/>
              <a:gdLst/>
              <a:ahLst/>
              <a:cxnLst/>
              <a:rect l="l" t="t" r="r" b="b"/>
              <a:pathLst>
                <a:path w="424" h="242" extrusionOk="0">
                  <a:moveTo>
                    <a:pt x="203" y="1"/>
                  </a:moveTo>
                  <a:cubicBezTo>
                    <a:pt x="171" y="1"/>
                    <a:pt x="139" y="4"/>
                    <a:pt x="109" y="9"/>
                  </a:cubicBezTo>
                  <a:cubicBezTo>
                    <a:pt x="82" y="23"/>
                    <a:pt x="69" y="23"/>
                    <a:pt x="55" y="36"/>
                  </a:cubicBezTo>
                  <a:cubicBezTo>
                    <a:pt x="0" y="77"/>
                    <a:pt x="14" y="146"/>
                    <a:pt x="55" y="187"/>
                  </a:cubicBezTo>
                  <a:cubicBezTo>
                    <a:pt x="96" y="227"/>
                    <a:pt x="178" y="241"/>
                    <a:pt x="246" y="241"/>
                  </a:cubicBezTo>
                  <a:cubicBezTo>
                    <a:pt x="287" y="241"/>
                    <a:pt x="328" y="227"/>
                    <a:pt x="355" y="214"/>
                  </a:cubicBezTo>
                  <a:cubicBezTo>
                    <a:pt x="423" y="173"/>
                    <a:pt x="423" y="91"/>
                    <a:pt x="355" y="36"/>
                  </a:cubicBezTo>
                  <a:cubicBezTo>
                    <a:pt x="312" y="10"/>
                    <a:pt x="258" y="1"/>
                    <a:pt x="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22"/>
            <p:cNvSpPr/>
            <p:nvPr/>
          </p:nvSpPr>
          <p:spPr>
            <a:xfrm flipH="1">
              <a:off x="7487185" y="480555"/>
              <a:ext cx="112151" cy="79843"/>
            </a:xfrm>
            <a:custGeom>
              <a:avLst/>
              <a:gdLst/>
              <a:ahLst/>
              <a:cxnLst/>
              <a:rect l="l" t="t" r="r" b="b"/>
              <a:pathLst>
                <a:path w="847" h="603" extrusionOk="0">
                  <a:moveTo>
                    <a:pt x="379" y="0"/>
                  </a:moveTo>
                  <a:cubicBezTo>
                    <a:pt x="321" y="0"/>
                    <a:pt x="262" y="7"/>
                    <a:pt x="205" y="18"/>
                  </a:cubicBezTo>
                  <a:cubicBezTo>
                    <a:pt x="164" y="32"/>
                    <a:pt x="137" y="32"/>
                    <a:pt x="96" y="59"/>
                  </a:cubicBezTo>
                  <a:cubicBezTo>
                    <a:pt x="41" y="100"/>
                    <a:pt x="14" y="155"/>
                    <a:pt x="0" y="209"/>
                  </a:cubicBezTo>
                  <a:cubicBezTo>
                    <a:pt x="0" y="250"/>
                    <a:pt x="0" y="305"/>
                    <a:pt x="14" y="346"/>
                  </a:cubicBezTo>
                  <a:cubicBezTo>
                    <a:pt x="55" y="441"/>
                    <a:pt x="151" y="523"/>
                    <a:pt x="273" y="564"/>
                  </a:cubicBezTo>
                  <a:cubicBezTo>
                    <a:pt x="337" y="588"/>
                    <a:pt x="410" y="603"/>
                    <a:pt x="484" y="603"/>
                  </a:cubicBezTo>
                  <a:cubicBezTo>
                    <a:pt x="537" y="603"/>
                    <a:pt x="591" y="595"/>
                    <a:pt x="642" y="578"/>
                  </a:cubicBezTo>
                  <a:cubicBezTo>
                    <a:pt x="765" y="523"/>
                    <a:pt x="847" y="414"/>
                    <a:pt x="833" y="305"/>
                  </a:cubicBezTo>
                  <a:cubicBezTo>
                    <a:pt x="833" y="209"/>
                    <a:pt x="738" y="100"/>
                    <a:pt x="615" y="45"/>
                  </a:cubicBezTo>
                  <a:cubicBezTo>
                    <a:pt x="543" y="13"/>
                    <a:pt x="461" y="0"/>
                    <a:pt x="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22"/>
            <p:cNvSpPr/>
            <p:nvPr/>
          </p:nvSpPr>
          <p:spPr>
            <a:xfrm flipH="1">
              <a:off x="7617345" y="495518"/>
              <a:ext cx="47138" cy="26085"/>
            </a:xfrm>
            <a:custGeom>
              <a:avLst/>
              <a:gdLst/>
              <a:ahLst/>
              <a:cxnLst/>
              <a:rect l="l" t="t" r="r" b="b"/>
              <a:pathLst>
                <a:path w="356" h="197" extrusionOk="0">
                  <a:moveTo>
                    <a:pt x="260" y="1"/>
                  </a:moveTo>
                  <a:cubicBezTo>
                    <a:pt x="219" y="1"/>
                    <a:pt x="178" y="1"/>
                    <a:pt x="151" y="14"/>
                  </a:cubicBezTo>
                  <a:cubicBezTo>
                    <a:pt x="69" y="28"/>
                    <a:pt x="1" y="83"/>
                    <a:pt x="15" y="137"/>
                  </a:cubicBezTo>
                  <a:cubicBezTo>
                    <a:pt x="28" y="165"/>
                    <a:pt x="69" y="178"/>
                    <a:pt x="110" y="192"/>
                  </a:cubicBezTo>
                  <a:cubicBezTo>
                    <a:pt x="127" y="195"/>
                    <a:pt x="145" y="197"/>
                    <a:pt x="163" y="197"/>
                  </a:cubicBezTo>
                  <a:cubicBezTo>
                    <a:pt x="218" y="197"/>
                    <a:pt x="274" y="182"/>
                    <a:pt x="315" y="151"/>
                  </a:cubicBezTo>
                  <a:cubicBezTo>
                    <a:pt x="356" y="96"/>
                    <a:pt x="329" y="14"/>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22"/>
            <p:cNvSpPr/>
            <p:nvPr/>
          </p:nvSpPr>
          <p:spPr>
            <a:xfrm flipH="1">
              <a:off x="7693218" y="479893"/>
              <a:ext cx="59585" cy="43563"/>
            </a:xfrm>
            <a:custGeom>
              <a:avLst/>
              <a:gdLst/>
              <a:ahLst/>
              <a:cxnLst/>
              <a:rect l="l" t="t" r="r" b="b"/>
              <a:pathLst>
                <a:path w="450" h="329" extrusionOk="0">
                  <a:moveTo>
                    <a:pt x="202" y="0"/>
                  </a:moveTo>
                  <a:cubicBezTo>
                    <a:pt x="186" y="0"/>
                    <a:pt x="247" y="29"/>
                    <a:pt x="163" y="50"/>
                  </a:cubicBezTo>
                  <a:cubicBezTo>
                    <a:pt x="122" y="50"/>
                    <a:pt x="67" y="64"/>
                    <a:pt x="40" y="105"/>
                  </a:cubicBezTo>
                  <a:cubicBezTo>
                    <a:pt x="26" y="119"/>
                    <a:pt x="13" y="132"/>
                    <a:pt x="13" y="160"/>
                  </a:cubicBezTo>
                  <a:cubicBezTo>
                    <a:pt x="0" y="244"/>
                    <a:pt x="105" y="328"/>
                    <a:pt x="224" y="328"/>
                  </a:cubicBezTo>
                  <a:cubicBezTo>
                    <a:pt x="240" y="328"/>
                    <a:pt x="256" y="327"/>
                    <a:pt x="272" y="324"/>
                  </a:cubicBezTo>
                  <a:cubicBezTo>
                    <a:pt x="395" y="296"/>
                    <a:pt x="449" y="160"/>
                    <a:pt x="368" y="78"/>
                  </a:cubicBezTo>
                  <a:cubicBezTo>
                    <a:pt x="327" y="50"/>
                    <a:pt x="286" y="23"/>
                    <a:pt x="245" y="9"/>
                  </a:cubicBezTo>
                  <a:cubicBezTo>
                    <a:pt x="219" y="3"/>
                    <a:pt x="207" y="0"/>
                    <a:pt x="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22"/>
            <p:cNvSpPr/>
            <p:nvPr/>
          </p:nvSpPr>
          <p:spPr>
            <a:xfrm flipH="1">
              <a:off x="7376885" y="486514"/>
              <a:ext cx="72428" cy="53758"/>
            </a:xfrm>
            <a:custGeom>
              <a:avLst/>
              <a:gdLst/>
              <a:ahLst/>
              <a:cxnLst/>
              <a:rect l="l" t="t" r="r" b="b"/>
              <a:pathLst>
                <a:path w="547" h="406" extrusionOk="0">
                  <a:moveTo>
                    <a:pt x="315" y="0"/>
                  </a:moveTo>
                  <a:cubicBezTo>
                    <a:pt x="205" y="14"/>
                    <a:pt x="110" y="55"/>
                    <a:pt x="55" y="123"/>
                  </a:cubicBezTo>
                  <a:cubicBezTo>
                    <a:pt x="1" y="192"/>
                    <a:pt x="1" y="287"/>
                    <a:pt x="69" y="342"/>
                  </a:cubicBezTo>
                  <a:cubicBezTo>
                    <a:pt x="112" y="384"/>
                    <a:pt x="181" y="406"/>
                    <a:pt x="250" y="406"/>
                  </a:cubicBezTo>
                  <a:cubicBezTo>
                    <a:pt x="292" y="406"/>
                    <a:pt x="333" y="398"/>
                    <a:pt x="369" y="383"/>
                  </a:cubicBezTo>
                  <a:cubicBezTo>
                    <a:pt x="478" y="342"/>
                    <a:pt x="533" y="260"/>
                    <a:pt x="547" y="178"/>
                  </a:cubicBezTo>
                  <a:cubicBezTo>
                    <a:pt x="547" y="110"/>
                    <a:pt x="506" y="28"/>
                    <a:pt x="4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22"/>
            <p:cNvSpPr/>
            <p:nvPr/>
          </p:nvSpPr>
          <p:spPr>
            <a:xfrm flipH="1">
              <a:off x="7772798" y="449174"/>
              <a:ext cx="77857" cy="47270"/>
            </a:xfrm>
            <a:custGeom>
              <a:avLst/>
              <a:gdLst/>
              <a:ahLst/>
              <a:cxnLst/>
              <a:rect l="l" t="t" r="r" b="b"/>
              <a:pathLst>
                <a:path w="588" h="357" extrusionOk="0">
                  <a:moveTo>
                    <a:pt x="306" y="0"/>
                  </a:moveTo>
                  <a:cubicBezTo>
                    <a:pt x="273" y="0"/>
                    <a:pt x="239" y="4"/>
                    <a:pt x="205" y="9"/>
                  </a:cubicBezTo>
                  <a:cubicBezTo>
                    <a:pt x="151" y="23"/>
                    <a:pt x="83" y="50"/>
                    <a:pt x="55" y="105"/>
                  </a:cubicBezTo>
                  <a:cubicBezTo>
                    <a:pt x="1" y="173"/>
                    <a:pt x="69" y="282"/>
                    <a:pt x="164" y="323"/>
                  </a:cubicBezTo>
                  <a:cubicBezTo>
                    <a:pt x="210" y="346"/>
                    <a:pt x="263" y="356"/>
                    <a:pt x="315" y="356"/>
                  </a:cubicBezTo>
                  <a:cubicBezTo>
                    <a:pt x="358" y="356"/>
                    <a:pt x="401" y="349"/>
                    <a:pt x="438" y="337"/>
                  </a:cubicBezTo>
                  <a:cubicBezTo>
                    <a:pt x="533" y="310"/>
                    <a:pt x="588" y="228"/>
                    <a:pt x="574" y="160"/>
                  </a:cubicBezTo>
                  <a:cubicBezTo>
                    <a:pt x="560" y="105"/>
                    <a:pt x="506" y="50"/>
                    <a:pt x="438" y="23"/>
                  </a:cubicBezTo>
                  <a:cubicBezTo>
                    <a:pt x="398" y="7"/>
                    <a:pt x="353" y="0"/>
                    <a:pt x="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22"/>
            <p:cNvSpPr/>
            <p:nvPr/>
          </p:nvSpPr>
          <p:spPr>
            <a:xfrm flipH="1">
              <a:off x="7326435" y="516836"/>
              <a:ext cx="28865" cy="17743"/>
            </a:xfrm>
            <a:custGeom>
              <a:avLst/>
              <a:gdLst/>
              <a:ahLst/>
              <a:cxnLst/>
              <a:rect l="l" t="t" r="r" b="b"/>
              <a:pathLst>
                <a:path w="218" h="134" extrusionOk="0">
                  <a:moveTo>
                    <a:pt x="109" y="1"/>
                  </a:moveTo>
                  <a:cubicBezTo>
                    <a:pt x="100" y="1"/>
                    <a:pt x="91" y="2"/>
                    <a:pt x="83" y="4"/>
                  </a:cubicBezTo>
                  <a:cubicBezTo>
                    <a:pt x="28" y="17"/>
                    <a:pt x="1" y="85"/>
                    <a:pt x="55" y="113"/>
                  </a:cubicBezTo>
                  <a:cubicBezTo>
                    <a:pt x="69" y="127"/>
                    <a:pt x="90" y="133"/>
                    <a:pt x="112" y="133"/>
                  </a:cubicBezTo>
                  <a:cubicBezTo>
                    <a:pt x="153" y="133"/>
                    <a:pt x="197" y="112"/>
                    <a:pt x="205" y="85"/>
                  </a:cubicBezTo>
                  <a:cubicBezTo>
                    <a:pt x="217" y="38"/>
                    <a:pt x="167" y="1"/>
                    <a:pt x="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22"/>
            <p:cNvSpPr/>
            <p:nvPr/>
          </p:nvSpPr>
          <p:spPr>
            <a:xfrm flipH="1">
              <a:off x="7619067" y="540803"/>
              <a:ext cx="72428" cy="43563"/>
            </a:xfrm>
            <a:custGeom>
              <a:avLst/>
              <a:gdLst/>
              <a:ahLst/>
              <a:cxnLst/>
              <a:rect l="l" t="t" r="r" b="b"/>
              <a:pathLst>
                <a:path w="547" h="329" extrusionOk="0">
                  <a:moveTo>
                    <a:pt x="178" y="0"/>
                  </a:moveTo>
                  <a:cubicBezTo>
                    <a:pt x="123" y="0"/>
                    <a:pt x="68" y="0"/>
                    <a:pt x="41" y="27"/>
                  </a:cubicBezTo>
                  <a:cubicBezTo>
                    <a:pt x="0" y="55"/>
                    <a:pt x="14" y="109"/>
                    <a:pt x="41" y="150"/>
                  </a:cubicBezTo>
                  <a:cubicBezTo>
                    <a:pt x="82" y="205"/>
                    <a:pt x="137" y="259"/>
                    <a:pt x="219" y="287"/>
                  </a:cubicBezTo>
                  <a:cubicBezTo>
                    <a:pt x="263" y="313"/>
                    <a:pt x="318" y="328"/>
                    <a:pt x="370" y="328"/>
                  </a:cubicBezTo>
                  <a:cubicBezTo>
                    <a:pt x="399" y="328"/>
                    <a:pt x="426" y="324"/>
                    <a:pt x="451" y="314"/>
                  </a:cubicBezTo>
                  <a:cubicBezTo>
                    <a:pt x="464" y="314"/>
                    <a:pt x="492" y="300"/>
                    <a:pt x="505" y="287"/>
                  </a:cubicBezTo>
                  <a:cubicBezTo>
                    <a:pt x="519" y="273"/>
                    <a:pt x="519" y="259"/>
                    <a:pt x="533" y="246"/>
                  </a:cubicBezTo>
                  <a:cubicBezTo>
                    <a:pt x="546" y="191"/>
                    <a:pt x="519" y="123"/>
                    <a:pt x="464" y="82"/>
                  </a:cubicBezTo>
                  <a:cubicBezTo>
                    <a:pt x="396" y="27"/>
                    <a:pt x="287" y="0"/>
                    <a:pt x="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22"/>
            <p:cNvSpPr/>
            <p:nvPr/>
          </p:nvSpPr>
          <p:spPr>
            <a:xfrm flipH="1">
              <a:off x="7707652" y="538287"/>
              <a:ext cx="99572" cy="63954"/>
            </a:xfrm>
            <a:custGeom>
              <a:avLst/>
              <a:gdLst/>
              <a:ahLst/>
              <a:cxnLst/>
              <a:rect l="l" t="t" r="r" b="b"/>
              <a:pathLst>
                <a:path w="752" h="483" extrusionOk="0">
                  <a:moveTo>
                    <a:pt x="357" y="0"/>
                  </a:moveTo>
                  <a:cubicBezTo>
                    <a:pt x="253" y="0"/>
                    <a:pt x="148" y="31"/>
                    <a:pt x="82" y="87"/>
                  </a:cubicBezTo>
                  <a:cubicBezTo>
                    <a:pt x="55" y="115"/>
                    <a:pt x="28" y="142"/>
                    <a:pt x="14" y="183"/>
                  </a:cubicBezTo>
                  <a:cubicBezTo>
                    <a:pt x="0" y="238"/>
                    <a:pt x="41" y="306"/>
                    <a:pt x="96" y="347"/>
                  </a:cubicBezTo>
                  <a:cubicBezTo>
                    <a:pt x="150" y="388"/>
                    <a:pt x="219" y="415"/>
                    <a:pt x="301" y="442"/>
                  </a:cubicBezTo>
                  <a:cubicBezTo>
                    <a:pt x="362" y="460"/>
                    <a:pt x="440" y="483"/>
                    <a:pt x="513" y="483"/>
                  </a:cubicBezTo>
                  <a:cubicBezTo>
                    <a:pt x="554" y="483"/>
                    <a:pt x="594" y="476"/>
                    <a:pt x="628" y="456"/>
                  </a:cubicBezTo>
                  <a:cubicBezTo>
                    <a:pt x="710" y="429"/>
                    <a:pt x="751" y="347"/>
                    <a:pt x="751" y="278"/>
                  </a:cubicBezTo>
                  <a:cubicBezTo>
                    <a:pt x="738" y="156"/>
                    <a:pt x="642" y="46"/>
                    <a:pt x="492" y="19"/>
                  </a:cubicBezTo>
                  <a:cubicBezTo>
                    <a:pt x="450" y="6"/>
                    <a:pt x="403" y="0"/>
                    <a:pt x="3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22"/>
            <p:cNvSpPr/>
            <p:nvPr/>
          </p:nvSpPr>
          <p:spPr>
            <a:xfrm flipH="1">
              <a:off x="7798088" y="515380"/>
              <a:ext cx="32705" cy="23039"/>
            </a:xfrm>
            <a:custGeom>
              <a:avLst/>
              <a:gdLst/>
              <a:ahLst/>
              <a:cxnLst/>
              <a:rect l="l" t="t" r="r" b="b"/>
              <a:pathLst>
                <a:path w="247" h="174" extrusionOk="0">
                  <a:moveTo>
                    <a:pt x="96" y="1"/>
                  </a:moveTo>
                  <a:cubicBezTo>
                    <a:pt x="42" y="15"/>
                    <a:pt x="1" y="56"/>
                    <a:pt x="1" y="96"/>
                  </a:cubicBezTo>
                  <a:cubicBezTo>
                    <a:pt x="1" y="139"/>
                    <a:pt x="51" y="173"/>
                    <a:pt x="105" y="173"/>
                  </a:cubicBezTo>
                  <a:cubicBezTo>
                    <a:pt x="120" y="173"/>
                    <a:pt x="136" y="171"/>
                    <a:pt x="151" y="165"/>
                  </a:cubicBezTo>
                  <a:cubicBezTo>
                    <a:pt x="219" y="151"/>
                    <a:pt x="247" y="69"/>
                    <a:pt x="192" y="28"/>
                  </a:cubicBezTo>
                  <a:cubicBezTo>
                    <a:pt x="178" y="1"/>
                    <a:pt x="124" y="1"/>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22"/>
            <p:cNvSpPr/>
            <p:nvPr/>
          </p:nvSpPr>
          <p:spPr>
            <a:xfrm flipH="1">
              <a:off x="7510621" y="575097"/>
              <a:ext cx="63424" cy="46079"/>
            </a:xfrm>
            <a:custGeom>
              <a:avLst/>
              <a:gdLst/>
              <a:ahLst/>
              <a:cxnLst/>
              <a:rect l="l" t="t" r="r" b="b"/>
              <a:pathLst>
                <a:path w="479" h="348" extrusionOk="0">
                  <a:moveTo>
                    <a:pt x="320" y="0"/>
                  </a:moveTo>
                  <a:cubicBezTo>
                    <a:pt x="280" y="0"/>
                    <a:pt x="239" y="7"/>
                    <a:pt x="205" y="14"/>
                  </a:cubicBezTo>
                  <a:cubicBezTo>
                    <a:pt x="164" y="28"/>
                    <a:pt x="110" y="28"/>
                    <a:pt x="82" y="55"/>
                  </a:cubicBezTo>
                  <a:cubicBezTo>
                    <a:pt x="55" y="82"/>
                    <a:pt x="28" y="110"/>
                    <a:pt x="28" y="137"/>
                  </a:cubicBezTo>
                  <a:cubicBezTo>
                    <a:pt x="1" y="192"/>
                    <a:pt x="14" y="260"/>
                    <a:pt x="69" y="314"/>
                  </a:cubicBezTo>
                  <a:cubicBezTo>
                    <a:pt x="106" y="337"/>
                    <a:pt x="161" y="347"/>
                    <a:pt x="215" y="347"/>
                  </a:cubicBezTo>
                  <a:cubicBezTo>
                    <a:pt x="260" y="347"/>
                    <a:pt x="305" y="340"/>
                    <a:pt x="342" y="328"/>
                  </a:cubicBezTo>
                  <a:cubicBezTo>
                    <a:pt x="424" y="287"/>
                    <a:pt x="465" y="219"/>
                    <a:pt x="465" y="137"/>
                  </a:cubicBezTo>
                  <a:cubicBezTo>
                    <a:pt x="478" y="96"/>
                    <a:pt x="465" y="55"/>
                    <a:pt x="424" y="28"/>
                  </a:cubicBezTo>
                  <a:cubicBezTo>
                    <a:pt x="396" y="7"/>
                    <a:pt x="359" y="0"/>
                    <a:pt x="3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22"/>
            <p:cNvSpPr/>
            <p:nvPr/>
          </p:nvSpPr>
          <p:spPr>
            <a:xfrm flipH="1">
              <a:off x="7391318" y="560135"/>
              <a:ext cx="66999" cy="42636"/>
            </a:xfrm>
            <a:custGeom>
              <a:avLst/>
              <a:gdLst/>
              <a:ahLst/>
              <a:cxnLst/>
              <a:rect l="l" t="t" r="r" b="b"/>
              <a:pathLst>
                <a:path w="506" h="322" extrusionOk="0">
                  <a:moveTo>
                    <a:pt x="204" y="1"/>
                  </a:moveTo>
                  <a:cubicBezTo>
                    <a:pt x="192" y="1"/>
                    <a:pt x="175" y="5"/>
                    <a:pt x="151" y="18"/>
                  </a:cubicBezTo>
                  <a:cubicBezTo>
                    <a:pt x="69" y="45"/>
                    <a:pt x="0" y="100"/>
                    <a:pt x="14" y="168"/>
                  </a:cubicBezTo>
                  <a:cubicBezTo>
                    <a:pt x="14" y="223"/>
                    <a:pt x="96" y="264"/>
                    <a:pt x="164" y="291"/>
                  </a:cubicBezTo>
                  <a:cubicBezTo>
                    <a:pt x="208" y="302"/>
                    <a:pt x="270" y="322"/>
                    <a:pt x="329" y="322"/>
                  </a:cubicBezTo>
                  <a:cubicBezTo>
                    <a:pt x="342" y="322"/>
                    <a:pt x="356" y="321"/>
                    <a:pt x="369" y="318"/>
                  </a:cubicBezTo>
                  <a:cubicBezTo>
                    <a:pt x="437" y="305"/>
                    <a:pt x="506" y="264"/>
                    <a:pt x="492" y="209"/>
                  </a:cubicBezTo>
                  <a:cubicBezTo>
                    <a:pt x="492" y="182"/>
                    <a:pt x="478" y="154"/>
                    <a:pt x="451" y="141"/>
                  </a:cubicBezTo>
                  <a:cubicBezTo>
                    <a:pt x="410" y="100"/>
                    <a:pt x="355" y="73"/>
                    <a:pt x="301" y="45"/>
                  </a:cubicBezTo>
                  <a:cubicBezTo>
                    <a:pt x="244" y="26"/>
                    <a:pt x="233" y="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22"/>
            <p:cNvSpPr/>
            <p:nvPr/>
          </p:nvSpPr>
          <p:spPr>
            <a:xfrm flipH="1">
              <a:off x="7237587" y="504257"/>
              <a:ext cx="43563" cy="30719"/>
            </a:xfrm>
            <a:custGeom>
              <a:avLst/>
              <a:gdLst/>
              <a:ahLst/>
              <a:cxnLst/>
              <a:rect l="l" t="t" r="r" b="b"/>
              <a:pathLst>
                <a:path w="329" h="232" extrusionOk="0">
                  <a:moveTo>
                    <a:pt x="167" y="1"/>
                  </a:moveTo>
                  <a:cubicBezTo>
                    <a:pt x="157" y="1"/>
                    <a:pt x="147" y="2"/>
                    <a:pt x="137" y="3"/>
                  </a:cubicBezTo>
                  <a:cubicBezTo>
                    <a:pt x="55" y="17"/>
                    <a:pt x="0" y="99"/>
                    <a:pt x="28" y="153"/>
                  </a:cubicBezTo>
                  <a:cubicBezTo>
                    <a:pt x="48" y="204"/>
                    <a:pt x="113" y="232"/>
                    <a:pt x="179" y="232"/>
                  </a:cubicBezTo>
                  <a:cubicBezTo>
                    <a:pt x="202" y="232"/>
                    <a:pt x="225" y="228"/>
                    <a:pt x="246" y="221"/>
                  </a:cubicBezTo>
                  <a:cubicBezTo>
                    <a:pt x="273" y="208"/>
                    <a:pt x="301" y="194"/>
                    <a:pt x="314" y="167"/>
                  </a:cubicBezTo>
                  <a:cubicBezTo>
                    <a:pt x="328" y="153"/>
                    <a:pt x="328" y="126"/>
                    <a:pt x="328" y="112"/>
                  </a:cubicBezTo>
                  <a:cubicBezTo>
                    <a:pt x="328" y="51"/>
                    <a:pt x="251"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22"/>
            <p:cNvSpPr/>
            <p:nvPr/>
          </p:nvSpPr>
          <p:spPr>
            <a:xfrm flipH="1">
              <a:off x="7304587" y="555633"/>
              <a:ext cx="47138" cy="25688"/>
            </a:xfrm>
            <a:custGeom>
              <a:avLst/>
              <a:gdLst/>
              <a:ahLst/>
              <a:cxnLst/>
              <a:rect l="l" t="t" r="r" b="b"/>
              <a:pathLst>
                <a:path w="356" h="194" extrusionOk="0">
                  <a:moveTo>
                    <a:pt x="233" y="1"/>
                  </a:moveTo>
                  <a:cubicBezTo>
                    <a:pt x="209" y="1"/>
                    <a:pt x="185" y="4"/>
                    <a:pt x="165" y="11"/>
                  </a:cubicBezTo>
                  <a:cubicBezTo>
                    <a:pt x="124" y="25"/>
                    <a:pt x="83" y="52"/>
                    <a:pt x="56" y="79"/>
                  </a:cubicBezTo>
                  <a:cubicBezTo>
                    <a:pt x="28" y="107"/>
                    <a:pt x="1" y="147"/>
                    <a:pt x="28" y="161"/>
                  </a:cubicBezTo>
                  <a:cubicBezTo>
                    <a:pt x="42" y="188"/>
                    <a:pt x="69" y="188"/>
                    <a:pt x="96" y="188"/>
                  </a:cubicBezTo>
                  <a:cubicBezTo>
                    <a:pt x="115" y="192"/>
                    <a:pt x="134" y="194"/>
                    <a:pt x="153" y="194"/>
                  </a:cubicBezTo>
                  <a:cubicBezTo>
                    <a:pt x="206" y="194"/>
                    <a:pt x="258" y="181"/>
                    <a:pt x="288" y="161"/>
                  </a:cubicBezTo>
                  <a:cubicBezTo>
                    <a:pt x="342" y="120"/>
                    <a:pt x="356" y="52"/>
                    <a:pt x="301" y="11"/>
                  </a:cubicBezTo>
                  <a:cubicBezTo>
                    <a:pt x="281" y="4"/>
                    <a:pt x="257"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22"/>
            <p:cNvSpPr/>
            <p:nvPr/>
          </p:nvSpPr>
          <p:spPr>
            <a:xfrm flipH="1">
              <a:off x="7657069" y="251218"/>
              <a:ext cx="34427" cy="15624"/>
            </a:xfrm>
            <a:custGeom>
              <a:avLst/>
              <a:gdLst/>
              <a:ahLst/>
              <a:cxnLst/>
              <a:rect l="l" t="t" r="r" b="b"/>
              <a:pathLst>
                <a:path w="260" h="118" extrusionOk="0">
                  <a:moveTo>
                    <a:pt x="120" y="0"/>
                  </a:moveTo>
                  <a:cubicBezTo>
                    <a:pt x="93" y="0"/>
                    <a:pt x="65" y="8"/>
                    <a:pt x="41" y="16"/>
                  </a:cubicBezTo>
                  <a:cubicBezTo>
                    <a:pt x="27" y="16"/>
                    <a:pt x="14" y="30"/>
                    <a:pt x="14" y="30"/>
                  </a:cubicBezTo>
                  <a:cubicBezTo>
                    <a:pt x="0" y="57"/>
                    <a:pt x="0" y="84"/>
                    <a:pt x="27" y="98"/>
                  </a:cubicBezTo>
                  <a:cubicBezTo>
                    <a:pt x="55" y="112"/>
                    <a:pt x="82" y="112"/>
                    <a:pt x="109" y="112"/>
                  </a:cubicBezTo>
                  <a:cubicBezTo>
                    <a:pt x="121" y="116"/>
                    <a:pt x="133" y="117"/>
                    <a:pt x="145" y="117"/>
                  </a:cubicBezTo>
                  <a:cubicBezTo>
                    <a:pt x="174" y="117"/>
                    <a:pt x="203" y="108"/>
                    <a:pt x="232" y="98"/>
                  </a:cubicBezTo>
                  <a:cubicBezTo>
                    <a:pt x="259" y="71"/>
                    <a:pt x="232" y="30"/>
                    <a:pt x="178" y="16"/>
                  </a:cubicBezTo>
                  <a:cubicBezTo>
                    <a:pt x="160" y="5"/>
                    <a:pt x="141" y="0"/>
                    <a:pt x="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22"/>
            <p:cNvSpPr/>
            <p:nvPr/>
          </p:nvSpPr>
          <p:spPr>
            <a:xfrm flipH="1">
              <a:off x="7798088" y="336491"/>
              <a:ext cx="28998" cy="25555"/>
            </a:xfrm>
            <a:custGeom>
              <a:avLst/>
              <a:gdLst/>
              <a:ahLst/>
              <a:cxnLst/>
              <a:rect l="l" t="t" r="r" b="b"/>
              <a:pathLst>
                <a:path w="219" h="193" extrusionOk="0">
                  <a:moveTo>
                    <a:pt x="123" y="0"/>
                  </a:moveTo>
                  <a:cubicBezTo>
                    <a:pt x="68" y="14"/>
                    <a:pt x="27" y="41"/>
                    <a:pt x="14" y="82"/>
                  </a:cubicBezTo>
                  <a:cubicBezTo>
                    <a:pt x="0" y="109"/>
                    <a:pt x="14" y="164"/>
                    <a:pt x="68" y="178"/>
                  </a:cubicBezTo>
                  <a:cubicBezTo>
                    <a:pt x="84" y="188"/>
                    <a:pt x="104" y="193"/>
                    <a:pt x="123" y="193"/>
                  </a:cubicBezTo>
                  <a:cubicBezTo>
                    <a:pt x="155" y="193"/>
                    <a:pt x="188" y="181"/>
                    <a:pt x="205" y="164"/>
                  </a:cubicBezTo>
                  <a:cubicBezTo>
                    <a:pt x="219" y="109"/>
                    <a:pt x="178" y="41"/>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22"/>
            <p:cNvSpPr/>
            <p:nvPr/>
          </p:nvSpPr>
          <p:spPr>
            <a:xfrm flipH="1">
              <a:off x="7376884" y="235726"/>
              <a:ext cx="34427" cy="19464"/>
            </a:xfrm>
            <a:custGeom>
              <a:avLst/>
              <a:gdLst/>
              <a:ahLst/>
              <a:cxnLst/>
              <a:rect l="l" t="t" r="r" b="b"/>
              <a:pathLst>
                <a:path w="260" h="147" extrusionOk="0">
                  <a:moveTo>
                    <a:pt x="152" y="0"/>
                  </a:moveTo>
                  <a:cubicBezTo>
                    <a:pt x="127" y="0"/>
                    <a:pt x="103" y="3"/>
                    <a:pt x="82" y="10"/>
                  </a:cubicBezTo>
                  <a:cubicBezTo>
                    <a:pt x="41" y="24"/>
                    <a:pt x="0" y="51"/>
                    <a:pt x="0" y="79"/>
                  </a:cubicBezTo>
                  <a:cubicBezTo>
                    <a:pt x="0" y="120"/>
                    <a:pt x="55" y="147"/>
                    <a:pt x="110" y="147"/>
                  </a:cubicBezTo>
                  <a:cubicBezTo>
                    <a:pt x="151" y="147"/>
                    <a:pt x="205" y="133"/>
                    <a:pt x="232" y="106"/>
                  </a:cubicBezTo>
                  <a:cubicBezTo>
                    <a:pt x="260" y="79"/>
                    <a:pt x="260" y="38"/>
                    <a:pt x="232" y="10"/>
                  </a:cubicBezTo>
                  <a:cubicBezTo>
                    <a:pt x="205" y="3"/>
                    <a:pt x="178"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22"/>
            <p:cNvSpPr/>
            <p:nvPr/>
          </p:nvSpPr>
          <p:spPr>
            <a:xfrm flipH="1">
              <a:off x="7205146" y="388926"/>
              <a:ext cx="28998" cy="21848"/>
            </a:xfrm>
            <a:custGeom>
              <a:avLst/>
              <a:gdLst/>
              <a:ahLst/>
              <a:cxnLst/>
              <a:rect l="l" t="t" r="r" b="b"/>
              <a:pathLst>
                <a:path w="219" h="165" extrusionOk="0">
                  <a:moveTo>
                    <a:pt x="123" y="0"/>
                  </a:moveTo>
                  <a:cubicBezTo>
                    <a:pt x="96" y="14"/>
                    <a:pt x="55" y="41"/>
                    <a:pt x="28" y="68"/>
                  </a:cubicBezTo>
                  <a:cubicBezTo>
                    <a:pt x="0" y="96"/>
                    <a:pt x="0" y="123"/>
                    <a:pt x="14" y="150"/>
                  </a:cubicBezTo>
                  <a:cubicBezTo>
                    <a:pt x="38" y="160"/>
                    <a:pt x="64" y="165"/>
                    <a:pt x="89" y="165"/>
                  </a:cubicBezTo>
                  <a:cubicBezTo>
                    <a:pt x="133" y="165"/>
                    <a:pt x="174" y="150"/>
                    <a:pt x="192" y="123"/>
                  </a:cubicBezTo>
                  <a:cubicBezTo>
                    <a:pt x="219" y="68"/>
                    <a:pt x="192"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22"/>
            <p:cNvSpPr/>
            <p:nvPr/>
          </p:nvSpPr>
          <p:spPr>
            <a:xfrm flipH="1">
              <a:off x="7420183" y="87557"/>
              <a:ext cx="38134" cy="48330"/>
            </a:xfrm>
            <a:custGeom>
              <a:avLst/>
              <a:gdLst/>
              <a:ahLst/>
              <a:cxnLst/>
              <a:rect l="l" t="t" r="r" b="b"/>
              <a:pathLst>
                <a:path w="288" h="365" extrusionOk="0">
                  <a:moveTo>
                    <a:pt x="208" y="1"/>
                  </a:moveTo>
                  <a:cubicBezTo>
                    <a:pt x="190" y="1"/>
                    <a:pt x="172" y="7"/>
                    <a:pt x="164" y="23"/>
                  </a:cubicBezTo>
                  <a:lnTo>
                    <a:pt x="14" y="283"/>
                  </a:lnTo>
                  <a:cubicBezTo>
                    <a:pt x="0" y="310"/>
                    <a:pt x="14" y="337"/>
                    <a:pt x="41" y="365"/>
                  </a:cubicBezTo>
                  <a:lnTo>
                    <a:pt x="69" y="365"/>
                  </a:lnTo>
                  <a:cubicBezTo>
                    <a:pt x="82" y="365"/>
                    <a:pt x="110" y="365"/>
                    <a:pt x="123" y="337"/>
                  </a:cubicBezTo>
                  <a:lnTo>
                    <a:pt x="273" y="92"/>
                  </a:lnTo>
                  <a:cubicBezTo>
                    <a:pt x="287" y="64"/>
                    <a:pt x="273" y="23"/>
                    <a:pt x="246" y="10"/>
                  </a:cubicBezTo>
                  <a:cubicBezTo>
                    <a:pt x="235" y="4"/>
                    <a:pt x="221" y="1"/>
                    <a:pt x="2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22"/>
            <p:cNvSpPr/>
            <p:nvPr/>
          </p:nvSpPr>
          <p:spPr>
            <a:xfrm flipH="1">
              <a:off x="7624496" y="73787"/>
              <a:ext cx="39988" cy="40385"/>
            </a:xfrm>
            <a:custGeom>
              <a:avLst/>
              <a:gdLst/>
              <a:ahLst/>
              <a:cxnLst/>
              <a:rect l="l" t="t" r="r" b="b"/>
              <a:pathLst>
                <a:path w="302" h="305" extrusionOk="0">
                  <a:moveTo>
                    <a:pt x="54" y="1"/>
                  </a:moveTo>
                  <a:cubicBezTo>
                    <a:pt x="32" y="1"/>
                    <a:pt x="12" y="23"/>
                    <a:pt x="1" y="45"/>
                  </a:cubicBezTo>
                  <a:cubicBezTo>
                    <a:pt x="1" y="86"/>
                    <a:pt x="15" y="114"/>
                    <a:pt x="55" y="127"/>
                  </a:cubicBezTo>
                  <a:cubicBezTo>
                    <a:pt x="110" y="141"/>
                    <a:pt x="165" y="196"/>
                    <a:pt x="178" y="250"/>
                  </a:cubicBezTo>
                  <a:cubicBezTo>
                    <a:pt x="178" y="278"/>
                    <a:pt x="206" y="305"/>
                    <a:pt x="233" y="305"/>
                  </a:cubicBezTo>
                  <a:lnTo>
                    <a:pt x="247" y="305"/>
                  </a:lnTo>
                  <a:cubicBezTo>
                    <a:pt x="274" y="291"/>
                    <a:pt x="301" y="264"/>
                    <a:pt x="288" y="223"/>
                  </a:cubicBezTo>
                  <a:cubicBezTo>
                    <a:pt x="274" y="114"/>
                    <a:pt x="178" y="32"/>
                    <a:pt x="69" y="5"/>
                  </a:cubicBezTo>
                  <a:cubicBezTo>
                    <a:pt x="64" y="2"/>
                    <a:pt x="59" y="1"/>
                    <a:pt x="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22"/>
            <p:cNvSpPr/>
            <p:nvPr/>
          </p:nvSpPr>
          <p:spPr>
            <a:xfrm flipH="1">
              <a:off x="7740224" y="136947"/>
              <a:ext cx="47138" cy="26085"/>
            </a:xfrm>
            <a:custGeom>
              <a:avLst/>
              <a:gdLst/>
              <a:ahLst/>
              <a:cxnLst/>
              <a:rect l="l" t="t" r="r" b="b"/>
              <a:pathLst>
                <a:path w="356" h="197" extrusionOk="0">
                  <a:moveTo>
                    <a:pt x="62" y="0"/>
                  </a:moveTo>
                  <a:cubicBezTo>
                    <a:pt x="42" y="0"/>
                    <a:pt x="24" y="16"/>
                    <a:pt x="14" y="46"/>
                  </a:cubicBezTo>
                  <a:cubicBezTo>
                    <a:pt x="0" y="74"/>
                    <a:pt x="14" y="115"/>
                    <a:pt x="55" y="115"/>
                  </a:cubicBezTo>
                  <a:lnTo>
                    <a:pt x="274" y="197"/>
                  </a:lnTo>
                  <a:lnTo>
                    <a:pt x="287" y="197"/>
                  </a:lnTo>
                  <a:cubicBezTo>
                    <a:pt x="314" y="197"/>
                    <a:pt x="342" y="183"/>
                    <a:pt x="355" y="156"/>
                  </a:cubicBezTo>
                  <a:cubicBezTo>
                    <a:pt x="355" y="128"/>
                    <a:pt x="342" y="87"/>
                    <a:pt x="314" y="74"/>
                  </a:cubicBezTo>
                  <a:lnTo>
                    <a:pt x="82" y="5"/>
                  </a:lnTo>
                  <a:cubicBezTo>
                    <a:pt x="76" y="2"/>
                    <a:pt x="69"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22"/>
            <p:cNvSpPr/>
            <p:nvPr/>
          </p:nvSpPr>
          <p:spPr>
            <a:xfrm flipH="1">
              <a:off x="7837812" y="209244"/>
              <a:ext cx="38134" cy="26085"/>
            </a:xfrm>
            <a:custGeom>
              <a:avLst/>
              <a:gdLst/>
              <a:ahLst/>
              <a:cxnLst/>
              <a:rect l="l" t="t" r="r" b="b"/>
              <a:pathLst>
                <a:path w="288" h="197" extrusionOk="0">
                  <a:moveTo>
                    <a:pt x="72" y="0"/>
                  </a:moveTo>
                  <a:cubicBezTo>
                    <a:pt x="49" y="0"/>
                    <a:pt x="24" y="13"/>
                    <a:pt x="14" y="33"/>
                  </a:cubicBezTo>
                  <a:cubicBezTo>
                    <a:pt x="0" y="60"/>
                    <a:pt x="14" y="101"/>
                    <a:pt x="41" y="115"/>
                  </a:cubicBezTo>
                  <a:lnTo>
                    <a:pt x="192" y="197"/>
                  </a:lnTo>
                  <a:lnTo>
                    <a:pt x="219" y="197"/>
                  </a:lnTo>
                  <a:cubicBezTo>
                    <a:pt x="233" y="197"/>
                    <a:pt x="260" y="183"/>
                    <a:pt x="274" y="169"/>
                  </a:cubicBezTo>
                  <a:cubicBezTo>
                    <a:pt x="287" y="128"/>
                    <a:pt x="274" y="101"/>
                    <a:pt x="246" y="87"/>
                  </a:cubicBezTo>
                  <a:lnTo>
                    <a:pt x="96" y="6"/>
                  </a:lnTo>
                  <a:cubicBezTo>
                    <a:pt x="89" y="2"/>
                    <a:pt x="80" y="0"/>
                    <a:pt x="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22"/>
            <p:cNvSpPr/>
            <p:nvPr/>
          </p:nvSpPr>
          <p:spPr>
            <a:xfrm flipH="1">
              <a:off x="7854099" y="277833"/>
              <a:ext cx="41709" cy="29792"/>
            </a:xfrm>
            <a:custGeom>
              <a:avLst/>
              <a:gdLst/>
              <a:ahLst/>
              <a:cxnLst/>
              <a:rect l="l" t="t" r="r" b="b"/>
              <a:pathLst>
                <a:path w="315" h="225" extrusionOk="0">
                  <a:moveTo>
                    <a:pt x="72" y="1"/>
                  </a:moveTo>
                  <a:cubicBezTo>
                    <a:pt x="49" y="1"/>
                    <a:pt x="24" y="14"/>
                    <a:pt x="14" y="34"/>
                  </a:cubicBezTo>
                  <a:cubicBezTo>
                    <a:pt x="0" y="61"/>
                    <a:pt x="14" y="102"/>
                    <a:pt x="41" y="116"/>
                  </a:cubicBezTo>
                  <a:lnTo>
                    <a:pt x="219" y="211"/>
                  </a:lnTo>
                  <a:cubicBezTo>
                    <a:pt x="219" y="211"/>
                    <a:pt x="232" y="225"/>
                    <a:pt x="246" y="225"/>
                  </a:cubicBezTo>
                  <a:cubicBezTo>
                    <a:pt x="260" y="225"/>
                    <a:pt x="287" y="211"/>
                    <a:pt x="301" y="184"/>
                  </a:cubicBezTo>
                  <a:cubicBezTo>
                    <a:pt x="314" y="157"/>
                    <a:pt x="301" y="129"/>
                    <a:pt x="273" y="102"/>
                  </a:cubicBezTo>
                  <a:lnTo>
                    <a:pt x="96" y="6"/>
                  </a:lnTo>
                  <a:cubicBezTo>
                    <a:pt x="89" y="3"/>
                    <a:pt x="80"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22"/>
            <p:cNvSpPr/>
            <p:nvPr/>
          </p:nvSpPr>
          <p:spPr>
            <a:xfrm flipH="1">
              <a:off x="7785376" y="453543"/>
              <a:ext cx="38134" cy="38531"/>
            </a:xfrm>
            <a:custGeom>
              <a:avLst/>
              <a:gdLst/>
              <a:ahLst/>
              <a:cxnLst/>
              <a:rect l="l" t="t" r="r" b="b"/>
              <a:pathLst>
                <a:path w="288" h="291" extrusionOk="0">
                  <a:moveTo>
                    <a:pt x="211" y="0"/>
                  </a:moveTo>
                  <a:cubicBezTo>
                    <a:pt x="182" y="0"/>
                    <a:pt x="162" y="22"/>
                    <a:pt x="151" y="45"/>
                  </a:cubicBezTo>
                  <a:cubicBezTo>
                    <a:pt x="137" y="99"/>
                    <a:pt x="96" y="154"/>
                    <a:pt x="41" y="181"/>
                  </a:cubicBezTo>
                  <a:cubicBezTo>
                    <a:pt x="14" y="195"/>
                    <a:pt x="0" y="236"/>
                    <a:pt x="14" y="263"/>
                  </a:cubicBezTo>
                  <a:cubicBezTo>
                    <a:pt x="28" y="277"/>
                    <a:pt x="41" y="290"/>
                    <a:pt x="69" y="290"/>
                  </a:cubicBezTo>
                  <a:lnTo>
                    <a:pt x="96" y="290"/>
                  </a:lnTo>
                  <a:cubicBezTo>
                    <a:pt x="178" y="249"/>
                    <a:pt x="246" y="168"/>
                    <a:pt x="273" y="72"/>
                  </a:cubicBezTo>
                  <a:cubicBezTo>
                    <a:pt x="287" y="45"/>
                    <a:pt x="260" y="4"/>
                    <a:pt x="233" y="4"/>
                  </a:cubicBezTo>
                  <a:cubicBezTo>
                    <a:pt x="225" y="1"/>
                    <a:pt x="218" y="0"/>
                    <a:pt x="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22"/>
            <p:cNvSpPr/>
            <p:nvPr/>
          </p:nvSpPr>
          <p:spPr>
            <a:xfrm flipH="1">
              <a:off x="7736649" y="277701"/>
              <a:ext cx="23569" cy="22775"/>
            </a:xfrm>
            <a:custGeom>
              <a:avLst/>
              <a:gdLst/>
              <a:ahLst/>
              <a:cxnLst/>
              <a:rect l="l" t="t" r="r" b="b"/>
              <a:pathLst>
                <a:path w="178" h="172" extrusionOk="0">
                  <a:moveTo>
                    <a:pt x="103" y="0"/>
                  </a:moveTo>
                  <a:cubicBezTo>
                    <a:pt x="86" y="0"/>
                    <a:pt x="69" y="7"/>
                    <a:pt x="55" y="21"/>
                  </a:cubicBezTo>
                  <a:lnTo>
                    <a:pt x="14" y="76"/>
                  </a:lnTo>
                  <a:cubicBezTo>
                    <a:pt x="0" y="103"/>
                    <a:pt x="0" y="144"/>
                    <a:pt x="28" y="158"/>
                  </a:cubicBezTo>
                  <a:cubicBezTo>
                    <a:pt x="28" y="171"/>
                    <a:pt x="41" y="171"/>
                    <a:pt x="55" y="171"/>
                  </a:cubicBezTo>
                  <a:cubicBezTo>
                    <a:pt x="82" y="171"/>
                    <a:pt x="96" y="171"/>
                    <a:pt x="109" y="158"/>
                  </a:cubicBezTo>
                  <a:lnTo>
                    <a:pt x="150" y="103"/>
                  </a:lnTo>
                  <a:cubicBezTo>
                    <a:pt x="178" y="76"/>
                    <a:pt x="164" y="35"/>
                    <a:pt x="150" y="21"/>
                  </a:cubicBezTo>
                  <a:cubicBezTo>
                    <a:pt x="137" y="7"/>
                    <a:pt x="120" y="0"/>
                    <a:pt x="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22"/>
            <p:cNvSpPr/>
            <p:nvPr/>
          </p:nvSpPr>
          <p:spPr>
            <a:xfrm flipH="1">
              <a:off x="7599205" y="193090"/>
              <a:ext cx="34559" cy="72958"/>
            </a:xfrm>
            <a:custGeom>
              <a:avLst/>
              <a:gdLst/>
              <a:ahLst/>
              <a:cxnLst/>
              <a:rect l="l" t="t" r="r" b="b"/>
              <a:pathLst>
                <a:path w="261" h="551" extrusionOk="0">
                  <a:moveTo>
                    <a:pt x="72" y="1"/>
                  </a:moveTo>
                  <a:cubicBezTo>
                    <a:pt x="66" y="1"/>
                    <a:pt x="61" y="2"/>
                    <a:pt x="56" y="5"/>
                  </a:cubicBezTo>
                  <a:cubicBezTo>
                    <a:pt x="28" y="18"/>
                    <a:pt x="1" y="46"/>
                    <a:pt x="15" y="73"/>
                  </a:cubicBezTo>
                  <a:lnTo>
                    <a:pt x="138" y="496"/>
                  </a:lnTo>
                  <a:cubicBezTo>
                    <a:pt x="151" y="523"/>
                    <a:pt x="165" y="551"/>
                    <a:pt x="192" y="551"/>
                  </a:cubicBezTo>
                  <a:cubicBezTo>
                    <a:pt x="206" y="551"/>
                    <a:pt x="206" y="551"/>
                    <a:pt x="219" y="537"/>
                  </a:cubicBezTo>
                  <a:cubicBezTo>
                    <a:pt x="247" y="537"/>
                    <a:pt x="260" y="496"/>
                    <a:pt x="260" y="469"/>
                  </a:cubicBezTo>
                  <a:lnTo>
                    <a:pt x="124" y="46"/>
                  </a:lnTo>
                  <a:cubicBezTo>
                    <a:pt x="124" y="23"/>
                    <a:pt x="97"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22"/>
            <p:cNvSpPr/>
            <p:nvPr/>
          </p:nvSpPr>
          <p:spPr>
            <a:xfrm flipH="1">
              <a:off x="7413033" y="262208"/>
              <a:ext cx="41709" cy="45417"/>
            </a:xfrm>
            <a:custGeom>
              <a:avLst/>
              <a:gdLst/>
              <a:ahLst/>
              <a:cxnLst/>
              <a:rect l="l" t="t" r="r" b="b"/>
              <a:pathLst>
                <a:path w="315" h="343" extrusionOk="0">
                  <a:moveTo>
                    <a:pt x="248" y="0"/>
                  </a:moveTo>
                  <a:cubicBezTo>
                    <a:pt x="231" y="0"/>
                    <a:pt x="209" y="12"/>
                    <a:pt x="192" y="29"/>
                  </a:cubicBezTo>
                  <a:lnTo>
                    <a:pt x="28" y="247"/>
                  </a:lnTo>
                  <a:cubicBezTo>
                    <a:pt x="1" y="275"/>
                    <a:pt x="1" y="315"/>
                    <a:pt x="28" y="329"/>
                  </a:cubicBezTo>
                  <a:cubicBezTo>
                    <a:pt x="42" y="343"/>
                    <a:pt x="55" y="343"/>
                    <a:pt x="69" y="343"/>
                  </a:cubicBezTo>
                  <a:cubicBezTo>
                    <a:pt x="83" y="343"/>
                    <a:pt x="110" y="343"/>
                    <a:pt x="110" y="315"/>
                  </a:cubicBezTo>
                  <a:lnTo>
                    <a:pt x="287" y="97"/>
                  </a:lnTo>
                  <a:cubicBezTo>
                    <a:pt x="315" y="70"/>
                    <a:pt x="301" y="29"/>
                    <a:pt x="274" y="15"/>
                  </a:cubicBezTo>
                  <a:cubicBezTo>
                    <a:pt x="269" y="5"/>
                    <a:pt x="259" y="0"/>
                    <a:pt x="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22"/>
            <p:cNvSpPr/>
            <p:nvPr/>
          </p:nvSpPr>
          <p:spPr>
            <a:xfrm flipH="1">
              <a:off x="7508767" y="334638"/>
              <a:ext cx="50845" cy="32705"/>
            </a:xfrm>
            <a:custGeom>
              <a:avLst/>
              <a:gdLst/>
              <a:ahLst/>
              <a:cxnLst/>
              <a:rect l="l" t="t" r="r" b="b"/>
              <a:pathLst>
                <a:path w="384" h="247" extrusionOk="0">
                  <a:moveTo>
                    <a:pt x="58" y="0"/>
                  </a:moveTo>
                  <a:cubicBezTo>
                    <a:pt x="38" y="0"/>
                    <a:pt x="23" y="15"/>
                    <a:pt x="14" y="42"/>
                  </a:cubicBezTo>
                  <a:cubicBezTo>
                    <a:pt x="1" y="69"/>
                    <a:pt x="14" y="96"/>
                    <a:pt x="42" y="110"/>
                  </a:cubicBezTo>
                  <a:lnTo>
                    <a:pt x="287" y="246"/>
                  </a:lnTo>
                  <a:lnTo>
                    <a:pt x="315" y="246"/>
                  </a:lnTo>
                  <a:cubicBezTo>
                    <a:pt x="342" y="246"/>
                    <a:pt x="356" y="233"/>
                    <a:pt x="369" y="219"/>
                  </a:cubicBezTo>
                  <a:cubicBezTo>
                    <a:pt x="383" y="178"/>
                    <a:pt x="369" y="151"/>
                    <a:pt x="342" y="137"/>
                  </a:cubicBezTo>
                  <a:lnTo>
                    <a:pt x="96" y="14"/>
                  </a:lnTo>
                  <a:cubicBezTo>
                    <a:pt x="82" y="5"/>
                    <a:pt x="69"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22"/>
            <p:cNvSpPr/>
            <p:nvPr/>
          </p:nvSpPr>
          <p:spPr>
            <a:xfrm flipH="1">
              <a:off x="7253873" y="222617"/>
              <a:ext cx="29130" cy="48859"/>
            </a:xfrm>
            <a:custGeom>
              <a:avLst/>
              <a:gdLst/>
              <a:ahLst/>
              <a:cxnLst/>
              <a:rect l="l" t="t" r="r" b="b"/>
              <a:pathLst>
                <a:path w="220" h="369" extrusionOk="0">
                  <a:moveTo>
                    <a:pt x="137" y="0"/>
                  </a:moveTo>
                  <a:cubicBezTo>
                    <a:pt x="110" y="0"/>
                    <a:pt x="83" y="41"/>
                    <a:pt x="83" y="68"/>
                  </a:cubicBezTo>
                  <a:cubicBezTo>
                    <a:pt x="96" y="137"/>
                    <a:pt x="69" y="219"/>
                    <a:pt x="14" y="273"/>
                  </a:cubicBezTo>
                  <a:cubicBezTo>
                    <a:pt x="1" y="287"/>
                    <a:pt x="1" y="328"/>
                    <a:pt x="28" y="355"/>
                  </a:cubicBezTo>
                  <a:cubicBezTo>
                    <a:pt x="28" y="369"/>
                    <a:pt x="55" y="369"/>
                    <a:pt x="69" y="369"/>
                  </a:cubicBezTo>
                  <a:cubicBezTo>
                    <a:pt x="83" y="369"/>
                    <a:pt x="96" y="369"/>
                    <a:pt x="110" y="355"/>
                  </a:cubicBezTo>
                  <a:cubicBezTo>
                    <a:pt x="178" y="273"/>
                    <a:pt x="219" y="164"/>
                    <a:pt x="206" y="55"/>
                  </a:cubicBezTo>
                  <a:cubicBezTo>
                    <a:pt x="206" y="27"/>
                    <a:pt x="178"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22"/>
            <p:cNvSpPr/>
            <p:nvPr/>
          </p:nvSpPr>
          <p:spPr>
            <a:xfrm flipH="1">
              <a:off x="7223154" y="377274"/>
              <a:ext cx="43563" cy="46079"/>
            </a:xfrm>
            <a:custGeom>
              <a:avLst/>
              <a:gdLst/>
              <a:ahLst/>
              <a:cxnLst/>
              <a:rect l="l" t="t" r="r" b="b"/>
              <a:pathLst>
                <a:path w="329" h="348" extrusionOk="0">
                  <a:moveTo>
                    <a:pt x="72" y="1"/>
                  </a:moveTo>
                  <a:cubicBezTo>
                    <a:pt x="49" y="1"/>
                    <a:pt x="24" y="14"/>
                    <a:pt x="14" y="34"/>
                  </a:cubicBezTo>
                  <a:cubicBezTo>
                    <a:pt x="1" y="61"/>
                    <a:pt x="14" y="102"/>
                    <a:pt x="42" y="115"/>
                  </a:cubicBezTo>
                  <a:cubicBezTo>
                    <a:pt x="110" y="156"/>
                    <a:pt x="178" y="225"/>
                    <a:pt x="205" y="307"/>
                  </a:cubicBezTo>
                  <a:cubicBezTo>
                    <a:pt x="219" y="334"/>
                    <a:pt x="246" y="348"/>
                    <a:pt x="260" y="348"/>
                  </a:cubicBezTo>
                  <a:lnTo>
                    <a:pt x="287" y="348"/>
                  </a:lnTo>
                  <a:cubicBezTo>
                    <a:pt x="315" y="334"/>
                    <a:pt x="328" y="293"/>
                    <a:pt x="328" y="266"/>
                  </a:cubicBezTo>
                  <a:cubicBezTo>
                    <a:pt x="274" y="156"/>
                    <a:pt x="192" y="61"/>
                    <a:pt x="96" y="6"/>
                  </a:cubicBezTo>
                  <a:cubicBezTo>
                    <a:pt x="89" y="3"/>
                    <a:pt x="81"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22"/>
            <p:cNvSpPr/>
            <p:nvPr/>
          </p:nvSpPr>
          <p:spPr>
            <a:xfrm flipH="1">
              <a:off x="7404029" y="466652"/>
              <a:ext cx="38002" cy="72428"/>
            </a:xfrm>
            <a:custGeom>
              <a:avLst/>
              <a:gdLst/>
              <a:ahLst/>
              <a:cxnLst/>
              <a:rect l="l" t="t" r="r" b="b"/>
              <a:pathLst>
                <a:path w="287" h="547" extrusionOk="0">
                  <a:moveTo>
                    <a:pt x="205" y="0"/>
                  </a:moveTo>
                  <a:cubicBezTo>
                    <a:pt x="164" y="0"/>
                    <a:pt x="150" y="28"/>
                    <a:pt x="150" y="69"/>
                  </a:cubicBezTo>
                  <a:cubicBezTo>
                    <a:pt x="164" y="205"/>
                    <a:pt x="123" y="342"/>
                    <a:pt x="28" y="437"/>
                  </a:cubicBezTo>
                  <a:cubicBezTo>
                    <a:pt x="0" y="464"/>
                    <a:pt x="0" y="505"/>
                    <a:pt x="28" y="519"/>
                  </a:cubicBezTo>
                  <a:cubicBezTo>
                    <a:pt x="41" y="533"/>
                    <a:pt x="55" y="546"/>
                    <a:pt x="69" y="546"/>
                  </a:cubicBezTo>
                  <a:cubicBezTo>
                    <a:pt x="82" y="546"/>
                    <a:pt x="109" y="533"/>
                    <a:pt x="109" y="519"/>
                  </a:cubicBezTo>
                  <a:cubicBezTo>
                    <a:pt x="232" y="396"/>
                    <a:pt x="287" y="219"/>
                    <a:pt x="273" y="55"/>
                  </a:cubicBezTo>
                  <a:cubicBezTo>
                    <a:pt x="260" y="14"/>
                    <a:pt x="232"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22"/>
            <p:cNvSpPr/>
            <p:nvPr/>
          </p:nvSpPr>
          <p:spPr>
            <a:xfrm flipH="1">
              <a:off x="7582918" y="453940"/>
              <a:ext cx="16419" cy="34559"/>
            </a:xfrm>
            <a:custGeom>
              <a:avLst/>
              <a:gdLst/>
              <a:ahLst/>
              <a:cxnLst/>
              <a:rect l="l" t="t" r="r" b="b"/>
              <a:pathLst>
                <a:path w="124" h="261" extrusionOk="0">
                  <a:moveTo>
                    <a:pt x="69" y="1"/>
                  </a:moveTo>
                  <a:cubicBezTo>
                    <a:pt x="28" y="1"/>
                    <a:pt x="0" y="28"/>
                    <a:pt x="0" y="55"/>
                  </a:cubicBezTo>
                  <a:lnTo>
                    <a:pt x="0" y="205"/>
                  </a:lnTo>
                  <a:cubicBezTo>
                    <a:pt x="0" y="233"/>
                    <a:pt x="28" y="260"/>
                    <a:pt x="69" y="260"/>
                  </a:cubicBezTo>
                  <a:cubicBezTo>
                    <a:pt x="96" y="260"/>
                    <a:pt x="123" y="233"/>
                    <a:pt x="123" y="205"/>
                  </a:cubicBezTo>
                  <a:lnTo>
                    <a:pt x="123" y="55"/>
                  </a:lnTo>
                  <a:cubicBezTo>
                    <a:pt x="123" y="28"/>
                    <a:pt x="96" y="1"/>
                    <a:pt x="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22"/>
            <p:cNvSpPr/>
            <p:nvPr/>
          </p:nvSpPr>
          <p:spPr>
            <a:xfrm flipH="1">
              <a:off x="7637207" y="542259"/>
              <a:ext cx="38134" cy="38399"/>
            </a:xfrm>
            <a:custGeom>
              <a:avLst/>
              <a:gdLst/>
              <a:ahLst/>
              <a:cxnLst/>
              <a:rect l="l" t="t" r="r" b="b"/>
              <a:pathLst>
                <a:path w="288" h="290" extrusionOk="0">
                  <a:moveTo>
                    <a:pt x="67" y="1"/>
                  </a:moveTo>
                  <a:cubicBezTo>
                    <a:pt x="54" y="1"/>
                    <a:pt x="40" y="5"/>
                    <a:pt x="28" y="16"/>
                  </a:cubicBezTo>
                  <a:cubicBezTo>
                    <a:pt x="1" y="44"/>
                    <a:pt x="1" y="71"/>
                    <a:pt x="28" y="98"/>
                  </a:cubicBezTo>
                  <a:lnTo>
                    <a:pt x="178" y="276"/>
                  </a:lnTo>
                  <a:cubicBezTo>
                    <a:pt x="178" y="289"/>
                    <a:pt x="206" y="289"/>
                    <a:pt x="219" y="289"/>
                  </a:cubicBezTo>
                  <a:cubicBezTo>
                    <a:pt x="233" y="289"/>
                    <a:pt x="247" y="289"/>
                    <a:pt x="260" y="276"/>
                  </a:cubicBezTo>
                  <a:cubicBezTo>
                    <a:pt x="288" y="262"/>
                    <a:pt x="288" y="221"/>
                    <a:pt x="260" y="194"/>
                  </a:cubicBezTo>
                  <a:lnTo>
                    <a:pt x="110" y="16"/>
                  </a:lnTo>
                  <a:cubicBezTo>
                    <a:pt x="102" y="8"/>
                    <a:pt x="85" y="1"/>
                    <a:pt x="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22"/>
            <p:cNvSpPr/>
            <p:nvPr/>
          </p:nvSpPr>
          <p:spPr>
            <a:xfrm flipH="1">
              <a:off x="8166876" y="-475854"/>
              <a:ext cx="1139123" cy="561286"/>
            </a:xfrm>
            <a:custGeom>
              <a:avLst/>
              <a:gdLst/>
              <a:ahLst/>
              <a:cxnLst/>
              <a:rect l="l" t="t" r="r" b="b"/>
              <a:pathLst>
                <a:path w="8603" h="4239" extrusionOk="0">
                  <a:moveTo>
                    <a:pt x="3835" y="0"/>
                  </a:moveTo>
                  <a:cubicBezTo>
                    <a:pt x="3659" y="0"/>
                    <a:pt x="3461" y="80"/>
                    <a:pt x="3305" y="128"/>
                  </a:cubicBezTo>
                  <a:cubicBezTo>
                    <a:pt x="3114" y="169"/>
                    <a:pt x="2813" y="196"/>
                    <a:pt x="2690" y="346"/>
                  </a:cubicBezTo>
                  <a:cubicBezTo>
                    <a:pt x="2595" y="455"/>
                    <a:pt x="2527" y="633"/>
                    <a:pt x="2390" y="688"/>
                  </a:cubicBezTo>
                  <a:cubicBezTo>
                    <a:pt x="2354" y="704"/>
                    <a:pt x="2315" y="710"/>
                    <a:pt x="2275" y="710"/>
                  </a:cubicBezTo>
                  <a:cubicBezTo>
                    <a:pt x="2159" y="710"/>
                    <a:pt x="2031" y="659"/>
                    <a:pt x="1915" y="659"/>
                  </a:cubicBezTo>
                  <a:cubicBezTo>
                    <a:pt x="1905" y="659"/>
                    <a:pt x="1895" y="659"/>
                    <a:pt x="1885" y="660"/>
                  </a:cubicBezTo>
                  <a:cubicBezTo>
                    <a:pt x="1707" y="688"/>
                    <a:pt x="1503" y="865"/>
                    <a:pt x="1366" y="947"/>
                  </a:cubicBezTo>
                  <a:cubicBezTo>
                    <a:pt x="1202" y="1056"/>
                    <a:pt x="1161" y="1275"/>
                    <a:pt x="1025" y="1384"/>
                  </a:cubicBezTo>
                  <a:cubicBezTo>
                    <a:pt x="874" y="1507"/>
                    <a:pt x="806" y="1712"/>
                    <a:pt x="642" y="1821"/>
                  </a:cubicBezTo>
                  <a:cubicBezTo>
                    <a:pt x="533" y="1916"/>
                    <a:pt x="356" y="1930"/>
                    <a:pt x="260" y="2039"/>
                  </a:cubicBezTo>
                  <a:cubicBezTo>
                    <a:pt x="1" y="2299"/>
                    <a:pt x="205" y="2872"/>
                    <a:pt x="342" y="3132"/>
                  </a:cubicBezTo>
                  <a:cubicBezTo>
                    <a:pt x="520" y="3473"/>
                    <a:pt x="888" y="3691"/>
                    <a:pt x="1189" y="3910"/>
                  </a:cubicBezTo>
                  <a:cubicBezTo>
                    <a:pt x="1307" y="3998"/>
                    <a:pt x="1403" y="4066"/>
                    <a:pt x="1520" y="4066"/>
                  </a:cubicBezTo>
                  <a:cubicBezTo>
                    <a:pt x="1565" y="4066"/>
                    <a:pt x="1613" y="4055"/>
                    <a:pt x="1666" y="4033"/>
                  </a:cubicBezTo>
                  <a:cubicBezTo>
                    <a:pt x="1774" y="3991"/>
                    <a:pt x="1855" y="3970"/>
                    <a:pt x="1932" y="3970"/>
                  </a:cubicBezTo>
                  <a:cubicBezTo>
                    <a:pt x="2031" y="3970"/>
                    <a:pt x="2123" y="4004"/>
                    <a:pt x="2253" y="4074"/>
                  </a:cubicBezTo>
                  <a:cubicBezTo>
                    <a:pt x="2431" y="4156"/>
                    <a:pt x="2704" y="4210"/>
                    <a:pt x="2909" y="4237"/>
                  </a:cubicBezTo>
                  <a:cubicBezTo>
                    <a:pt x="2915" y="4238"/>
                    <a:pt x="2920" y="4238"/>
                    <a:pt x="2926" y="4238"/>
                  </a:cubicBezTo>
                  <a:cubicBezTo>
                    <a:pt x="3090" y="4238"/>
                    <a:pt x="3220" y="4059"/>
                    <a:pt x="3383" y="4059"/>
                  </a:cubicBezTo>
                  <a:cubicBezTo>
                    <a:pt x="3389" y="4059"/>
                    <a:pt x="3395" y="4059"/>
                    <a:pt x="3400" y="4060"/>
                  </a:cubicBezTo>
                  <a:cubicBezTo>
                    <a:pt x="3595" y="4060"/>
                    <a:pt x="3741" y="4184"/>
                    <a:pt x="3943" y="4184"/>
                  </a:cubicBezTo>
                  <a:cubicBezTo>
                    <a:pt x="3953" y="4184"/>
                    <a:pt x="3963" y="4183"/>
                    <a:pt x="3974" y="4183"/>
                  </a:cubicBezTo>
                  <a:cubicBezTo>
                    <a:pt x="4116" y="4167"/>
                    <a:pt x="4235" y="4151"/>
                    <a:pt x="4355" y="4151"/>
                  </a:cubicBezTo>
                  <a:cubicBezTo>
                    <a:pt x="4443" y="4151"/>
                    <a:pt x="4531" y="4160"/>
                    <a:pt x="4629" y="4183"/>
                  </a:cubicBezTo>
                  <a:cubicBezTo>
                    <a:pt x="4695" y="4199"/>
                    <a:pt x="4756" y="4206"/>
                    <a:pt x="4814" y="4206"/>
                  </a:cubicBezTo>
                  <a:cubicBezTo>
                    <a:pt x="4950" y="4206"/>
                    <a:pt x="5073" y="4170"/>
                    <a:pt x="5216" y="4142"/>
                  </a:cubicBezTo>
                  <a:cubicBezTo>
                    <a:pt x="5247" y="4135"/>
                    <a:pt x="5277" y="4133"/>
                    <a:pt x="5308" y="4133"/>
                  </a:cubicBezTo>
                  <a:cubicBezTo>
                    <a:pt x="5457" y="4133"/>
                    <a:pt x="5606" y="4198"/>
                    <a:pt x="5756" y="4198"/>
                  </a:cubicBezTo>
                  <a:cubicBezTo>
                    <a:pt x="5767" y="4198"/>
                    <a:pt x="5778" y="4197"/>
                    <a:pt x="5790" y="4196"/>
                  </a:cubicBezTo>
                  <a:cubicBezTo>
                    <a:pt x="6049" y="4183"/>
                    <a:pt x="6268" y="4210"/>
                    <a:pt x="6513" y="4128"/>
                  </a:cubicBezTo>
                  <a:cubicBezTo>
                    <a:pt x="6759" y="4060"/>
                    <a:pt x="6896" y="3978"/>
                    <a:pt x="7100" y="3855"/>
                  </a:cubicBezTo>
                  <a:cubicBezTo>
                    <a:pt x="7455" y="3650"/>
                    <a:pt x="7879" y="3650"/>
                    <a:pt x="8179" y="3336"/>
                  </a:cubicBezTo>
                  <a:cubicBezTo>
                    <a:pt x="8316" y="3200"/>
                    <a:pt x="8397" y="3022"/>
                    <a:pt x="8425" y="2831"/>
                  </a:cubicBezTo>
                  <a:cubicBezTo>
                    <a:pt x="8452" y="2613"/>
                    <a:pt x="8520" y="2422"/>
                    <a:pt x="8548" y="2217"/>
                  </a:cubicBezTo>
                  <a:cubicBezTo>
                    <a:pt x="8602" y="1862"/>
                    <a:pt x="8097" y="1957"/>
                    <a:pt x="7974" y="1698"/>
                  </a:cubicBezTo>
                  <a:cubicBezTo>
                    <a:pt x="7906" y="1561"/>
                    <a:pt x="7920" y="1357"/>
                    <a:pt x="7783" y="1261"/>
                  </a:cubicBezTo>
                  <a:cubicBezTo>
                    <a:pt x="7619" y="1124"/>
                    <a:pt x="7360" y="1124"/>
                    <a:pt x="7182" y="1015"/>
                  </a:cubicBezTo>
                  <a:cubicBezTo>
                    <a:pt x="6855" y="838"/>
                    <a:pt x="6404" y="756"/>
                    <a:pt x="6145" y="496"/>
                  </a:cubicBezTo>
                  <a:cubicBezTo>
                    <a:pt x="6008" y="346"/>
                    <a:pt x="5899" y="264"/>
                    <a:pt x="5694" y="264"/>
                  </a:cubicBezTo>
                  <a:cubicBezTo>
                    <a:pt x="5666" y="266"/>
                    <a:pt x="5639" y="266"/>
                    <a:pt x="5612" y="266"/>
                  </a:cubicBezTo>
                  <a:cubicBezTo>
                    <a:pt x="5385" y="266"/>
                    <a:pt x="5176" y="219"/>
                    <a:pt x="4957" y="182"/>
                  </a:cubicBezTo>
                  <a:cubicBezTo>
                    <a:pt x="4854" y="169"/>
                    <a:pt x="4755" y="165"/>
                    <a:pt x="4656" y="165"/>
                  </a:cubicBezTo>
                  <a:cubicBezTo>
                    <a:pt x="4557" y="165"/>
                    <a:pt x="4458" y="169"/>
                    <a:pt x="4356" y="169"/>
                  </a:cubicBezTo>
                  <a:cubicBezTo>
                    <a:pt x="4192" y="169"/>
                    <a:pt x="4056" y="19"/>
                    <a:pt x="3906" y="5"/>
                  </a:cubicBezTo>
                  <a:cubicBezTo>
                    <a:pt x="3882" y="2"/>
                    <a:pt x="3859" y="0"/>
                    <a:pt x="383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22"/>
            <p:cNvSpPr/>
            <p:nvPr/>
          </p:nvSpPr>
          <p:spPr>
            <a:xfrm flipH="1">
              <a:off x="8488752" y="-141118"/>
              <a:ext cx="85007" cy="59055"/>
            </a:xfrm>
            <a:custGeom>
              <a:avLst/>
              <a:gdLst/>
              <a:ahLst/>
              <a:cxnLst/>
              <a:rect l="l" t="t" r="r" b="b"/>
              <a:pathLst>
                <a:path w="642" h="446" extrusionOk="0">
                  <a:moveTo>
                    <a:pt x="366" y="1"/>
                  </a:moveTo>
                  <a:cubicBezTo>
                    <a:pt x="278" y="1"/>
                    <a:pt x="184" y="49"/>
                    <a:pt x="123" y="98"/>
                  </a:cubicBezTo>
                  <a:cubicBezTo>
                    <a:pt x="55" y="139"/>
                    <a:pt x="0" y="221"/>
                    <a:pt x="28" y="289"/>
                  </a:cubicBezTo>
                  <a:cubicBezTo>
                    <a:pt x="41" y="330"/>
                    <a:pt x="69" y="358"/>
                    <a:pt x="110" y="385"/>
                  </a:cubicBezTo>
                  <a:cubicBezTo>
                    <a:pt x="173" y="421"/>
                    <a:pt x="255" y="446"/>
                    <a:pt x="335" y="446"/>
                  </a:cubicBezTo>
                  <a:cubicBezTo>
                    <a:pt x="375" y="446"/>
                    <a:pt x="414" y="440"/>
                    <a:pt x="451" y="426"/>
                  </a:cubicBezTo>
                  <a:cubicBezTo>
                    <a:pt x="560" y="385"/>
                    <a:pt x="642" y="289"/>
                    <a:pt x="628" y="194"/>
                  </a:cubicBezTo>
                  <a:cubicBezTo>
                    <a:pt x="615" y="98"/>
                    <a:pt x="519" y="16"/>
                    <a:pt x="396" y="3"/>
                  </a:cubicBezTo>
                  <a:cubicBezTo>
                    <a:pt x="386" y="1"/>
                    <a:pt x="376" y="1"/>
                    <a:pt x="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22"/>
            <p:cNvSpPr/>
            <p:nvPr/>
          </p:nvSpPr>
          <p:spPr>
            <a:xfrm flipH="1">
              <a:off x="8557341" y="-157139"/>
              <a:ext cx="52567" cy="22112"/>
            </a:xfrm>
            <a:custGeom>
              <a:avLst/>
              <a:gdLst/>
              <a:ahLst/>
              <a:cxnLst/>
              <a:rect l="l" t="t" r="r" b="b"/>
              <a:pathLst>
                <a:path w="397" h="167" extrusionOk="0">
                  <a:moveTo>
                    <a:pt x="232" y="1"/>
                  </a:moveTo>
                  <a:cubicBezTo>
                    <a:pt x="150" y="15"/>
                    <a:pt x="82" y="28"/>
                    <a:pt x="14" y="55"/>
                  </a:cubicBezTo>
                  <a:cubicBezTo>
                    <a:pt x="0" y="83"/>
                    <a:pt x="0" y="96"/>
                    <a:pt x="14" y="110"/>
                  </a:cubicBezTo>
                  <a:cubicBezTo>
                    <a:pt x="41" y="137"/>
                    <a:pt x="55" y="137"/>
                    <a:pt x="82" y="151"/>
                  </a:cubicBezTo>
                  <a:cubicBezTo>
                    <a:pt x="122" y="159"/>
                    <a:pt x="166" y="167"/>
                    <a:pt x="209" y="167"/>
                  </a:cubicBezTo>
                  <a:cubicBezTo>
                    <a:pt x="240" y="167"/>
                    <a:pt x="272" y="163"/>
                    <a:pt x="301" y="151"/>
                  </a:cubicBezTo>
                  <a:cubicBezTo>
                    <a:pt x="369" y="137"/>
                    <a:pt x="396" y="55"/>
                    <a:pt x="342" y="15"/>
                  </a:cubicBezTo>
                  <a:cubicBezTo>
                    <a:pt x="314" y="1"/>
                    <a:pt x="273" y="1"/>
                    <a:pt x="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22"/>
            <p:cNvSpPr/>
            <p:nvPr/>
          </p:nvSpPr>
          <p:spPr>
            <a:xfrm flipH="1">
              <a:off x="8539333" y="-215401"/>
              <a:ext cx="56142" cy="37869"/>
            </a:xfrm>
            <a:custGeom>
              <a:avLst/>
              <a:gdLst/>
              <a:ahLst/>
              <a:cxnLst/>
              <a:rect l="l" t="t" r="r" b="b"/>
              <a:pathLst>
                <a:path w="424" h="286" extrusionOk="0">
                  <a:moveTo>
                    <a:pt x="256" y="1"/>
                  </a:moveTo>
                  <a:cubicBezTo>
                    <a:pt x="195" y="1"/>
                    <a:pt x="135" y="33"/>
                    <a:pt x="96" y="72"/>
                  </a:cubicBezTo>
                  <a:cubicBezTo>
                    <a:pt x="28" y="127"/>
                    <a:pt x="0" y="209"/>
                    <a:pt x="55" y="250"/>
                  </a:cubicBezTo>
                  <a:cubicBezTo>
                    <a:pt x="81" y="276"/>
                    <a:pt x="112" y="285"/>
                    <a:pt x="146" y="285"/>
                  </a:cubicBezTo>
                  <a:cubicBezTo>
                    <a:pt x="165" y="285"/>
                    <a:pt x="185" y="282"/>
                    <a:pt x="205" y="277"/>
                  </a:cubicBezTo>
                  <a:cubicBezTo>
                    <a:pt x="287" y="277"/>
                    <a:pt x="355" y="236"/>
                    <a:pt x="396" y="181"/>
                  </a:cubicBezTo>
                  <a:cubicBezTo>
                    <a:pt x="424" y="127"/>
                    <a:pt x="396" y="45"/>
                    <a:pt x="328" y="18"/>
                  </a:cubicBezTo>
                  <a:cubicBezTo>
                    <a:pt x="305" y="6"/>
                    <a:pt x="281" y="1"/>
                    <a:pt x="2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22"/>
            <p:cNvSpPr/>
            <p:nvPr/>
          </p:nvSpPr>
          <p:spPr>
            <a:xfrm flipH="1">
              <a:off x="8633346" y="-162568"/>
              <a:ext cx="76003" cy="69250"/>
            </a:xfrm>
            <a:custGeom>
              <a:avLst/>
              <a:gdLst/>
              <a:ahLst/>
              <a:cxnLst/>
              <a:rect l="l" t="t" r="r" b="b"/>
              <a:pathLst>
                <a:path w="574" h="523" extrusionOk="0">
                  <a:moveTo>
                    <a:pt x="328" y="1"/>
                  </a:moveTo>
                  <a:cubicBezTo>
                    <a:pt x="260" y="42"/>
                    <a:pt x="0" y="178"/>
                    <a:pt x="0" y="260"/>
                  </a:cubicBezTo>
                  <a:cubicBezTo>
                    <a:pt x="0" y="329"/>
                    <a:pt x="28" y="397"/>
                    <a:pt x="96" y="451"/>
                  </a:cubicBezTo>
                  <a:cubicBezTo>
                    <a:pt x="143" y="487"/>
                    <a:pt x="211" y="522"/>
                    <a:pt x="281" y="522"/>
                  </a:cubicBezTo>
                  <a:cubicBezTo>
                    <a:pt x="292" y="522"/>
                    <a:pt x="303" y="522"/>
                    <a:pt x="314" y="520"/>
                  </a:cubicBezTo>
                  <a:cubicBezTo>
                    <a:pt x="410" y="520"/>
                    <a:pt x="492" y="492"/>
                    <a:pt x="533" y="438"/>
                  </a:cubicBezTo>
                  <a:cubicBezTo>
                    <a:pt x="574" y="370"/>
                    <a:pt x="574" y="301"/>
                    <a:pt x="560" y="233"/>
                  </a:cubicBezTo>
                  <a:cubicBezTo>
                    <a:pt x="533" y="137"/>
                    <a:pt x="451" y="28"/>
                    <a:pt x="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22"/>
            <p:cNvSpPr/>
            <p:nvPr/>
          </p:nvSpPr>
          <p:spPr>
            <a:xfrm flipH="1">
              <a:off x="8647778" y="-224007"/>
              <a:ext cx="28865" cy="30057"/>
            </a:xfrm>
            <a:custGeom>
              <a:avLst/>
              <a:gdLst/>
              <a:ahLst/>
              <a:cxnLst/>
              <a:rect l="l" t="t" r="r" b="b"/>
              <a:pathLst>
                <a:path w="218" h="227" extrusionOk="0">
                  <a:moveTo>
                    <a:pt x="51" y="0"/>
                  </a:moveTo>
                  <a:cubicBezTo>
                    <a:pt x="25" y="0"/>
                    <a:pt x="0" y="206"/>
                    <a:pt x="40" y="219"/>
                  </a:cubicBezTo>
                  <a:cubicBezTo>
                    <a:pt x="52" y="224"/>
                    <a:pt x="66" y="226"/>
                    <a:pt x="80" y="226"/>
                  </a:cubicBezTo>
                  <a:cubicBezTo>
                    <a:pt x="144" y="226"/>
                    <a:pt x="217" y="180"/>
                    <a:pt x="217" y="124"/>
                  </a:cubicBezTo>
                  <a:cubicBezTo>
                    <a:pt x="217" y="69"/>
                    <a:pt x="136" y="1"/>
                    <a:pt x="54" y="1"/>
                  </a:cubicBezTo>
                  <a:cubicBezTo>
                    <a:pt x="53" y="0"/>
                    <a:pt x="52" y="0"/>
                    <a:pt x="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22"/>
            <p:cNvSpPr/>
            <p:nvPr/>
          </p:nvSpPr>
          <p:spPr>
            <a:xfrm flipH="1">
              <a:off x="8703789" y="-196863"/>
              <a:ext cx="81565" cy="47138"/>
            </a:xfrm>
            <a:custGeom>
              <a:avLst/>
              <a:gdLst/>
              <a:ahLst/>
              <a:cxnLst/>
              <a:rect l="l" t="t" r="r" b="b"/>
              <a:pathLst>
                <a:path w="616" h="356" extrusionOk="0">
                  <a:moveTo>
                    <a:pt x="342" y="1"/>
                  </a:moveTo>
                  <a:cubicBezTo>
                    <a:pt x="260" y="14"/>
                    <a:pt x="178" y="28"/>
                    <a:pt x="110" y="69"/>
                  </a:cubicBezTo>
                  <a:cubicBezTo>
                    <a:pt x="42" y="110"/>
                    <a:pt x="1" y="178"/>
                    <a:pt x="14" y="246"/>
                  </a:cubicBezTo>
                  <a:cubicBezTo>
                    <a:pt x="55" y="328"/>
                    <a:pt x="192" y="355"/>
                    <a:pt x="301" y="355"/>
                  </a:cubicBezTo>
                  <a:cubicBezTo>
                    <a:pt x="410" y="342"/>
                    <a:pt x="520" y="287"/>
                    <a:pt x="561" y="205"/>
                  </a:cubicBezTo>
                  <a:cubicBezTo>
                    <a:pt x="615" y="123"/>
                    <a:pt x="547" y="14"/>
                    <a:pt x="4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22"/>
            <p:cNvSpPr/>
            <p:nvPr/>
          </p:nvSpPr>
          <p:spPr>
            <a:xfrm flipH="1">
              <a:off x="8763506" y="-228112"/>
              <a:ext cx="25423" cy="21186"/>
            </a:xfrm>
            <a:custGeom>
              <a:avLst/>
              <a:gdLst/>
              <a:ahLst/>
              <a:cxnLst/>
              <a:rect l="l" t="t" r="r" b="b"/>
              <a:pathLst>
                <a:path w="192" h="160" extrusionOk="0">
                  <a:moveTo>
                    <a:pt x="105" y="1"/>
                  </a:moveTo>
                  <a:cubicBezTo>
                    <a:pt x="97" y="1"/>
                    <a:pt x="90" y="2"/>
                    <a:pt x="82" y="4"/>
                  </a:cubicBezTo>
                  <a:cubicBezTo>
                    <a:pt x="55" y="4"/>
                    <a:pt x="41" y="18"/>
                    <a:pt x="41" y="32"/>
                  </a:cubicBezTo>
                  <a:cubicBezTo>
                    <a:pt x="1" y="59"/>
                    <a:pt x="1" y="114"/>
                    <a:pt x="41" y="141"/>
                  </a:cubicBezTo>
                  <a:cubicBezTo>
                    <a:pt x="54" y="153"/>
                    <a:pt x="77" y="160"/>
                    <a:pt x="101" y="160"/>
                  </a:cubicBezTo>
                  <a:cubicBezTo>
                    <a:pt x="131" y="160"/>
                    <a:pt x="163" y="150"/>
                    <a:pt x="178" y="127"/>
                  </a:cubicBezTo>
                  <a:cubicBezTo>
                    <a:pt x="192" y="100"/>
                    <a:pt x="192" y="73"/>
                    <a:pt x="178" y="45"/>
                  </a:cubicBezTo>
                  <a:cubicBezTo>
                    <a:pt x="167" y="23"/>
                    <a:pt x="138" y="1"/>
                    <a:pt x="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22"/>
            <p:cNvSpPr/>
            <p:nvPr/>
          </p:nvSpPr>
          <p:spPr>
            <a:xfrm flipH="1">
              <a:off x="8790652" y="-175147"/>
              <a:ext cx="88715" cy="78519"/>
            </a:xfrm>
            <a:custGeom>
              <a:avLst/>
              <a:gdLst/>
              <a:ahLst/>
              <a:cxnLst/>
              <a:rect l="l" t="t" r="r" b="b"/>
              <a:pathLst>
                <a:path w="670" h="593" extrusionOk="0">
                  <a:moveTo>
                    <a:pt x="247" y="0"/>
                  </a:moveTo>
                  <a:cubicBezTo>
                    <a:pt x="192" y="14"/>
                    <a:pt x="151" y="41"/>
                    <a:pt x="137" y="82"/>
                  </a:cubicBezTo>
                  <a:cubicBezTo>
                    <a:pt x="69" y="110"/>
                    <a:pt x="28" y="164"/>
                    <a:pt x="15" y="232"/>
                  </a:cubicBezTo>
                  <a:cubicBezTo>
                    <a:pt x="1" y="355"/>
                    <a:pt x="83" y="506"/>
                    <a:pt x="233" y="560"/>
                  </a:cubicBezTo>
                  <a:cubicBezTo>
                    <a:pt x="283" y="580"/>
                    <a:pt x="340" y="593"/>
                    <a:pt x="394" y="593"/>
                  </a:cubicBezTo>
                  <a:cubicBezTo>
                    <a:pt x="414" y="593"/>
                    <a:pt x="433" y="591"/>
                    <a:pt x="451" y="587"/>
                  </a:cubicBezTo>
                  <a:cubicBezTo>
                    <a:pt x="533" y="587"/>
                    <a:pt x="602" y="546"/>
                    <a:pt x="643" y="492"/>
                  </a:cubicBezTo>
                  <a:cubicBezTo>
                    <a:pt x="670" y="465"/>
                    <a:pt x="670" y="424"/>
                    <a:pt x="670" y="383"/>
                  </a:cubicBezTo>
                  <a:cubicBezTo>
                    <a:pt x="670" y="232"/>
                    <a:pt x="561" y="96"/>
                    <a:pt x="397" y="28"/>
                  </a:cubicBezTo>
                  <a:cubicBezTo>
                    <a:pt x="356" y="14"/>
                    <a:pt x="301" y="0"/>
                    <a:pt x="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22"/>
            <p:cNvSpPr/>
            <p:nvPr/>
          </p:nvSpPr>
          <p:spPr>
            <a:xfrm flipH="1">
              <a:off x="8745366" y="-135424"/>
              <a:ext cx="25423" cy="26879"/>
            </a:xfrm>
            <a:custGeom>
              <a:avLst/>
              <a:gdLst/>
              <a:ahLst/>
              <a:cxnLst/>
              <a:rect l="l" t="t" r="r" b="b"/>
              <a:pathLst>
                <a:path w="192" h="203" extrusionOk="0">
                  <a:moveTo>
                    <a:pt x="96" y="1"/>
                  </a:moveTo>
                  <a:cubicBezTo>
                    <a:pt x="55" y="1"/>
                    <a:pt x="27" y="28"/>
                    <a:pt x="14" y="55"/>
                  </a:cubicBezTo>
                  <a:cubicBezTo>
                    <a:pt x="14" y="69"/>
                    <a:pt x="0" y="96"/>
                    <a:pt x="0" y="124"/>
                  </a:cubicBezTo>
                  <a:cubicBezTo>
                    <a:pt x="0" y="137"/>
                    <a:pt x="0" y="165"/>
                    <a:pt x="14" y="178"/>
                  </a:cubicBezTo>
                  <a:cubicBezTo>
                    <a:pt x="25" y="195"/>
                    <a:pt x="49" y="203"/>
                    <a:pt x="74" y="203"/>
                  </a:cubicBezTo>
                  <a:cubicBezTo>
                    <a:pt x="109" y="203"/>
                    <a:pt x="148" y="188"/>
                    <a:pt x="164" y="165"/>
                  </a:cubicBezTo>
                  <a:cubicBezTo>
                    <a:pt x="191" y="124"/>
                    <a:pt x="178" y="69"/>
                    <a:pt x="137" y="28"/>
                  </a:cubicBezTo>
                  <a:cubicBezTo>
                    <a:pt x="137" y="14"/>
                    <a:pt x="109" y="1"/>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22"/>
            <p:cNvSpPr/>
            <p:nvPr/>
          </p:nvSpPr>
          <p:spPr>
            <a:xfrm flipH="1">
              <a:off x="8678498" y="-280282"/>
              <a:ext cx="57996" cy="44490"/>
            </a:xfrm>
            <a:custGeom>
              <a:avLst/>
              <a:gdLst/>
              <a:ahLst/>
              <a:cxnLst/>
              <a:rect l="l" t="t" r="r" b="b"/>
              <a:pathLst>
                <a:path w="438" h="336" extrusionOk="0">
                  <a:moveTo>
                    <a:pt x="289" y="0"/>
                  </a:moveTo>
                  <a:cubicBezTo>
                    <a:pt x="250" y="0"/>
                    <a:pt x="210" y="8"/>
                    <a:pt x="178" y="16"/>
                  </a:cubicBezTo>
                  <a:cubicBezTo>
                    <a:pt x="137" y="16"/>
                    <a:pt x="110" y="30"/>
                    <a:pt x="82" y="30"/>
                  </a:cubicBezTo>
                  <a:cubicBezTo>
                    <a:pt x="55" y="43"/>
                    <a:pt x="41" y="43"/>
                    <a:pt x="28" y="57"/>
                  </a:cubicBezTo>
                  <a:cubicBezTo>
                    <a:pt x="0" y="71"/>
                    <a:pt x="0" y="112"/>
                    <a:pt x="0" y="153"/>
                  </a:cubicBezTo>
                  <a:cubicBezTo>
                    <a:pt x="0" y="180"/>
                    <a:pt x="0" y="221"/>
                    <a:pt x="14" y="248"/>
                  </a:cubicBezTo>
                  <a:cubicBezTo>
                    <a:pt x="52" y="305"/>
                    <a:pt x="122" y="335"/>
                    <a:pt x="193" y="335"/>
                  </a:cubicBezTo>
                  <a:cubicBezTo>
                    <a:pt x="225" y="335"/>
                    <a:pt x="258" y="329"/>
                    <a:pt x="287" y="316"/>
                  </a:cubicBezTo>
                  <a:cubicBezTo>
                    <a:pt x="383" y="276"/>
                    <a:pt x="437" y="194"/>
                    <a:pt x="424" y="112"/>
                  </a:cubicBezTo>
                  <a:cubicBezTo>
                    <a:pt x="410" y="71"/>
                    <a:pt x="396" y="43"/>
                    <a:pt x="369" y="16"/>
                  </a:cubicBezTo>
                  <a:cubicBezTo>
                    <a:pt x="346" y="5"/>
                    <a:pt x="318" y="0"/>
                    <a:pt x="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22"/>
            <p:cNvSpPr/>
            <p:nvPr/>
          </p:nvSpPr>
          <p:spPr>
            <a:xfrm flipH="1">
              <a:off x="8546483" y="-265055"/>
              <a:ext cx="34559" cy="18935"/>
            </a:xfrm>
            <a:custGeom>
              <a:avLst/>
              <a:gdLst/>
              <a:ahLst/>
              <a:cxnLst/>
              <a:rect l="l" t="t" r="r" b="b"/>
              <a:pathLst>
                <a:path w="261" h="143" extrusionOk="0">
                  <a:moveTo>
                    <a:pt x="163" y="0"/>
                  </a:moveTo>
                  <a:cubicBezTo>
                    <a:pt x="137" y="0"/>
                    <a:pt x="110" y="4"/>
                    <a:pt x="83" y="10"/>
                  </a:cubicBezTo>
                  <a:cubicBezTo>
                    <a:pt x="55" y="24"/>
                    <a:pt x="42" y="38"/>
                    <a:pt x="14" y="51"/>
                  </a:cubicBezTo>
                  <a:cubicBezTo>
                    <a:pt x="1" y="65"/>
                    <a:pt x="1" y="92"/>
                    <a:pt x="14" y="120"/>
                  </a:cubicBezTo>
                  <a:cubicBezTo>
                    <a:pt x="28" y="133"/>
                    <a:pt x="42" y="133"/>
                    <a:pt x="55" y="133"/>
                  </a:cubicBezTo>
                  <a:cubicBezTo>
                    <a:pt x="78" y="139"/>
                    <a:pt x="103" y="142"/>
                    <a:pt x="127" y="142"/>
                  </a:cubicBezTo>
                  <a:cubicBezTo>
                    <a:pt x="162" y="142"/>
                    <a:pt x="195" y="136"/>
                    <a:pt x="219" y="120"/>
                  </a:cubicBezTo>
                  <a:cubicBezTo>
                    <a:pt x="260" y="106"/>
                    <a:pt x="260" y="38"/>
                    <a:pt x="233" y="10"/>
                  </a:cubicBezTo>
                  <a:cubicBezTo>
                    <a:pt x="212" y="4"/>
                    <a:pt x="18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22"/>
            <p:cNvSpPr/>
            <p:nvPr/>
          </p:nvSpPr>
          <p:spPr>
            <a:xfrm flipH="1">
              <a:off x="8479614" y="-202292"/>
              <a:ext cx="36280" cy="27541"/>
            </a:xfrm>
            <a:custGeom>
              <a:avLst/>
              <a:gdLst/>
              <a:ahLst/>
              <a:cxnLst/>
              <a:rect l="l" t="t" r="r" b="b"/>
              <a:pathLst>
                <a:path w="274" h="208" extrusionOk="0">
                  <a:moveTo>
                    <a:pt x="164" y="1"/>
                  </a:moveTo>
                  <a:cubicBezTo>
                    <a:pt x="109" y="55"/>
                    <a:pt x="0" y="192"/>
                    <a:pt x="82" y="205"/>
                  </a:cubicBezTo>
                  <a:cubicBezTo>
                    <a:pt x="91" y="207"/>
                    <a:pt x="99" y="207"/>
                    <a:pt x="108" y="207"/>
                  </a:cubicBezTo>
                  <a:cubicBezTo>
                    <a:pt x="180" y="207"/>
                    <a:pt x="247" y="157"/>
                    <a:pt x="260" y="96"/>
                  </a:cubicBezTo>
                  <a:cubicBezTo>
                    <a:pt x="273" y="55"/>
                    <a:pt x="232" y="1"/>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22"/>
            <p:cNvSpPr/>
            <p:nvPr/>
          </p:nvSpPr>
          <p:spPr>
            <a:xfrm flipH="1">
              <a:off x="8846662" y="-247444"/>
              <a:ext cx="86861" cy="54288"/>
            </a:xfrm>
            <a:custGeom>
              <a:avLst/>
              <a:gdLst/>
              <a:ahLst/>
              <a:cxnLst/>
              <a:rect l="l" t="t" r="r" b="b"/>
              <a:pathLst>
                <a:path w="656" h="410" extrusionOk="0">
                  <a:moveTo>
                    <a:pt x="464" y="0"/>
                  </a:moveTo>
                  <a:cubicBezTo>
                    <a:pt x="369" y="0"/>
                    <a:pt x="273" y="28"/>
                    <a:pt x="178" y="68"/>
                  </a:cubicBezTo>
                  <a:cubicBezTo>
                    <a:pt x="137" y="82"/>
                    <a:pt x="109" y="96"/>
                    <a:pt x="82" y="123"/>
                  </a:cubicBezTo>
                  <a:cubicBezTo>
                    <a:pt x="0" y="191"/>
                    <a:pt x="28" y="301"/>
                    <a:pt x="123" y="369"/>
                  </a:cubicBezTo>
                  <a:cubicBezTo>
                    <a:pt x="164" y="396"/>
                    <a:pt x="222" y="410"/>
                    <a:pt x="282" y="410"/>
                  </a:cubicBezTo>
                  <a:cubicBezTo>
                    <a:pt x="342" y="410"/>
                    <a:pt x="403" y="396"/>
                    <a:pt x="451" y="369"/>
                  </a:cubicBezTo>
                  <a:cubicBezTo>
                    <a:pt x="574" y="314"/>
                    <a:pt x="656" y="191"/>
                    <a:pt x="615" y="82"/>
                  </a:cubicBezTo>
                  <a:cubicBezTo>
                    <a:pt x="615" y="55"/>
                    <a:pt x="587" y="28"/>
                    <a:pt x="560" y="14"/>
                  </a:cubicBezTo>
                  <a:cubicBezTo>
                    <a:pt x="533" y="0"/>
                    <a:pt x="492" y="0"/>
                    <a:pt x="4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22"/>
            <p:cNvSpPr/>
            <p:nvPr/>
          </p:nvSpPr>
          <p:spPr>
            <a:xfrm flipH="1">
              <a:off x="8913530" y="-149989"/>
              <a:ext cx="48992" cy="29130"/>
            </a:xfrm>
            <a:custGeom>
              <a:avLst/>
              <a:gdLst/>
              <a:ahLst/>
              <a:cxnLst/>
              <a:rect l="l" t="t" r="r" b="b"/>
              <a:pathLst>
                <a:path w="370" h="220" extrusionOk="0">
                  <a:moveTo>
                    <a:pt x="172" y="1"/>
                  </a:moveTo>
                  <a:cubicBezTo>
                    <a:pt x="146" y="1"/>
                    <a:pt x="121" y="5"/>
                    <a:pt x="96" y="15"/>
                  </a:cubicBezTo>
                  <a:cubicBezTo>
                    <a:pt x="69" y="15"/>
                    <a:pt x="55" y="29"/>
                    <a:pt x="42" y="42"/>
                  </a:cubicBezTo>
                  <a:cubicBezTo>
                    <a:pt x="1" y="70"/>
                    <a:pt x="1" y="124"/>
                    <a:pt x="42" y="165"/>
                  </a:cubicBezTo>
                  <a:cubicBezTo>
                    <a:pt x="83" y="206"/>
                    <a:pt x="151" y="220"/>
                    <a:pt x="206" y="220"/>
                  </a:cubicBezTo>
                  <a:cubicBezTo>
                    <a:pt x="247" y="220"/>
                    <a:pt x="274" y="206"/>
                    <a:pt x="301" y="193"/>
                  </a:cubicBezTo>
                  <a:cubicBezTo>
                    <a:pt x="369" y="165"/>
                    <a:pt x="369" y="83"/>
                    <a:pt x="301" y="42"/>
                  </a:cubicBezTo>
                  <a:cubicBezTo>
                    <a:pt x="266" y="16"/>
                    <a:pt x="219"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22"/>
            <p:cNvSpPr/>
            <p:nvPr/>
          </p:nvSpPr>
          <p:spPr>
            <a:xfrm flipH="1">
              <a:off x="8689357" y="-85372"/>
              <a:ext cx="97719" cy="71104"/>
            </a:xfrm>
            <a:custGeom>
              <a:avLst/>
              <a:gdLst/>
              <a:ahLst/>
              <a:cxnLst/>
              <a:rect l="l" t="t" r="r" b="b"/>
              <a:pathLst>
                <a:path w="738" h="537" extrusionOk="0">
                  <a:moveTo>
                    <a:pt x="337" y="1"/>
                  </a:moveTo>
                  <a:cubicBezTo>
                    <a:pt x="287" y="1"/>
                    <a:pt x="237" y="7"/>
                    <a:pt x="191" y="19"/>
                  </a:cubicBezTo>
                  <a:cubicBezTo>
                    <a:pt x="150" y="19"/>
                    <a:pt x="123" y="32"/>
                    <a:pt x="96" y="46"/>
                  </a:cubicBezTo>
                  <a:cubicBezTo>
                    <a:pt x="41" y="87"/>
                    <a:pt x="14" y="142"/>
                    <a:pt x="14" y="196"/>
                  </a:cubicBezTo>
                  <a:cubicBezTo>
                    <a:pt x="0" y="223"/>
                    <a:pt x="14" y="264"/>
                    <a:pt x="27" y="305"/>
                  </a:cubicBezTo>
                  <a:cubicBezTo>
                    <a:pt x="55" y="401"/>
                    <a:pt x="137" y="469"/>
                    <a:pt x="246" y="510"/>
                  </a:cubicBezTo>
                  <a:cubicBezTo>
                    <a:pt x="298" y="525"/>
                    <a:pt x="359" y="536"/>
                    <a:pt x="419" y="536"/>
                  </a:cubicBezTo>
                  <a:cubicBezTo>
                    <a:pt x="468" y="536"/>
                    <a:pt x="517" y="529"/>
                    <a:pt x="560" y="510"/>
                  </a:cubicBezTo>
                  <a:cubicBezTo>
                    <a:pt x="669" y="469"/>
                    <a:pt x="737" y="374"/>
                    <a:pt x="737" y="278"/>
                  </a:cubicBezTo>
                  <a:cubicBezTo>
                    <a:pt x="724" y="183"/>
                    <a:pt x="656" y="87"/>
                    <a:pt x="546" y="46"/>
                  </a:cubicBezTo>
                  <a:cubicBezTo>
                    <a:pt x="482" y="14"/>
                    <a:pt x="409" y="1"/>
                    <a:pt x="3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22"/>
            <p:cNvSpPr/>
            <p:nvPr/>
          </p:nvSpPr>
          <p:spPr>
            <a:xfrm flipH="1">
              <a:off x="8803230" y="-72131"/>
              <a:ext cx="39988" cy="24363"/>
            </a:xfrm>
            <a:custGeom>
              <a:avLst/>
              <a:gdLst/>
              <a:ahLst/>
              <a:cxnLst/>
              <a:rect l="l" t="t" r="r" b="b"/>
              <a:pathLst>
                <a:path w="302" h="184" extrusionOk="0">
                  <a:moveTo>
                    <a:pt x="219" y="1"/>
                  </a:moveTo>
                  <a:cubicBezTo>
                    <a:pt x="192" y="1"/>
                    <a:pt x="165" y="1"/>
                    <a:pt x="124" y="14"/>
                  </a:cubicBezTo>
                  <a:cubicBezTo>
                    <a:pt x="69" y="28"/>
                    <a:pt x="1" y="69"/>
                    <a:pt x="15" y="123"/>
                  </a:cubicBezTo>
                  <a:cubicBezTo>
                    <a:pt x="28" y="151"/>
                    <a:pt x="56" y="164"/>
                    <a:pt x="97" y="178"/>
                  </a:cubicBezTo>
                  <a:cubicBezTo>
                    <a:pt x="110" y="181"/>
                    <a:pt x="126" y="183"/>
                    <a:pt x="142" y="183"/>
                  </a:cubicBezTo>
                  <a:cubicBezTo>
                    <a:pt x="190" y="183"/>
                    <a:pt x="243" y="168"/>
                    <a:pt x="274" y="137"/>
                  </a:cubicBezTo>
                  <a:cubicBezTo>
                    <a:pt x="301" y="83"/>
                    <a:pt x="288" y="14"/>
                    <a:pt x="2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22"/>
            <p:cNvSpPr/>
            <p:nvPr/>
          </p:nvSpPr>
          <p:spPr>
            <a:xfrm flipH="1">
              <a:off x="8868377" y="-86034"/>
              <a:ext cx="52302" cy="38266"/>
            </a:xfrm>
            <a:custGeom>
              <a:avLst/>
              <a:gdLst/>
              <a:ahLst/>
              <a:cxnLst/>
              <a:rect l="l" t="t" r="r" b="b"/>
              <a:pathLst>
                <a:path w="395" h="289" extrusionOk="0">
                  <a:moveTo>
                    <a:pt x="180" y="1"/>
                  </a:moveTo>
                  <a:cubicBezTo>
                    <a:pt x="168" y="1"/>
                    <a:pt x="222" y="27"/>
                    <a:pt x="149" y="37"/>
                  </a:cubicBezTo>
                  <a:cubicBezTo>
                    <a:pt x="108" y="51"/>
                    <a:pt x="67" y="65"/>
                    <a:pt x="40" y="92"/>
                  </a:cubicBezTo>
                  <a:cubicBezTo>
                    <a:pt x="26" y="106"/>
                    <a:pt x="12" y="119"/>
                    <a:pt x="12" y="133"/>
                  </a:cubicBezTo>
                  <a:cubicBezTo>
                    <a:pt x="1" y="216"/>
                    <a:pt x="92" y="288"/>
                    <a:pt x="187" y="288"/>
                  </a:cubicBezTo>
                  <a:cubicBezTo>
                    <a:pt x="202" y="288"/>
                    <a:pt x="216" y="287"/>
                    <a:pt x="231" y="283"/>
                  </a:cubicBezTo>
                  <a:cubicBezTo>
                    <a:pt x="354" y="256"/>
                    <a:pt x="395" y="133"/>
                    <a:pt x="327" y="65"/>
                  </a:cubicBezTo>
                  <a:cubicBezTo>
                    <a:pt x="299" y="37"/>
                    <a:pt x="258" y="24"/>
                    <a:pt x="217" y="10"/>
                  </a:cubicBezTo>
                  <a:cubicBezTo>
                    <a:pt x="194" y="3"/>
                    <a:pt x="184" y="1"/>
                    <a:pt x="1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22"/>
            <p:cNvSpPr/>
            <p:nvPr/>
          </p:nvSpPr>
          <p:spPr>
            <a:xfrm flipH="1">
              <a:off x="8591768" y="-81135"/>
              <a:ext cx="63424" cy="48859"/>
            </a:xfrm>
            <a:custGeom>
              <a:avLst/>
              <a:gdLst/>
              <a:ahLst/>
              <a:cxnLst/>
              <a:rect l="l" t="t" r="r" b="b"/>
              <a:pathLst>
                <a:path w="479" h="369" extrusionOk="0">
                  <a:moveTo>
                    <a:pt x="274" y="0"/>
                  </a:moveTo>
                  <a:cubicBezTo>
                    <a:pt x="178" y="14"/>
                    <a:pt x="96" y="55"/>
                    <a:pt x="42" y="110"/>
                  </a:cubicBezTo>
                  <a:cubicBezTo>
                    <a:pt x="1" y="178"/>
                    <a:pt x="1" y="260"/>
                    <a:pt x="55" y="314"/>
                  </a:cubicBezTo>
                  <a:cubicBezTo>
                    <a:pt x="101" y="351"/>
                    <a:pt x="165" y="369"/>
                    <a:pt x="230" y="369"/>
                  </a:cubicBezTo>
                  <a:cubicBezTo>
                    <a:pt x="263" y="369"/>
                    <a:pt x="297" y="364"/>
                    <a:pt x="329" y="355"/>
                  </a:cubicBezTo>
                  <a:cubicBezTo>
                    <a:pt x="410" y="314"/>
                    <a:pt x="465" y="246"/>
                    <a:pt x="465" y="164"/>
                  </a:cubicBezTo>
                  <a:cubicBezTo>
                    <a:pt x="479" y="96"/>
                    <a:pt x="438" y="28"/>
                    <a:pt x="356" y="14"/>
                  </a:cubicBezTo>
                  <a:cubicBezTo>
                    <a:pt x="329" y="0"/>
                    <a:pt x="301"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22"/>
            <p:cNvSpPr/>
            <p:nvPr/>
          </p:nvSpPr>
          <p:spPr>
            <a:xfrm flipH="1">
              <a:off x="8937099" y="-113311"/>
              <a:ext cx="68721" cy="41974"/>
            </a:xfrm>
            <a:custGeom>
              <a:avLst/>
              <a:gdLst/>
              <a:ahLst/>
              <a:cxnLst/>
              <a:rect l="l" t="t" r="r" b="b"/>
              <a:pathLst>
                <a:path w="519" h="317" extrusionOk="0">
                  <a:moveTo>
                    <a:pt x="287" y="1"/>
                  </a:moveTo>
                  <a:cubicBezTo>
                    <a:pt x="253" y="1"/>
                    <a:pt x="219" y="4"/>
                    <a:pt x="191" y="11"/>
                  </a:cubicBezTo>
                  <a:cubicBezTo>
                    <a:pt x="137" y="25"/>
                    <a:pt x="82" y="52"/>
                    <a:pt x="55" y="79"/>
                  </a:cubicBezTo>
                  <a:cubicBezTo>
                    <a:pt x="0" y="148"/>
                    <a:pt x="55" y="243"/>
                    <a:pt x="150" y="284"/>
                  </a:cubicBezTo>
                  <a:cubicBezTo>
                    <a:pt x="188" y="307"/>
                    <a:pt x="234" y="317"/>
                    <a:pt x="279" y="317"/>
                  </a:cubicBezTo>
                  <a:cubicBezTo>
                    <a:pt x="316" y="317"/>
                    <a:pt x="352" y="310"/>
                    <a:pt x="382" y="298"/>
                  </a:cubicBezTo>
                  <a:cubicBezTo>
                    <a:pt x="464" y="271"/>
                    <a:pt x="519" y="202"/>
                    <a:pt x="505" y="134"/>
                  </a:cubicBezTo>
                  <a:cubicBezTo>
                    <a:pt x="492" y="79"/>
                    <a:pt x="451" y="39"/>
                    <a:pt x="382" y="11"/>
                  </a:cubicBezTo>
                  <a:cubicBezTo>
                    <a:pt x="355" y="4"/>
                    <a:pt x="321" y="1"/>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22"/>
            <p:cNvSpPr/>
            <p:nvPr/>
          </p:nvSpPr>
          <p:spPr>
            <a:xfrm flipH="1">
              <a:off x="8548601" y="-52534"/>
              <a:ext cx="25158" cy="15757"/>
            </a:xfrm>
            <a:custGeom>
              <a:avLst/>
              <a:gdLst/>
              <a:ahLst/>
              <a:cxnLst/>
              <a:rect l="l" t="t" r="r" b="b"/>
              <a:pathLst>
                <a:path w="190" h="119" extrusionOk="0">
                  <a:moveTo>
                    <a:pt x="100" y="0"/>
                  </a:moveTo>
                  <a:cubicBezTo>
                    <a:pt x="94" y="0"/>
                    <a:pt x="88" y="1"/>
                    <a:pt x="82" y="3"/>
                  </a:cubicBezTo>
                  <a:cubicBezTo>
                    <a:pt x="28" y="16"/>
                    <a:pt x="0" y="71"/>
                    <a:pt x="41" y="98"/>
                  </a:cubicBezTo>
                  <a:cubicBezTo>
                    <a:pt x="56" y="113"/>
                    <a:pt x="75" y="119"/>
                    <a:pt x="94" y="119"/>
                  </a:cubicBezTo>
                  <a:cubicBezTo>
                    <a:pt x="131" y="119"/>
                    <a:pt x="169" y="98"/>
                    <a:pt x="178" y="71"/>
                  </a:cubicBezTo>
                  <a:cubicBezTo>
                    <a:pt x="190" y="36"/>
                    <a:pt x="140"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22"/>
            <p:cNvSpPr/>
            <p:nvPr/>
          </p:nvSpPr>
          <p:spPr>
            <a:xfrm flipH="1">
              <a:off x="8803231" y="-32408"/>
              <a:ext cx="63424" cy="40120"/>
            </a:xfrm>
            <a:custGeom>
              <a:avLst/>
              <a:gdLst/>
              <a:ahLst/>
              <a:cxnLst/>
              <a:rect l="l" t="t" r="r" b="b"/>
              <a:pathLst>
                <a:path w="479" h="303" extrusionOk="0">
                  <a:moveTo>
                    <a:pt x="151" y="1"/>
                  </a:moveTo>
                  <a:cubicBezTo>
                    <a:pt x="110" y="1"/>
                    <a:pt x="69" y="1"/>
                    <a:pt x="28" y="28"/>
                  </a:cubicBezTo>
                  <a:cubicBezTo>
                    <a:pt x="0" y="56"/>
                    <a:pt x="14" y="110"/>
                    <a:pt x="41" y="151"/>
                  </a:cubicBezTo>
                  <a:cubicBezTo>
                    <a:pt x="69" y="192"/>
                    <a:pt x="123" y="247"/>
                    <a:pt x="178" y="274"/>
                  </a:cubicBezTo>
                  <a:cubicBezTo>
                    <a:pt x="220" y="291"/>
                    <a:pt x="268" y="303"/>
                    <a:pt x="314" y="303"/>
                  </a:cubicBezTo>
                  <a:cubicBezTo>
                    <a:pt x="342" y="303"/>
                    <a:pt x="370" y="298"/>
                    <a:pt x="396" y="288"/>
                  </a:cubicBezTo>
                  <a:cubicBezTo>
                    <a:pt x="410" y="288"/>
                    <a:pt x="424" y="274"/>
                    <a:pt x="437" y="274"/>
                  </a:cubicBezTo>
                  <a:cubicBezTo>
                    <a:pt x="451" y="260"/>
                    <a:pt x="451" y="247"/>
                    <a:pt x="465" y="233"/>
                  </a:cubicBezTo>
                  <a:cubicBezTo>
                    <a:pt x="478" y="178"/>
                    <a:pt x="451" y="124"/>
                    <a:pt x="410" y="83"/>
                  </a:cubicBezTo>
                  <a:cubicBezTo>
                    <a:pt x="342" y="28"/>
                    <a:pt x="246" y="15"/>
                    <a:pt x="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22"/>
            <p:cNvSpPr/>
            <p:nvPr/>
          </p:nvSpPr>
          <p:spPr>
            <a:xfrm flipH="1">
              <a:off x="8880957" y="-33732"/>
              <a:ext cx="86993" cy="58393"/>
            </a:xfrm>
            <a:custGeom>
              <a:avLst/>
              <a:gdLst/>
              <a:ahLst/>
              <a:cxnLst/>
              <a:rect l="l" t="t" r="r" b="b"/>
              <a:pathLst>
                <a:path w="657" h="441" extrusionOk="0">
                  <a:moveTo>
                    <a:pt x="338" y="0"/>
                  </a:moveTo>
                  <a:cubicBezTo>
                    <a:pt x="241" y="0"/>
                    <a:pt x="140" y="29"/>
                    <a:pt x="69" y="79"/>
                  </a:cubicBezTo>
                  <a:cubicBezTo>
                    <a:pt x="42" y="107"/>
                    <a:pt x="28" y="134"/>
                    <a:pt x="15" y="161"/>
                  </a:cubicBezTo>
                  <a:cubicBezTo>
                    <a:pt x="1" y="216"/>
                    <a:pt x="28" y="270"/>
                    <a:pt x="83" y="311"/>
                  </a:cubicBezTo>
                  <a:cubicBezTo>
                    <a:pt x="137" y="352"/>
                    <a:pt x="192" y="380"/>
                    <a:pt x="260" y="393"/>
                  </a:cubicBezTo>
                  <a:cubicBezTo>
                    <a:pt x="323" y="420"/>
                    <a:pt x="391" y="441"/>
                    <a:pt x="453" y="441"/>
                  </a:cubicBezTo>
                  <a:cubicBezTo>
                    <a:pt x="487" y="441"/>
                    <a:pt x="518" y="435"/>
                    <a:pt x="547" y="421"/>
                  </a:cubicBezTo>
                  <a:cubicBezTo>
                    <a:pt x="629" y="380"/>
                    <a:pt x="656" y="311"/>
                    <a:pt x="656" y="243"/>
                  </a:cubicBezTo>
                  <a:cubicBezTo>
                    <a:pt x="643" y="147"/>
                    <a:pt x="561" y="52"/>
                    <a:pt x="438" y="11"/>
                  </a:cubicBezTo>
                  <a:cubicBezTo>
                    <a:pt x="406" y="4"/>
                    <a:pt x="372" y="0"/>
                    <a:pt x="3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2"/>
            <p:cNvSpPr/>
            <p:nvPr/>
          </p:nvSpPr>
          <p:spPr>
            <a:xfrm flipH="1">
              <a:off x="8958682" y="-53991"/>
              <a:ext cx="30852" cy="20391"/>
            </a:xfrm>
            <a:custGeom>
              <a:avLst/>
              <a:gdLst/>
              <a:ahLst/>
              <a:cxnLst/>
              <a:rect l="l" t="t" r="r" b="b"/>
              <a:pathLst>
                <a:path w="233" h="154" extrusionOk="0">
                  <a:moveTo>
                    <a:pt x="82" y="0"/>
                  </a:moveTo>
                  <a:cubicBezTo>
                    <a:pt x="41" y="14"/>
                    <a:pt x="0" y="41"/>
                    <a:pt x="14" y="82"/>
                  </a:cubicBezTo>
                  <a:cubicBezTo>
                    <a:pt x="14" y="127"/>
                    <a:pt x="61" y="154"/>
                    <a:pt x="115" y="154"/>
                  </a:cubicBezTo>
                  <a:cubicBezTo>
                    <a:pt x="127" y="154"/>
                    <a:pt x="138" y="153"/>
                    <a:pt x="150" y="150"/>
                  </a:cubicBezTo>
                  <a:cubicBezTo>
                    <a:pt x="205" y="137"/>
                    <a:pt x="232" y="68"/>
                    <a:pt x="178" y="27"/>
                  </a:cubicBezTo>
                  <a:cubicBezTo>
                    <a:pt x="164" y="0"/>
                    <a:pt x="123"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2"/>
            <p:cNvSpPr/>
            <p:nvPr/>
          </p:nvSpPr>
          <p:spPr>
            <a:xfrm flipH="1">
              <a:off x="8709218" y="-894"/>
              <a:ext cx="56142" cy="41709"/>
            </a:xfrm>
            <a:custGeom>
              <a:avLst/>
              <a:gdLst/>
              <a:ahLst/>
              <a:cxnLst/>
              <a:rect l="l" t="t" r="r" b="b"/>
              <a:pathLst>
                <a:path w="424" h="315" extrusionOk="0">
                  <a:moveTo>
                    <a:pt x="259" y="1"/>
                  </a:moveTo>
                  <a:cubicBezTo>
                    <a:pt x="235" y="1"/>
                    <a:pt x="211" y="4"/>
                    <a:pt x="191" y="9"/>
                  </a:cubicBezTo>
                  <a:cubicBezTo>
                    <a:pt x="150" y="22"/>
                    <a:pt x="109" y="36"/>
                    <a:pt x="82" y="63"/>
                  </a:cubicBezTo>
                  <a:cubicBezTo>
                    <a:pt x="55" y="77"/>
                    <a:pt x="41" y="104"/>
                    <a:pt x="27" y="118"/>
                  </a:cubicBezTo>
                  <a:cubicBezTo>
                    <a:pt x="0" y="173"/>
                    <a:pt x="14" y="241"/>
                    <a:pt x="68" y="282"/>
                  </a:cubicBezTo>
                  <a:cubicBezTo>
                    <a:pt x="106" y="304"/>
                    <a:pt x="152" y="314"/>
                    <a:pt x="197" y="314"/>
                  </a:cubicBezTo>
                  <a:cubicBezTo>
                    <a:pt x="234" y="314"/>
                    <a:pt x="270" y="308"/>
                    <a:pt x="300" y="295"/>
                  </a:cubicBezTo>
                  <a:cubicBezTo>
                    <a:pt x="369" y="254"/>
                    <a:pt x="410" y="200"/>
                    <a:pt x="423" y="132"/>
                  </a:cubicBezTo>
                  <a:cubicBezTo>
                    <a:pt x="423" y="91"/>
                    <a:pt x="410" y="50"/>
                    <a:pt x="382" y="36"/>
                  </a:cubicBezTo>
                  <a:cubicBezTo>
                    <a:pt x="348" y="10"/>
                    <a:pt x="302"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2"/>
            <p:cNvSpPr/>
            <p:nvPr/>
          </p:nvSpPr>
          <p:spPr>
            <a:xfrm flipH="1">
              <a:off x="8604347" y="-14002"/>
              <a:ext cx="59849" cy="38531"/>
            </a:xfrm>
            <a:custGeom>
              <a:avLst/>
              <a:gdLst/>
              <a:ahLst/>
              <a:cxnLst/>
              <a:rect l="l" t="t" r="r" b="b"/>
              <a:pathLst>
                <a:path w="452" h="291" extrusionOk="0">
                  <a:moveTo>
                    <a:pt x="183" y="1"/>
                  </a:moveTo>
                  <a:cubicBezTo>
                    <a:pt x="171" y="1"/>
                    <a:pt x="157" y="4"/>
                    <a:pt x="137" y="12"/>
                  </a:cubicBezTo>
                  <a:cubicBezTo>
                    <a:pt x="69" y="39"/>
                    <a:pt x="1" y="94"/>
                    <a:pt x="14" y="149"/>
                  </a:cubicBezTo>
                  <a:cubicBezTo>
                    <a:pt x="28" y="203"/>
                    <a:pt x="83" y="231"/>
                    <a:pt x="151" y="258"/>
                  </a:cubicBezTo>
                  <a:cubicBezTo>
                    <a:pt x="191" y="278"/>
                    <a:pt x="231" y="291"/>
                    <a:pt x="276" y="291"/>
                  </a:cubicBezTo>
                  <a:cubicBezTo>
                    <a:pt x="293" y="291"/>
                    <a:pt x="310" y="289"/>
                    <a:pt x="328" y="285"/>
                  </a:cubicBezTo>
                  <a:cubicBezTo>
                    <a:pt x="383" y="285"/>
                    <a:pt x="451" y="231"/>
                    <a:pt x="438" y="190"/>
                  </a:cubicBezTo>
                  <a:cubicBezTo>
                    <a:pt x="438" y="162"/>
                    <a:pt x="424" y="149"/>
                    <a:pt x="397" y="121"/>
                  </a:cubicBezTo>
                  <a:cubicBezTo>
                    <a:pt x="369" y="94"/>
                    <a:pt x="315" y="67"/>
                    <a:pt x="274" y="39"/>
                  </a:cubicBezTo>
                  <a:cubicBezTo>
                    <a:pt x="225" y="20"/>
                    <a:pt x="211" y="1"/>
                    <a:pt x="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2"/>
            <p:cNvSpPr/>
            <p:nvPr/>
          </p:nvSpPr>
          <p:spPr>
            <a:xfrm flipH="1">
              <a:off x="8470610" y="-64848"/>
              <a:ext cx="38134" cy="28601"/>
            </a:xfrm>
            <a:custGeom>
              <a:avLst/>
              <a:gdLst/>
              <a:ahLst/>
              <a:cxnLst/>
              <a:rect l="l" t="t" r="r" b="b"/>
              <a:pathLst>
                <a:path w="288" h="216" extrusionOk="0">
                  <a:moveTo>
                    <a:pt x="124" y="0"/>
                  </a:moveTo>
                  <a:cubicBezTo>
                    <a:pt x="42" y="14"/>
                    <a:pt x="1" y="82"/>
                    <a:pt x="28" y="150"/>
                  </a:cubicBezTo>
                  <a:cubicBezTo>
                    <a:pt x="48" y="190"/>
                    <a:pt x="105" y="216"/>
                    <a:pt x="160" y="216"/>
                  </a:cubicBezTo>
                  <a:cubicBezTo>
                    <a:pt x="181" y="216"/>
                    <a:pt x="201" y="212"/>
                    <a:pt x="219" y="205"/>
                  </a:cubicBezTo>
                  <a:cubicBezTo>
                    <a:pt x="233" y="191"/>
                    <a:pt x="260" y="178"/>
                    <a:pt x="274" y="150"/>
                  </a:cubicBezTo>
                  <a:cubicBezTo>
                    <a:pt x="288" y="137"/>
                    <a:pt x="288" y="123"/>
                    <a:pt x="288" y="109"/>
                  </a:cubicBezTo>
                  <a:cubicBezTo>
                    <a:pt x="288" y="41"/>
                    <a:pt x="206" y="0"/>
                    <a:pt x="1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22"/>
            <p:cNvSpPr/>
            <p:nvPr/>
          </p:nvSpPr>
          <p:spPr>
            <a:xfrm flipH="1">
              <a:off x="8528475" y="-18769"/>
              <a:ext cx="41709" cy="23834"/>
            </a:xfrm>
            <a:custGeom>
              <a:avLst/>
              <a:gdLst/>
              <a:ahLst/>
              <a:cxnLst/>
              <a:rect l="l" t="t" r="r" b="b"/>
              <a:pathLst>
                <a:path w="315" h="180" extrusionOk="0">
                  <a:moveTo>
                    <a:pt x="204" y="0"/>
                  </a:moveTo>
                  <a:cubicBezTo>
                    <a:pt x="181" y="0"/>
                    <a:pt x="158" y="7"/>
                    <a:pt x="137" y="21"/>
                  </a:cubicBezTo>
                  <a:cubicBezTo>
                    <a:pt x="110" y="34"/>
                    <a:pt x="83" y="48"/>
                    <a:pt x="55" y="75"/>
                  </a:cubicBezTo>
                  <a:cubicBezTo>
                    <a:pt x="28" y="103"/>
                    <a:pt x="1" y="130"/>
                    <a:pt x="28" y="157"/>
                  </a:cubicBezTo>
                  <a:cubicBezTo>
                    <a:pt x="42" y="171"/>
                    <a:pt x="55" y="171"/>
                    <a:pt x="83" y="171"/>
                  </a:cubicBezTo>
                  <a:cubicBezTo>
                    <a:pt x="102" y="176"/>
                    <a:pt x="124" y="179"/>
                    <a:pt x="147" y="179"/>
                  </a:cubicBezTo>
                  <a:cubicBezTo>
                    <a:pt x="185" y="179"/>
                    <a:pt x="225" y="170"/>
                    <a:pt x="260" y="144"/>
                  </a:cubicBezTo>
                  <a:cubicBezTo>
                    <a:pt x="301" y="116"/>
                    <a:pt x="315" y="48"/>
                    <a:pt x="260" y="21"/>
                  </a:cubicBezTo>
                  <a:cubicBezTo>
                    <a:pt x="246" y="7"/>
                    <a:pt x="226" y="0"/>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22"/>
            <p:cNvSpPr/>
            <p:nvPr/>
          </p:nvSpPr>
          <p:spPr>
            <a:xfrm flipH="1">
              <a:off x="8837657" y="-292199"/>
              <a:ext cx="28998" cy="14168"/>
            </a:xfrm>
            <a:custGeom>
              <a:avLst/>
              <a:gdLst/>
              <a:ahLst/>
              <a:cxnLst/>
              <a:rect l="l" t="t" r="r" b="b"/>
              <a:pathLst>
                <a:path w="219" h="107" extrusionOk="0">
                  <a:moveTo>
                    <a:pt x="98" y="0"/>
                  </a:moveTo>
                  <a:cubicBezTo>
                    <a:pt x="76" y="0"/>
                    <a:pt x="55" y="4"/>
                    <a:pt x="41" y="11"/>
                  </a:cubicBezTo>
                  <a:cubicBezTo>
                    <a:pt x="28" y="11"/>
                    <a:pt x="14" y="24"/>
                    <a:pt x="14" y="24"/>
                  </a:cubicBezTo>
                  <a:cubicBezTo>
                    <a:pt x="0" y="38"/>
                    <a:pt x="0" y="65"/>
                    <a:pt x="28" y="79"/>
                  </a:cubicBezTo>
                  <a:cubicBezTo>
                    <a:pt x="41" y="92"/>
                    <a:pt x="69" y="106"/>
                    <a:pt x="96" y="106"/>
                  </a:cubicBezTo>
                  <a:cubicBezTo>
                    <a:pt x="137" y="106"/>
                    <a:pt x="164" y="106"/>
                    <a:pt x="205" y="92"/>
                  </a:cubicBezTo>
                  <a:cubicBezTo>
                    <a:pt x="219" y="65"/>
                    <a:pt x="192" y="24"/>
                    <a:pt x="164" y="11"/>
                  </a:cubicBezTo>
                  <a:cubicBezTo>
                    <a:pt x="144" y="4"/>
                    <a:pt x="120"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2"/>
            <p:cNvSpPr/>
            <p:nvPr/>
          </p:nvSpPr>
          <p:spPr>
            <a:xfrm flipH="1">
              <a:off x="8960536" y="-215003"/>
              <a:ext cx="25423" cy="23039"/>
            </a:xfrm>
            <a:custGeom>
              <a:avLst/>
              <a:gdLst/>
              <a:ahLst/>
              <a:cxnLst/>
              <a:rect l="l" t="t" r="r" b="b"/>
              <a:pathLst>
                <a:path w="192" h="174" extrusionOk="0">
                  <a:moveTo>
                    <a:pt x="110" y="1"/>
                  </a:moveTo>
                  <a:cubicBezTo>
                    <a:pt x="69" y="15"/>
                    <a:pt x="41" y="28"/>
                    <a:pt x="28" y="69"/>
                  </a:cubicBezTo>
                  <a:cubicBezTo>
                    <a:pt x="0" y="97"/>
                    <a:pt x="28" y="138"/>
                    <a:pt x="69" y="165"/>
                  </a:cubicBezTo>
                  <a:cubicBezTo>
                    <a:pt x="80" y="170"/>
                    <a:pt x="98" y="174"/>
                    <a:pt x="118" y="174"/>
                  </a:cubicBezTo>
                  <a:cubicBezTo>
                    <a:pt x="145" y="174"/>
                    <a:pt x="175" y="167"/>
                    <a:pt x="191" y="151"/>
                  </a:cubicBezTo>
                  <a:cubicBezTo>
                    <a:pt x="191" y="97"/>
                    <a:pt x="164" y="28"/>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2"/>
            <p:cNvSpPr/>
            <p:nvPr/>
          </p:nvSpPr>
          <p:spPr>
            <a:xfrm flipH="1">
              <a:off x="8591767" y="-306632"/>
              <a:ext cx="30852" cy="17743"/>
            </a:xfrm>
            <a:custGeom>
              <a:avLst/>
              <a:gdLst/>
              <a:ahLst/>
              <a:cxnLst/>
              <a:rect l="l" t="t" r="r" b="b"/>
              <a:pathLst>
                <a:path w="233" h="134" extrusionOk="0">
                  <a:moveTo>
                    <a:pt x="137" y="0"/>
                  </a:moveTo>
                  <a:cubicBezTo>
                    <a:pt x="113" y="0"/>
                    <a:pt x="89" y="3"/>
                    <a:pt x="69" y="10"/>
                  </a:cubicBezTo>
                  <a:cubicBezTo>
                    <a:pt x="28" y="24"/>
                    <a:pt x="1" y="51"/>
                    <a:pt x="1" y="79"/>
                  </a:cubicBezTo>
                  <a:cubicBezTo>
                    <a:pt x="1" y="106"/>
                    <a:pt x="55" y="133"/>
                    <a:pt x="96" y="133"/>
                  </a:cubicBezTo>
                  <a:cubicBezTo>
                    <a:pt x="137" y="133"/>
                    <a:pt x="178" y="120"/>
                    <a:pt x="205" y="92"/>
                  </a:cubicBezTo>
                  <a:cubicBezTo>
                    <a:pt x="233" y="79"/>
                    <a:pt x="233" y="38"/>
                    <a:pt x="205" y="10"/>
                  </a:cubicBezTo>
                  <a:cubicBezTo>
                    <a:pt x="185" y="3"/>
                    <a:pt x="161"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2"/>
            <p:cNvSpPr/>
            <p:nvPr/>
          </p:nvSpPr>
          <p:spPr>
            <a:xfrm flipH="1">
              <a:off x="8441744" y="-167997"/>
              <a:ext cx="27144" cy="18935"/>
            </a:xfrm>
            <a:custGeom>
              <a:avLst/>
              <a:gdLst/>
              <a:ahLst/>
              <a:cxnLst/>
              <a:rect l="l" t="t" r="r" b="b"/>
              <a:pathLst>
                <a:path w="205" h="143" extrusionOk="0">
                  <a:moveTo>
                    <a:pt x="123" y="1"/>
                  </a:moveTo>
                  <a:cubicBezTo>
                    <a:pt x="82" y="15"/>
                    <a:pt x="55" y="28"/>
                    <a:pt x="27" y="56"/>
                  </a:cubicBezTo>
                  <a:cubicBezTo>
                    <a:pt x="14" y="83"/>
                    <a:pt x="0" y="110"/>
                    <a:pt x="27" y="137"/>
                  </a:cubicBezTo>
                  <a:cubicBezTo>
                    <a:pt x="42" y="141"/>
                    <a:pt x="58" y="143"/>
                    <a:pt x="73" y="143"/>
                  </a:cubicBezTo>
                  <a:cubicBezTo>
                    <a:pt x="116" y="143"/>
                    <a:pt x="158" y="130"/>
                    <a:pt x="178" y="110"/>
                  </a:cubicBezTo>
                  <a:cubicBezTo>
                    <a:pt x="205" y="69"/>
                    <a:pt x="178" y="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2"/>
            <p:cNvSpPr/>
            <p:nvPr/>
          </p:nvSpPr>
          <p:spPr>
            <a:xfrm flipH="1">
              <a:off x="8333166" y="-215003"/>
              <a:ext cx="34559" cy="45417"/>
            </a:xfrm>
            <a:custGeom>
              <a:avLst/>
              <a:gdLst/>
              <a:ahLst/>
              <a:cxnLst/>
              <a:rect l="l" t="t" r="r" b="b"/>
              <a:pathLst>
                <a:path w="261" h="343" extrusionOk="0">
                  <a:moveTo>
                    <a:pt x="151" y="1"/>
                  </a:moveTo>
                  <a:cubicBezTo>
                    <a:pt x="110" y="15"/>
                    <a:pt x="96" y="42"/>
                    <a:pt x="110" y="83"/>
                  </a:cubicBezTo>
                  <a:cubicBezTo>
                    <a:pt x="124" y="138"/>
                    <a:pt x="96" y="206"/>
                    <a:pt x="42" y="233"/>
                  </a:cubicBezTo>
                  <a:cubicBezTo>
                    <a:pt x="14" y="247"/>
                    <a:pt x="1" y="288"/>
                    <a:pt x="14" y="315"/>
                  </a:cubicBezTo>
                  <a:cubicBezTo>
                    <a:pt x="28" y="329"/>
                    <a:pt x="55" y="342"/>
                    <a:pt x="69" y="342"/>
                  </a:cubicBezTo>
                  <a:lnTo>
                    <a:pt x="96" y="342"/>
                  </a:lnTo>
                  <a:cubicBezTo>
                    <a:pt x="206" y="288"/>
                    <a:pt x="260" y="151"/>
                    <a:pt x="219" y="42"/>
                  </a:cubicBezTo>
                  <a:cubicBezTo>
                    <a:pt x="206" y="15"/>
                    <a:pt x="178" y="1"/>
                    <a:pt x="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2"/>
            <p:cNvSpPr/>
            <p:nvPr/>
          </p:nvSpPr>
          <p:spPr>
            <a:xfrm flipH="1">
              <a:off x="8485043" y="-148268"/>
              <a:ext cx="43563" cy="32838"/>
            </a:xfrm>
            <a:custGeom>
              <a:avLst/>
              <a:gdLst/>
              <a:ahLst/>
              <a:cxnLst/>
              <a:rect l="l" t="t" r="r" b="b"/>
              <a:pathLst>
                <a:path w="329" h="248" extrusionOk="0">
                  <a:moveTo>
                    <a:pt x="68" y="1"/>
                  </a:moveTo>
                  <a:cubicBezTo>
                    <a:pt x="48" y="1"/>
                    <a:pt x="31" y="13"/>
                    <a:pt x="14" y="29"/>
                  </a:cubicBezTo>
                  <a:cubicBezTo>
                    <a:pt x="1" y="57"/>
                    <a:pt x="14" y="98"/>
                    <a:pt x="42" y="111"/>
                  </a:cubicBezTo>
                  <a:lnTo>
                    <a:pt x="219" y="234"/>
                  </a:lnTo>
                  <a:cubicBezTo>
                    <a:pt x="233" y="248"/>
                    <a:pt x="246" y="248"/>
                    <a:pt x="260" y="248"/>
                  </a:cubicBezTo>
                  <a:cubicBezTo>
                    <a:pt x="274" y="248"/>
                    <a:pt x="301" y="234"/>
                    <a:pt x="301" y="221"/>
                  </a:cubicBezTo>
                  <a:cubicBezTo>
                    <a:pt x="328" y="193"/>
                    <a:pt x="315" y="152"/>
                    <a:pt x="287" y="139"/>
                  </a:cubicBezTo>
                  <a:lnTo>
                    <a:pt x="110" y="16"/>
                  </a:lnTo>
                  <a:cubicBezTo>
                    <a:pt x="94" y="5"/>
                    <a:pt x="81" y="1"/>
                    <a:pt x="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22"/>
            <p:cNvSpPr/>
            <p:nvPr/>
          </p:nvSpPr>
          <p:spPr>
            <a:xfrm flipH="1">
              <a:off x="8680351" y="-90139"/>
              <a:ext cx="25423" cy="41709"/>
            </a:xfrm>
            <a:custGeom>
              <a:avLst/>
              <a:gdLst/>
              <a:ahLst/>
              <a:cxnLst/>
              <a:rect l="l" t="t" r="r" b="b"/>
              <a:pathLst>
                <a:path w="192" h="315" extrusionOk="0">
                  <a:moveTo>
                    <a:pt x="55" y="0"/>
                  </a:moveTo>
                  <a:cubicBezTo>
                    <a:pt x="14" y="14"/>
                    <a:pt x="1" y="55"/>
                    <a:pt x="14" y="82"/>
                  </a:cubicBezTo>
                  <a:lnTo>
                    <a:pt x="69" y="273"/>
                  </a:lnTo>
                  <a:cubicBezTo>
                    <a:pt x="83" y="300"/>
                    <a:pt x="110" y="314"/>
                    <a:pt x="123" y="314"/>
                  </a:cubicBezTo>
                  <a:cubicBezTo>
                    <a:pt x="137" y="314"/>
                    <a:pt x="137" y="314"/>
                    <a:pt x="151" y="300"/>
                  </a:cubicBezTo>
                  <a:cubicBezTo>
                    <a:pt x="178" y="300"/>
                    <a:pt x="192" y="259"/>
                    <a:pt x="192" y="232"/>
                  </a:cubicBezTo>
                  <a:lnTo>
                    <a:pt x="123" y="41"/>
                  </a:lnTo>
                  <a:cubicBezTo>
                    <a:pt x="110" y="14"/>
                    <a:pt x="83" y="0"/>
                    <a:pt x="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22"/>
            <p:cNvSpPr/>
            <p:nvPr/>
          </p:nvSpPr>
          <p:spPr>
            <a:xfrm flipH="1">
              <a:off x="8832229" y="-114900"/>
              <a:ext cx="50713" cy="44755"/>
            </a:xfrm>
            <a:custGeom>
              <a:avLst/>
              <a:gdLst/>
              <a:ahLst/>
              <a:cxnLst/>
              <a:rect l="l" t="t" r="r" b="b"/>
              <a:pathLst>
                <a:path w="383" h="338" extrusionOk="0">
                  <a:moveTo>
                    <a:pt x="312" y="1"/>
                  </a:moveTo>
                  <a:cubicBezTo>
                    <a:pt x="299" y="1"/>
                    <a:pt x="285" y="4"/>
                    <a:pt x="274" y="10"/>
                  </a:cubicBezTo>
                  <a:lnTo>
                    <a:pt x="28" y="228"/>
                  </a:lnTo>
                  <a:cubicBezTo>
                    <a:pt x="1" y="255"/>
                    <a:pt x="1" y="296"/>
                    <a:pt x="14" y="324"/>
                  </a:cubicBezTo>
                  <a:cubicBezTo>
                    <a:pt x="28" y="337"/>
                    <a:pt x="55" y="337"/>
                    <a:pt x="69" y="337"/>
                  </a:cubicBezTo>
                  <a:cubicBezTo>
                    <a:pt x="82" y="337"/>
                    <a:pt x="96" y="337"/>
                    <a:pt x="110" y="324"/>
                  </a:cubicBezTo>
                  <a:lnTo>
                    <a:pt x="356" y="105"/>
                  </a:lnTo>
                  <a:cubicBezTo>
                    <a:pt x="383" y="78"/>
                    <a:pt x="383" y="51"/>
                    <a:pt x="356" y="23"/>
                  </a:cubicBezTo>
                  <a:cubicBezTo>
                    <a:pt x="348" y="7"/>
                    <a:pt x="330" y="1"/>
                    <a:pt x="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2"/>
            <p:cNvSpPr/>
            <p:nvPr/>
          </p:nvSpPr>
          <p:spPr>
            <a:xfrm flipH="1">
              <a:off x="8920812" y="-189580"/>
              <a:ext cx="43430" cy="16286"/>
            </a:xfrm>
            <a:custGeom>
              <a:avLst/>
              <a:gdLst/>
              <a:ahLst/>
              <a:cxnLst/>
              <a:rect l="l" t="t" r="r" b="b"/>
              <a:pathLst>
                <a:path w="328" h="123" extrusionOk="0">
                  <a:moveTo>
                    <a:pt x="55" y="0"/>
                  </a:moveTo>
                  <a:cubicBezTo>
                    <a:pt x="27" y="0"/>
                    <a:pt x="0" y="27"/>
                    <a:pt x="0" y="55"/>
                  </a:cubicBezTo>
                  <a:cubicBezTo>
                    <a:pt x="0" y="96"/>
                    <a:pt x="27" y="123"/>
                    <a:pt x="55" y="123"/>
                  </a:cubicBezTo>
                  <a:lnTo>
                    <a:pt x="273" y="123"/>
                  </a:lnTo>
                  <a:cubicBezTo>
                    <a:pt x="314" y="123"/>
                    <a:pt x="328" y="96"/>
                    <a:pt x="328" y="55"/>
                  </a:cubicBezTo>
                  <a:cubicBezTo>
                    <a:pt x="328" y="27"/>
                    <a:pt x="314" y="0"/>
                    <a:pt x="2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2"/>
            <p:cNvSpPr/>
            <p:nvPr/>
          </p:nvSpPr>
          <p:spPr>
            <a:xfrm flipH="1">
              <a:off x="8707496" y="-232084"/>
              <a:ext cx="38002" cy="37207"/>
            </a:xfrm>
            <a:custGeom>
              <a:avLst/>
              <a:gdLst/>
              <a:ahLst/>
              <a:cxnLst/>
              <a:rect l="l" t="t" r="r" b="b"/>
              <a:pathLst>
                <a:path w="287" h="281" extrusionOk="0">
                  <a:moveTo>
                    <a:pt x="63" y="0"/>
                  </a:moveTo>
                  <a:cubicBezTo>
                    <a:pt x="48" y="0"/>
                    <a:pt x="34" y="7"/>
                    <a:pt x="28" y="21"/>
                  </a:cubicBezTo>
                  <a:cubicBezTo>
                    <a:pt x="0" y="34"/>
                    <a:pt x="0" y="75"/>
                    <a:pt x="28" y="103"/>
                  </a:cubicBezTo>
                  <a:lnTo>
                    <a:pt x="178" y="253"/>
                  </a:lnTo>
                  <a:cubicBezTo>
                    <a:pt x="191" y="267"/>
                    <a:pt x="205" y="280"/>
                    <a:pt x="219" y="280"/>
                  </a:cubicBezTo>
                  <a:cubicBezTo>
                    <a:pt x="232" y="280"/>
                    <a:pt x="246" y="267"/>
                    <a:pt x="260" y="253"/>
                  </a:cubicBezTo>
                  <a:cubicBezTo>
                    <a:pt x="287" y="239"/>
                    <a:pt x="287" y="198"/>
                    <a:pt x="260" y="171"/>
                  </a:cubicBezTo>
                  <a:lnTo>
                    <a:pt x="109" y="21"/>
                  </a:lnTo>
                  <a:cubicBezTo>
                    <a:pt x="96" y="7"/>
                    <a:pt x="79" y="0"/>
                    <a:pt x="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2"/>
            <p:cNvSpPr/>
            <p:nvPr/>
          </p:nvSpPr>
          <p:spPr>
            <a:xfrm flipH="1">
              <a:off x="9047266" y="-218578"/>
              <a:ext cx="41709" cy="19994"/>
            </a:xfrm>
            <a:custGeom>
              <a:avLst/>
              <a:gdLst/>
              <a:ahLst/>
              <a:cxnLst/>
              <a:rect l="l" t="t" r="r" b="b"/>
              <a:pathLst>
                <a:path w="315" h="151" extrusionOk="0">
                  <a:moveTo>
                    <a:pt x="68" y="1"/>
                  </a:moveTo>
                  <a:cubicBezTo>
                    <a:pt x="41" y="1"/>
                    <a:pt x="14" y="14"/>
                    <a:pt x="0" y="55"/>
                  </a:cubicBezTo>
                  <a:cubicBezTo>
                    <a:pt x="0" y="83"/>
                    <a:pt x="14" y="110"/>
                    <a:pt x="55" y="124"/>
                  </a:cubicBezTo>
                  <a:lnTo>
                    <a:pt x="232" y="151"/>
                  </a:lnTo>
                  <a:lnTo>
                    <a:pt x="246" y="151"/>
                  </a:lnTo>
                  <a:cubicBezTo>
                    <a:pt x="273" y="151"/>
                    <a:pt x="300" y="137"/>
                    <a:pt x="314" y="110"/>
                  </a:cubicBezTo>
                  <a:cubicBezTo>
                    <a:pt x="314" y="69"/>
                    <a:pt x="287" y="42"/>
                    <a:pt x="259" y="42"/>
                  </a:cubicBezTo>
                  <a:lnTo>
                    <a:pt x="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2"/>
            <p:cNvSpPr/>
            <p:nvPr/>
          </p:nvSpPr>
          <p:spPr>
            <a:xfrm flipH="1">
              <a:off x="8626062" y="-295245"/>
              <a:ext cx="32705" cy="46079"/>
            </a:xfrm>
            <a:custGeom>
              <a:avLst/>
              <a:gdLst/>
              <a:ahLst/>
              <a:cxnLst/>
              <a:rect l="l" t="t" r="r" b="b"/>
              <a:pathLst>
                <a:path w="247" h="348" extrusionOk="0">
                  <a:moveTo>
                    <a:pt x="175" y="1"/>
                  </a:moveTo>
                  <a:cubicBezTo>
                    <a:pt x="166" y="1"/>
                    <a:pt x="158" y="3"/>
                    <a:pt x="151" y="6"/>
                  </a:cubicBezTo>
                  <a:cubicBezTo>
                    <a:pt x="42" y="61"/>
                    <a:pt x="1" y="184"/>
                    <a:pt x="28" y="307"/>
                  </a:cubicBezTo>
                  <a:cubicBezTo>
                    <a:pt x="42" y="320"/>
                    <a:pt x="55" y="348"/>
                    <a:pt x="82" y="348"/>
                  </a:cubicBezTo>
                  <a:cubicBezTo>
                    <a:pt x="96" y="348"/>
                    <a:pt x="96" y="348"/>
                    <a:pt x="96" y="334"/>
                  </a:cubicBezTo>
                  <a:cubicBezTo>
                    <a:pt x="137" y="334"/>
                    <a:pt x="151" y="293"/>
                    <a:pt x="137" y="266"/>
                  </a:cubicBezTo>
                  <a:cubicBezTo>
                    <a:pt x="123" y="211"/>
                    <a:pt x="151" y="143"/>
                    <a:pt x="205" y="115"/>
                  </a:cubicBezTo>
                  <a:cubicBezTo>
                    <a:pt x="233" y="102"/>
                    <a:pt x="246" y="61"/>
                    <a:pt x="233" y="34"/>
                  </a:cubicBezTo>
                  <a:cubicBezTo>
                    <a:pt x="223" y="14"/>
                    <a:pt x="198" y="1"/>
                    <a:pt x="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2"/>
            <p:cNvSpPr/>
            <p:nvPr/>
          </p:nvSpPr>
          <p:spPr>
            <a:xfrm flipH="1">
              <a:off x="8937099" y="-371646"/>
              <a:ext cx="41709" cy="32043"/>
            </a:xfrm>
            <a:custGeom>
              <a:avLst/>
              <a:gdLst/>
              <a:ahLst/>
              <a:cxnLst/>
              <a:rect l="l" t="t" r="r" b="b"/>
              <a:pathLst>
                <a:path w="315" h="242" extrusionOk="0">
                  <a:moveTo>
                    <a:pt x="58" y="1"/>
                  </a:moveTo>
                  <a:cubicBezTo>
                    <a:pt x="40" y="1"/>
                    <a:pt x="23" y="7"/>
                    <a:pt x="15" y="23"/>
                  </a:cubicBezTo>
                  <a:cubicBezTo>
                    <a:pt x="1" y="51"/>
                    <a:pt x="1" y="92"/>
                    <a:pt x="28" y="105"/>
                  </a:cubicBezTo>
                  <a:lnTo>
                    <a:pt x="219" y="228"/>
                  </a:lnTo>
                  <a:cubicBezTo>
                    <a:pt x="233" y="242"/>
                    <a:pt x="247" y="242"/>
                    <a:pt x="247" y="242"/>
                  </a:cubicBezTo>
                  <a:cubicBezTo>
                    <a:pt x="274" y="242"/>
                    <a:pt x="288" y="228"/>
                    <a:pt x="301" y="215"/>
                  </a:cubicBezTo>
                  <a:cubicBezTo>
                    <a:pt x="315" y="187"/>
                    <a:pt x="315" y="146"/>
                    <a:pt x="288" y="133"/>
                  </a:cubicBezTo>
                  <a:lnTo>
                    <a:pt x="97" y="10"/>
                  </a:lnTo>
                  <a:cubicBezTo>
                    <a:pt x="85" y="4"/>
                    <a:pt x="72" y="1"/>
                    <a:pt x="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2"/>
            <p:cNvSpPr/>
            <p:nvPr/>
          </p:nvSpPr>
          <p:spPr>
            <a:xfrm flipH="1">
              <a:off x="8770656" y="-383034"/>
              <a:ext cx="27276" cy="41709"/>
            </a:xfrm>
            <a:custGeom>
              <a:avLst/>
              <a:gdLst/>
              <a:ahLst/>
              <a:cxnLst/>
              <a:rect l="l" t="t" r="r" b="b"/>
              <a:pathLst>
                <a:path w="206" h="315" extrusionOk="0">
                  <a:moveTo>
                    <a:pt x="55" y="0"/>
                  </a:moveTo>
                  <a:cubicBezTo>
                    <a:pt x="28" y="14"/>
                    <a:pt x="0" y="55"/>
                    <a:pt x="14" y="82"/>
                  </a:cubicBezTo>
                  <a:lnTo>
                    <a:pt x="82" y="273"/>
                  </a:lnTo>
                  <a:cubicBezTo>
                    <a:pt x="82" y="301"/>
                    <a:pt x="109" y="314"/>
                    <a:pt x="137" y="314"/>
                  </a:cubicBezTo>
                  <a:lnTo>
                    <a:pt x="150" y="314"/>
                  </a:lnTo>
                  <a:cubicBezTo>
                    <a:pt x="191" y="301"/>
                    <a:pt x="205" y="260"/>
                    <a:pt x="191" y="232"/>
                  </a:cubicBezTo>
                  <a:lnTo>
                    <a:pt x="137" y="41"/>
                  </a:lnTo>
                  <a:cubicBezTo>
                    <a:pt x="123" y="14"/>
                    <a:pt x="82" y="0"/>
                    <a:pt x="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22"/>
            <p:cNvSpPr/>
            <p:nvPr/>
          </p:nvSpPr>
          <p:spPr>
            <a:xfrm flipH="1">
              <a:off x="8580910" y="-417726"/>
              <a:ext cx="50713" cy="45681"/>
            </a:xfrm>
            <a:custGeom>
              <a:avLst/>
              <a:gdLst/>
              <a:ahLst/>
              <a:cxnLst/>
              <a:rect l="l" t="t" r="r" b="b"/>
              <a:pathLst>
                <a:path w="383" h="345" extrusionOk="0">
                  <a:moveTo>
                    <a:pt x="308" y="1"/>
                  </a:moveTo>
                  <a:cubicBezTo>
                    <a:pt x="297" y="1"/>
                    <a:pt x="285" y="5"/>
                    <a:pt x="273" y="16"/>
                  </a:cubicBezTo>
                  <a:lnTo>
                    <a:pt x="28" y="235"/>
                  </a:lnTo>
                  <a:cubicBezTo>
                    <a:pt x="0" y="262"/>
                    <a:pt x="0" y="290"/>
                    <a:pt x="14" y="317"/>
                  </a:cubicBezTo>
                  <a:cubicBezTo>
                    <a:pt x="28" y="330"/>
                    <a:pt x="41" y="344"/>
                    <a:pt x="69" y="344"/>
                  </a:cubicBezTo>
                  <a:cubicBezTo>
                    <a:pt x="82" y="344"/>
                    <a:pt x="96" y="330"/>
                    <a:pt x="96" y="330"/>
                  </a:cubicBezTo>
                  <a:lnTo>
                    <a:pt x="355" y="112"/>
                  </a:lnTo>
                  <a:cubicBezTo>
                    <a:pt x="383" y="85"/>
                    <a:pt x="383" y="44"/>
                    <a:pt x="355" y="16"/>
                  </a:cubicBezTo>
                  <a:cubicBezTo>
                    <a:pt x="340" y="9"/>
                    <a:pt x="324" y="1"/>
                    <a:pt x="3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22"/>
            <p:cNvSpPr/>
            <p:nvPr/>
          </p:nvSpPr>
          <p:spPr>
            <a:xfrm flipH="1">
              <a:off x="8434462" y="-350593"/>
              <a:ext cx="43563" cy="14698"/>
            </a:xfrm>
            <a:custGeom>
              <a:avLst/>
              <a:gdLst/>
              <a:ahLst/>
              <a:cxnLst/>
              <a:rect l="l" t="t" r="r" b="b"/>
              <a:pathLst>
                <a:path w="329" h="111" extrusionOk="0">
                  <a:moveTo>
                    <a:pt x="56" y="1"/>
                  </a:moveTo>
                  <a:cubicBezTo>
                    <a:pt x="28" y="1"/>
                    <a:pt x="1" y="28"/>
                    <a:pt x="1" y="56"/>
                  </a:cubicBezTo>
                  <a:cubicBezTo>
                    <a:pt x="1" y="97"/>
                    <a:pt x="28" y="110"/>
                    <a:pt x="56" y="110"/>
                  </a:cubicBezTo>
                  <a:lnTo>
                    <a:pt x="274" y="110"/>
                  </a:lnTo>
                  <a:cubicBezTo>
                    <a:pt x="315" y="110"/>
                    <a:pt x="329" y="97"/>
                    <a:pt x="329" y="56"/>
                  </a:cubicBezTo>
                  <a:cubicBezTo>
                    <a:pt x="329" y="28"/>
                    <a:pt x="315" y="1"/>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22"/>
            <p:cNvSpPr/>
            <p:nvPr/>
          </p:nvSpPr>
          <p:spPr>
            <a:xfrm flipH="1">
              <a:off x="8871952" y="-286770"/>
              <a:ext cx="38134" cy="35751"/>
            </a:xfrm>
            <a:custGeom>
              <a:avLst/>
              <a:gdLst/>
              <a:ahLst/>
              <a:cxnLst/>
              <a:rect l="l" t="t" r="r" b="b"/>
              <a:pathLst>
                <a:path w="288" h="270" extrusionOk="0">
                  <a:moveTo>
                    <a:pt x="62" y="0"/>
                  </a:moveTo>
                  <a:cubicBezTo>
                    <a:pt x="45" y="0"/>
                    <a:pt x="28" y="4"/>
                    <a:pt x="14" y="10"/>
                  </a:cubicBezTo>
                  <a:cubicBezTo>
                    <a:pt x="1" y="38"/>
                    <a:pt x="1" y="79"/>
                    <a:pt x="14" y="106"/>
                  </a:cubicBezTo>
                  <a:lnTo>
                    <a:pt x="178" y="256"/>
                  </a:lnTo>
                  <a:cubicBezTo>
                    <a:pt x="192" y="270"/>
                    <a:pt x="206" y="270"/>
                    <a:pt x="219" y="270"/>
                  </a:cubicBezTo>
                  <a:cubicBezTo>
                    <a:pt x="233" y="270"/>
                    <a:pt x="247" y="270"/>
                    <a:pt x="260" y="256"/>
                  </a:cubicBezTo>
                  <a:cubicBezTo>
                    <a:pt x="287" y="229"/>
                    <a:pt x="287" y="202"/>
                    <a:pt x="260" y="174"/>
                  </a:cubicBezTo>
                  <a:lnTo>
                    <a:pt x="110" y="10"/>
                  </a:lnTo>
                  <a:cubicBezTo>
                    <a:pt x="96" y="4"/>
                    <a:pt x="79"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2"/>
            <p:cNvSpPr/>
            <p:nvPr/>
          </p:nvSpPr>
          <p:spPr>
            <a:xfrm flipH="1">
              <a:off x="8483322" y="-240294"/>
              <a:ext cx="43430" cy="20126"/>
            </a:xfrm>
            <a:custGeom>
              <a:avLst/>
              <a:gdLst/>
              <a:ahLst/>
              <a:cxnLst/>
              <a:rect l="l" t="t" r="r" b="b"/>
              <a:pathLst>
                <a:path w="328" h="152" extrusionOk="0">
                  <a:moveTo>
                    <a:pt x="82" y="1"/>
                  </a:moveTo>
                  <a:cubicBezTo>
                    <a:pt x="55" y="1"/>
                    <a:pt x="14" y="14"/>
                    <a:pt x="14" y="55"/>
                  </a:cubicBezTo>
                  <a:cubicBezTo>
                    <a:pt x="0" y="83"/>
                    <a:pt x="28" y="110"/>
                    <a:pt x="55" y="124"/>
                  </a:cubicBezTo>
                  <a:lnTo>
                    <a:pt x="246" y="151"/>
                  </a:lnTo>
                  <a:lnTo>
                    <a:pt x="260" y="151"/>
                  </a:lnTo>
                  <a:cubicBezTo>
                    <a:pt x="287" y="151"/>
                    <a:pt x="314" y="137"/>
                    <a:pt x="314" y="110"/>
                  </a:cubicBezTo>
                  <a:cubicBezTo>
                    <a:pt x="328" y="69"/>
                    <a:pt x="301" y="42"/>
                    <a:pt x="273" y="42"/>
                  </a:cubicBezTo>
                  <a:lnTo>
                    <a:pt x="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22"/>
            <p:cNvSpPr/>
            <p:nvPr/>
          </p:nvSpPr>
          <p:spPr>
            <a:xfrm flipH="1">
              <a:off x="7886684" y="110332"/>
              <a:ext cx="696079" cy="343736"/>
            </a:xfrm>
            <a:custGeom>
              <a:avLst/>
              <a:gdLst/>
              <a:ahLst/>
              <a:cxnLst/>
              <a:rect l="l" t="t" r="r" b="b"/>
              <a:pathLst>
                <a:path w="5257" h="2596" extrusionOk="0">
                  <a:moveTo>
                    <a:pt x="2291" y="1"/>
                  </a:moveTo>
                  <a:cubicBezTo>
                    <a:pt x="2274" y="1"/>
                    <a:pt x="2256" y="1"/>
                    <a:pt x="2239" y="2"/>
                  </a:cubicBezTo>
                  <a:cubicBezTo>
                    <a:pt x="1952" y="15"/>
                    <a:pt x="1693" y="138"/>
                    <a:pt x="1420" y="220"/>
                  </a:cubicBezTo>
                  <a:cubicBezTo>
                    <a:pt x="1188" y="275"/>
                    <a:pt x="874" y="384"/>
                    <a:pt x="669" y="534"/>
                  </a:cubicBezTo>
                  <a:cubicBezTo>
                    <a:pt x="492" y="671"/>
                    <a:pt x="410" y="971"/>
                    <a:pt x="259" y="1135"/>
                  </a:cubicBezTo>
                  <a:cubicBezTo>
                    <a:pt x="82" y="1340"/>
                    <a:pt x="0" y="1626"/>
                    <a:pt x="68" y="1886"/>
                  </a:cubicBezTo>
                  <a:cubicBezTo>
                    <a:pt x="218" y="2418"/>
                    <a:pt x="997" y="2391"/>
                    <a:pt x="1420" y="2405"/>
                  </a:cubicBezTo>
                  <a:cubicBezTo>
                    <a:pt x="1666" y="2405"/>
                    <a:pt x="1830" y="2582"/>
                    <a:pt x="2062" y="2596"/>
                  </a:cubicBezTo>
                  <a:cubicBezTo>
                    <a:pt x="2212" y="2596"/>
                    <a:pt x="2362" y="2527"/>
                    <a:pt x="2499" y="2500"/>
                  </a:cubicBezTo>
                  <a:cubicBezTo>
                    <a:pt x="2533" y="2494"/>
                    <a:pt x="2568" y="2491"/>
                    <a:pt x="2603" y="2491"/>
                  </a:cubicBezTo>
                  <a:cubicBezTo>
                    <a:pt x="2718" y="2491"/>
                    <a:pt x="2831" y="2520"/>
                    <a:pt x="2935" y="2541"/>
                  </a:cubicBezTo>
                  <a:cubicBezTo>
                    <a:pt x="2989" y="2552"/>
                    <a:pt x="3040" y="2556"/>
                    <a:pt x="3090" y="2556"/>
                  </a:cubicBezTo>
                  <a:cubicBezTo>
                    <a:pt x="3295" y="2556"/>
                    <a:pt x="3478" y="2481"/>
                    <a:pt x="3686" y="2459"/>
                  </a:cubicBezTo>
                  <a:cubicBezTo>
                    <a:pt x="3987" y="2432"/>
                    <a:pt x="4273" y="2418"/>
                    <a:pt x="4574" y="2336"/>
                  </a:cubicBezTo>
                  <a:cubicBezTo>
                    <a:pt x="5147" y="2200"/>
                    <a:pt x="5257" y="1613"/>
                    <a:pt x="4956" y="1148"/>
                  </a:cubicBezTo>
                  <a:cubicBezTo>
                    <a:pt x="4847" y="971"/>
                    <a:pt x="4765" y="807"/>
                    <a:pt x="4656" y="643"/>
                  </a:cubicBezTo>
                  <a:cubicBezTo>
                    <a:pt x="4547" y="438"/>
                    <a:pt x="4233" y="288"/>
                    <a:pt x="4028" y="206"/>
                  </a:cubicBezTo>
                  <a:cubicBezTo>
                    <a:pt x="3787" y="119"/>
                    <a:pt x="3600" y="93"/>
                    <a:pt x="3380" y="93"/>
                  </a:cubicBezTo>
                  <a:cubicBezTo>
                    <a:pt x="3325" y="93"/>
                    <a:pt x="3269" y="94"/>
                    <a:pt x="3209" y="97"/>
                  </a:cubicBezTo>
                  <a:cubicBezTo>
                    <a:pt x="3191" y="98"/>
                    <a:pt x="3174" y="98"/>
                    <a:pt x="3157" y="98"/>
                  </a:cubicBezTo>
                  <a:cubicBezTo>
                    <a:pt x="2865" y="98"/>
                    <a:pt x="2583" y="1"/>
                    <a:pt x="2291"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22"/>
            <p:cNvSpPr/>
            <p:nvPr/>
          </p:nvSpPr>
          <p:spPr>
            <a:xfrm flipH="1">
              <a:off x="7984260" y="328547"/>
              <a:ext cx="29130" cy="33367"/>
            </a:xfrm>
            <a:custGeom>
              <a:avLst/>
              <a:gdLst/>
              <a:ahLst/>
              <a:cxnLst/>
              <a:rect l="l" t="t" r="r" b="b"/>
              <a:pathLst>
                <a:path w="220" h="252" extrusionOk="0">
                  <a:moveTo>
                    <a:pt x="138" y="0"/>
                  </a:moveTo>
                  <a:cubicBezTo>
                    <a:pt x="130" y="0"/>
                    <a:pt x="120" y="2"/>
                    <a:pt x="110" y="6"/>
                  </a:cubicBezTo>
                  <a:cubicBezTo>
                    <a:pt x="83" y="6"/>
                    <a:pt x="69" y="47"/>
                    <a:pt x="69" y="74"/>
                  </a:cubicBezTo>
                  <a:cubicBezTo>
                    <a:pt x="83" y="101"/>
                    <a:pt x="69" y="128"/>
                    <a:pt x="42" y="142"/>
                  </a:cubicBezTo>
                  <a:cubicBezTo>
                    <a:pt x="14" y="156"/>
                    <a:pt x="1" y="197"/>
                    <a:pt x="14" y="224"/>
                  </a:cubicBezTo>
                  <a:cubicBezTo>
                    <a:pt x="28" y="251"/>
                    <a:pt x="55" y="251"/>
                    <a:pt x="69" y="251"/>
                  </a:cubicBezTo>
                  <a:lnTo>
                    <a:pt x="96" y="251"/>
                  </a:lnTo>
                  <a:cubicBezTo>
                    <a:pt x="178" y="210"/>
                    <a:pt x="219" y="115"/>
                    <a:pt x="192" y="47"/>
                  </a:cubicBezTo>
                  <a:cubicBezTo>
                    <a:pt x="182" y="16"/>
                    <a:pt x="164" y="0"/>
                    <a:pt x="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2"/>
            <p:cNvSpPr/>
            <p:nvPr/>
          </p:nvSpPr>
          <p:spPr>
            <a:xfrm flipH="1">
              <a:off x="8080126" y="369594"/>
              <a:ext cx="34427" cy="26614"/>
            </a:xfrm>
            <a:custGeom>
              <a:avLst/>
              <a:gdLst/>
              <a:ahLst/>
              <a:cxnLst/>
              <a:rect l="l" t="t" r="r" b="b"/>
              <a:pathLst>
                <a:path w="260" h="201" extrusionOk="0">
                  <a:moveTo>
                    <a:pt x="71" y="1"/>
                  </a:moveTo>
                  <a:cubicBezTo>
                    <a:pt x="53" y="1"/>
                    <a:pt x="36" y="7"/>
                    <a:pt x="28" y="23"/>
                  </a:cubicBezTo>
                  <a:cubicBezTo>
                    <a:pt x="0" y="51"/>
                    <a:pt x="14" y="92"/>
                    <a:pt x="41" y="105"/>
                  </a:cubicBezTo>
                  <a:lnTo>
                    <a:pt x="164" y="187"/>
                  </a:lnTo>
                  <a:cubicBezTo>
                    <a:pt x="164" y="201"/>
                    <a:pt x="178" y="201"/>
                    <a:pt x="191" y="201"/>
                  </a:cubicBezTo>
                  <a:cubicBezTo>
                    <a:pt x="205" y="201"/>
                    <a:pt x="232" y="187"/>
                    <a:pt x="246" y="173"/>
                  </a:cubicBezTo>
                  <a:cubicBezTo>
                    <a:pt x="260" y="146"/>
                    <a:pt x="246" y="105"/>
                    <a:pt x="219" y="92"/>
                  </a:cubicBezTo>
                  <a:lnTo>
                    <a:pt x="109" y="10"/>
                  </a:lnTo>
                  <a:cubicBezTo>
                    <a:pt x="98" y="4"/>
                    <a:pt x="84" y="1"/>
                    <a:pt x="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2"/>
            <p:cNvSpPr/>
            <p:nvPr/>
          </p:nvSpPr>
          <p:spPr>
            <a:xfrm flipH="1">
              <a:off x="8201283" y="405213"/>
              <a:ext cx="23569" cy="32573"/>
            </a:xfrm>
            <a:custGeom>
              <a:avLst/>
              <a:gdLst/>
              <a:ahLst/>
              <a:cxnLst/>
              <a:rect l="l" t="t" r="r" b="b"/>
              <a:pathLst>
                <a:path w="178" h="246" extrusionOk="0">
                  <a:moveTo>
                    <a:pt x="41" y="0"/>
                  </a:moveTo>
                  <a:cubicBezTo>
                    <a:pt x="14" y="14"/>
                    <a:pt x="0" y="55"/>
                    <a:pt x="14" y="82"/>
                  </a:cubicBezTo>
                  <a:lnTo>
                    <a:pt x="41" y="205"/>
                  </a:lnTo>
                  <a:cubicBezTo>
                    <a:pt x="55" y="219"/>
                    <a:pt x="82" y="246"/>
                    <a:pt x="110" y="246"/>
                  </a:cubicBezTo>
                  <a:cubicBezTo>
                    <a:pt x="110" y="246"/>
                    <a:pt x="123" y="246"/>
                    <a:pt x="123" y="232"/>
                  </a:cubicBezTo>
                  <a:cubicBezTo>
                    <a:pt x="151" y="232"/>
                    <a:pt x="178" y="191"/>
                    <a:pt x="164" y="164"/>
                  </a:cubicBezTo>
                  <a:lnTo>
                    <a:pt x="123" y="41"/>
                  </a:lnTo>
                  <a:cubicBezTo>
                    <a:pt x="110" y="14"/>
                    <a:pt x="82" y="0"/>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22"/>
            <p:cNvSpPr/>
            <p:nvPr/>
          </p:nvSpPr>
          <p:spPr>
            <a:xfrm flipH="1">
              <a:off x="8298872" y="389853"/>
              <a:ext cx="38134" cy="33500"/>
            </a:xfrm>
            <a:custGeom>
              <a:avLst/>
              <a:gdLst/>
              <a:ahLst/>
              <a:cxnLst/>
              <a:rect l="l" t="t" r="r" b="b"/>
              <a:pathLst>
                <a:path w="288" h="253" extrusionOk="0">
                  <a:moveTo>
                    <a:pt x="228" y="0"/>
                  </a:moveTo>
                  <a:cubicBezTo>
                    <a:pt x="212" y="0"/>
                    <a:pt x="199" y="7"/>
                    <a:pt x="192" y="20"/>
                  </a:cubicBezTo>
                  <a:lnTo>
                    <a:pt x="28" y="157"/>
                  </a:lnTo>
                  <a:cubicBezTo>
                    <a:pt x="1" y="171"/>
                    <a:pt x="1" y="212"/>
                    <a:pt x="28" y="239"/>
                  </a:cubicBezTo>
                  <a:cubicBezTo>
                    <a:pt x="42" y="253"/>
                    <a:pt x="55" y="253"/>
                    <a:pt x="69" y="253"/>
                  </a:cubicBezTo>
                  <a:cubicBezTo>
                    <a:pt x="83" y="253"/>
                    <a:pt x="96" y="253"/>
                    <a:pt x="110" y="239"/>
                  </a:cubicBezTo>
                  <a:lnTo>
                    <a:pt x="260" y="102"/>
                  </a:lnTo>
                  <a:cubicBezTo>
                    <a:pt x="288" y="89"/>
                    <a:pt x="288" y="48"/>
                    <a:pt x="274" y="20"/>
                  </a:cubicBezTo>
                  <a:cubicBezTo>
                    <a:pt x="260" y="7"/>
                    <a:pt x="243" y="0"/>
                    <a:pt x="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22"/>
            <p:cNvSpPr/>
            <p:nvPr/>
          </p:nvSpPr>
          <p:spPr>
            <a:xfrm flipH="1">
              <a:off x="8353161" y="343642"/>
              <a:ext cx="34427" cy="16419"/>
            </a:xfrm>
            <a:custGeom>
              <a:avLst/>
              <a:gdLst/>
              <a:ahLst/>
              <a:cxnLst/>
              <a:rect l="l" t="t" r="r" b="b"/>
              <a:pathLst>
                <a:path w="260" h="124" extrusionOk="0">
                  <a:moveTo>
                    <a:pt x="55" y="1"/>
                  </a:moveTo>
                  <a:cubicBezTo>
                    <a:pt x="28" y="1"/>
                    <a:pt x="1" y="28"/>
                    <a:pt x="1" y="69"/>
                  </a:cubicBezTo>
                  <a:cubicBezTo>
                    <a:pt x="1" y="96"/>
                    <a:pt x="28" y="124"/>
                    <a:pt x="55" y="124"/>
                  </a:cubicBezTo>
                  <a:lnTo>
                    <a:pt x="192" y="124"/>
                  </a:lnTo>
                  <a:cubicBezTo>
                    <a:pt x="233" y="124"/>
                    <a:pt x="260" y="96"/>
                    <a:pt x="260" y="69"/>
                  </a:cubicBezTo>
                  <a:cubicBezTo>
                    <a:pt x="260" y="28"/>
                    <a:pt x="233" y="1"/>
                    <a:pt x="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22"/>
            <p:cNvSpPr/>
            <p:nvPr/>
          </p:nvSpPr>
          <p:spPr>
            <a:xfrm flipH="1">
              <a:off x="8219292" y="317424"/>
              <a:ext cx="30852" cy="28203"/>
            </a:xfrm>
            <a:custGeom>
              <a:avLst/>
              <a:gdLst/>
              <a:ahLst/>
              <a:cxnLst/>
              <a:rect l="l" t="t" r="r" b="b"/>
              <a:pathLst>
                <a:path w="233" h="213" extrusionOk="0">
                  <a:moveTo>
                    <a:pt x="63" y="1"/>
                  </a:moveTo>
                  <a:cubicBezTo>
                    <a:pt x="48" y="1"/>
                    <a:pt x="34" y="8"/>
                    <a:pt x="28" y="21"/>
                  </a:cubicBezTo>
                  <a:cubicBezTo>
                    <a:pt x="0" y="49"/>
                    <a:pt x="0" y="76"/>
                    <a:pt x="28" y="103"/>
                  </a:cubicBezTo>
                  <a:lnTo>
                    <a:pt x="123" y="199"/>
                  </a:lnTo>
                  <a:cubicBezTo>
                    <a:pt x="137" y="212"/>
                    <a:pt x="150" y="212"/>
                    <a:pt x="164" y="212"/>
                  </a:cubicBezTo>
                  <a:cubicBezTo>
                    <a:pt x="178" y="212"/>
                    <a:pt x="191" y="212"/>
                    <a:pt x="205" y="199"/>
                  </a:cubicBezTo>
                  <a:cubicBezTo>
                    <a:pt x="232" y="172"/>
                    <a:pt x="232" y="144"/>
                    <a:pt x="205" y="117"/>
                  </a:cubicBezTo>
                  <a:lnTo>
                    <a:pt x="109" y="21"/>
                  </a:lnTo>
                  <a:cubicBezTo>
                    <a:pt x="96" y="8"/>
                    <a:pt x="79" y="1"/>
                    <a:pt x="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22"/>
            <p:cNvSpPr/>
            <p:nvPr/>
          </p:nvSpPr>
          <p:spPr>
            <a:xfrm flipH="1">
              <a:off x="8432608" y="325634"/>
              <a:ext cx="34559" cy="19994"/>
            </a:xfrm>
            <a:custGeom>
              <a:avLst/>
              <a:gdLst/>
              <a:ahLst/>
              <a:cxnLst/>
              <a:rect l="l" t="t" r="r" b="b"/>
              <a:pathLst>
                <a:path w="261" h="151" extrusionOk="0">
                  <a:moveTo>
                    <a:pt x="83" y="0"/>
                  </a:moveTo>
                  <a:cubicBezTo>
                    <a:pt x="55" y="0"/>
                    <a:pt x="14" y="14"/>
                    <a:pt x="14" y="55"/>
                  </a:cubicBezTo>
                  <a:cubicBezTo>
                    <a:pt x="1" y="82"/>
                    <a:pt x="28" y="123"/>
                    <a:pt x="55" y="123"/>
                  </a:cubicBezTo>
                  <a:lnTo>
                    <a:pt x="178" y="150"/>
                  </a:lnTo>
                  <a:lnTo>
                    <a:pt x="192" y="150"/>
                  </a:lnTo>
                  <a:cubicBezTo>
                    <a:pt x="219" y="150"/>
                    <a:pt x="247" y="123"/>
                    <a:pt x="247" y="96"/>
                  </a:cubicBezTo>
                  <a:cubicBezTo>
                    <a:pt x="260" y="69"/>
                    <a:pt x="233" y="28"/>
                    <a:pt x="206" y="28"/>
                  </a:cubicBezTo>
                  <a:lnTo>
                    <a:pt x="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22"/>
            <p:cNvSpPr/>
            <p:nvPr/>
          </p:nvSpPr>
          <p:spPr>
            <a:xfrm flipH="1">
              <a:off x="8168710" y="278495"/>
              <a:ext cx="27276" cy="34559"/>
            </a:xfrm>
            <a:custGeom>
              <a:avLst/>
              <a:gdLst/>
              <a:ahLst/>
              <a:cxnLst/>
              <a:rect l="l" t="t" r="r" b="b"/>
              <a:pathLst>
                <a:path w="206" h="261" extrusionOk="0">
                  <a:moveTo>
                    <a:pt x="145" y="0"/>
                  </a:moveTo>
                  <a:cubicBezTo>
                    <a:pt x="133" y="0"/>
                    <a:pt x="120" y="5"/>
                    <a:pt x="110" y="15"/>
                  </a:cubicBezTo>
                  <a:cubicBezTo>
                    <a:pt x="42" y="42"/>
                    <a:pt x="1" y="138"/>
                    <a:pt x="28" y="220"/>
                  </a:cubicBezTo>
                  <a:cubicBezTo>
                    <a:pt x="28" y="247"/>
                    <a:pt x="55" y="261"/>
                    <a:pt x="83" y="261"/>
                  </a:cubicBezTo>
                  <a:lnTo>
                    <a:pt x="96" y="261"/>
                  </a:lnTo>
                  <a:cubicBezTo>
                    <a:pt x="124" y="247"/>
                    <a:pt x="151" y="220"/>
                    <a:pt x="137" y="179"/>
                  </a:cubicBezTo>
                  <a:cubicBezTo>
                    <a:pt x="137" y="152"/>
                    <a:pt x="137" y="124"/>
                    <a:pt x="165" y="111"/>
                  </a:cubicBezTo>
                  <a:cubicBezTo>
                    <a:pt x="192" y="97"/>
                    <a:pt x="206" y="70"/>
                    <a:pt x="192" y="29"/>
                  </a:cubicBezTo>
                  <a:cubicBezTo>
                    <a:pt x="184" y="12"/>
                    <a:pt x="165"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22"/>
            <p:cNvSpPr/>
            <p:nvPr/>
          </p:nvSpPr>
          <p:spPr>
            <a:xfrm flipH="1">
              <a:off x="8363886" y="231489"/>
              <a:ext cx="32705" cy="25555"/>
            </a:xfrm>
            <a:custGeom>
              <a:avLst/>
              <a:gdLst/>
              <a:ahLst/>
              <a:cxnLst/>
              <a:rect l="l" t="t" r="r" b="b"/>
              <a:pathLst>
                <a:path w="247" h="193" extrusionOk="0">
                  <a:moveTo>
                    <a:pt x="61" y="0"/>
                  </a:moveTo>
                  <a:cubicBezTo>
                    <a:pt x="41" y="0"/>
                    <a:pt x="22" y="12"/>
                    <a:pt x="14" y="29"/>
                  </a:cubicBezTo>
                  <a:cubicBezTo>
                    <a:pt x="0" y="56"/>
                    <a:pt x="0" y="97"/>
                    <a:pt x="28" y="111"/>
                  </a:cubicBezTo>
                  <a:lnTo>
                    <a:pt x="150" y="192"/>
                  </a:lnTo>
                  <a:lnTo>
                    <a:pt x="178" y="192"/>
                  </a:lnTo>
                  <a:cubicBezTo>
                    <a:pt x="205" y="192"/>
                    <a:pt x="219" y="192"/>
                    <a:pt x="232" y="165"/>
                  </a:cubicBezTo>
                  <a:cubicBezTo>
                    <a:pt x="246" y="138"/>
                    <a:pt x="246" y="111"/>
                    <a:pt x="219" y="83"/>
                  </a:cubicBezTo>
                  <a:lnTo>
                    <a:pt x="96" y="15"/>
                  </a:lnTo>
                  <a:cubicBezTo>
                    <a:pt x="85" y="5"/>
                    <a:pt x="73" y="0"/>
                    <a:pt x="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22"/>
            <p:cNvSpPr/>
            <p:nvPr/>
          </p:nvSpPr>
          <p:spPr>
            <a:xfrm flipH="1">
              <a:off x="8259148" y="224339"/>
              <a:ext cx="23569" cy="30852"/>
            </a:xfrm>
            <a:custGeom>
              <a:avLst/>
              <a:gdLst/>
              <a:ahLst/>
              <a:cxnLst/>
              <a:rect l="l" t="t" r="r" b="b"/>
              <a:pathLst>
                <a:path w="178" h="233" extrusionOk="0">
                  <a:moveTo>
                    <a:pt x="55" y="1"/>
                  </a:moveTo>
                  <a:cubicBezTo>
                    <a:pt x="14" y="14"/>
                    <a:pt x="0" y="55"/>
                    <a:pt x="14" y="83"/>
                  </a:cubicBezTo>
                  <a:lnTo>
                    <a:pt x="55" y="192"/>
                  </a:lnTo>
                  <a:cubicBezTo>
                    <a:pt x="55" y="219"/>
                    <a:pt x="82" y="233"/>
                    <a:pt x="110" y="233"/>
                  </a:cubicBezTo>
                  <a:lnTo>
                    <a:pt x="123" y="233"/>
                  </a:lnTo>
                  <a:cubicBezTo>
                    <a:pt x="164" y="219"/>
                    <a:pt x="178" y="192"/>
                    <a:pt x="164" y="165"/>
                  </a:cubicBezTo>
                  <a:lnTo>
                    <a:pt x="123" y="42"/>
                  </a:lnTo>
                  <a:cubicBezTo>
                    <a:pt x="110" y="14"/>
                    <a:pt x="82"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22"/>
            <p:cNvSpPr/>
            <p:nvPr/>
          </p:nvSpPr>
          <p:spPr>
            <a:xfrm flipH="1">
              <a:off x="8139712" y="203285"/>
              <a:ext cx="39988" cy="33897"/>
            </a:xfrm>
            <a:custGeom>
              <a:avLst/>
              <a:gdLst/>
              <a:ahLst/>
              <a:cxnLst/>
              <a:rect l="l" t="t" r="r" b="b"/>
              <a:pathLst>
                <a:path w="302" h="256" extrusionOk="0">
                  <a:moveTo>
                    <a:pt x="226" y="1"/>
                  </a:moveTo>
                  <a:cubicBezTo>
                    <a:pt x="214" y="1"/>
                    <a:pt x="203" y="4"/>
                    <a:pt x="192" y="10"/>
                  </a:cubicBezTo>
                  <a:lnTo>
                    <a:pt x="28" y="146"/>
                  </a:lnTo>
                  <a:cubicBezTo>
                    <a:pt x="14" y="173"/>
                    <a:pt x="1" y="214"/>
                    <a:pt x="28" y="228"/>
                  </a:cubicBezTo>
                  <a:cubicBezTo>
                    <a:pt x="42" y="242"/>
                    <a:pt x="55" y="255"/>
                    <a:pt x="69" y="255"/>
                  </a:cubicBezTo>
                  <a:cubicBezTo>
                    <a:pt x="83" y="255"/>
                    <a:pt x="96" y="255"/>
                    <a:pt x="110" y="242"/>
                  </a:cubicBezTo>
                  <a:lnTo>
                    <a:pt x="274" y="105"/>
                  </a:lnTo>
                  <a:cubicBezTo>
                    <a:pt x="287" y="78"/>
                    <a:pt x="301" y="51"/>
                    <a:pt x="274" y="23"/>
                  </a:cubicBezTo>
                  <a:cubicBezTo>
                    <a:pt x="258" y="7"/>
                    <a:pt x="242" y="1"/>
                    <a:pt x="2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22"/>
            <p:cNvSpPr/>
            <p:nvPr/>
          </p:nvSpPr>
          <p:spPr>
            <a:xfrm flipH="1">
              <a:off x="8047553" y="244200"/>
              <a:ext cx="34559" cy="16419"/>
            </a:xfrm>
            <a:custGeom>
              <a:avLst/>
              <a:gdLst/>
              <a:ahLst/>
              <a:cxnLst/>
              <a:rect l="l" t="t" r="r" b="b"/>
              <a:pathLst>
                <a:path w="261" h="124" extrusionOk="0">
                  <a:moveTo>
                    <a:pt x="56" y="1"/>
                  </a:moveTo>
                  <a:cubicBezTo>
                    <a:pt x="28" y="1"/>
                    <a:pt x="1" y="28"/>
                    <a:pt x="1" y="56"/>
                  </a:cubicBezTo>
                  <a:cubicBezTo>
                    <a:pt x="1" y="96"/>
                    <a:pt x="28" y="124"/>
                    <a:pt x="56" y="124"/>
                  </a:cubicBezTo>
                  <a:lnTo>
                    <a:pt x="192" y="124"/>
                  </a:lnTo>
                  <a:cubicBezTo>
                    <a:pt x="233" y="124"/>
                    <a:pt x="260" y="96"/>
                    <a:pt x="260" y="56"/>
                  </a:cubicBezTo>
                  <a:cubicBezTo>
                    <a:pt x="260" y="28"/>
                    <a:pt x="233" y="1"/>
                    <a:pt x="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22"/>
            <p:cNvSpPr/>
            <p:nvPr/>
          </p:nvSpPr>
          <p:spPr>
            <a:xfrm flipH="1">
              <a:off x="8324162" y="283129"/>
              <a:ext cx="29130" cy="29925"/>
            </a:xfrm>
            <a:custGeom>
              <a:avLst/>
              <a:gdLst/>
              <a:ahLst/>
              <a:cxnLst/>
              <a:rect l="l" t="t" r="r" b="b"/>
              <a:pathLst>
                <a:path w="220" h="226" extrusionOk="0">
                  <a:moveTo>
                    <a:pt x="62" y="0"/>
                  </a:moveTo>
                  <a:cubicBezTo>
                    <a:pt x="45" y="0"/>
                    <a:pt x="28" y="7"/>
                    <a:pt x="15" y="21"/>
                  </a:cubicBezTo>
                  <a:cubicBezTo>
                    <a:pt x="1" y="48"/>
                    <a:pt x="1" y="89"/>
                    <a:pt x="15" y="103"/>
                  </a:cubicBezTo>
                  <a:lnTo>
                    <a:pt x="124" y="212"/>
                  </a:lnTo>
                  <a:cubicBezTo>
                    <a:pt x="124" y="212"/>
                    <a:pt x="151" y="226"/>
                    <a:pt x="165" y="226"/>
                  </a:cubicBezTo>
                  <a:cubicBezTo>
                    <a:pt x="178" y="226"/>
                    <a:pt x="192" y="212"/>
                    <a:pt x="206" y="212"/>
                  </a:cubicBezTo>
                  <a:cubicBezTo>
                    <a:pt x="219" y="185"/>
                    <a:pt x="219" y="144"/>
                    <a:pt x="206" y="117"/>
                  </a:cubicBezTo>
                  <a:lnTo>
                    <a:pt x="110" y="21"/>
                  </a:lnTo>
                  <a:cubicBezTo>
                    <a:pt x="97" y="7"/>
                    <a:pt x="79"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22"/>
            <p:cNvSpPr/>
            <p:nvPr/>
          </p:nvSpPr>
          <p:spPr>
            <a:xfrm flipH="1">
              <a:off x="8080126" y="312525"/>
              <a:ext cx="32705" cy="18670"/>
            </a:xfrm>
            <a:custGeom>
              <a:avLst/>
              <a:gdLst/>
              <a:ahLst/>
              <a:cxnLst/>
              <a:rect l="l" t="t" r="r" b="b"/>
              <a:pathLst>
                <a:path w="247" h="141" extrusionOk="0">
                  <a:moveTo>
                    <a:pt x="62" y="0"/>
                  </a:moveTo>
                  <a:cubicBezTo>
                    <a:pt x="33" y="0"/>
                    <a:pt x="15" y="22"/>
                    <a:pt x="15" y="45"/>
                  </a:cubicBezTo>
                  <a:cubicBezTo>
                    <a:pt x="1" y="86"/>
                    <a:pt x="28" y="113"/>
                    <a:pt x="55" y="127"/>
                  </a:cubicBezTo>
                  <a:lnTo>
                    <a:pt x="178" y="140"/>
                  </a:lnTo>
                  <a:lnTo>
                    <a:pt x="192" y="140"/>
                  </a:lnTo>
                  <a:cubicBezTo>
                    <a:pt x="219" y="140"/>
                    <a:pt x="247" y="127"/>
                    <a:pt x="247" y="99"/>
                  </a:cubicBezTo>
                  <a:cubicBezTo>
                    <a:pt x="247" y="58"/>
                    <a:pt x="233" y="31"/>
                    <a:pt x="192" y="31"/>
                  </a:cubicBezTo>
                  <a:lnTo>
                    <a:pt x="83" y="4"/>
                  </a:lnTo>
                  <a:cubicBezTo>
                    <a:pt x="75" y="1"/>
                    <a:pt x="68"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22"/>
            <p:cNvSpPr/>
            <p:nvPr/>
          </p:nvSpPr>
          <p:spPr>
            <a:xfrm flipH="1">
              <a:off x="7915538" y="428120"/>
              <a:ext cx="52567" cy="29527"/>
            </a:xfrm>
            <a:custGeom>
              <a:avLst/>
              <a:gdLst/>
              <a:ahLst/>
              <a:cxnLst/>
              <a:rect l="l" t="t" r="r" b="b"/>
              <a:pathLst>
                <a:path w="397" h="223" extrusionOk="0">
                  <a:moveTo>
                    <a:pt x="330" y="1"/>
                  </a:moveTo>
                  <a:cubicBezTo>
                    <a:pt x="325" y="1"/>
                    <a:pt x="319" y="2"/>
                    <a:pt x="314" y="5"/>
                  </a:cubicBezTo>
                  <a:lnTo>
                    <a:pt x="41" y="114"/>
                  </a:lnTo>
                  <a:cubicBezTo>
                    <a:pt x="14" y="127"/>
                    <a:pt x="0" y="155"/>
                    <a:pt x="0" y="196"/>
                  </a:cubicBezTo>
                  <a:cubicBezTo>
                    <a:pt x="14" y="209"/>
                    <a:pt x="41" y="223"/>
                    <a:pt x="68" y="223"/>
                  </a:cubicBezTo>
                  <a:lnTo>
                    <a:pt x="82" y="223"/>
                  </a:lnTo>
                  <a:lnTo>
                    <a:pt x="355" y="114"/>
                  </a:lnTo>
                  <a:cubicBezTo>
                    <a:pt x="382" y="114"/>
                    <a:pt x="396" y="73"/>
                    <a:pt x="396" y="46"/>
                  </a:cubicBezTo>
                  <a:cubicBezTo>
                    <a:pt x="385" y="23"/>
                    <a:pt x="356" y="1"/>
                    <a:pt x="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22"/>
            <p:cNvSpPr/>
            <p:nvPr/>
          </p:nvSpPr>
          <p:spPr>
            <a:xfrm flipH="1">
              <a:off x="7595644" y="825488"/>
              <a:ext cx="858811" cy="508984"/>
            </a:xfrm>
            <a:custGeom>
              <a:avLst/>
              <a:gdLst/>
              <a:ahLst/>
              <a:cxnLst/>
              <a:rect l="l" t="t" r="r" b="b"/>
              <a:pathLst>
                <a:path w="6486" h="3844" extrusionOk="0">
                  <a:moveTo>
                    <a:pt x="3076" y="0"/>
                  </a:moveTo>
                  <a:cubicBezTo>
                    <a:pt x="2888" y="0"/>
                    <a:pt x="2704" y="35"/>
                    <a:pt x="2554" y="130"/>
                  </a:cubicBezTo>
                  <a:cubicBezTo>
                    <a:pt x="2417" y="226"/>
                    <a:pt x="2294" y="294"/>
                    <a:pt x="2130" y="294"/>
                  </a:cubicBezTo>
                  <a:cubicBezTo>
                    <a:pt x="2085" y="294"/>
                    <a:pt x="2036" y="291"/>
                    <a:pt x="1987" y="291"/>
                  </a:cubicBezTo>
                  <a:cubicBezTo>
                    <a:pt x="1889" y="291"/>
                    <a:pt x="1789" y="303"/>
                    <a:pt x="1707" y="376"/>
                  </a:cubicBezTo>
                  <a:cubicBezTo>
                    <a:pt x="1611" y="444"/>
                    <a:pt x="1571" y="567"/>
                    <a:pt x="1502" y="663"/>
                  </a:cubicBezTo>
                  <a:cubicBezTo>
                    <a:pt x="1393" y="813"/>
                    <a:pt x="1202" y="895"/>
                    <a:pt x="1065" y="1004"/>
                  </a:cubicBezTo>
                  <a:cubicBezTo>
                    <a:pt x="942" y="1113"/>
                    <a:pt x="820" y="1168"/>
                    <a:pt x="683" y="1250"/>
                  </a:cubicBezTo>
                  <a:cubicBezTo>
                    <a:pt x="506" y="1345"/>
                    <a:pt x="396" y="1523"/>
                    <a:pt x="314" y="1700"/>
                  </a:cubicBezTo>
                  <a:cubicBezTo>
                    <a:pt x="151" y="2014"/>
                    <a:pt x="0" y="2465"/>
                    <a:pt x="164" y="2820"/>
                  </a:cubicBezTo>
                  <a:cubicBezTo>
                    <a:pt x="273" y="3038"/>
                    <a:pt x="656" y="3229"/>
                    <a:pt x="874" y="3325"/>
                  </a:cubicBezTo>
                  <a:cubicBezTo>
                    <a:pt x="1052" y="3407"/>
                    <a:pt x="1229" y="3434"/>
                    <a:pt x="1420" y="3475"/>
                  </a:cubicBezTo>
                  <a:cubicBezTo>
                    <a:pt x="1598" y="3516"/>
                    <a:pt x="1680" y="3707"/>
                    <a:pt x="1857" y="3735"/>
                  </a:cubicBezTo>
                  <a:cubicBezTo>
                    <a:pt x="2067" y="3771"/>
                    <a:pt x="2379" y="3844"/>
                    <a:pt x="2649" y="3844"/>
                  </a:cubicBezTo>
                  <a:cubicBezTo>
                    <a:pt x="2784" y="3844"/>
                    <a:pt x="2909" y="3826"/>
                    <a:pt x="3004" y="3776"/>
                  </a:cubicBezTo>
                  <a:cubicBezTo>
                    <a:pt x="3108" y="3729"/>
                    <a:pt x="3212" y="3644"/>
                    <a:pt x="3333" y="3644"/>
                  </a:cubicBezTo>
                  <a:cubicBezTo>
                    <a:pt x="3355" y="3644"/>
                    <a:pt x="3377" y="3646"/>
                    <a:pt x="3400" y="3653"/>
                  </a:cubicBezTo>
                  <a:cubicBezTo>
                    <a:pt x="3605" y="3721"/>
                    <a:pt x="3700" y="3830"/>
                    <a:pt x="3933" y="3830"/>
                  </a:cubicBezTo>
                  <a:cubicBezTo>
                    <a:pt x="4301" y="3803"/>
                    <a:pt x="4615" y="3694"/>
                    <a:pt x="4957" y="3571"/>
                  </a:cubicBezTo>
                  <a:cubicBezTo>
                    <a:pt x="5091" y="3522"/>
                    <a:pt x="5214" y="3473"/>
                    <a:pt x="5356" y="3473"/>
                  </a:cubicBezTo>
                  <a:cubicBezTo>
                    <a:pt x="5373" y="3473"/>
                    <a:pt x="5390" y="3474"/>
                    <a:pt x="5407" y="3475"/>
                  </a:cubicBezTo>
                  <a:cubicBezTo>
                    <a:pt x="5480" y="3485"/>
                    <a:pt x="5543" y="3493"/>
                    <a:pt x="5602" y="3493"/>
                  </a:cubicBezTo>
                  <a:cubicBezTo>
                    <a:pt x="5707" y="3493"/>
                    <a:pt x="5798" y="3467"/>
                    <a:pt x="5912" y="3380"/>
                  </a:cubicBezTo>
                  <a:cubicBezTo>
                    <a:pt x="6172" y="3188"/>
                    <a:pt x="6431" y="2915"/>
                    <a:pt x="6458" y="2574"/>
                  </a:cubicBezTo>
                  <a:cubicBezTo>
                    <a:pt x="6486" y="2205"/>
                    <a:pt x="6281" y="1932"/>
                    <a:pt x="6267" y="1591"/>
                  </a:cubicBezTo>
                  <a:cubicBezTo>
                    <a:pt x="6254" y="1263"/>
                    <a:pt x="5981" y="1004"/>
                    <a:pt x="5721" y="826"/>
                  </a:cubicBezTo>
                  <a:cubicBezTo>
                    <a:pt x="5421" y="608"/>
                    <a:pt x="5038" y="349"/>
                    <a:pt x="4670" y="280"/>
                  </a:cubicBezTo>
                  <a:cubicBezTo>
                    <a:pt x="4328" y="212"/>
                    <a:pt x="3960" y="171"/>
                    <a:pt x="3619" y="76"/>
                  </a:cubicBezTo>
                  <a:cubicBezTo>
                    <a:pt x="3455" y="35"/>
                    <a:pt x="3264" y="0"/>
                    <a:pt x="3076"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22"/>
            <p:cNvSpPr/>
            <p:nvPr/>
          </p:nvSpPr>
          <p:spPr>
            <a:xfrm flipH="1">
              <a:off x="7803518" y="1104744"/>
              <a:ext cx="68853" cy="60644"/>
            </a:xfrm>
            <a:custGeom>
              <a:avLst/>
              <a:gdLst/>
              <a:ahLst/>
              <a:cxnLst/>
              <a:rect l="l" t="t" r="r" b="b"/>
              <a:pathLst>
                <a:path w="520" h="458" extrusionOk="0">
                  <a:moveTo>
                    <a:pt x="328" y="1"/>
                  </a:moveTo>
                  <a:cubicBezTo>
                    <a:pt x="247" y="1"/>
                    <a:pt x="165" y="42"/>
                    <a:pt x="96" y="96"/>
                  </a:cubicBezTo>
                  <a:cubicBezTo>
                    <a:pt x="42" y="151"/>
                    <a:pt x="1" y="219"/>
                    <a:pt x="14" y="301"/>
                  </a:cubicBezTo>
                  <a:cubicBezTo>
                    <a:pt x="28" y="342"/>
                    <a:pt x="55" y="370"/>
                    <a:pt x="83" y="397"/>
                  </a:cubicBezTo>
                  <a:cubicBezTo>
                    <a:pt x="137" y="433"/>
                    <a:pt x="204" y="458"/>
                    <a:pt x="271" y="458"/>
                  </a:cubicBezTo>
                  <a:cubicBezTo>
                    <a:pt x="304" y="458"/>
                    <a:pt x="338" y="451"/>
                    <a:pt x="369" y="438"/>
                  </a:cubicBezTo>
                  <a:cubicBezTo>
                    <a:pt x="451" y="397"/>
                    <a:pt x="520" y="301"/>
                    <a:pt x="506" y="192"/>
                  </a:cubicBezTo>
                  <a:cubicBezTo>
                    <a:pt x="506" y="96"/>
                    <a:pt x="424" y="15"/>
                    <a:pt x="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22"/>
            <p:cNvSpPr/>
            <p:nvPr/>
          </p:nvSpPr>
          <p:spPr>
            <a:xfrm flipH="1">
              <a:off x="7857806" y="1088590"/>
              <a:ext cx="43430" cy="22510"/>
            </a:xfrm>
            <a:custGeom>
              <a:avLst/>
              <a:gdLst/>
              <a:ahLst/>
              <a:cxnLst/>
              <a:rect l="l" t="t" r="r" b="b"/>
              <a:pathLst>
                <a:path w="328" h="170" extrusionOk="0">
                  <a:moveTo>
                    <a:pt x="191" y="0"/>
                  </a:moveTo>
                  <a:cubicBezTo>
                    <a:pt x="123" y="14"/>
                    <a:pt x="69" y="27"/>
                    <a:pt x="14" y="55"/>
                  </a:cubicBezTo>
                  <a:cubicBezTo>
                    <a:pt x="0" y="82"/>
                    <a:pt x="0" y="96"/>
                    <a:pt x="14" y="123"/>
                  </a:cubicBezTo>
                  <a:cubicBezTo>
                    <a:pt x="28" y="137"/>
                    <a:pt x="55" y="137"/>
                    <a:pt x="69" y="150"/>
                  </a:cubicBezTo>
                  <a:cubicBezTo>
                    <a:pt x="107" y="160"/>
                    <a:pt x="153" y="169"/>
                    <a:pt x="195" y="169"/>
                  </a:cubicBezTo>
                  <a:cubicBezTo>
                    <a:pt x="213" y="169"/>
                    <a:pt x="230" y="168"/>
                    <a:pt x="246" y="164"/>
                  </a:cubicBezTo>
                  <a:cubicBezTo>
                    <a:pt x="301" y="137"/>
                    <a:pt x="328" y="55"/>
                    <a:pt x="273" y="14"/>
                  </a:cubicBezTo>
                  <a:cubicBezTo>
                    <a:pt x="246" y="0"/>
                    <a:pt x="219"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22"/>
            <p:cNvSpPr/>
            <p:nvPr/>
          </p:nvSpPr>
          <p:spPr>
            <a:xfrm flipH="1">
              <a:off x="7843241" y="1029269"/>
              <a:ext cx="47138" cy="38399"/>
            </a:xfrm>
            <a:custGeom>
              <a:avLst/>
              <a:gdLst/>
              <a:ahLst/>
              <a:cxnLst/>
              <a:rect l="l" t="t" r="r" b="b"/>
              <a:pathLst>
                <a:path w="356" h="290" extrusionOk="0">
                  <a:moveTo>
                    <a:pt x="217" y="0"/>
                  </a:moveTo>
                  <a:cubicBezTo>
                    <a:pt x="164" y="0"/>
                    <a:pt x="112" y="26"/>
                    <a:pt x="82" y="66"/>
                  </a:cubicBezTo>
                  <a:cubicBezTo>
                    <a:pt x="28" y="120"/>
                    <a:pt x="0" y="202"/>
                    <a:pt x="55" y="257"/>
                  </a:cubicBezTo>
                  <a:cubicBezTo>
                    <a:pt x="75" y="277"/>
                    <a:pt x="102" y="290"/>
                    <a:pt x="131" y="290"/>
                  </a:cubicBezTo>
                  <a:cubicBezTo>
                    <a:pt x="142" y="290"/>
                    <a:pt x="153" y="288"/>
                    <a:pt x="164" y="284"/>
                  </a:cubicBezTo>
                  <a:cubicBezTo>
                    <a:pt x="232" y="271"/>
                    <a:pt x="301" y="243"/>
                    <a:pt x="328" y="175"/>
                  </a:cubicBezTo>
                  <a:cubicBezTo>
                    <a:pt x="355" y="120"/>
                    <a:pt x="328" y="38"/>
                    <a:pt x="273" y="11"/>
                  </a:cubicBezTo>
                  <a:cubicBezTo>
                    <a:pt x="255" y="4"/>
                    <a:pt x="236"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22"/>
            <p:cNvSpPr/>
            <p:nvPr/>
          </p:nvSpPr>
          <p:spPr>
            <a:xfrm flipH="1">
              <a:off x="7919246" y="1083161"/>
              <a:ext cx="61571" cy="70575"/>
            </a:xfrm>
            <a:custGeom>
              <a:avLst/>
              <a:gdLst/>
              <a:ahLst/>
              <a:cxnLst/>
              <a:rect l="l" t="t" r="r" b="b"/>
              <a:pathLst>
                <a:path w="465" h="533" extrusionOk="0">
                  <a:moveTo>
                    <a:pt x="260" y="0"/>
                  </a:moveTo>
                  <a:cubicBezTo>
                    <a:pt x="205" y="41"/>
                    <a:pt x="1" y="191"/>
                    <a:pt x="1" y="259"/>
                  </a:cubicBezTo>
                  <a:cubicBezTo>
                    <a:pt x="1" y="328"/>
                    <a:pt x="28" y="410"/>
                    <a:pt x="82" y="464"/>
                  </a:cubicBezTo>
                  <a:cubicBezTo>
                    <a:pt x="123" y="505"/>
                    <a:pt x="192" y="533"/>
                    <a:pt x="260" y="533"/>
                  </a:cubicBezTo>
                  <a:cubicBezTo>
                    <a:pt x="328" y="533"/>
                    <a:pt x="397" y="505"/>
                    <a:pt x="424" y="437"/>
                  </a:cubicBezTo>
                  <a:cubicBezTo>
                    <a:pt x="465" y="382"/>
                    <a:pt x="465" y="300"/>
                    <a:pt x="451" y="232"/>
                  </a:cubicBezTo>
                  <a:cubicBezTo>
                    <a:pt x="424" y="137"/>
                    <a:pt x="369" y="27"/>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22"/>
            <p:cNvSpPr/>
            <p:nvPr/>
          </p:nvSpPr>
          <p:spPr>
            <a:xfrm flipH="1">
              <a:off x="7931824" y="1019736"/>
              <a:ext cx="21715" cy="30984"/>
            </a:xfrm>
            <a:custGeom>
              <a:avLst/>
              <a:gdLst/>
              <a:ahLst/>
              <a:cxnLst/>
              <a:rect l="l" t="t" r="r" b="b"/>
              <a:pathLst>
                <a:path w="164" h="234" extrusionOk="0">
                  <a:moveTo>
                    <a:pt x="38" y="1"/>
                  </a:moveTo>
                  <a:cubicBezTo>
                    <a:pt x="12" y="1"/>
                    <a:pt x="0" y="206"/>
                    <a:pt x="27" y="220"/>
                  </a:cubicBezTo>
                  <a:cubicBezTo>
                    <a:pt x="40" y="229"/>
                    <a:pt x="54" y="234"/>
                    <a:pt x="69" y="234"/>
                  </a:cubicBezTo>
                  <a:cubicBezTo>
                    <a:pt x="116" y="234"/>
                    <a:pt x="163" y="190"/>
                    <a:pt x="163" y="138"/>
                  </a:cubicBezTo>
                  <a:cubicBezTo>
                    <a:pt x="163" y="69"/>
                    <a:pt x="109" y="15"/>
                    <a:pt x="40" y="1"/>
                  </a:cubicBezTo>
                  <a:cubicBezTo>
                    <a:pt x="39" y="1"/>
                    <a:pt x="39" y="1"/>
                    <a:pt x="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2"/>
            <p:cNvSpPr/>
            <p:nvPr/>
          </p:nvSpPr>
          <p:spPr>
            <a:xfrm flipH="1">
              <a:off x="7977110" y="1046880"/>
              <a:ext cx="65146" cy="48992"/>
            </a:xfrm>
            <a:custGeom>
              <a:avLst/>
              <a:gdLst/>
              <a:ahLst/>
              <a:cxnLst/>
              <a:rect l="l" t="t" r="r" b="b"/>
              <a:pathLst>
                <a:path w="492" h="370" extrusionOk="0">
                  <a:moveTo>
                    <a:pt x="355" y="1"/>
                  </a:moveTo>
                  <a:cubicBezTo>
                    <a:pt x="328" y="1"/>
                    <a:pt x="301" y="1"/>
                    <a:pt x="273" y="15"/>
                  </a:cubicBezTo>
                  <a:cubicBezTo>
                    <a:pt x="205" y="15"/>
                    <a:pt x="137" y="42"/>
                    <a:pt x="82" y="83"/>
                  </a:cubicBezTo>
                  <a:cubicBezTo>
                    <a:pt x="41" y="124"/>
                    <a:pt x="0" y="192"/>
                    <a:pt x="14" y="260"/>
                  </a:cubicBezTo>
                  <a:cubicBezTo>
                    <a:pt x="41" y="342"/>
                    <a:pt x="151" y="370"/>
                    <a:pt x="246" y="370"/>
                  </a:cubicBezTo>
                  <a:cubicBezTo>
                    <a:pt x="328" y="356"/>
                    <a:pt x="424" y="301"/>
                    <a:pt x="465" y="219"/>
                  </a:cubicBezTo>
                  <a:cubicBezTo>
                    <a:pt x="492" y="138"/>
                    <a:pt x="451" y="28"/>
                    <a:pt x="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2"/>
            <p:cNvSpPr/>
            <p:nvPr/>
          </p:nvSpPr>
          <p:spPr>
            <a:xfrm flipH="1">
              <a:off x="8024116" y="1015763"/>
              <a:ext cx="21715" cy="22112"/>
            </a:xfrm>
            <a:custGeom>
              <a:avLst/>
              <a:gdLst/>
              <a:ahLst/>
              <a:cxnLst/>
              <a:rect l="l" t="t" r="r" b="b"/>
              <a:pathLst>
                <a:path w="164" h="167" extrusionOk="0">
                  <a:moveTo>
                    <a:pt x="84" y="0"/>
                  </a:moveTo>
                  <a:cubicBezTo>
                    <a:pt x="79" y="0"/>
                    <a:pt x="73" y="1"/>
                    <a:pt x="68" y="4"/>
                  </a:cubicBezTo>
                  <a:cubicBezTo>
                    <a:pt x="55" y="4"/>
                    <a:pt x="41" y="18"/>
                    <a:pt x="41" y="31"/>
                  </a:cubicBezTo>
                  <a:cubicBezTo>
                    <a:pt x="14" y="58"/>
                    <a:pt x="0" y="113"/>
                    <a:pt x="41" y="140"/>
                  </a:cubicBezTo>
                  <a:cubicBezTo>
                    <a:pt x="53" y="159"/>
                    <a:pt x="71" y="166"/>
                    <a:pt x="90" y="166"/>
                  </a:cubicBezTo>
                  <a:cubicBezTo>
                    <a:pt x="112" y="166"/>
                    <a:pt x="135" y="155"/>
                    <a:pt x="150" y="140"/>
                  </a:cubicBezTo>
                  <a:cubicBezTo>
                    <a:pt x="164" y="99"/>
                    <a:pt x="164" y="72"/>
                    <a:pt x="150" y="45"/>
                  </a:cubicBezTo>
                  <a:cubicBezTo>
                    <a:pt x="139" y="23"/>
                    <a:pt x="110" y="0"/>
                    <a:pt x="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2"/>
            <p:cNvSpPr/>
            <p:nvPr/>
          </p:nvSpPr>
          <p:spPr>
            <a:xfrm flipH="1">
              <a:off x="8045700" y="1070449"/>
              <a:ext cx="72561" cy="80373"/>
            </a:xfrm>
            <a:custGeom>
              <a:avLst/>
              <a:gdLst/>
              <a:ahLst/>
              <a:cxnLst/>
              <a:rect l="l" t="t" r="r" b="b"/>
              <a:pathLst>
                <a:path w="548" h="607" extrusionOk="0">
                  <a:moveTo>
                    <a:pt x="206" y="0"/>
                  </a:moveTo>
                  <a:cubicBezTo>
                    <a:pt x="165" y="14"/>
                    <a:pt x="124" y="41"/>
                    <a:pt x="110" y="82"/>
                  </a:cubicBezTo>
                  <a:cubicBezTo>
                    <a:pt x="56" y="110"/>
                    <a:pt x="28" y="164"/>
                    <a:pt x="28" y="233"/>
                  </a:cubicBezTo>
                  <a:cubicBezTo>
                    <a:pt x="1" y="369"/>
                    <a:pt x="83" y="506"/>
                    <a:pt x="192" y="574"/>
                  </a:cubicBezTo>
                  <a:cubicBezTo>
                    <a:pt x="232" y="594"/>
                    <a:pt x="279" y="607"/>
                    <a:pt x="323" y="607"/>
                  </a:cubicBezTo>
                  <a:cubicBezTo>
                    <a:pt x="339" y="607"/>
                    <a:pt x="355" y="605"/>
                    <a:pt x="370" y="601"/>
                  </a:cubicBezTo>
                  <a:cubicBezTo>
                    <a:pt x="438" y="588"/>
                    <a:pt x="492" y="560"/>
                    <a:pt x="520" y="506"/>
                  </a:cubicBezTo>
                  <a:cubicBezTo>
                    <a:pt x="533" y="465"/>
                    <a:pt x="547" y="424"/>
                    <a:pt x="547" y="383"/>
                  </a:cubicBezTo>
                  <a:cubicBezTo>
                    <a:pt x="547" y="233"/>
                    <a:pt x="465" y="96"/>
                    <a:pt x="329" y="28"/>
                  </a:cubicBezTo>
                  <a:cubicBezTo>
                    <a:pt x="288" y="14"/>
                    <a:pt x="247"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2"/>
            <p:cNvSpPr/>
            <p:nvPr/>
          </p:nvSpPr>
          <p:spPr>
            <a:xfrm flipH="1">
              <a:off x="8009550" y="1110173"/>
              <a:ext cx="21848" cy="28733"/>
            </a:xfrm>
            <a:custGeom>
              <a:avLst/>
              <a:gdLst/>
              <a:ahLst/>
              <a:cxnLst/>
              <a:rect l="l" t="t" r="r" b="b"/>
              <a:pathLst>
                <a:path w="165" h="217" extrusionOk="0">
                  <a:moveTo>
                    <a:pt x="82" y="1"/>
                  </a:moveTo>
                  <a:cubicBezTo>
                    <a:pt x="55" y="1"/>
                    <a:pt x="41" y="28"/>
                    <a:pt x="28" y="55"/>
                  </a:cubicBezTo>
                  <a:cubicBezTo>
                    <a:pt x="14" y="83"/>
                    <a:pt x="14" y="110"/>
                    <a:pt x="0" y="124"/>
                  </a:cubicBezTo>
                  <a:cubicBezTo>
                    <a:pt x="0" y="151"/>
                    <a:pt x="0" y="165"/>
                    <a:pt x="14" y="192"/>
                  </a:cubicBezTo>
                  <a:cubicBezTo>
                    <a:pt x="25" y="209"/>
                    <a:pt x="44" y="217"/>
                    <a:pt x="64" y="217"/>
                  </a:cubicBezTo>
                  <a:cubicBezTo>
                    <a:pt x="91" y="217"/>
                    <a:pt x="121" y="202"/>
                    <a:pt x="137" y="178"/>
                  </a:cubicBezTo>
                  <a:cubicBezTo>
                    <a:pt x="164" y="137"/>
                    <a:pt x="150" y="83"/>
                    <a:pt x="123" y="42"/>
                  </a:cubicBezTo>
                  <a:cubicBezTo>
                    <a:pt x="109" y="28"/>
                    <a:pt x="96" y="14"/>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2"/>
            <p:cNvSpPr/>
            <p:nvPr/>
          </p:nvSpPr>
          <p:spPr>
            <a:xfrm flipH="1">
              <a:off x="7955394" y="962004"/>
              <a:ext cx="47138" cy="45946"/>
            </a:xfrm>
            <a:custGeom>
              <a:avLst/>
              <a:gdLst/>
              <a:ahLst/>
              <a:cxnLst/>
              <a:rect l="l" t="t" r="r" b="b"/>
              <a:pathLst>
                <a:path w="356" h="347" extrusionOk="0">
                  <a:moveTo>
                    <a:pt x="217" y="0"/>
                  </a:moveTo>
                  <a:cubicBezTo>
                    <a:pt x="192" y="0"/>
                    <a:pt x="165" y="7"/>
                    <a:pt x="137" y="14"/>
                  </a:cubicBezTo>
                  <a:cubicBezTo>
                    <a:pt x="110" y="28"/>
                    <a:pt x="83" y="28"/>
                    <a:pt x="69" y="41"/>
                  </a:cubicBezTo>
                  <a:cubicBezTo>
                    <a:pt x="55" y="41"/>
                    <a:pt x="28" y="41"/>
                    <a:pt x="28" y="55"/>
                  </a:cubicBezTo>
                  <a:cubicBezTo>
                    <a:pt x="1" y="82"/>
                    <a:pt x="1" y="123"/>
                    <a:pt x="1" y="150"/>
                  </a:cubicBezTo>
                  <a:cubicBezTo>
                    <a:pt x="1" y="191"/>
                    <a:pt x="1" y="232"/>
                    <a:pt x="14" y="260"/>
                  </a:cubicBezTo>
                  <a:cubicBezTo>
                    <a:pt x="43" y="316"/>
                    <a:pt x="103" y="347"/>
                    <a:pt x="161" y="347"/>
                  </a:cubicBezTo>
                  <a:cubicBezTo>
                    <a:pt x="187" y="347"/>
                    <a:pt x="212" y="341"/>
                    <a:pt x="233" y="328"/>
                  </a:cubicBezTo>
                  <a:cubicBezTo>
                    <a:pt x="315" y="287"/>
                    <a:pt x="356" y="191"/>
                    <a:pt x="342" y="109"/>
                  </a:cubicBezTo>
                  <a:cubicBezTo>
                    <a:pt x="328" y="82"/>
                    <a:pt x="315" y="41"/>
                    <a:pt x="287" y="28"/>
                  </a:cubicBezTo>
                  <a:cubicBezTo>
                    <a:pt x="267" y="7"/>
                    <a:pt x="243"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2"/>
            <p:cNvSpPr/>
            <p:nvPr/>
          </p:nvSpPr>
          <p:spPr>
            <a:xfrm flipH="1">
              <a:off x="7848669" y="978026"/>
              <a:ext cx="29130" cy="19597"/>
            </a:xfrm>
            <a:custGeom>
              <a:avLst/>
              <a:gdLst/>
              <a:ahLst/>
              <a:cxnLst/>
              <a:rect l="l" t="t" r="r" b="b"/>
              <a:pathLst>
                <a:path w="220" h="148" extrusionOk="0">
                  <a:moveTo>
                    <a:pt x="137" y="0"/>
                  </a:moveTo>
                  <a:cubicBezTo>
                    <a:pt x="116" y="0"/>
                    <a:pt x="93" y="8"/>
                    <a:pt x="69" y="16"/>
                  </a:cubicBezTo>
                  <a:cubicBezTo>
                    <a:pt x="55" y="29"/>
                    <a:pt x="28" y="29"/>
                    <a:pt x="14" y="57"/>
                  </a:cubicBezTo>
                  <a:cubicBezTo>
                    <a:pt x="1" y="70"/>
                    <a:pt x="1" y="98"/>
                    <a:pt x="14" y="125"/>
                  </a:cubicBezTo>
                  <a:cubicBezTo>
                    <a:pt x="14" y="125"/>
                    <a:pt x="28" y="139"/>
                    <a:pt x="55" y="139"/>
                  </a:cubicBezTo>
                  <a:cubicBezTo>
                    <a:pt x="72" y="144"/>
                    <a:pt x="89" y="148"/>
                    <a:pt x="105" y="148"/>
                  </a:cubicBezTo>
                  <a:cubicBezTo>
                    <a:pt x="128" y="148"/>
                    <a:pt x="149" y="141"/>
                    <a:pt x="165" y="125"/>
                  </a:cubicBezTo>
                  <a:cubicBezTo>
                    <a:pt x="206" y="98"/>
                    <a:pt x="219" y="43"/>
                    <a:pt x="178" y="16"/>
                  </a:cubicBezTo>
                  <a:cubicBezTo>
                    <a:pt x="167" y="4"/>
                    <a:pt x="153"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2"/>
            <p:cNvSpPr/>
            <p:nvPr/>
          </p:nvSpPr>
          <p:spPr>
            <a:xfrm flipH="1">
              <a:off x="7796234" y="1041584"/>
              <a:ext cx="29130" cy="29263"/>
            </a:xfrm>
            <a:custGeom>
              <a:avLst/>
              <a:gdLst/>
              <a:ahLst/>
              <a:cxnLst/>
              <a:rect l="l" t="t" r="r" b="b"/>
              <a:pathLst>
                <a:path w="220" h="221" extrusionOk="0">
                  <a:moveTo>
                    <a:pt x="137" y="0"/>
                  </a:moveTo>
                  <a:cubicBezTo>
                    <a:pt x="83" y="55"/>
                    <a:pt x="1" y="205"/>
                    <a:pt x="69" y="218"/>
                  </a:cubicBezTo>
                  <a:cubicBezTo>
                    <a:pt x="76" y="220"/>
                    <a:pt x="83" y="221"/>
                    <a:pt x="90" y="221"/>
                  </a:cubicBezTo>
                  <a:cubicBezTo>
                    <a:pt x="151" y="221"/>
                    <a:pt x="206" y="170"/>
                    <a:pt x="206" y="109"/>
                  </a:cubicBezTo>
                  <a:cubicBezTo>
                    <a:pt x="219" y="55"/>
                    <a:pt x="178"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22"/>
            <p:cNvSpPr/>
            <p:nvPr/>
          </p:nvSpPr>
          <p:spPr>
            <a:xfrm flipH="1">
              <a:off x="8090985" y="996299"/>
              <a:ext cx="70575" cy="54685"/>
            </a:xfrm>
            <a:custGeom>
              <a:avLst/>
              <a:gdLst/>
              <a:ahLst/>
              <a:cxnLst/>
              <a:rect l="l" t="t" r="r" b="b"/>
              <a:pathLst>
                <a:path w="533" h="413" extrusionOk="0">
                  <a:moveTo>
                    <a:pt x="383" y="1"/>
                  </a:moveTo>
                  <a:cubicBezTo>
                    <a:pt x="301" y="1"/>
                    <a:pt x="219" y="28"/>
                    <a:pt x="150" y="55"/>
                  </a:cubicBezTo>
                  <a:cubicBezTo>
                    <a:pt x="123" y="69"/>
                    <a:pt x="96" y="96"/>
                    <a:pt x="68" y="124"/>
                  </a:cubicBezTo>
                  <a:cubicBezTo>
                    <a:pt x="0" y="192"/>
                    <a:pt x="28" y="315"/>
                    <a:pt x="96" y="369"/>
                  </a:cubicBezTo>
                  <a:cubicBezTo>
                    <a:pt x="140" y="399"/>
                    <a:pt x="191" y="412"/>
                    <a:pt x="243" y="412"/>
                  </a:cubicBezTo>
                  <a:cubicBezTo>
                    <a:pt x="287" y="412"/>
                    <a:pt x="331" y="402"/>
                    <a:pt x="369" y="383"/>
                  </a:cubicBezTo>
                  <a:cubicBezTo>
                    <a:pt x="464" y="328"/>
                    <a:pt x="533" y="192"/>
                    <a:pt x="505" y="83"/>
                  </a:cubicBezTo>
                  <a:cubicBezTo>
                    <a:pt x="492" y="55"/>
                    <a:pt x="478" y="28"/>
                    <a:pt x="451" y="14"/>
                  </a:cubicBezTo>
                  <a:cubicBezTo>
                    <a:pt x="437" y="1"/>
                    <a:pt x="410" y="1"/>
                    <a:pt x="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22"/>
            <p:cNvSpPr/>
            <p:nvPr/>
          </p:nvSpPr>
          <p:spPr>
            <a:xfrm flipH="1">
              <a:off x="8145141" y="1095740"/>
              <a:ext cx="39988" cy="29130"/>
            </a:xfrm>
            <a:custGeom>
              <a:avLst/>
              <a:gdLst/>
              <a:ahLst/>
              <a:cxnLst/>
              <a:rect l="l" t="t" r="r" b="b"/>
              <a:pathLst>
                <a:path w="302" h="220" extrusionOk="0">
                  <a:moveTo>
                    <a:pt x="145" y="0"/>
                  </a:moveTo>
                  <a:cubicBezTo>
                    <a:pt x="123" y="0"/>
                    <a:pt x="102" y="5"/>
                    <a:pt x="83" y="14"/>
                  </a:cubicBezTo>
                  <a:cubicBezTo>
                    <a:pt x="69" y="28"/>
                    <a:pt x="55" y="28"/>
                    <a:pt x="42" y="42"/>
                  </a:cubicBezTo>
                  <a:cubicBezTo>
                    <a:pt x="1" y="69"/>
                    <a:pt x="14" y="137"/>
                    <a:pt x="42" y="164"/>
                  </a:cubicBezTo>
                  <a:cubicBezTo>
                    <a:pt x="69" y="205"/>
                    <a:pt x="124" y="219"/>
                    <a:pt x="178" y="219"/>
                  </a:cubicBezTo>
                  <a:cubicBezTo>
                    <a:pt x="206" y="219"/>
                    <a:pt x="233" y="219"/>
                    <a:pt x="260" y="205"/>
                  </a:cubicBezTo>
                  <a:cubicBezTo>
                    <a:pt x="301" y="164"/>
                    <a:pt x="301" y="83"/>
                    <a:pt x="260" y="42"/>
                  </a:cubicBezTo>
                  <a:cubicBezTo>
                    <a:pt x="225" y="15"/>
                    <a:pt x="184"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2"/>
            <p:cNvSpPr/>
            <p:nvPr/>
          </p:nvSpPr>
          <p:spPr>
            <a:xfrm flipH="1">
              <a:off x="7964399" y="1161681"/>
              <a:ext cx="77857" cy="73090"/>
            </a:xfrm>
            <a:custGeom>
              <a:avLst/>
              <a:gdLst/>
              <a:ahLst/>
              <a:cxnLst/>
              <a:rect l="l" t="t" r="r" b="b"/>
              <a:pathLst>
                <a:path w="588" h="552" extrusionOk="0">
                  <a:moveTo>
                    <a:pt x="240" y="0"/>
                  </a:moveTo>
                  <a:cubicBezTo>
                    <a:pt x="208" y="0"/>
                    <a:pt x="178" y="3"/>
                    <a:pt x="151" y="8"/>
                  </a:cubicBezTo>
                  <a:cubicBezTo>
                    <a:pt x="110" y="21"/>
                    <a:pt x="82" y="35"/>
                    <a:pt x="69" y="49"/>
                  </a:cubicBezTo>
                  <a:cubicBezTo>
                    <a:pt x="28" y="90"/>
                    <a:pt x="0" y="144"/>
                    <a:pt x="0" y="199"/>
                  </a:cubicBezTo>
                  <a:cubicBezTo>
                    <a:pt x="0" y="240"/>
                    <a:pt x="0" y="281"/>
                    <a:pt x="14" y="322"/>
                  </a:cubicBezTo>
                  <a:cubicBezTo>
                    <a:pt x="28" y="404"/>
                    <a:pt x="110" y="472"/>
                    <a:pt x="191" y="513"/>
                  </a:cubicBezTo>
                  <a:cubicBezTo>
                    <a:pt x="239" y="537"/>
                    <a:pt x="291" y="551"/>
                    <a:pt x="340" y="551"/>
                  </a:cubicBezTo>
                  <a:cubicBezTo>
                    <a:pt x="375" y="551"/>
                    <a:pt x="409" y="544"/>
                    <a:pt x="437" y="527"/>
                  </a:cubicBezTo>
                  <a:cubicBezTo>
                    <a:pt x="533" y="486"/>
                    <a:pt x="587" y="376"/>
                    <a:pt x="587" y="281"/>
                  </a:cubicBezTo>
                  <a:cubicBezTo>
                    <a:pt x="574" y="185"/>
                    <a:pt x="519" y="90"/>
                    <a:pt x="424" y="49"/>
                  </a:cubicBezTo>
                  <a:cubicBezTo>
                    <a:pt x="369" y="12"/>
                    <a:pt x="302" y="0"/>
                    <a:pt x="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2"/>
            <p:cNvSpPr/>
            <p:nvPr/>
          </p:nvSpPr>
          <p:spPr>
            <a:xfrm flipH="1">
              <a:off x="8054836" y="1175319"/>
              <a:ext cx="34427" cy="24231"/>
            </a:xfrm>
            <a:custGeom>
              <a:avLst/>
              <a:gdLst/>
              <a:ahLst/>
              <a:cxnLst/>
              <a:rect l="l" t="t" r="r" b="b"/>
              <a:pathLst>
                <a:path w="260" h="183" extrusionOk="0">
                  <a:moveTo>
                    <a:pt x="192" y="0"/>
                  </a:moveTo>
                  <a:cubicBezTo>
                    <a:pt x="164" y="0"/>
                    <a:pt x="137" y="0"/>
                    <a:pt x="110" y="14"/>
                  </a:cubicBezTo>
                  <a:cubicBezTo>
                    <a:pt x="55" y="28"/>
                    <a:pt x="0" y="69"/>
                    <a:pt x="28" y="123"/>
                  </a:cubicBezTo>
                  <a:cubicBezTo>
                    <a:pt x="28" y="151"/>
                    <a:pt x="55" y="164"/>
                    <a:pt x="82" y="178"/>
                  </a:cubicBezTo>
                  <a:cubicBezTo>
                    <a:pt x="96" y="181"/>
                    <a:pt x="110" y="183"/>
                    <a:pt x="123" y="183"/>
                  </a:cubicBezTo>
                  <a:cubicBezTo>
                    <a:pt x="162" y="183"/>
                    <a:pt x="198" y="168"/>
                    <a:pt x="219" y="137"/>
                  </a:cubicBezTo>
                  <a:cubicBezTo>
                    <a:pt x="260" y="96"/>
                    <a:pt x="232" y="14"/>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2"/>
            <p:cNvSpPr/>
            <p:nvPr/>
          </p:nvSpPr>
          <p:spPr>
            <a:xfrm flipH="1">
              <a:off x="8108992" y="1161416"/>
              <a:ext cx="41577" cy="39988"/>
            </a:xfrm>
            <a:custGeom>
              <a:avLst/>
              <a:gdLst/>
              <a:ahLst/>
              <a:cxnLst/>
              <a:rect l="l" t="t" r="r" b="b"/>
              <a:pathLst>
                <a:path w="314" h="302" extrusionOk="0">
                  <a:moveTo>
                    <a:pt x="144" y="1"/>
                  </a:moveTo>
                  <a:cubicBezTo>
                    <a:pt x="131" y="1"/>
                    <a:pt x="174" y="27"/>
                    <a:pt x="122" y="37"/>
                  </a:cubicBezTo>
                  <a:cubicBezTo>
                    <a:pt x="81" y="51"/>
                    <a:pt x="54" y="64"/>
                    <a:pt x="26" y="92"/>
                  </a:cubicBezTo>
                  <a:cubicBezTo>
                    <a:pt x="26" y="105"/>
                    <a:pt x="13" y="119"/>
                    <a:pt x="13" y="146"/>
                  </a:cubicBezTo>
                  <a:cubicBezTo>
                    <a:pt x="1" y="218"/>
                    <a:pt x="84" y="301"/>
                    <a:pt x="160" y="301"/>
                  </a:cubicBezTo>
                  <a:cubicBezTo>
                    <a:pt x="170" y="301"/>
                    <a:pt x="181" y="300"/>
                    <a:pt x="190" y="297"/>
                  </a:cubicBezTo>
                  <a:cubicBezTo>
                    <a:pt x="286" y="269"/>
                    <a:pt x="313" y="133"/>
                    <a:pt x="259" y="64"/>
                  </a:cubicBezTo>
                  <a:cubicBezTo>
                    <a:pt x="231" y="37"/>
                    <a:pt x="204" y="23"/>
                    <a:pt x="177" y="10"/>
                  </a:cubicBezTo>
                  <a:cubicBezTo>
                    <a:pt x="157" y="3"/>
                    <a:pt x="148"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2"/>
            <p:cNvSpPr/>
            <p:nvPr/>
          </p:nvSpPr>
          <p:spPr>
            <a:xfrm flipH="1">
              <a:off x="7886672" y="1166315"/>
              <a:ext cx="50713" cy="50183"/>
            </a:xfrm>
            <a:custGeom>
              <a:avLst/>
              <a:gdLst/>
              <a:ahLst/>
              <a:cxnLst/>
              <a:rect l="l" t="t" r="r" b="b"/>
              <a:pathLst>
                <a:path w="383" h="379" extrusionOk="0">
                  <a:moveTo>
                    <a:pt x="219" y="0"/>
                  </a:moveTo>
                  <a:cubicBezTo>
                    <a:pt x="150" y="14"/>
                    <a:pt x="69" y="55"/>
                    <a:pt x="41" y="109"/>
                  </a:cubicBezTo>
                  <a:cubicBezTo>
                    <a:pt x="0" y="178"/>
                    <a:pt x="0" y="260"/>
                    <a:pt x="41" y="328"/>
                  </a:cubicBezTo>
                  <a:cubicBezTo>
                    <a:pt x="74" y="361"/>
                    <a:pt x="122" y="379"/>
                    <a:pt x="170" y="379"/>
                  </a:cubicBezTo>
                  <a:cubicBezTo>
                    <a:pt x="202" y="379"/>
                    <a:pt x="233" y="371"/>
                    <a:pt x="260" y="355"/>
                  </a:cubicBezTo>
                  <a:cubicBezTo>
                    <a:pt x="328" y="328"/>
                    <a:pt x="369" y="246"/>
                    <a:pt x="383" y="164"/>
                  </a:cubicBezTo>
                  <a:cubicBezTo>
                    <a:pt x="383" y="109"/>
                    <a:pt x="355" y="27"/>
                    <a:pt x="287" y="14"/>
                  </a:cubicBezTo>
                  <a:cubicBezTo>
                    <a:pt x="273" y="0"/>
                    <a:pt x="246"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2"/>
            <p:cNvSpPr/>
            <p:nvPr/>
          </p:nvSpPr>
          <p:spPr>
            <a:xfrm flipH="1">
              <a:off x="8163282" y="1132550"/>
              <a:ext cx="54421" cy="43563"/>
            </a:xfrm>
            <a:custGeom>
              <a:avLst/>
              <a:gdLst/>
              <a:ahLst/>
              <a:cxnLst/>
              <a:rect l="l" t="t" r="r" b="b"/>
              <a:pathLst>
                <a:path w="411" h="329" extrusionOk="0">
                  <a:moveTo>
                    <a:pt x="205" y="0"/>
                  </a:moveTo>
                  <a:cubicBezTo>
                    <a:pt x="183" y="0"/>
                    <a:pt x="160" y="4"/>
                    <a:pt x="138" y="9"/>
                  </a:cubicBezTo>
                  <a:cubicBezTo>
                    <a:pt x="97" y="23"/>
                    <a:pt x="56" y="50"/>
                    <a:pt x="28" y="91"/>
                  </a:cubicBezTo>
                  <a:cubicBezTo>
                    <a:pt x="1" y="160"/>
                    <a:pt x="42" y="255"/>
                    <a:pt x="110" y="296"/>
                  </a:cubicBezTo>
                  <a:cubicBezTo>
                    <a:pt x="140" y="319"/>
                    <a:pt x="179" y="329"/>
                    <a:pt x="216" y="329"/>
                  </a:cubicBezTo>
                  <a:cubicBezTo>
                    <a:pt x="247" y="329"/>
                    <a:pt x="277" y="322"/>
                    <a:pt x="301" y="310"/>
                  </a:cubicBezTo>
                  <a:cubicBezTo>
                    <a:pt x="370" y="282"/>
                    <a:pt x="411" y="214"/>
                    <a:pt x="397" y="146"/>
                  </a:cubicBezTo>
                  <a:cubicBezTo>
                    <a:pt x="383" y="91"/>
                    <a:pt x="342" y="50"/>
                    <a:pt x="301" y="23"/>
                  </a:cubicBezTo>
                  <a:cubicBezTo>
                    <a:pt x="269" y="7"/>
                    <a:pt x="237"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2"/>
            <p:cNvSpPr/>
            <p:nvPr/>
          </p:nvSpPr>
          <p:spPr>
            <a:xfrm flipH="1">
              <a:off x="7852377" y="1194784"/>
              <a:ext cx="18140" cy="16816"/>
            </a:xfrm>
            <a:custGeom>
              <a:avLst/>
              <a:gdLst/>
              <a:ahLst/>
              <a:cxnLst/>
              <a:rect l="l" t="t" r="r" b="b"/>
              <a:pathLst>
                <a:path w="137" h="127" extrusionOk="0">
                  <a:moveTo>
                    <a:pt x="71" y="1"/>
                  </a:moveTo>
                  <a:cubicBezTo>
                    <a:pt x="66" y="1"/>
                    <a:pt x="61" y="2"/>
                    <a:pt x="55" y="4"/>
                  </a:cubicBezTo>
                  <a:cubicBezTo>
                    <a:pt x="14" y="17"/>
                    <a:pt x="0" y="85"/>
                    <a:pt x="28" y="113"/>
                  </a:cubicBezTo>
                  <a:cubicBezTo>
                    <a:pt x="37" y="122"/>
                    <a:pt x="50" y="126"/>
                    <a:pt x="65" y="126"/>
                  </a:cubicBezTo>
                  <a:cubicBezTo>
                    <a:pt x="94" y="126"/>
                    <a:pt x="128" y="108"/>
                    <a:pt x="137" y="72"/>
                  </a:cubicBezTo>
                  <a:cubicBezTo>
                    <a:pt x="137" y="36"/>
                    <a:pt x="106" y="1"/>
                    <a:pt x="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2"/>
            <p:cNvSpPr/>
            <p:nvPr/>
          </p:nvSpPr>
          <p:spPr>
            <a:xfrm flipH="1">
              <a:off x="8056557" y="1216897"/>
              <a:ext cx="50845" cy="39988"/>
            </a:xfrm>
            <a:custGeom>
              <a:avLst/>
              <a:gdLst/>
              <a:ahLst/>
              <a:cxnLst/>
              <a:rect l="l" t="t" r="r" b="b"/>
              <a:pathLst>
                <a:path w="384" h="302" extrusionOk="0">
                  <a:moveTo>
                    <a:pt x="124" y="0"/>
                  </a:moveTo>
                  <a:cubicBezTo>
                    <a:pt x="96" y="0"/>
                    <a:pt x="55" y="0"/>
                    <a:pt x="28" y="28"/>
                  </a:cubicBezTo>
                  <a:cubicBezTo>
                    <a:pt x="1" y="55"/>
                    <a:pt x="14" y="110"/>
                    <a:pt x="28" y="137"/>
                  </a:cubicBezTo>
                  <a:cubicBezTo>
                    <a:pt x="55" y="192"/>
                    <a:pt x="96" y="246"/>
                    <a:pt x="151" y="273"/>
                  </a:cubicBezTo>
                  <a:cubicBezTo>
                    <a:pt x="185" y="290"/>
                    <a:pt x="219" y="302"/>
                    <a:pt x="252" y="302"/>
                  </a:cubicBezTo>
                  <a:cubicBezTo>
                    <a:pt x="273" y="302"/>
                    <a:pt x="294" y="298"/>
                    <a:pt x="315" y="287"/>
                  </a:cubicBezTo>
                  <a:cubicBezTo>
                    <a:pt x="329" y="287"/>
                    <a:pt x="342" y="273"/>
                    <a:pt x="356" y="273"/>
                  </a:cubicBezTo>
                  <a:cubicBezTo>
                    <a:pt x="356" y="260"/>
                    <a:pt x="369" y="246"/>
                    <a:pt x="369" y="232"/>
                  </a:cubicBezTo>
                  <a:cubicBezTo>
                    <a:pt x="383" y="178"/>
                    <a:pt x="369" y="123"/>
                    <a:pt x="329" y="82"/>
                  </a:cubicBezTo>
                  <a:cubicBezTo>
                    <a:pt x="274" y="28"/>
                    <a:pt x="192" y="14"/>
                    <a:pt x="1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2"/>
            <p:cNvSpPr/>
            <p:nvPr/>
          </p:nvSpPr>
          <p:spPr>
            <a:xfrm flipH="1">
              <a:off x="8118129" y="1214381"/>
              <a:ext cx="70575" cy="59584"/>
            </a:xfrm>
            <a:custGeom>
              <a:avLst/>
              <a:gdLst/>
              <a:ahLst/>
              <a:cxnLst/>
              <a:rect l="l" t="t" r="r" b="b"/>
              <a:pathLst>
                <a:path w="533" h="450" extrusionOk="0">
                  <a:moveTo>
                    <a:pt x="255" y="1"/>
                  </a:moveTo>
                  <a:cubicBezTo>
                    <a:pt x="181" y="1"/>
                    <a:pt x="112" y="31"/>
                    <a:pt x="55" y="88"/>
                  </a:cubicBezTo>
                  <a:cubicBezTo>
                    <a:pt x="41" y="115"/>
                    <a:pt x="28" y="142"/>
                    <a:pt x="14" y="170"/>
                  </a:cubicBezTo>
                  <a:cubicBezTo>
                    <a:pt x="0" y="224"/>
                    <a:pt x="28" y="279"/>
                    <a:pt x="69" y="320"/>
                  </a:cubicBezTo>
                  <a:cubicBezTo>
                    <a:pt x="110" y="361"/>
                    <a:pt x="164" y="388"/>
                    <a:pt x="205" y="415"/>
                  </a:cubicBezTo>
                  <a:cubicBezTo>
                    <a:pt x="257" y="433"/>
                    <a:pt x="309" y="450"/>
                    <a:pt x="357" y="450"/>
                  </a:cubicBezTo>
                  <a:cubicBezTo>
                    <a:pt x="385" y="450"/>
                    <a:pt x="412" y="444"/>
                    <a:pt x="437" y="429"/>
                  </a:cubicBezTo>
                  <a:cubicBezTo>
                    <a:pt x="506" y="402"/>
                    <a:pt x="533" y="320"/>
                    <a:pt x="533" y="251"/>
                  </a:cubicBezTo>
                  <a:cubicBezTo>
                    <a:pt x="519" y="156"/>
                    <a:pt x="451" y="47"/>
                    <a:pt x="355" y="19"/>
                  </a:cubicBezTo>
                  <a:cubicBezTo>
                    <a:pt x="322" y="7"/>
                    <a:pt x="288" y="1"/>
                    <a:pt x="2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22"/>
            <p:cNvSpPr/>
            <p:nvPr/>
          </p:nvSpPr>
          <p:spPr>
            <a:xfrm flipH="1">
              <a:off x="8181289" y="1193327"/>
              <a:ext cx="23701" cy="22245"/>
            </a:xfrm>
            <a:custGeom>
              <a:avLst/>
              <a:gdLst/>
              <a:ahLst/>
              <a:cxnLst/>
              <a:rect l="l" t="t" r="r" b="b"/>
              <a:pathLst>
                <a:path w="179" h="168" extrusionOk="0">
                  <a:moveTo>
                    <a:pt x="69" y="1"/>
                  </a:moveTo>
                  <a:cubicBezTo>
                    <a:pt x="28" y="15"/>
                    <a:pt x="1" y="42"/>
                    <a:pt x="1" y="83"/>
                  </a:cubicBezTo>
                  <a:cubicBezTo>
                    <a:pt x="1" y="130"/>
                    <a:pt x="42" y="167"/>
                    <a:pt x="88" y="167"/>
                  </a:cubicBezTo>
                  <a:cubicBezTo>
                    <a:pt x="95" y="167"/>
                    <a:pt x="103" y="167"/>
                    <a:pt x="110" y="165"/>
                  </a:cubicBezTo>
                  <a:cubicBezTo>
                    <a:pt x="164" y="137"/>
                    <a:pt x="178" y="69"/>
                    <a:pt x="137" y="28"/>
                  </a:cubicBezTo>
                  <a:cubicBezTo>
                    <a:pt x="123" y="15"/>
                    <a:pt x="96" y="1"/>
                    <a:pt x="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22"/>
            <p:cNvSpPr/>
            <p:nvPr/>
          </p:nvSpPr>
          <p:spPr>
            <a:xfrm flipH="1">
              <a:off x="7980685" y="1248278"/>
              <a:ext cx="45284" cy="43166"/>
            </a:xfrm>
            <a:custGeom>
              <a:avLst/>
              <a:gdLst/>
              <a:ahLst/>
              <a:cxnLst/>
              <a:rect l="l" t="t" r="r" b="b"/>
              <a:pathLst>
                <a:path w="342" h="326" extrusionOk="0">
                  <a:moveTo>
                    <a:pt x="217" y="0"/>
                  </a:moveTo>
                  <a:cubicBezTo>
                    <a:pt x="196" y="0"/>
                    <a:pt x="173" y="3"/>
                    <a:pt x="150" y="9"/>
                  </a:cubicBezTo>
                  <a:cubicBezTo>
                    <a:pt x="123" y="23"/>
                    <a:pt x="82" y="36"/>
                    <a:pt x="68" y="64"/>
                  </a:cubicBezTo>
                  <a:cubicBezTo>
                    <a:pt x="41" y="77"/>
                    <a:pt x="28" y="105"/>
                    <a:pt x="28" y="118"/>
                  </a:cubicBezTo>
                  <a:cubicBezTo>
                    <a:pt x="0" y="187"/>
                    <a:pt x="14" y="241"/>
                    <a:pt x="55" y="282"/>
                  </a:cubicBezTo>
                  <a:cubicBezTo>
                    <a:pt x="84" y="311"/>
                    <a:pt x="121" y="325"/>
                    <a:pt x="158" y="325"/>
                  </a:cubicBezTo>
                  <a:cubicBezTo>
                    <a:pt x="189" y="325"/>
                    <a:pt x="221" y="315"/>
                    <a:pt x="246" y="296"/>
                  </a:cubicBezTo>
                  <a:cubicBezTo>
                    <a:pt x="301" y="269"/>
                    <a:pt x="328" y="200"/>
                    <a:pt x="342" y="132"/>
                  </a:cubicBezTo>
                  <a:cubicBezTo>
                    <a:pt x="342" y="91"/>
                    <a:pt x="328" y="50"/>
                    <a:pt x="301" y="23"/>
                  </a:cubicBezTo>
                  <a:cubicBezTo>
                    <a:pt x="277" y="7"/>
                    <a:pt x="248"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2"/>
            <p:cNvSpPr/>
            <p:nvPr/>
          </p:nvSpPr>
          <p:spPr>
            <a:xfrm flipH="1">
              <a:off x="7897530" y="1235302"/>
              <a:ext cx="47138" cy="38399"/>
            </a:xfrm>
            <a:custGeom>
              <a:avLst/>
              <a:gdLst/>
              <a:ahLst/>
              <a:cxnLst/>
              <a:rect l="l" t="t" r="r" b="b"/>
              <a:pathLst>
                <a:path w="356" h="290" extrusionOk="0">
                  <a:moveTo>
                    <a:pt x="147" y="0"/>
                  </a:moveTo>
                  <a:cubicBezTo>
                    <a:pt x="137" y="0"/>
                    <a:pt x="126" y="4"/>
                    <a:pt x="110" y="12"/>
                  </a:cubicBezTo>
                  <a:cubicBezTo>
                    <a:pt x="55" y="39"/>
                    <a:pt x="1" y="93"/>
                    <a:pt x="14" y="148"/>
                  </a:cubicBezTo>
                  <a:cubicBezTo>
                    <a:pt x="14" y="203"/>
                    <a:pt x="69" y="244"/>
                    <a:pt x="124" y="257"/>
                  </a:cubicBezTo>
                  <a:cubicBezTo>
                    <a:pt x="153" y="277"/>
                    <a:pt x="191" y="290"/>
                    <a:pt x="225" y="290"/>
                  </a:cubicBezTo>
                  <a:cubicBezTo>
                    <a:pt x="237" y="290"/>
                    <a:pt x="249" y="288"/>
                    <a:pt x="260" y="285"/>
                  </a:cubicBezTo>
                  <a:cubicBezTo>
                    <a:pt x="315" y="285"/>
                    <a:pt x="356" y="244"/>
                    <a:pt x="356" y="189"/>
                  </a:cubicBezTo>
                  <a:cubicBezTo>
                    <a:pt x="356" y="162"/>
                    <a:pt x="342" y="148"/>
                    <a:pt x="328" y="121"/>
                  </a:cubicBezTo>
                  <a:cubicBezTo>
                    <a:pt x="287" y="93"/>
                    <a:pt x="260" y="66"/>
                    <a:pt x="219" y="39"/>
                  </a:cubicBezTo>
                  <a:cubicBezTo>
                    <a:pt x="180" y="20"/>
                    <a:pt x="169"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2"/>
            <p:cNvSpPr/>
            <p:nvPr/>
          </p:nvSpPr>
          <p:spPr>
            <a:xfrm flipH="1">
              <a:off x="7789084" y="1184058"/>
              <a:ext cx="30852" cy="27939"/>
            </a:xfrm>
            <a:custGeom>
              <a:avLst/>
              <a:gdLst/>
              <a:ahLst/>
              <a:cxnLst/>
              <a:rect l="l" t="t" r="r" b="b"/>
              <a:pathLst>
                <a:path w="233" h="211" extrusionOk="0">
                  <a:moveTo>
                    <a:pt x="123" y="0"/>
                  </a:moveTo>
                  <a:cubicBezTo>
                    <a:pt x="114" y="0"/>
                    <a:pt x="105" y="1"/>
                    <a:pt x="96" y="3"/>
                  </a:cubicBezTo>
                  <a:cubicBezTo>
                    <a:pt x="42" y="3"/>
                    <a:pt x="1" y="85"/>
                    <a:pt x="14" y="139"/>
                  </a:cubicBezTo>
                  <a:cubicBezTo>
                    <a:pt x="34" y="178"/>
                    <a:pt x="82" y="210"/>
                    <a:pt x="127" y="210"/>
                  </a:cubicBezTo>
                  <a:cubicBezTo>
                    <a:pt x="145" y="210"/>
                    <a:pt x="163" y="205"/>
                    <a:pt x="178" y="194"/>
                  </a:cubicBezTo>
                  <a:cubicBezTo>
                    <a:pt x="192" y="194"/>
                    <a:pt x="206" y="166"/>
                    <a:pt x="219" y="153"/>
                  </a:cubicBezTo>
                  <a:cubicBezTo>
                    <a:pt x="233" y="139"/>
                    <a:pt x="233" y="112"/>
                    <a:pt x="233" y="98"/>
                  </a:cubicBezTo>
                  <a:cubicBezTo>
                    <a:pt x="233" y="39"/>
                    <a:pt x="181" y="0"/>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2"/>
            <p:cNvSpPr/>
            <p:nvPr/>
          </p:nvSpPr>
          <p:spPr>
            <a:xfrm flipH="1">
              <a:off x="7836090" y="1230138"/>
              <a:ext cx="32573" cy="24099"/>
            </a:xfrm>
            <a:custGeom>
              <a:avLst/>
              <a:gdLst/>
              <a:ahLst/>
              <a:cxnLst/>
              <a:rect l="l" t="t" r="r" b="b"/>
              <a:pathLst>
                <a:path w="246" h="182" extrusionOk="0">
                  <a:moveTo>
                    <a:pt x="148" y="1"/>
                  </a:moveTo>
                  <a:cubicBezTo>
                    <a:pt x="134" y="1"/>
                    <a:pt x="121" y="4"/>
                    <a:pt x="109" y="10"/>
                  </a:cubicBezTo>
                  <a:cubicBezTo>
                    <a:pt x="82" y="23"/>
                    <a:pt x="55" y="51"/>
                    <a:pt x="41" y="78"/>
                  </a:cubicBezTo>
                  <a:cubicBezTo>
                    <a:pt x="14" y="105"/>
                    <a:pt x="0" y="132"/>
                    <a:pt x="14" y="160"/>
                  </a:cubicBezTo>
                  <a:cubicBezTo>
                    <a:pt x="27" y="173"/>
                    <a:pt x="41" y="173"/>
                    <a:pt x="55" y="173"/>
                  </a:cubicBezTo>
                  <a:cubicBezTo>
                    <a:pt x="75" y="178"/>
                    <a:pt x="95" y="182"/>
                    <a:pt x="114" y="182"/>
                  </a:cubicBezTo>
                  <a:cubicBezTo>
                    <a:pt x="147" y="182"/>
                    <a:pt x="179" y="172"/>
                    <a:pt x="205" y="146"/>
                  </a:cubicBezTo>
                  <a:cubicBezTo>
                    <a:pt x="232" y="119"/>
                    <a:pt x="246" y="51"/>
                    <a:pt x="205" y="23"/>
                  </a:cubicBezTo>
                  <a:cubicBezTo>
                    <a:pt x="189" y="7"/>
                    <a:pt x="168" y="1"/>
                    <a:pt x="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2"/>
            <p:cNvSpPr/>
            <p:nvPr/>
          </p:nvSpPr>
          <p:spPr>
            <a:xfrm flipH="1">
              <a:off x="8083701" y="949822"/>
              <a:ext cx="23701" cy="14035"/>
            </a:xfrm>
            <a:custGeom>
              <a:avLst/>
              <a:gdLst/>
              <a:ahLst/>
              <a:cxnLst/>
              <a:rect l="l" t="t" r="r" b="b"/>
              <a:pathLst>
                <a:path w="179" h="106" extrusionOk="0">
                  <a:moveTo>
                    <a:pt x="76" y="0"/>
                  </a:moveTo>
                  <a:cubicBezTo>
                    <a:pt x="59" y="0"/>
                    <a:pt x="42" y="4"/>
                    <a:pt x="28" y="10"/>
                  </a:cubicBezTo>
                  <a:cubicBezTo>
                    <a:pt x="28" y="24"/>
                    <a:pt x="14" y="24"/>
                    <a:pt x="14" y="38"/>
                  </a:cubicBezTo>
                  <a:cubicBezTo>
                    <a:pt x="1" y="51"/>
                    <a:pt x="1" y="79"/>
                    <a:pt x="14" y="92"/>
                  </a:cubicBezTo>
                  <a:cubicBezTo>
                    <a:pt x="42" y="106"/>
                    <a:pt x="55" y="106"/>
                    <a:pt x="83" y="106"/>
                  </a:cubicBezTo>
                  <a:cubicBezTo>
                    <a:pt x="110" y="106"/>
                    <a:pt x="137" y="106"/>
                    <a:pt x="165" y="92"/>
                  </a:cubicBezTo>
                  <a:cubicBezTo>
                    <a:pt x="178" y="65"/>
                    <a:pt x="165" y="24"/>
                    <a:pt x="124" y="10"/>
                  </a:cubicBezTo>
                  <a:cubicBezTo>
                    <a:pt x="110" y="4"/>
                    <a:pt x="9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2"/>
            <p:cNvSpPr/>
            <p:nvPr/>
          </p:nvSpPr>
          <p:spPr>
            <a:xfrm flipH="1">
              <a:off x="8181289" y="1028872"/>
              <a:ext cx="21848" cy="23834"/>
            </a:xfrm>
            <a:custGeom>
              <a:avLst/>
              <a:gdLst/>
              <a:ahLst/>
              <a:cxnLst/>
              <a:rect l="l" t="t" r="r" b="b"/>
              <a:pathLst>
                <a:path w="165" h="180" extrusionOk="0">
                  <a:moveTo>
                    <a:pt x="96" y="0"/>
                  </a:moveTo>
                  <a:cubicBezTo>
                    <a:pt x="55" y="14"/>
                    <a:pt x="28" y="41"/>
                    <a:pt x="14" y="69"/>
                  </a:cubicBezTo>
                  <a:cubicBezTo>
                    <a:pt x="0" y="110"/>
                    <a:pt x="28" y="151"/>
                    <a:pt x="55" y="164"/>
                  </a:cubicBezTo>
                  <a:cubicBezTo>
                    <a:pt x="65" y="175"/>
                    <a:pt x="78" y="179"/>
                    <a:pt x="91" y="179"/>
                  </a:cubicBezTo>
                  <a:cubicBezTo>
                    <a:pt x="111" y="179"/>
                    <a:pt x="134" y="168"/>
                    <a:pt x="150" y="151"/>
                  </a:cubicBezTo>
                  <a:cubicBezTo>
                    <a:pt x="164" y="96"/>
                    <a:pt x="137" y="41"/>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2"/>
            <p:cNvSpPr/>
            <p:nvPr/>
          </p:nvSpPr>
          <p:spPr>
            <a:xfrm flipH="1">
              <a:off x="7886672" y="935257"/>
              <a:ext cx="25423" cy="17875"/>
            </a:xfrm>
            <a:custGeom>
              <a:avLst/>
              <a:gdLst/>
              <a:ahLst/>
              <a:cxnLst/>
              <a:rect l="l" t="t" r="r" b="b"/>
              <a:pathLst>
                <a:path w="192" h="135" extrusionOk="0">
                  <a:moveTo>
                    <a:pt x="116" y="1"/>
                  </a:moveTo>
                  <a:cubicBezTo>
                    <a:pt x="99" y="1"/>
                    <a:pt x="82" y="4"/>
                    <a:pt x="69" y="11"/>
                  </a:cubicBezTo>
                  <a:cubicBezTo>
                    <a:pt x="28" y="25"/>
                    <a:pt x="0" y="52"/>
                    <a:pt x="0" y="79"/>
                  </a:cubicBezTo>
                  <a:cubicBezTo>
                    <a:pt x="14" y="120"/>
                    <a:pt x="55" y="134"/>
                    <a:pt x="82" y="134"/>
                  </a:cubicBezTo>
                  <a:cubicBezTo>
                    <a:pt x="123" y="134"/>
                    <a:pt x="151" y="134"/>
                    <a:pt x="164" y="107"/>
                  </a:cubicBezTo>
                  <a:cubicBezTo>
                    <a:pt x="192" y="79"/>
                    <a:pt x="192" y="38"/>
                    <a:pt x="164" y="11"/>
                  </a:cubicBezTo>
                  <a:cubicBezTo>
                    <a:pt x="151" y="4"/>
                    <a:pt x="134" y="1"/>
                    <a:pt x="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2"/>
            <p:cNvSpPr/>
            <p:nvPr/>
          </p:nvSpPr>
          <p:spPr>
            <a:xfrm flipH="1">
              <a:off x="7765514" y="1075878"/>
              <a:ext cx="21848" cy="21450"/>
            </a:xfrm>
            <a:custGeom>
              <a:avLst/>
              <a:gdLst/>
              <a:ahLst/>
              <a:cxnLst/>
              <a:rect l="l" t="t" r="r" b="b"/>
              <a:pathLst>
                <a:path w="165" h="162" extrusionOk="0">
                  <a:moveTo>
                    <a:pt x="96" y="0"/>
                  </a:moveTo>
                  <a:cubicBezTo>
                    <a:pt x="69" y="28"/>
                    <a:pt x="41" y="41"/>
                    <a:pt x="28" y="69"/>
                  </a:cubicBezTo>
                  <a:cubicBezTo>
                    <a:pt x="0" y="96"/>
                    <a:pt x="0" y="123"/>
                    <a:pt x="14" y="151"/>
                  </a:cubicBezTo>
                  <a:cubicBezTo>
                    <a:pt x="26" y="159"/>
                    <a:pt x="39" y="162"/>
                    <a:pt x="53" y="162"/>
                  </a:cubicBezTo>
                  <a:cubicBezTo>
                    <a:pt x="85" y="162"/>
                    <a:pt x="118" y="143"/>
                    <a:pt x="137" y="123"/>
                  </a:cubicBezTo>
                  <a:cubicBezTo>
                    <a:pt x="164" y="82"/>
                    <a:pt x="137" y="14"/>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2"/>
            <p:cNvSpPr/>
            <p:nvPr/>
          </p:nvSpPr>
          <p:spPr>
            <a:xfrm flipH="1">
              <a:off x="7908387" y="894209"/>
              <a:ext cx="32705" cy="31778"/>
            </a:xfrm>
            <a:custGeom>
              <a:avLst/>
              <a:gdLst/>
              <a:ahLst/>
              <a:cxnLst/>
              <a:rect l="l" t="t" r="r" b="b"/>
              <a:pathLst>
                <a:path w="247" h="240" extrusionOk="0">
                  <a:moveTo>
                    <a:pt x="185" y="0"/>
                  </a:moveTo>
                  <a:cubicBezTo>
                    <a:pt x="168" y="0"/>
                    <a:pt x="151" y="7"/>
                    <a:pt x="137" y="21"/>
                  </a:cubicBezTo>
                  <a:lnTo>
                    <a:pt x="15" y="144"/>
                  </a:lnTo>
                  <a:cubicBezTo>
                    <a:pt x="1" y="171"/>
                    <a:pt x="1" y="198"/>
                    <a:pt x="15" y="226"/>
                  </a:cubicBezTo>
                  <a:cubicBezTo>
                    <a:pt x="28" y="239"/>
                    <a:pt x="42" y="239"/>
                    <a:pt x="69" y="239"/>
                  </a:cubicBezTo>
                  <a:cubicBezTo>
                    <a:pt x="83" y="239"/>
                    <a:pt x="97" y="239"/>
                    <a:pt x="110" y="226"/>
                  </a:cubicBezTo>
                  <a:lnTo>
                    <a:pt x="233" y="103"/>
                  </a:lnTo>
                  <a:cubicBezTo>
                    <a:pt x="247" y="75"/>
                    <a:pt x="247" y="34"/>
                    <a:pt x="233" y="21"/>
                  </a:cubicBezTo>
                  <a:cubicBezTo>
                    <a:pt x="219" y="7"/>
                    <a:pt x="202" y="0"/>
                    <a:pt x="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22"/>
            <p:cNvSpPr/>
            <p:nvPr/>
          </p:nvSpPr>
          <p:spPr>
            <a:xfrm flipH="1">
              <a:off x="8096413" y="890105"/>
              <a:ext cx="30852" cy="28601"/>
            </a:xfrm>
            <a:custGeom>
              <a:avLst/>
              <a:gdLst/>
              <a:ahLst/>
              <a:cxnLst/>
              <a:rect l="l" t="t" r="r" b="b"/>
              <a:pathLst>
                <a:path w="233" h="216" extrusionOk="0">
                  <a:moveTo>
                    <a:pt x="74" y="1"/>
                  </a:moveTo>
                  <a:cubicBezTo>
                    <a:pt x="59" y="1"/>
                    <a:pt x="42" y="4"/>
                    <a:pt x="28" y="11"/>
                  </a:cubicBezTo>
                  <a:cubicBezTo>
                    <a:pt x="1" y="38"/>
                    <a:pt x="1" y="79"/>
                    <a:pt x="28" y="106"/>
                  </a:cubicBezTo>
                  <a:lnTo>
                    <a:pt x="124" y="202"/>
                  </a:lnTo>
                  <a:cubicBezTo>
                    <a:pt x="137" y="216"/>
                    <a:pt x="151" y="216"/>
                    <a:pt x="164" y="216"/>
                  </a:cubicBezTo>
                  <a:cubicBezTo>
                    <a:pt x="192" y="216"/>
                    <a:pt x="205" y="216"/>
                    <a:pt x="219" y="202"/>
                  </a:cubicBezTo>
                  <a:cubicBezTo>
                    <a:pt x="233" y="175"/>
                    <a:pt x="233" y="134"/>
                    <a:pt x="219" y="120"/>
                  </a:cubicBezTo>
                  <a:lnTo>
                    <a:pt x="110" y="11"/>
                  </a:lnTo>
                  <a:cubicBezTo>
                    <a:pt x="103" y="4"/>
                    <a:pt x="89" y="1"/>
                    <a:pt x="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22"/>
            <p:cNvSpPr/>
            <p:nvPr/>
          </p:nvSpPr>
          <p:spPr>
            <a:xfrm flipH="1">
              <a:off x="8177715" y="928769"/>
              <a:ext cx="65278" cy="36942"/>
            </a:xfrm>
            <a:custGeom>
              <a:avLst/>
              <a:gdLst/>
              <a:ahLst/>
              <a:cxnLst/>
              <a:rect l="l" t="t" r="r" b="b"/>
              <a:pathLst>
                <a:path w="493" h="279" extrusionOk="0">
                  <a:moveTo>
                    <a:pt x="74" y="0"/>
                  </a:moveTo>
                  <a:cubicBezTo>
                    <a:pt x="50" y="0"/>
                    <a:pt x="25" y="16"/>
                    <a:pt x="14" y="46"/>
                  </a:cubicBezTo>
                  <a:cubicBezTo>
                    <a:pt x="1" y="74"/>
                    <a:pt x="14" y="115"/>
                    <a:pt x="55" y="128"/>
                  </a:cubicBezTo>
                  <a:lnTo>
                    <a:pt x="397" y="265"/>
                  </a:lnTo>
                  <a:cubicBezTo>
                    <a:pt x="410" y="279"/>
                    <a:pt x="410" y="279"/>
                    <a:pt x="424" y="279"/>
                  </a:cubicBezTo>
                  <a:cubicBezTo>
                    <a:pt x="451" y="279"/>
                    <a:pt x="465" y="265"/>
                    <a:pt x="479" y="238"/>
                  </a:cubicBezTo>
                  <a:cubicBezTo>
                    <a:pt x="492" y="210"/>
                    <a:pt x="479" y="169"/>
                    <a:pt x="451" y="156"/>
                  </a:cubicBezTo>
                  <a:lnTo>
                    <a:pt x="96" y="6"/>
                  </a:lnTo>
                  <a:cubicBezTo>
                    <a:pt x="90" y="2"/>
                    <a:pt x="82" y="0"/>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22"/>
            <p:cNvSpPr/>
            <p:nvPr/>
          </p:nvSpPr>
          <p:spPr>
            <a:xfrm flipH="1">
              <a:off x="8250011" y="1037876"/>
              <a:ext cx="34559" cy="39988"/>
            </a:xfrm>
            <a:custGeom>
              <a:avLst/>
              <a:gdLst/>
              <a:ahLst/>
              <a:cxnLst/>
              <a:rect l="l" t="t" r="r" b="b"/>
              <a:pathLst>
                <a:path w="261" h="302" extrusionOk="0">
                  <a:moveTo>
                    <a:pt x="55" y="1"/>
                  </a:moveTo>
                  <a:cubicBezTo>
                    <a:pt x="28" y="14"/>
                    <a:pt x="1" y="42"/>
                    <a:pt x="1" y="69"/>
                  </a:cubicBezTo>
                  <a:cubicBezTo>
                    <a:pt x="28" y="165"/>
                    <a:pt x="83" y="246"/>
                    <a:pt x="165" y="287"/>
                  </a:cubicBezTo>
                  <a:cubicBezTo>
                    <a:pt x="165" y="301"/>
                    <a:pt x="178" y="301"/>
                    <a:pt x="192" y="301"/>
                  </a:cubicBezTo>
                  <a:cubicBezTo>
                    <a:pt x="206" y="301"/>
                    <a:pt x="233" y="287"/>
                    <a:pt x="247" y="260"/>
                  </a:cubicBezTo>
                  <a:cubicBezTo>
                    <a:pt x="260" y="233"/>
                    <a:pt x="247" y="206"/>
                    <a:pt x="219" y="192"/>
                  </a:cubicBezTo>
                  <a:cubicBezTo>
                    <a:pt x="165" y="165"/>
                    <a:pt x="137" y="110"/>
                    <a:pt x="124" y="55"/>
                  </a:cubicBezTo>
                  <a:cubicBezTo>
                    <a:pt x="124" y="14"/>
                    <a:pt x="83"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22"/>
            <p:cNvSpPr/>
            <p:nvPr/>
          </p:nvSpPr>
          <p:spPr>
            <a:xfrm flipH="1">
              <a:off x="8083701" y="1126459"/>
              <a:ext cx="16419" cy="32705"/>
            </a:xfrm>
            <a:custGeom>
              <a:avLst/>
              <a:gdLst/>
              <a:ahLst/>
              <a:cxnLst/>
              <a:rect l="l" t="t" r="r" b="b"/>
              <a:pathLst>
                <a:path w="124" h="247" extrusionOk="0">
                  <a:moveTo>
                    <a:pt x="69" y="1"/>
                  </a:moveTo>
                  <a:cubicBezTo>
                    <a:pt x="28" y="1"/>
                    <a:pt x="0" y="28"/>
                    <a:pt x="0" y="69"/>
                  </a:cubicBezTo>
                  <a:lnTo>
                    <a:pt x="0" y="192"/>
                  </a:lnTo>
                  <a:cubicBezTo>
                    <a:pt x="0" y="219"/>
                    <a:pt x="28" y="246"/>
                    <a:pt x="69" y="246"/>
                  </a:cubicBezTo>
                  <a:cubicBezTo>
                    <a:pt x="96" y="246"/>
                    <a:pt x="123" y="219"/>
                    <a:pt x="123" y="192"/>
                  </a:cubicBezTo>
                  <a:lnTo>
                    <a:pt x="123" y="69"/>
                  </a:lnTo>
                  <a:cubicBezTo>
                    <a:pt x="123" y="28"/>
                    <a:pt x="96" y="1"/>
                    <a:pt x="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22"/>
            <p:cNvSpPr/>
            <p:nvPr/>
          </p:nvSpPr>
          <p:spPr>
            <a:xfrm flipH="1">
              <a:off x="7977110" y="1009010"/>
              <a:ext cx="66999" cy="28998"/>
            </a:xfrm>
            <a:custGeom>
              <a:avLst/>
              <a:gdLst/>
              <a:ahLst/>
              <a:cxnLst/>
              <a:rect l="l" t="t" r="r" b="b"/>
              <a:pathLst>
                <a:path w="506" h="219" extrusionOk="0">
                  <a:moveTo>
                    <a:pt x="69" y="0"/>
                  </a:moveTo>
                  <a:cubicBezTo>
                    <a:pt x="28" y="0"/>
                    <a:pt x="1" y="28"/>
                    <a:pt x="1" y="55"/>
                  </a:cubicBezTo>
                  <a:cubicBezTo>
                    <a:pt x="1" y="89"/>
                    <a:pt x="19" y="113"/>
                    <a:pt x="49" y="113"/>
                  </a:cubicBezTo>
                  <a:cubicBezTo>
                    <a:pt x="55" y="113"/>
                    <a:pt x="62" y="112"/>
                    <a:pt x="69" y="109"/>
                  </a:cubicBezTo>
                  <a:cubicBezTo>
                    <a:pt x="178" y="109"/>
                    <a:pt x="301" y="150"/>
                    <a:pt x="410" y="205"/>
                  </a:cubicBezTo>
                  <a:cubicBezTo>
                    <a:pt x="410" y="219"/>
                    <a:pt x="424" y="219"/>
                    <a:pt x="438" y="219"/>
                  </a:cubicBezTo>
                  <a:cubicBezTo>
                    <a:pt x="451" y="219"/>
                    <a:pt x="479" y="205"/>
                    <a:pt x="492" y="191"/>
                  </a:cubicBezTo>
                  <a:cubicBezTo>
                    <a:pt x="506" y="164"/>
                    <a:pt x="492" y="123"/>
                    <a:pt x="465" y="109"/>
                  </a:cubicBezTo>
                  <a:cubicBezTo>
                    <a:pt x="342" y="28"/>
                    <a:pt x="205" y="0"/>
                    <a:pt x="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22"/>
            <p:cNvSpPr/>
            <p:nvPr/>
          </p:nvSpPr>
          <p:spPr>
            <a:xfrm flipH="1">
              <a:off x="7760086" y="1025032"/>
              <a:ext cx="38134" cy="41974"/>
            </a:xfrm>
            <a:custGeom>
              <a:avLst/>
              <a:gdLst/>
              <a:ahLst/>
              <a:cxnLst/>
              <a:rect l="l" t="t" r="r" b="b"/>
              <a:pathLst>
                <a:path w="288" h="317" extrusionOk="0">
                  <a:moveTo>
                    <a:pt x="225" y="1"/>
                  </a:moveTo>
                  <a:cubicBezTo>
                    <a:pt x="205" y="1"/>
                    <a:pt x="186" y="13"/>
                    <a:pt x="178" y="29"/>
                  </a:cubicBezTo>
                  <a:lnTo>
                    <a:pt x="28" y="221"/>
                  </a:lnTo>
                  <a:cubicBezTo>
                    <a:pt x="1" y="248"/>
                    <a:pt x="14" y="289"/>
                    <a:pt x="42" y="303"/>
                  </a:cubicBezTo>
                  <a:cubicBezTo>
                    <a:pt x="55" y="316"/>
                    <a:pt x="55" y="316"/>
                    <a:pt x="69" y="316"/>
                  </a:cubicBezTo>
                  <a:cubicBezTo>
                    <a:pt x="96" y="316"/>
                    <a:pt x="110" y="316"/>
                    <a:pt x="123" y="303"/>
                  </a:cubicBezTo>
                  <a:lnTo>
                    <a:pt x="274" y="98"/>
                  </a:lnTo>
                  <a:cubicBezTo>
                    <a:pt x="287" y="70"/>
                    <a:pt x="287" y="29"/>
                    <a:pt x="260" y="16"/>
                  </a:cubicBezTo>
                  <a:cubicBezTo>
                    <a:pt x="250" y="5"/>
                    <a:pt x="237"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22"/>
            <p:cNvSpPr/>
            <p:nvPr/>
          </p:nvSpPr>
          <p:spPr>
            <a:xfrm flipH="1">
              <a:off x="7884818" y="1156384"/>
              <a:ext cx="47138" cy="51640"/>
            </a:xfrm>
            <a:custGeom>
              <a:avLst/>
              <a:gdLst/>
              <a:ahLst/>
              <a:cxnLst/>
              <a:rect l="l" t="t" r="r" b="b"/>
              <a:pathLst>
                <a:path w="356" h="390" extrusionOk="0">
                  <a:moveTo>
                    <a:pt x="74" y="0"/>
                  </a:moveTo>
                  <a:cubicBezTo>
                    <a:pt x="58" y="0"/>
                    <a:pt x="41" y="7"/>
                    <a:pt x="28" y="20"/>
                  </a:cubicBezTo>
                  <a:cubicBezTo>
                    <a:pt x="0" y="34"/>
                    <a:pt x="0" y="75"/>
                    <a:pt x="28" y="102"/>
                  </a:cubicBezTo>
                  <a:lnTo>
                    <a:pt x="246" y="375"/>
                  </a:lnTo>
                  <a:cubicBezTo>
                    <a:pt x="260" y="389"/>
                    <a:pt x="273" y="389"/>
                    <a:pt x="287" y="389"/>
                  </a:cubicBezTo>
                  <a:cubicBezTo>
                    <a:pt x="301" y="389"/>
                    <a:pt x="314" y="389"/>
                    <a:pt x="328" y="375"/>
                  </a:cubicBezTo>
                  <a:cubicBezTo>
                    <a:pt x="355" y="362"/>
                    <a:pt x="355" y="321"/>
                    <a:pt x="342" y="294"/>
                  </a:cubicBezTo>
                  <a:lnTo>
                    <a:pt x="109" y="20"/>
                  </a:lnTo>
                  <a:cubicBezTo>
                    <a:pt x="103" y="7"/>
                    <a:pt x="89" y="0"/>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22"/>
            <p:cNvSpPr/>
            <p:nvPr/>
          </p:nvSpPr>
          <p:spPr>
            <a:xfrm flipH="1">
              <a:off x="8009550" y="1222325"/>
              <a:ext cx="30984" cy="27276"/>
            </a:xfrm>
            <a:custGeom>
              <a:avLst/>
              <a:gdLst/>
              <a:ahLst/>
              <a:cxnLst/>
              <a:rect l="l" t="t" r="r" b="b"/>
              <a:pathLst>
                <a:path w="234" h="206" extrusionOk="0">
                  <a:moveTo>
                    <a:pt x="178" y="0"/>
                  </a:moveTo>
                  <a:cubicBezTo>
                    <a:pt x="138" y="0"/>
                    <a:pt x="110" y="28"/>
                    <a:pt x="110" y="55"/>
                  </a:cubicBezTo>
                  <a:cubicBezTo>
                    <a:pt x="97" y="69"/>
                    <a:pt x="83" y="82"/>
                    <a:pt x="69" y="82"/>
                  </a:cubicBezTo>
                  <a:cubicBezTo>
                    <a:pt x="64" y="80"/>
                    <a:pt x="59" y="79"/>
                    <a:pt x="54" y="79"/>
                  </a:cubicBezTo>
                  <a:cubicBezTo>
                    <a:pt x="29" y="79"/>
                    <a:pt x="1" y="103"/>
                    <a:pt x="1" y="137"/>
                  </a:cubicBezTo>
                  <a:cubicBezTo>
                    <a:pt x="1" y="164"/>
                    <a:pt x="28" y="191"/>
                    <a:pt x="56" y="191"/>
                  </a:cubicBezTo>
                  <a:cubicBezTo>
                    <a:pt x="56" y="205"/>
                    <a:pt x="69" y="205"/>
                    <a:pt x="69" y="205"/>
                  </a:cubicBezTo>
                  <a:cubicBezTo>
                    <a:pt x="151" y="205"/>
                    <a:pt x="206" y="151"/>
                    <a:pt x="219" y="69"/>
                  </a:cubicBezTo>
                  <a:cubicBezTo>
                    <a:pt x="233" y="41"/>
                    <a:pt x="206" y="14"/>
                    <a:pt x="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22"/>
            <p:cNvSpPr/>
            <p:nvPr/>
          </p:nvSpPr>
          <p:spPr>
            <a:xfrm flipH="1">
              <a:off x="7801663" y="906524"/>
              <a:ext cx="32705" cy="26614"/>
            </a:xfrm>
            <a:custGeom>
              <a:avLst/>
              <a:gdLst/>
              <a:ahLst/>
              <a:cxnLst/>
              <a:rect l="l" t="t" r="r" b="b"/>
              <a:pathLst>
                <a:path w="247" h="201" extrusionOk="0">
                  <a:moveTo>
                    <a:pt x="175" y="1"/>
                  </a:moveTo>
                  <a:cubicBezTo>
                    <a:pt x="162" y="1"/>
                    <a:pt x="148" y="4"/>
                    <a:pt x="137" y="10"/>
                  </a:cubicBezTo>
                  <a:lnTo>
                    <a:pt x="41" y="92"/>
                  </a:lnTo>
                  <a:cubicBezTo>
                    <a:pt x="14" y="105"/>
                    <a:pt x="0" y="146"/>
                    <a:pt x="28" y="174"/>
                  </a:cubicBezTo>
                  <a:cubicBezTo>
                    <a:pt x="41" y="187"/>
                    <a:pt x="55" y="201"/>
                    <a:pt x="69" y="201"/>
                  </a:cubicBezTo>
                  <a:cubicBezTo>
                    <a:pt x="82" y="201"/>
                    <a:pt x="96" y="187"/>
                    <a:pt x="110" y="187"/>
                  </a:cubicBezTo>
                  <a:lnTo>
                    <a:pt x="205" y="105"/>
                  </a:lnTo>
                  <a:cubicBezTo>
                    <a:pt x="233" y="92"/>
                    <a:pt x="246" y="51"/>
                    <a:pt x="219" y="23"/>
                  </a:cubicBezTo>
                  <a:cubicBezTo>
                    <a:pt x="211" y="7"/>
                    <a:pt x="194" y="1"/>
                    <a:pt x="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22"/>
            <p:cNvSpPr/>
            <p:nvPr/>
          </p:nvSpPr>
          <p:spPr>
            <a:xfrm flipH="1">
              <a:off x="8170564" y="1140230"/>
              <a:ext cx="52434" cy="49654"/>
            </a:xfrm>
            <a:custGeom>
              <a:avLst/>
              <a:gdLst/>
              <a:ahLst/>
              <a:cxnLst/>
              <a:rect l="l" t="t" r="r" b="b"/>
              <a:pathLst>
                <a:path w="396" h="375" extrusionOk="0">
                  <a:moveTo>
                    <a:pt x="319" y="1"/>
                  </a:moveTo>
                  <a:cubicBezTo>
                    <a:pt x="295" y="1"/>
                    <a:pt x="270" y="16"/>
                    <a:pt x="259" y="47"/>
                  </a:cubicBezTo>
                  <a:cubicBezTo>
                    <a:pt x="232" y="142"/>
                    <a:pt x="150" y="224"/>
                    <a:pt x="55" y="252"/>
                  </a:cubicBezTo>
                  <a:cubicBezTo>
                    <a:pt x="27" y="265"/>
                    <a:pt x="0" y="293"/>
                    <a:pt x="14" y="334"/>
                  </a:cubicBezTo>
                  <a:cubicBezTo>
                    <a:pt x="27" y="361"/>
                    <a:pt x="41" y="375"/>
                    <a:pt x="68" y="375"/>
                  </a:cubicBezTo>
                  <a:cubicBezTo>
                    <a:pt x="82" y="375"/>
                    <a:pt x="82" y="375"/>
                    <a:pt x="96" y="361"/>
                  </a:cubicBezTo>
                  <a:cubicBezTo>
                    <a:pt x="218" y="320"/>
                    <a:pt x="328" y="211"/>
                    <a:pt x="382" y="88"/>
                  </a:cubicBezTo>
                  <a:cubicBezTo>
                    <a:pt x="396" y="47"/>
                    <a:pt x="369" y="20"/>
                    <a:pt x="341" y="6"/>
                  </a:cubicBezTo>
                  <a:cubicBezTo>
                    <a:pt x="335" y="3"/>
                    <a:pt x="327" y="1"/>
                    <a:pt x="3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2"/>
            <p:cNvSpPr/>
            <p:nvPr/>
          </p:nvSpPr>
          <p:spPr>
            <a:xfrm flipH="1">
              <a:off x="8335047" y="286705"/>
              <a:ext cx="1585610" cy="896548"/>
            </a:xfrm>
            <a:custGeom>
              <a:avLst/>
              <a:gdLst/>
              <a:ahLst/>
              <a:cxnLst/>
              <a:rect l="l" t="t" r="r" b="b"/>
              <a:pathLst>
                <a:path w="11975" h="6771" extrusionOk="0">
                  <a:moveTo>
                    <a:pt x="6512" y="1"/>
                  </a:moveTo>
                  <a:cubicBezTo>
                    <a:pt x="6408" y="1"/>
                    <a:pt x="6303" y="46"/>
                    <a:pt x="6213" y="76"/>
                  </a:cubicBezTo>
                  <a:cubicBezTo>
                    <a:pt x="6076" y="130"/>
                    <a:pt x="5926" y="117"/>
                    <a:pt x="5776" y="130"/>
                  </a:cubicBezTo>
                  <a:cubicBezTo>
                    <a:pt x="5380" y="158"/>
                    <a:pt x="5066" y="199"/>
                    <a:pt x="4697" y="363"/>
                  </a:cubicBezTo>
                  <a:cubicBezTo>
                    <a:pt x="4523" y="434"/>
                    <a:pt x="4310" y="560"/>
                    <a:pt x="4110" y="560"/>
                  </a:cubicBezTo>
                  <a:cubicBezTo>
                    <a:pt x="4044" y="560"/>
                    <a:pt x="3980" y="547"/>
                    <a:pt x="3919" y="513"/>
                  </a:cubicBezTo>
                  <a:cubicBezTo>
                    <a:pt x="3823" y="458"/>
                    <a:pt x="3728" y="390"/>
                    <a:pt x="3619" y="349"/>
                  </a:cubicBezTo>
                  <a:cubicBezTo>
                    <a:pt x="3604" y="345"/>
                    <a:pt x="3589" y="344"/>
                    <a:pt x="3575" y="344"/>
                  </a:cubicBezTo>
                  <a:cubicBezTo>
                    <a:pt x="3426" y="344"/>
                    <a:pt x="3280" y="519"/>
                    <a:pt x="3168" y="581"/>
                  </a:cubicBezTo>
                  <a:cubicBezTo>
                    <a:pt x="2936" y="731"/>
                    <a:pt x="2977" y="950"/>
                    <a:pt x="2813" y="1141"/>
                  </a:cubicBezTo>
                  <a:cubicBezTo>
                    <a:pt x="2770" y="1187"/>
                    <a:pt x="2719" y="1203"/>
                    <a:pt x="2663" y="1203"/>
                  </a:cubicBezTo>
                  <a:cubicBezTo>
                    <a:pt x="2546" y="1203"/>
                    <a:pt x="2409" y="1133"/>
                    <a:pt x="2292" y="1133"/>
                  </a:cubicBezTo>
                  <a:cubicBezTo>
                    <a:pt x="2218" y="1133"/>
                    <a:pt x="2152" y="1160"/>
                    <a:pt x="2103" y="1250"/>
                  </a:cubicBezTo>
                  <a:cubicBezTo>
                    <a:pt x="2035" y="1359"/>
                    <a:pt x="2021" y="1496"/>
                    <a:pt x="1939" y="1591"/>
                  </a:cubicBezTo>
                  <a:cubicBezTo>
                    <a:pt x="1844" y="1701"/>
                    <a:pt x="1680" y="1701"/>
                    <a:pt x="1543" y="1728"/>
                  </a:cubicBezTo>
                  <a:cubicBezTo>
                    <a:pt x="1407" y="1755"/>
                    <a:pt x="1311" y="1851"/>
                    <a:pt x="1175" y="1892"/>
                  </a:cubicBezTo>
                  <a:cubicBezTo>
                    <a:pt x="1025" y="1933"/>
                    <a:pt x="861" y="1974"/>
                    <a:pt x="833" y="2151"/>
                  </a:cubicBezTo>
                  <a:cubicBezTo>
                    <a:pt x="792" y="2438"/>
                    <a:pt x="888" y="2615"/>
                    <a:pt x="560" y="2725"/>
                  </a:cubicBezTo>
                  <a:cubicBezTo>
                    <a:pt x="315" y="2820"/>
                    <a:pt x="1" y="3148"/>
                    <a:pt x="42" y="3435"/>
                  </a:cubicBezTo>
                  <a:cubicBezTo>
                    <a:pt x="82" y="3680"/>
                    <a:pt x="369" y="3762"/>
                    <a:pt x="328" y="4035"/>
                  </a:cubicBezTo>
                  <a:cubicBezTo>
                    <a:pt x="301" y="4186"/>
                    <a:pt x="315" y="4336"/>
                    <a:pt x="315" y="4500"/>
                  </a:cubicBezTo>
                  <a:cubicBezTo>
                    <a:pt x="301" y="4650"/>
                    <a:pt x="178" y="4841"/>
                    <a:pt x="260" y="4991"/>
                  </a:cubicBezTo>
                  <a:cubicBezTo>
                    <a:pt x="383" y="5250"/>
                    <a:pt x="806" y="5455"/>
                    <a:pt x="1038" y="5592"/>
                  </a:cubicBezTo>
                  <a:cubicBezTo>
                    <a:pt x="1366" y="5769"/>
                    <a:pt x="1571" y="6179"/>
                    <a:pt x="1926" y="6302"/>
                  </a:cubicBezTo>
                  <a:cubicBezTo>
                    <a:pt x="1962" y="6314"/>
                    <a:pt x="1998" y="6319"/>
                    <a:pt x="2035" y="6319"/>
                  </a:cubicBezTo>
                  <a:cubicBezTo>
                    <a:pt x="2162" y="6319"/>
                    <a:pt x="2290" y="6261"/>
                    <a:pt x="2417" y="6261"/>
                  </a:cubicBezTo>
                  <a:cubicBezTo>
                    <a:pt x="2424" y="6260"/>
                    <a:pt x="2430" y="6260"/>
                    <a:pt x="2436" y="6260"/>
                  </a:cubicBezTo>
                  <a:cubicBezTo>
                    <a:pt x="2588" y="6260"/>
                    <a:pt x="2667" y="6415"/>
                    <a:pt x="2759" y="6520"/>
                  </a:cubicBezTo>
                  <a:cubicBezTo>
                    <a:pt x="2833" y="6601"/>
                    <a:pt x="2896" y="6631"/>
                    <a:pt x="2954" y="6631"/>
                  </a:cubicBezTo>
                  <a:cubicBezTo>
                    <a:pt x="3132" y="6631"/>
                    <a:pt x="3257" y="6341"/>
                    <a:pt x="3477" y="6341"/>
                  </a:cubicBezTo>
                  <a:cubicBezTo>
                    <a:pt x="3487" y="6341"/>
                    <a:pt x="3498" y="6341"/>
                    <a:pt x="3509" y="6343"/>
                  </a:cubicBezTo>
                  <a:cubicBezTo>
                    <a:pt x="3542" y="6347"/>
                    <a:pt x="3576" y="6349"/>
                    <a:pt x="3611" y="6349"/>
                  </a:cubicBezTo>
                  <a:cubicBezTo>
                    <a:pt x="3698" y="6349"/>
                    <a:pt x="3790" y="6339"/>
                    <a:pt x="3880" y="6339"/>
                  </a:cubicBezTo>
                  <a:cubicBezTo>
                    <a:pt x="3975" y="6339"/>
                    <a:pt x="4068" y="6350"/>
                    <a:pt x="4151" y="6397"/>
                  </a:cubicBezTo>
                  <a:cubicBezTo>
                    <a:pt x="4315" y="6493"/>
                    <a:pt x="4424" y="6588"/>
                    <a:pt x="4615" y="6588"/>
                  </a:cubicBezTo>
                  <a:cubicBezTo>
                    <a:pt x="4664" y="6587"/>
                    <a:pt x="4711" y="6586"/>
                    <a:pt x="4758" y="6586"/>
                  </a:cubicBezTo>
                  <a:cubicBezTo>
                    <a:pt x="5174" y="6586"/>
                    <a:pt x="5536" y="6640"/>
                    <a:pt x="5953" y="6739"/>
                  </a:cubicBezTo>
                  <a:cubicBezTo>
                    <a:pt x="5980" y="6744"/>
                    <a:pt x="6006" y="6747"/>
                    <a:pt x="6032" y="6747"/>
                  </a:cubicBezTo>
                  <a:cubicBezTo>
                    <a:pt x="6187" y="6747"/>
                    <a:pt x="6320" y="6653"/>
                    <a:pt x="6472" y="6629"/>
                  </a:cubicBezTo>
                  <a:cubicBezTo>
                    <a:pt x="6513" y="6619"/>
                    <a:pt x="6554" y="6614"/>
                    <a:pt x="6595" y="6614"/>
                  </a:cubicBezTo>
                  <a:cubicBezTo>
                    <a:pt x="6759" y="6614"/>
                    <a:pt x="6923" y="6684"/>
                    <a:pt x="7087" y="6684"/>
                  </a:cubicBezTo>
                  <a:cubicBezTo>
                    <a:pt x="7281" y="6684"/>
                    <a:pt x="7443" y="6770"/>
                    <a:pt x="7639" y="6770"/>
                  </a:cubicBezTo>
                  <a:cubicBezTo>
                    <a:pt x="7664" y="6770"/>
                    <a:pt x="7689" y="6769"/>
                    <a:pt x="7715" y="6766"/>
                  </a:cubicBezTo>
                  <a:cubicBezTo>
                    <a:pt x="7919" y="6739"/>
                    <a:pt x="8165" y="6725"/>
                    <a:pt x="8329" y="6588"/>
                  </a:cubicBezTo>
                  <a:cubicBezTo>
                    <a:pt x="8538" y="6406"/>
                    <a:pt x="8802" y="6346"/>
                    <a:pt x="9072" y="6346"/>
                  </a:cubicBezTo>
                  <a:cubicBezTo>
                    <a:pt x="9207" y="6346"/>
                    <a:pt x="9344" y="6361"/>
                    <a:pt x="9476" y="6384"/>
                  </a:cubicBezTo>
                  <a:cubicBezTo>
                    <a:pt x="9498" y="6388"/>
                    <a:pt x="9518" y="6389"/>
                    <a:pt x="9538" y="6389"/>
                  </a:cubicBezTo>
                  <a:cubicBezTo>
                    <a:pt x="9826" y="6389"/>
                    <a:pt x="9892" y="5994"/>
                    <a:pt x="10137" y="5994"/>
                  </a:cubicBezTo>
                  <a:cubicBezTo>
                    <a:pt x="10168" y="5994"/>
                    <a:pt x="10203" y="6000"/>
                    <a:pt x="10241" y="6015"/>
                  </a:cubicBezTo>
                  <a:cubicBezTo>
                    <a:pt x="10356" y="6066"/>
                    <a:pt x="10496" y="6166"/>
                    <a:pt x="10626" y="6166"/>
                  </a:cubicBezTo>
                  <a:cubicBezTo>
                    <a:pt x="10634" y="6166"/>
                    <a:pt x="10642" y="6166"/>
                    <a:pt x="10650" y="6165"/>
                  </a:cubicBezTo>
                  <a:cubicBezTo>
                    <a:pt x="10800" y="6165"/>
                    <a:pt x="10923" y="5919"/>
                    <a:pt x="11019" y="5824"/>
                  </a:cubicBezTo>
                  <a:cubicBezTo>
                    <a:pt x="11142" y="5701"/>
                    <a:pt x="11183" y="5619"/>
                    <a:pt x="11224" y="5442"/>
                  </a:cubicBezTo>
                  <a:cubicBezTo>
                    <a:pt x="11265" y="5237"/>
                    <a:pt x="11428" y="5114"/>
                    <a:pt x="11538" y="4950"/>
                  </a:cubicBezTo>
                  <a:cubicBezTo>
                    <a:pt x="11633" y="4786"/>
                    <a:pt x="11770" y="4677"/>
                    <a:pt x="11879" y="4527"/>
                  </a:cubicBezTo>
                  <a:cubicBezTo>
                    <a:pt x="11975" y="4363"/>
                    <a:pt x="11920" y="4117"/>
                    <a:pt x="11920" y="3940"/>
                  </a:cubicBezTo>
                  <a:cubicBezTo>
                    <a:pt x="11920" y="3749"/>
                    <a:pt x="11729" y="3653"/>
                    <a:pt x="11674" y="3476"/>
                  </a:cubicBezTo>
                  <a:cubicBezTo>
                    <a:pt x="11633" y="3312"/>
                    <a:pt x="11811" y="3148"/>
                    <a:pt x="11797" y="2970"/>
                  </a:cubicBezTo>
                  <a:cubicBezTo>
                    <a:pt x="11783" y="2629"/>
                    <a:pt x="11265" y="2260"/>
                    <a:pt x="11019" y="2069"/>
                  </a:cubicBezTo>
                  <a:cubicBezTo>
                    <a:pt x="10664" y="1810"/>
                    <a:pt x="10295" y="1578"/>
                    <a:pt x="9940" y="1318"/>
                  </a:cubicBezTo>
                  <a:cubicBezTo>
                    <a:pt x="9667" y="1114"/>
                    <a:pt x="9380" y="922"/>
                    <a:pt x="9094" y="745"/>
                  </a:cubicBezTo>
                  <a:cubicBezTo>
                    <a:pt x="8930" y="649"/>
                    <a:pt x="8766" y="663"/>
                    <a:pt x="8588" y="636"/>
                  </a:cubicBezTo>
                  <a:cubicBezTo>
                    <a:pt x="8411" y="608"/>
                    <a:pt x="8343" y="472"/>
                    <a:pt x="8247" y="335"/>
                  </a:cubicBezTo>
                  <a:cubicBezTo>
                    <a:pt x="8152" y="212"/>
                    <a:pt x="8042" y="185"/>
                    <a:pt x="7879" y="185"/>
                  </a:cubicBezTo>
                  <a:cubicBezTo>
                    <a:pt x="7779" y="185"/>
                    <a:pt x="7658" y="156"/>
                    <a:pt x="7542" y="156"/>
                  </a:cubicBezTo>
                  <a:cubicBezTo>
                    <a:pt x="7498" y="156"/>
                    <a:pt x="7455" y="160"/>
                    <a:pt x="7414" y="171"/>
                  </a:cubicBezTo>
                  <a:cubicBezTo>
                    <a:pt x="7313" y="194"/>
                    <a:pt x="7202" y="263"/>
                    <a:pt x="7097" y="263"/>
                  </a:cubicBezTo>
                  <a:cubicBezTo>
                    <a:pt x="7075" y="263"/>
                    <a:pt x="7053" y="260"/>
                    <a:pt x="7032" y="253"/>
                  </a:cubicBezTo>
                  <a:cubicBezTo>
                    <a:pt x="6868" y="226"/>
                    <a:pt x="6773" y="90"/>
                    <a:pt x="6622" y="21"/>
                  </a:cubicBezTo>
                  <a:cubicBezTo>
                    <a:pt x="6586" y="7"/>
                    <a:pt x="6549" y="1"/>
                    <a:pt x="6512"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2"/>
            <p:cNvSpPr/>
            <p:nvPr/>
          </p:nvSpPr>
          <p:spPr>
            <a:xfrm flipH="1">
              <a:off x="8694786" y="773715"/>
              <a:ext cx="137574" cy="119963"/>
            </a:xfrm>
            <a:custGeom>
              <a:avLst/>
              <a:gdLst/>
              <a:ahLst/>
              <a:cxnLst/>
              <a:rect l="l" t="t" r="r" b="b"/>
              <a:pathLst>
                <a:path w="1039" h="906" extrusionOk="0">
                  <a:moveTo>
                    <a:pt x="607" y="1"/>
                  </a:moveTo>
                  <a:cubicBezTo>
                    <a:pt x="457" y="1"/>
                    <a:pt x="320" y="79"/>
                    <a:pt x="206" y="180"/>
                  </a:cubicBezTo>
                  <a:cubicBezTo>
                    <a:pt x="96" y="289"/>
                    <a:pt x="1" y="453"/>
                    <a:pt x="42" y="603"/>
                  </a:cubicBezTo>
                  <a:cubicBezTo>
                    <a:pt x="55" y="671"/>
                    <a:pt x="110" y="740"/>
                    <a:pt x="178" y="781"/>
                  </a:cubicBezTo>
                  <a:cubicBezTo>
                    <a:pt x="275" y="860"/>
                    <a:pt x="401" y="905"/>
                    <a:pt x="529" y="905"/>
                  </a:cubicBezTo>
                  <a:cubicBezTo>
                    <a:pt x="599" y="905"/>
                    <a:pt x="670" y="892"/>
                    <a:pt x="738" y="862"/>
                  </a:cubicBezTo>
                  <a:cubicBezTo>
                    <a:pt x="916" y="781"/>
                    <a:pt x="1039" y="589"/>
                    <a:pt x="1025" y="398"/>
                  </a:cubicBezTo>
                  <a:cubicBezTo>
                    <a:pt x="1011" y="193"/>
                    <a:pt x="847" y="16"/>
                    <a:pt x="643" y="2"/>
                  </a:cubicBezTo>
                  <a:cubicBezTo>
                    <a:pt x="631" y="1"/>
                    <a:pt x="619" y="1"/>
                    <a:pt x="6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2"/>
            <p:cNvSpPr/>
            <p:nvPr/>
          </p:nvSpPr>
          <p:spPr>
            <a:xfrm flipH="1">
              <a:off x="8805085" y="740347"/>
              <a:ext cx="86861" cy="45417"/>
            </a:xfrm>
            <a:custGeom>
              <a:avLst/>
              <a:gdLst/>
              <a:ahLst/>
              <a:cxnLst/>
              <a:rect l="l" t="t" r="r" b="b"/>
              <a:pathLst>
                <a:path w="656" h="343" extrusionOk="0">
                  <a:moveTo>
                    <a:pt x="456" y="0"/>
                  </a:moveTo>
                  <a:cubicBezTo>
                    <a:pt x="433" y="0"/>
                    <a:pt x="408" y="4"/>
                    <a:pt x="383" y="9"/>
                  </a:cubicBezTo>
                  <a:cubicBezTo>
                    <a:pt x="260" y="22"/>
                    <a:pt x="137" y="63"/>
                    <a:pt x="28" y="131"/>
                  </a:cubicBezTo>
                  <a:cubicBezTo>
                    <a:pt x="0" y="159"/>
                    <a:pt x="14" y="213"/>
                    <a:pt x="41" y="241"/>
                  </a:cubicBezTo>
                  <a:cubicBezTo>
                    <a:pt x="69" y="268"/>
                    <a:pt x="110" y="282"/>
                    <a:pt x="150" y="295"/>
                  </a:cubicBezTo>
                  <a:cubicBezTo>
                    <a:pt x="222" y="322"/>
                    <a:pt x="304" y="343"/>
                    <a:pt x="380" y="343"/>
                  </a:cubicBezTo>
                  <a:cubicBezTo>
                    <a:pt x="420" y="343"/>
                    <a:pt x="458" y="337"/>
                    <a:pt x="492" y="323"/>
                  </a:cubicBezTo>
                  <a:cubicBezTo>
                    <a:pt x="601" y="268"/>
                    <a:pt x="656" y="104"/>
                    <a:pt x="560" y="36"/>
                  </a:cubicBezTo>
                  <a:cubicBezTo>
                    <a:pt x="534" y="10"/>
                    <a:pt x="497"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2"/>
            <p:cNvSpPr/>
            <p:nvPr/>
          </p:nvSpPr>
          <p:spPr>
            <a:xfrm flipH="1">
              <a:off x="8776087" y="620647"/>
              <a:ext cx="92422" cy="78122"/>
            </a:xfrm>
            <a:custGeom>
              <a:avLst/>
              <a:gdLst/>
              <a:ahLst/>
              <a:cxnLst/>
              <a:rect l="l" t="t" r="r" b="b"/>
              <a:pathLst>
                <a:path w="698" h="590" extrusionOk="0">
                  <a:moveTo>
                    <a:pt x="442" y="0"/>
                  </a:moveTo>
                  <a:cubicBezTo>
                    <a:pt x="338" y="0"/>
                    <a:pt x="236" y="66"/>
                    <a:pt x="165" y="148"/>
                  </a:cubicBezTo>
                  <a:cubicBezTo>
                    <a:pt x="69" y="244"/>
                    <a:pt x="1" y="421"/>
                    <a:pt x="110" y="517"/>
                  </a:cubicBezTo>
                  <a:cubicBezTo>
                    <a:pt x="152" y="570"/>
                    <a:pt x="219" y="590"/>
                    <a:pt x="285" y="590"/>
                  </a:cubicBezTo>
                  <a:cubicBezTo>
                    <a:pt x="305" y="590"/>
                    <a:pt x="324" y="588"/>
                    <a:pt x="342" y="585"/>
                  </a:cubicBezTo>
                  <a:cubicBezTo>
                    <a:pt x="465" y="558"/>
                    <a:pt x="602" y="489"/>
                    <a:pt x="656" y="366"/>
                  </a:cubicBezTo>
                  <a:cubicBezTo>
                    <a:pt x="697" y="244"/>
                    <a:pt x="656" y="80"/>
                    <a:pt x="547" y="25"/>
                  </a:cubicBezTo>
                  <a:cubicBezTo>
                    <a:pt x="512" y="8"/>
                    <a:pt x="477" y="0"/>
                    <a:pt x="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2"/>
            <p:cNvSpPr/>
            <p:nvPr/>
          </p:nvSpPr>
          <p:spPr>
            <a:xfrm flipH="1">
              <a:off x="8927964" y="726973"/>
              <a:ext cx="123141" cy="144724"/>
            </a:xfrm>
            <a:custGeom>
              <a:avLst/>
              <a:gdLst/>
              <a:ahLst/>
              <a:cxnLst/>
              <a:rect l="l" t="t" r="r" b="b"/>
              <a:pathLst>
                <a:path w="930" h="1093" extrusionOk="0">
                  <a:moveTo>
                    <a:pt x="533" y="0"/>
                  </a:moveTo>
                  <a:cubicBezTo>
                    <a:pt x="424" y="96"/>
                    <a:pt x="14" y="396"/>
                    <a:pt x="1" y="546"/>
                  </a:cubicBezTo>
                  <a:cubicBezTo>
                    <a:pt x="1" y="683"/>
                    <a:pt x="55" y="833"/>
                    <a:pt x="165" y="942"/>
                  </a:cubicBezTo>
                  <a:cubicBezTo>
                    <a:pt x="247" y="1038"/>
                    <a:pt x="383" y="1093"/>
                    <a:pt x="520" y="1093"/>
                  </a:cubicBezTo>
                  <a:cubicBezTo>
                    <a:pt x="656" y="1093"/>
                    <a:pt x="793" y="1024"/>
                    <a:pt x="861" y="915"/>
                  </a:cubicBezTo>
                  <a:cubicBezTo>
                    <a:pt x="929" y="792"/>
                    <a:pt x="929" y="642"/>
                    <a:pt x="902" y="506"/>
                  </a:cubicBezTo>
                  <a:cubicBezTo>
                    <a:pt x="861" y="287"/>
                    <a:pt x="738" y="82"/>
                    <a:pt x="5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2"/>
            <p:cNvSpPr/>
            <p:nvPr/>
          </p:nvSpPr>
          <p:spPr>
            <a:xfrm flipH="1">
              <a:off x="8951532" y="600388"/>
              <a:ext cx="45284" cy="64351"/>
            </a:xfrm>
            <a:custGeom>
              <a:avLst/>
              <a:gdLst/>
              <a:ahLst/>
              <a:cxnLst/>
              <a:rect l="l" t="t" r="r" b="b"/>
              <a:pathLst>
                <a:path w="342" h="486" extrusionOk="0">
                  <a:moveTo>
                    <a:pt x="82" y="1"/>
                  </a:moveTo>
                  <a:cubicBezTo>
                    <a:pt x="28" y="1"/>
                    <a:pt x="0" y="424"/>
                    <a:pt x="55" y="465"/>
                  </a:cubicBezTo>
                  <a:cubicBezTo>
                    <a:pt x="78" y="479"/>
                    <a:pt x="104" y="486"/>
                    <a:pt x="130" y="486"/>
                  </a:cubicBezTo>
                  <a:cubicBezTo>
                    <a:pt x="227" y="486"/>
                    <a:pt x="331" y="395"/>
                    <a:pt x="342" y="287"/>
                  </a:cubicBezTo>
                  <a:cubicBezTo>
                    <a:pt x="342" y="151"/>
                    <a:pt x="219" y="28"/>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22"/>
            <p:cNvSpPr/>
            <p:nvPr/>
          </p:nvSpPr>
          <p:spPr>
            <a:xfrm flipH="1">
              <a:off x="9043692" y="657457"/>
              <a:ext cx="130291" cy="97057"/>
            </a:xfrm>
            <a:custGeom>
              <a:avLst/>
              <a:gdLst/>
              <a:ahLst/>
              <a:cxnLst/>
              <a:rect l="l" t="t" r="r" b="b"/>
              <a:pathLst>
                <a:path w="984" h="733" extrusionOk="0">
                  <a:moveTo>
                    <a:pt x="676" y="1"/>
                  </a:moveTo>
                  <a:cubicBezTo>
                    <a:pt x="637" y="1"/>
                    <a:pt x="599" y="11"/>
                    <a:pt x="560" y="20"/>
                  </a:cubicBezTo>
                  <a:cubicBezTo>
                    <a:pt x="424" y="34"/>
                    <a:pt x="287" y="75"/>
                    <a:pt x="178" y="157"/>
                  </a:cubicBezTo>
                  <a:cubicBezTo>
                    <a:pt x="69" y="239"/>
                    <a:pt x="0" y="375"/>
                    <a:pt x="41" y="512"/>
                  </a:cubicBezTo>
                  <a:cubicBezTo>
                    <a:pt x="78" y="672"/>
                    <a:pt x="271" y="732"/>
                    <a:pt x="439" y="732"/>
                  </a:cubicBezTo>
                  <a:cubicBezTo>
                    <a:pt x="457" y="732"/>
                    <a:pt x="475" y="731"/>
                    <a:pt x="492" y="730"/>
                  </a:cubicBezTo>
                  <a:cubicBezTo>
                    <a:pt x="669" y="703"/>
                    <a:pt x="847" y="607"/>
                    <a:pt x="915" y="430"/>
                  </a:cubicBezTo>
                  <a:cubicBezTo>
                    <a:pt x="983" y="266"/>
                    <a:pt x="901" y="34"/>
                    <a:pt x="724" y="7"/>
                  </a:cubicBezTo>
                  <a:cubicBezTo>
                    <a:pt x="708" y="3"/>
                    <a:pt x="692" y="1"/>
                    <a:pt x="6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22"/>
            <p:cNvSpPr/>
            <p:nvPr/>
          </p:nvSpPr>
          <p:spPr>
            <a:xfrm flipH="1">
              <a:off x="9137704" y="593900"/>
              <a:ext cx="41709" cy="45019"/>
            </a:xfrm>
            <a:custGeom>
              <a:avLst/>
              <a:gdLst/>
              <a:ahLst/>
              <a:cxnLst/>
              <a:rect l="l" t="t" r="r" b="b"/>
              <a:pathLst>
                <a:path w="315" h="340" extrusionOk="0">
                  <a:moveTo>
                    <a:pt x="167" y="0"/>
                  </a:moveTo>
                  <a:cubicBezTo>
                    <a:pt x="152" y="0"/>
                    <a:pt x="138" y="3"/>
                    <a:pt x="123" y="9"/>
                  </a:cubicBezTo>
                  <a:cubicBezTo>
                    <a:pt x="96" y="9"/>
                    <a:pt x="82" y="36"/>
                    <a:pt x="55" y="50"/>
                  </a:cubicBezTo>
                  <a:cubicBezTo>
                    <a:pt x="0" y="118"/>
                    <a:pt x="0" y="227"/>
                    <a:pt x="55" y="295"/>
                  </a:cubicBezTo>
                  <a:cubicBezTo>
                    <a:pt x="85" y="325"/>
                    <a:pt x="124" y="339"/>
                    <a:pt x="163" y="339"/>
                  </a:cubicBezTo>
                  <a:cubicBezTo>
                    <a:pt x="214" y="339"/>
                    <a:pt x="264" y="315"/>
                    <a:pt x="287" y="268"/>
                  </a:cubicBezTo>
                  <a:cubicBezTo>
                    <a:pt x="314" y="213"/>
                    <a:pt x="314" y="145"/>
                    <a:pt x="287" y="91"/>
                  </a:cubicBezTo>
                  <a:cubicBezTo>
                    <a:pt x="266" y="37"/>
                    <a:pt x="219"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2"/>
            <p:cNvSpPr/>
            <p:nvPr/>
          </p:nvSpPr>
          <p:spPr>
            <a:xfrm flipH="1">
              <a:off x="9181137" y="704728"/>
              <a:ext cx="144724" cy="161143"/>
            </a:xfrm>
            <a:custGeom>
              <a:avLst/>
              <a:gdLst/>
              <a:ahLst/>
              <a:cxnLst/>
              <a:rect l="l" t="t" r="r" b="b"/>
              <a:pathLst>
                <a:path w="1093" h="1217" extrusionOk="0">
                  <a:moveTo>
                    <a:pt x="454" y="1"/>
                  </a:moveTo>
                  <a:cubicBezTo>
                    <a:pt x="439" y="1"/>
                    <a:pt x="425" y="2"/>
                    <a:pt x="410" y="5"/>
                  </a:cubicBezTo>
                  <a:cubicBezTo>
                    <a:pt x="328" y="5"/>
                    <a:pt x="246" y="73"/>
                    <a:pt x="219" y="155"/>
                  </a:cubicBezTo>
                  <a:cubicBezTo>
                    <a:pt x="110" y="209"/>
                    <a:pt x="55" y="332"/>
                    <a:pt x="28" y="455"/>
                  </a:cubicBezTo>
                  <a:cubicBezTo>
                    <a:pt x="0" y="728"/>
                    <a:pt x="137" y="1015"/>
                    <a:pt x="383" y="1151"/>
                  </a:cubicBezTo>
                  <a:cubicBezTo>
                    <a:pt x="463" y="1191"/>
                    <a:pt x="557" y="1217"/>
                    <a:pt x="645" y="1217"/>
                  </a:cubicBezTo>
                  <a:cubicBezTo>
                    <a:pt x="677" y="1217"/>
                    <a:pt x="709" y="1213"/>
                    <a:pt x="738" y="1206"/>
                  </a:cubicBezTo>
                  <a:cubicBezTo>
                    <a:pt x="861" y="1192"/>
                    <a:pt x="984" y="1110"/>
                    <a:pt x="1038" y="1001"/>
                  </a:cubicBezTo>
                  <a:cubicBezTo>
                    <a:pt x="1079" y="933"/>
                    <a:pt x="1093" y="851"/>
                    <a:pt x="1093" y="769"/>
                  </a:cubicBezTo>
                  <a:cubicBezTo>
                    <a:pt x="1093" y="469"/>
                    <a:pt x="915" y="196"/>
                    <a:pt x="656" y="59"/>
                  </a:cubicBezTo>
                  <a:cubicBezTo>
                    <a:pt x="588" y="25"/>
                    <a:pt x="521" y="1"/>
                    <a:pt x="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2"/>
            <p:cNvSpPr/>
            <p:nvPr/>
          </p:nvSpPr>
          <p:spPr>
            <a:xfrm flipH="1">
              <a:off x="9108838" y="786294"/>
              <a:ext cx="41709" cy="55480"/>
            </a:xfrm>
            <a:custGeom>
              <a:avLst/>
              <a:gdLst/>
              <a:ahLst/>
              <a:cxnLst/>
              <a:rect l="l" t="t" r="r" b="b"/>
              <a:pathLst>
                <a:path w="315" h="419" extrusionOk="0">
                  <a:moveTo>
                    <a:pt x="134" y="1"/>
                  </a:moveTo>
                  <a:cubicBezTo>
                    <a:pt x="88" y="1"/>
                    <a:pt x="54" y="50"/>
                    <a:pt x="42" y="98"/>
                  </a:cubicBezTo>
                  <a:cubicBezTo>
                    <a:pt x="15" y="139"/>
                    <a:pt x="1" y="194"/>
                    <a:pt x="1" y="235"/>
                  </a:cubicBezTo>
                  <a:cubicBezTo>
                    <a:pt x="1" y="276"/>
                    <a:pt x="1" y="331"/>
                    <a:pt x="15" y="358"/>
                  </a:cubicBezTo>
                  <a:cubicBezTo>
                    <a:pt x="39" y="400"/>
                    <a:pt x="82" y="418"/>
                    <a:pt x="127" y="418"/>
                  </a:cubicBezTo>
                  <a:cubicBezTo>
                    <a:pt x="184" y="418"/>
                    <a:pt x="244" y="390"/>
                    <a:pt x="274" y="344"/>
                  </a:cubicBezTo>
                  <a:cubicBezTo>
                    <a:pt x="315" y="249"/>
                    <a:pt x="288" y="139"/>
                    <a:pt x="233" y="58"/>
                  </a:cubicBezTo>
                  <a:cubicBezTo>
                    <a:pt x="219" y="30"/>
                    <a:pt x="192" y="3"/>
                    <a:pt x="151" y="3"/>
                  </a:cubicBezTo>
                  <a:cubicBezTo>
                    <a:pt x="145" y="1"/>
                    <a:pt x="140" y="1"/>
                    <a:pt x="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2"/>
            <p:cNvSpPr/>
            <p:nvPr/>
          </p:nvSpPr>
          <p:spPr>
            <a:xfrm flipH="1">
              <a:off x="9000261" y="486249"/>
              <a:ext cx="95997" cy="92157"/>
            </a:xfrm>
            <a:custGeom>
              <a:avLst/>
              <a:gdLst/>
              <a:ahLst/>
              <a:cxnLst/>
              <a:rect l="l" t="t" r="r" b="b"/>
              <a:pathLst>
                <a:path w="725" h="696" extrusionOk="0">
                  <a:moveTo>
                    <a:pt x="466" y="1"/>
                  </a:moveTo>
                  <a:cubicBezTo>
                    <a:pt x="408" y="1"/>
                    <a:pt x="346" y="15"/>
                    <a:pt x="287" y="30"/>
                  </a:cubicBezTo>
                  <a:lnTo>
                    <a:pt x="137" y="71"/>
                  </a:lnTo>
                  <a:cubicBezTo>
                    <a:pt x="110" y="84"/>
                    <a:pt x="82" y="98"/>
                    <a:pt x="55" y="112"/>
                  </a:cubicBezTo>
                  <a:cubicBezTo>
                    <a:pt x="0" y="153"/>
                    <a:pt x="0" y="235"/>
                    <a:pt x="0" y="303"/>
                  </a:cubicBezTo>
                  <a:cubicBezTo>
                    <a:pt x="14" y="385"/>
                    <a:pt x="14" y="453"/>
                    <a:pt x="41" y="521"/>
                  </a:cubicBezTo>
                  <a:cubicBezTo>
                    <a:pt x="98" y="634"/>
                    <a:pt x="213" y="695"/>
                    <a:pt x="333" y="695"/>
                  </a:cubicBezTo>
                  <a:cubicBezTo>
                    <a:pt x="387" y="695"/>
                    <a:pt x="441" y="683"/>
                    <a:pt x="492" y="658"/>
                  </a:cubicBezTo>
                  <a:cubicBezTo>
                    <a:pt x="642" y="576"/>
                    <a:pt x="724" y="398"/>
                    <a:pt x="697" y="221"/>
                  </a:cubicBezTo>
                  <a:cubicBezTo>
                    <a:pt x="683" y="153"/>
                    <a:pt x="656" y="84"/>
                    <a:pt x="601" y="43"/>
                  </a:cubicBezTo>
                  <a:cubicBezTo>
                    <a:pt x="563" y="12"/>
                    <a:pt x="516" y="1"/>
                    <a:pt x="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2"/>
            <p:cNvSpPr/>
            <p:nvPr/>
          </p:nvSpPr>
          <p:spPr>
            <a:xfrm flipH="1">
              <a:off x="8786944" y="517895"/>
              <a:ext cx="57996" cy="39855"/>
            </a:xfrm>
            <a:custGeom>
              <a:avLst/>
              <a:gdLst/>
              <a:ahLst/>
              <a:cxnLst/>
              <a:rect l="l" t="t" r="r" b="b"/>
              <a:pathLst>
                <a:path w="438" h="301" extrusionOk="0">
                  <a:moveTo>
                    <a:pt x="280" y="1"/>
                  </a:moveTo>
                  <a:cubicBezTo>
                    <a:pt x="238" y="1"/>
                    <a:pt x="194" y="15"/>
                    <a:pt x="150" y="37"/>
                  </a:cubicBezTo>
                  <a:cubicBezTo>
                    <a:pt x="110" y="50"/>
                    <a:pt x="69" y="77"/>
                    <a:pt x="41" y="105"/>
                  </a:cubicBezTo>
                  <a:cubicBezTo>
                    <a:pt x="14" y="146"/>
                    <a:pt x="0" y="200"/>
                    <a:pt x="28" y="241"/>
                  </a:cubicBezTo>
                  <a:cubicBezTo>
                    <a:pt x="55" y="269"/>
                    <a:pt x="82" y="282"/>
                    <a:pt x="110" y="282"/>
                  </a:cubicBezTo>
                  <a:cubicBezTo>
                    <a:pt x="143" y="294"/>
                    <a:pt x="180" y="300"/>
                    <a:pt x="215" y="300"/>
                  </a:cubicBezTo>
                  <a:cubicBezTo>
                    <a:pt x="266" y="300"/>
                    <a:pt x="315" y="287"/>
                    <a:pt x="355" y="255"/>
                  </a:cubicBezTo>
                  <a:cubicBezTo>
                    <a:pt x="424" y="200"/>
                    <a:pt x="437" y="91"/>
                    <a:pt x="383" y="37"/>
                  </a:cubicBezTo>
                  <a:cubicBezTo>
                    <a:pt x="351" y="11"/>
                    <a:pt x="316"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2"/>
            <p:cNvSpPr/>
            <p:nvPr/>
          </p:nvSpPr>
          <p:spPr>
            <a:xfrm flipH="1">
              <a:off x="8680352" y="647262"/>
              <a:ext cx="57996" cy="56936"/>
            </a:xfrm>
            <a:custGeom>
              <a:avLst/>
              <a:gdLst/>
              <a:ahLst/>
              <a:cxnLst/>
              <a:rect l="l" t="t" r="r" b="b"/>
              <a:pathLst>
                <a:path w="438" h="430" extrusionOk="0">
                  <a:moveTo>
                    <a:pt x="288" y="1"/>
                  </a:moveTo>
                  <a:cubicBezTo>
                    <a:pt x="284" y="1"/>
                    <a:pt x="279" y="1"/>
                    <a:pt x="274" y="2"/>
                  </a:cubicBezTo>
                  <a:cubicBezTo>
                    <a:pt x="178" y="97"/>
                    <a:pt x="1" y="398"/>
                    <a:pt x="137" y="425"/>
                  </a:cubicBezTo>
                  <a:cubicBezTo>
                    <a:pt x="152" y="428"/>
                    <a:pt x="166" y="429"/>
                    <a:pt x="180" y="429"/>
                  </a:cubicBezTo>
                  <a:cubicBezTo>
                    <a:pt x="301" y="429"/>
                    <a:pt x="412" y="327"/>
                    <a:pt x="424" y="193"/>
                  </a:cubicBezTo>
                  <a:cubicBezTo>
                    <a:pt x="437" y="115"/>
                    <a:pt x="376" y="1"/>
                    <a:pt x="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2"/>
            <p:cNvSpPr/>
            <p:nvPr/>
          </p:nvSpPr>
          <p:spPr>
            <a:xfrm flipH="1">
              <a:off x="9271442" y="554044"/>
              <a:ext cx="141149" cy="111622"/>
            </a:xfrm>
            <a:custGeom>
              <a:avLst/>
              <a:gdLst/>
              <a:ahLst/>
              <a:cxnLst/>
              <a:rect l="l" t="t" r="r" b="b"/>
              <a:pathLst>
                <a:path w="1066" h="843" extrusionOk="0">
                  <a:moveTo>
                    <a:pt x="818" y="0"/>
                  </a:moveTo>
                  <a:cubicBezTo>
                    <a:pt x="796" y="0"/>
                    <a:pt x="774" y="4"/>
                    <a:pt x="751" y="9"/>
                  </a:cubicBezTo>
                  <a:cubicBezTo>
                    <a:pt x="587" y="9"/>
                    <a:pt x="423" y="64"/>
                    <a:pt x="287" y="132"/>
                  </a:cubicBezTo>
                  <a:cubicBezTo>
                    <a:pt x="232" y="159"/>
                    <a:pt x="164" y="187"/>
                    <a:pt x="123" y="241"/>
                  </a:cubicBezTo>
                  <a:cubicBezTo>
                    <a:pt x="0" y="378"/>
                    <a:pt x="41" y="637"/>
                    <a:pt x="191" y="747"/>
                  </a:cubicBezTo>
                  <a:cubicBezTo>
                    <a:pt x="271" y="812"/>
                    <a:pt x="370" y="842"/>
                    <a:pt x="470" y="842"/>
                  </a:cubicBezTo>
                  <a:cubicBezTo>
                    <a:pt x="558" y="842"/>
                    <a:pt x="647" y="819"/>
                    <a:pt x="724" y="774"/>
                  </a:cubicBezTo>
                  <a:cubicBezTo>
                    <a:pt x="929" y="651"/>
                    <a:pt x="1065" y="392"/>
                    <a:pt x="997" y="159"/>
                  </a:cubicBezTo>
                  <a:cubicBezTo>
                    <a:pt x="983" y="105"/>
                    <a:pt x="956" y="50"/>
                    <a:pt x="901" y="23"/>
                  </a:cubicBezTo>
                  <a:cubicBezTo>
                    <a:pt x="877" y="7"/>
                    <a:pt x="849" y="0"/>
                    <a:pt x="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2"/>
            <p:cNvSpPr/>
            <p:nvPr/>
          </p:nvSpPr>
          <p:spPr>
            <a:xfrm flipH="1">
              <a:off x="9380019" y="755972"/>
              <a:ext cx="79578" cy="57863"/>
            </a:xfrm>
            <a:custGeom>
              <a:avLst/>
              <a:gdLst/>
              <a:ahLst/>
              <a:cxnLst/>
              <a:rect l="l" t="t" r="r" b="b"/>
              <a:pathLst>
                <a:path w="601" h="437" extrusionOk="0">
                  <a:moveTo>
                    <a:pt x="299" y="0"/>
                  </a:moveTo>
                  <a:cubicBezTo>
                    <a:pt x="248" y="0"/>
                    <a:pt x="196" y="10"/>
                    <a:pt x="150" y="27"/>
                  </a:cubicBezTo>
                  <a:cubicBezTo>
                    <a:pt x="123" y="41"/>
                    <a:pt x="96" y="54"/>
                    <a:pt x="68" y="68"/>
                  </a:cubicBezTo>
                  <a:cubicBezTo>
                    <a:pt x="0" y="136"/>
                    <a:pt x="14" y="259"/>
                    <a:pt x="68" y="341"/>
                  </a:cubicBezTo>
                  <a:cubicBezTo>
                    <a:pt x="137" y="409"/>
                    <a:pt x="232" y="437"/>
                    <a:pt x="341" y="437"/>
                  </a:cubicBezTo>
                  <a:cubicBezTo>
                    <a:pt x="396" y="437"/>
                    <a:pt x="451" y="423"/>
                    <a:pt x="492" y="396"/>
                  </a:cubicBezTo>
                  <a:cubicBezTo>
                    <a:pt x="601" y="327"/>
                    <a:pt x="587" y="150"/>
                    <a:pt x="492" y="68"/>
                  </a:cubicBezTo>
                  <a:cubicBezTo>
                    <a:pt x="444" y="20"/>
                    <a:pt x="372" y="0"/>
                    <a:pt x="2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2"/>
            <p:cNvSpPr/>
            <p:nvPr/>
          </p:nvSpPr>
          <p:spPr>
            <a:xfrm flipH="1">
              <a:off x="9018402" y="887324"/>
              <a:ext cx="157435" cy="147108"/>
            </a:xfrm>
            <a:custGeom>
              <a:avLst/>
              <a:gdLst/>
              <a:ahLst/>
              <a:cxnLst/>
              <a:rect l="l" t="t" r="r" b="b"/>
              <a:pathLst>
                <a:path w="1189" h="1111" extrusionOk="0">
                  <a:moveTo>
                    <a:pt x="522" y="1"/>
                  </a:moveTo>
                  <a:cubicBezTo>
                    <a:pt x="447" y="1"/>
                    <a:pt x="372" y="11"/>
                    <a:pt x="301" y="32"/>
                  </a:cubicBezTo>
                  <a:cubicBezTo>
                    <a:pt x="246" y="45"/>
                    <a:pt x="192" y="73"/>
                    <a:pt x="151" y="114"/>
                  </a:cubicBezTo>
                  <a:cubicBezTo>
                    <a:pt x="69" y="182"/>
                    <a:pt x="28" y="291"/>
                    <a:pt x="14" y="400"/>
                  </a:cubicBezTo>
                  <a:cubicBezTo>
                    <a:pt x="1" y="482"/>
                    <a:pt x="14" y="564"/>
                    <a:pt x="28" y="646"/>
                  </a:cubicBezTo>
                  <a:cubicBezTo>
                    <a:pt x="83" y="824"/>
                    <a:pt x="219" y="960"/>
                    <a:pt x="397" y="1042"/>
                  </a:cubicBezTo>
                  <a:cubicBezTo>
                    <a:pt x="478" y="1086"/>
                    <a:pt x="575" y="1111"/>
                    <a:pt x="671" y="1111"/>
                  </a:cubicBezTo>
                  <a:cubicBezTo>
                    <a:pt x="753" y="1111"/>
                    <a:pt x="833" y="1093"/>
                    <a:pt x="902" y="1056"/>
                  </a:cubicBezTo>
                  <a:cubicBezTo>
                    <a:pt x="1079" y="974"/>
                    <a:pt x="1189" y="769"/>
                    <a:pt x="1189" y="578"/>
                  </a:cubicBezTo>
                  <a:cubicBezTo>
                    <a:pt x="1175" y="373"/>
                    <a:pt x="1052" y="196"/>
                    <a:pt x="875" y="100"/>
                  </a:cubicBezTo>
                  <a:cubicBezTo>
                    <a:pt x="772" y="31"/>
                    <a:pt x="647" y="1"/>
                    <a:pt x="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2"/>
            <p:cNvSpPr/>
            <p:nvPr/>
          </p:nvSpPr>
          <p:spPr>
            <a:xfrm flipH="1">
              <a:off x="9200997" y="914733"/>
              <a:ext cx="66999" cy="48727"/>
            </a:xfrm>
            <a:custGeom>
              <a:avLst/>
              <a:gdLst/>
              <a:ahLst/>
              <a:cxnLst/>
              <a:rect l="l" t="t" r="r" b="b"/>
              <a:pathLst>
                <a:path w="506" h="368" extrusionOk="0">
                  <a:moveTo>
                    <a:pt x="305" y="0"/>
                  </a:moveTo>
                  <a:cubicBezTo>
                    <a:pt x="277" y="0"/>
                    <a:pt x="250" y="8"/>
                    <a:pt x="219" y="16"/>
                  </a:cubicBezTo>
                  <a:cubicBezTo>
                    <a:pt x="110" y="57"/>
                    <a:pt x="0" y="139"/>
                    <a:pt x="41" y="248"/>
                  </a:cubicBezTo>
                  <a:cubicBezTo>
                    <a:pt x="55" y="303"/>
                    <a:pt x="110" y="344"/>
                    <a:pt x="164" y="357"/>
                  </a:cubicBezTo>
                  <a:cubicBezTo>
                    <a:pt x="188" y="364"/>
                    <a:pt x="214" y="368"/>
                    <a:pt x="240" y="368"/>
                  </a:cubicBezTo>
                  <a:cubicBezTo>
                    <a:pt x="318" y="368"/>
                    <a:pt x="400" y="337"/>
                    <a:pt x="451" y="275"/>
                  </a:cubicBezTo>
                  <a:cubicBezTo>
                    <a:pt x="506" y="180"/>
                    <a:pt x="465" y="43"/>
                    <a:pt x="369" y="16"/>
                  </a:cubicBezTo>
                  <a:cubicBezTo>
                    <a:pt x="346" y="4"/>
                    <a:pt x="325" y="0"/>
                    <a:pt x="3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2"/>
            <p:cNvSpPr/>
            <p:nvPr/>
          </p:nvSpPr>
          <p:spPr>
            <a:xfrm flipH="1">
              <a:off x="9307589" y="886927"/>
              <a:ext cx="84742" cy="78387"/>
            </a:xfrm>
            <a:custGeom>
              <a:avLst/>
              <a:gdLst/>
              <a:ahLst/>
              <a:cxnLst/>
              <a:rect l="l" t="t" r="r" b="b"/>
              <a:pathLst>
                <a:path w="640" h="592" extrusionOk="0">
                  <a:moveTo>
                    <a:pt x="281" y="1"/>
                  </a:moveTo>
                  <a:cubicBezTo>
                    <a:pt x="272" y="1"/>
                    <a:pt x="353" y="46"/>
                    <a:pt x="243" y="76"/>
                  </a:cubicBezTo>
                  <a:cubicBezTo>
                    <a:pt x="175" y="103"/>
                    <a:pt x="107" y="117"/>
                    <a:pt x="66" y="171"/>
                  </a:cubicBezTo>
                  <a:cubicBezTo>
                    <a:pt x="38" y="212"/>
                    <a:pt x="25" y="240"/>
                    <a:pt x="25" y="281"/>
                  </a:cubicBezTo>
                  <a:cubicBezTo>
                    <a:pt x="1" y="446"/>
                    <a:pt x="152" y="592"/>
                    <a:pt x="308" y="592"/>
                  </a:cubicBezTo>
                  <a:cubicBezTo>
                    <a:pt x="332" y="592"/>
                    <a:pt x="356" y="588"/>
                    <a:pt x="380" y="581"/>
                  </a:cubicBezTo>
                  <a:cubicBezTo>
                    <a:pt x="571" y="540"/>
                    <a:pt x="639" y="281"/>
                    <a:pt x="530" y="130"/>
                  </a:cubicBezTo>
                  <a:cubicBezTo>
                    <a:pt x="475" y="76"/>
                    <a:pt x="407" y="48"/>
                    <a:pt x="339" y="21"/>
                  </a:cubicBezTo>
                  <a:cubicBezTo>
                    <a:pt x="299" y="7"/>
                    <a:pt x="284" y="1"/>
                    <a:pt x="2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2"/>
            <p:cNvSpPr/>
            <p:nvPr/>
          </p:nvSpPr>
          <p:spPr>
            <a:xfrm flipH="1">
              <a:off x="8861095" y="897387"/>
              <a:ext cx="101426" cy="100234"/>
            </a:xfrm>
            <a:custGeom>
              <a:avLst/>
              <a:gdLst/>
              <a:ahLst/>
              <a:cxnLst/>
              <a:rect l="l" t="t" r="r" b="b"/>
              <a:pathLst>
                <a:path w="766" h="757" extrusionOk="0">
                  <a:moveTo>
                    <a:pt x="506" y="0"/>
                  </a:moveTo>
                  <a:cubicBezTo>
                    <a:pt x="482" y="0"/>
                    <a:pt x="458" y="4"/>
                    <a:pt x="438" y="10"/>
                  </a:cubicBezTo>
                  <a:cubicBezTo>
                    <a:pt x="288" y="24"/>
                    <a:pt x="151" y="106"/>
                    <a:pt x="69" y="229"/>
                  </a:cubicBezTo>
                  <a:cubicBezTo>
                    <a:pt x="1" y="352"/>
                    <a:pt x="1" y="529"/>
                    <a:pt x="96" y="638"/>
                  </a:cubicBezTo>
                  <a:cubicBezTo>
                    <a:pt x="158" y="717"/>
                    <a:pt x="259" y="757"/>
                    <a:pt x="359" y="757"/>
                  </a:cubicBezTo>
                  <a:cubicBezTo>
                    <a:pt x="415" y="757"/>
                    <a:pt x="471" y="745"/>
                    <a:pt x="520" y="720"/>
                  </a:cubicBezTo>
                  <a:cubicBezTo>
                    <a:pt x="656" y="652"/>
                    <a:pt x="752" y="502"/>
                    <a:pt x="752" y="338"/>
                  </a:cubicBezTo>
                  <a:cubicBezTo>
                    <a:pt x="765" y="202"/>
                    <a:pt x="711" y="51"/>
                    <a:pt x="574" y="10"/>
                  </a:cubicBezTo>
                  <a:cubicBezTo>
                    <a:pt x="554" y="4"/>
                    <a:pt x="530" y="0"/>
                    <a:pt x="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2"/>
            <p:cNvSpPr/>
            <p:nvPr/>
          </p:nvSpPr>
          <p:spPr>
            <a:xfrm flipH="1">
              <a:off x="9419743" y="830387"/>
              <a:ext cx="108576" cy="87258"/>
            </a:xfrm>
            <a:custGeom>
              <a:avLst/>
              <a:gdLst/>
              <a:ahLst/>
              <a:cxnLst/>
              <a:rect l="l" t="t" r="r" b="b"/>
              <a:pathLst>
                <a:path w="820" h="659" extrusionOk="0">
                  <a:moveTo>
                    <a:pt x="424" y="0"/>
                  </a:moveTo>
                  <a:cubicBezTo>
                    <a:pt x="379" y="0"/>
                    <a:pt x="333" y="8"/>
                    <a:pt x="287" y="25"/>
                  </a:cubicBezTo>
                  <a:cubicBezTo>
                    <a:pt x="205" y="39"/>
                    <a:pt x="123" y="93"/>
                    <a:pt x="82" y="175"/>
                  </a:cubicBezTo>
                  <a:cubicBezTo>
                    <a:pt x="0" y="312"/>
                    <a:pt x="82" y="503"/>
                    <a:pt x="219" y="585"/>
                  </a:cubicBezTo>
                  <a:cubicBezTo>
                    <a:pt x="293" y="634"/>
                    <a:pt x="376" y="658"/>
                    <a:pt x="458" y="658"/>
                  </a:cubicBezTo>
                  <a:cubicBezTo>
                    <a:pt x="512" y="658"/>
                    <a:pt x="566" y="647"/>
                    <a:pt x="615" y="626"/>
                  </a:cubicBezTo>
                  <a:cubicBezTo>
                    <a:pt x="738" y="557"/>
                    <a:pt x="820" y="421"/>
                    <a:pt x="806" y="284"/>
                  </a:cubicBezTo>
                  <a:cubicBezTo>
                    <a:pt x="792" y="175"/>
                    <a:pt x="710" y="80"/>
                    <a:pt x="615" y="39"/>
                  </a:cubicBezTo>
                  <a:cubicBezTo>
                    <a:pt x="551" y="15"/>
                    <a:pt x="488" y="0"/>
                    <a:pt x="4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2"/>
            <p:cNvSpPr/>
            <p:nvPr/>
          </p:nvSpPr>
          <p:spPr>
            <a:xfrm flipH="1">
              <a:off x="8790783" y="954059"/>
              <a:ext cx="39723" cy="34294"/>
            </a:xfrm>
            <a:custGeom>
              <a:avLst/>
              <a:gdLst/>
              <a:ahLst/>
              <a:cxnLst/>
              <a:rect l="l" t="t" r="r" b="b"/>
              <a:pathLst>
                <a:path w="300" h="259" extrusionOk="0">
                  <a:moveTo>
                    <a:pt x="143" y="0"/>
                  </a:moveTo>
                  <a:cubicBezTo>
                    <a:pt x="132" y="0"/>
                    <a:pt x="121" y="2"/>
                    <a:pt x="110" y="6"/>
                  </a:cubicBezTo>
                  <a:cubicBezTo>
                    <a:pt x="28" y="33"/>
                    <a:pt x="1" y="156"/>
                    <a:pt x="69" y="224"/>
                  </a:cubicBezTo>
                  <a:cubicBezTo>
                    <a:pt x="87" y="247"/>
                    <a:pt x="116" y="258"/>
                    <a:pt x="146" y="258"/>
                  </a:cubicBezTo>
                  <a:cubicBezTo>
                    <a:pt x="204" y="258"/>
                    <a:pt x="269" y="219"/>
                    <a:pt x="287" y="156"/>
                  </a:cubicBezTo>
                  <a:cubicBezTo>
                    <a:pt x="299" y="73"/>
                    <a:pt x="218"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2"/>
            <p:cNvSpPr/>
            <p:nvPr/>
          </p:nvSpPr>
          <p:spPr>
            <a:xfrm flipH="1">
              <a:off x="9202852" y="998152"/>
              <a:ext cx="103147" cy="80903"/>
            </a:xfrm>
            <a:custGeom>
              <a:avLst/>
              <a:gdLst/>
              <a:ahLst/>
              <a:cxnLst/>
              <a:rect l="l" t="t" r="r" b="b"/>
              <a:pathLst>
                <a:path w="779" h="611" extrusionOk="0">
                  <a:moveTo>
                    <a:pt x="260" y="0"/>
                  </a:moveTo>
                  <a:cubicBezTo>
                    <a:pt x="192" y="0"/>
                    <a:pt x="110" y="0"/>
                    <a:pt x="69" y="55"/>
                  </a:cubicBezTo>
                  <a:cubicBezTo>
                    <a:pt x="1" y="110"/>
                    <a:pt x="28" y="219"/>
                    <a:pt x="69" y="287"/>
                  </a:cubicBezTo>
                  <a:cubicBezTo>
                    <a:pt x="124" y="396"/>
                    <a:pt x="205" y="492"/>
                    <a:pt x="301" y="546"/>
                  </a:cubicBezTo>
                  <a:cubicBezTo>
                    <a:pt x="369" y="589"/>
                    <a:pt x="443" y="610"/>
                    <a:pt x="515" y="610"/>
                  </a:cubicBezTo>
                  <a:cubicBezTo>
                    <a:pt x="559" y="610"/>
                    <a:pt x="601" y="603"/>
                    <a:pt x="642" y="587"/>
                  </a:cubicBezTo>
                  <a:cubicBezTo>
                    <a:pt x="670" y="574"/>
                    <a:pt x="697" y="574"/>
                    <a:pt x="711" y="546"/>
                  </a:cubicBezTo>
                  <a:cubicBezTo>
                    <a:pt x="738" y="519"/>
                    <a:pt x="752" y="492"/>
                    <a:pt x="752" y="465"/>
                  </a:cubicBezTo>
                  <a:cubicBezTo>
                    <a:pt x="779" y="355"/>
                    <a:pt x="738" y="246"/>
                    <a:pt x="670" y="164"/>
                  </a:cubicBezTo>
                  <a:cubicBezTo>
                    <a:pt x="574" y="55"/>
                    <a:pt x="410" y="14"/>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2"/>
            <p:cNvSpPr/>
            <p:nvPr/>
          </p:nvSpPr>
          <p:spPr>
            <a:xfrm flipH="1">
              <a:off x="9327585" y="993518"/>
              <a:ext cx="141149" cy="120493"/>
            </a:xfrm>
            <a:custGeom>
              <a:avLst/>
              <a:gdLst/>
              <a:ahLst/>
              <a:cxnLst/>
              <a:rect l="l" t="t" r="r" b="b"/>
              <a:pathLst>
                <a:path w="1066" h="910" extrusionOk="0">
                  <a:moveTo>
                    <a:pt x="520" y="0"/>
                  </a:moveTo>
                  <a:cubicBezTo>
                    <a:pt x="372" y="0"/>
                    <a:pt x="220" y="66"/>
                    <a:pt x="124" y="172"/>
                  </a:cubicBezTo>
                  <a:cubicBezTo>
                    <a:pt x="83" y="226"/>
                    <a:pt x="42" y="281"/>
                    <a:pt x="28" y="336"/>
                  </a:cubicBezTo>
                  <a:cubicBezTo>
                    <a:pt x="1" y="445"/>
                    <a:pt x="56" y="568"/>
                    <a:pt x="137" y="650"/>
                  </a:cubicBezTo>
                  <a:cubicBezTo>
                    <a:pt x="219" y="732"/>
                    <a:pt x="315" y="786"/>
                    <a:pt x="424" y="827"/>
                  </a:cubicBezTo>
                  <a:cubicBezTo>
                    <a:pt x="521" y="871"/>
                    <a:pt x="628" y="909"/>
                    <a:pt x="729" y="909"/>
                  </a:cubicBezTo>
                  <a:cubicBezTo>
                    <a:pt x="785" y="909"/>
                    <a:pt x="840" y="897"/>
                    <a:pt x="888" y="868"/>
                  </a:cubicBezTo>
                  <a:cubicBezTo>
                    <a:pt x="1011" y="800"/>
                    <a:pt x="1066" y="650"/>
                    <a:pt x="1052" y="513"/>
                  </a:cubicBezTo>
                  <a:cubicBezTo>
                    <a:pt x="1052" y="308"/>
                    <a:pt x="902" y="104"/>
                    <a:pt x="697" y="35"/>
                  </a:cubicBezTo>
                  <a:cubicBezTo>
                    <a:pt x="641" y="11"/>
                    <a:pt x="581" y="0"/>
                    <a:pt x="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2"/>
            <p:cNvSpPr/>
            <p:nvPr/>
          </p:nvSpPr>
          <p:spPr>
            <a:xfrm flipH="1">
              <a:off x="9454037" y="952338"/>
              <a:ext cx="47138" cy="41974"/>
            </a:xfrm>
            <a:custGeom>
              <a:avLst/>
              <a:gdLst/>
              <a:ahLst/>
              <a:cxnLst/>
              <a:rect l="l" t="t" r="r" b="b"/>
              <a:pathLst>
                <a:path w="356" h="317" extrusionOk="0">
                  <a:moveTo>
                    <a:pt x="163" y="0"/>
                  </a:moveTo>
                  <a:cubicBezTo>
                    <a:pt x="150" y="0"/>
                    <a:pt x="136" y="2"/>
                    <a:pt x="123" y="5"/>
                  </a:cubicBezTo>
                  <a:cubicBezTo>
                    <a:pt x="55" y="19"/>
                    <a:pt x="0" y="87"/>
                    <a:pt x="0" y="169"/>
                  </a:cubicBezTo>
                  <a:cubicBezTo>
                    <a:pt x="0" y="247"/>
                    <a:pt x="82" y="316"/>
                    <a:pt x="165" y="316"/>
                  </a:cubicBezTo>
                  <a:cubicBezTo>
                    <a:pt x="183" y="316"/>
                    <a:pt x="201" y="313"/>
                    <a:pt x="219" y="305"/>
                  </a:cubicBezTo>
                  <a:cubicBezTo>
                    <a:pt x="314" y="278"/>
                    <a:pt x="355" y="128"/>
                    <a:pt x="287" y="60"/>
                  </a:cubicBezTo>
                  <a:cubicBezTo>
                    <a:pt x="256" y="18"/>
                    <a:pt x="20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2"/>
            <p:cNvSpPr/>
            <p:nvPr/>
          </p:nvSpPr>
          <p:spPr>
            <a:xfrm flipH="1">
              <a:off x="9050974" y="1062240"/>
              <a:ext cx="88715" cy="86464"/>
            </a:xfrm>
            <a:custGeom>
              <a:avLst/>
              <a:gdLst/>
              <a:ahLst/>
              <a:cxnLst/>
              <a:rect l="l" t="t" r="r" b="b"/>
              <a:pathLst>
                <a:path w="670" h="653" extrusionOk="0">
                  <a:moveTo>
                    <a:pt x="433" y="0"/>
                  </a:moveTo>
                  <a:cubicBezTo>
                    <a:pt x="385" y="0"/>
                    <a:pt x="335" y="10"/>
                    <a:pt x="288" y="22"/>
                  </a:cubicBezTo>
                  <a:cubicBezTo>
                    <a:pt x="233" y="49"/>
                    <a:pt x="165" y="62"/>
                    <a:pt x="110" y="117"/>
                  </a:cubicBezTo>
                  <a:cubicBezTo>
                    <a:pt x="69" y="144"/>
                    <a:pt x="42" y="199"/>
                    <a:pt x="28" y="254"/>
                  </a:cubicBezTo>
                  <a:cubicBezTo>
                    <a:pt x="1" y="363"/>
                    <a:pt x="14" y="499"/>
                    <a:pt x="110" y="581"/>
                  </a:cubicBezTo>
                  <a:cubicBezTo>
                    <a:pt x="164" y="628"/>
                    <a:pt x="241" y="652"/>
                    <a:pt x="316" y="652"/>
                  </a:cubicBezTo>
                  <a:cubicBezTo>
                    <a:pt x="374" y="652"/>
                    <a:pt x="431" y="638"/>
                    <a:pt x="479" y="609"/>
                  </a:cubicBezTo>
                  <a:cubicBezTo>
                    <a:pt x="588" y="527"/>
                    <a:pt x="656" y="404"/>
                    <a:pt x="670" y="267"/>
                  </a:cubicBezTo>
                  <a:cubicBezTo>
                    <a:pt x="670" y="185"/>
                    <a:pt x="656" y="103"/>
                    <a:pt x="602" y="62"/>
                  </a:cubicBezTo>
                  <a:cubicBezTo>
                    <a:pt x="555" y="16"/>
                    <a:pt x="496"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2"/>
            <p:cNvSpPr/>
            <p:nvPr/>
          </p:nvSpPr>
          <p:spPr>
            <a:xfrm flipH="1">
              <a:off x="8882811" y="1035228"/>
              <a:ext cx="94144" cy="79049"/>
            </a:xfrm>
            <a:custGeom>
              <a:avLst/>
              <a:gdLst/>
              <a:ahLst/>
              <a:cxnLst/>
              <a:rect l="l" t="t" r="r" b="b"/>
              <a:pathLst>
                <a:path w="711" h="597" extrusionOk="0">
                  <a:moveTo>
                    <a:pt x="284" y="1"/>
                  </a:moveTo>
                  <a:cubicBezTo>
                    <a:pt x="267" y="1"/>
                    <a:pt x="247" y="7"/>
                    <a:pt x="219" y="21"/>
                  </a:cubicBezTo>
                  <a:cubicBezTo>
                    <a:pt x="110" y="75"/>
                    <a:pt x="1" y="185"/>
                    <a:pt x="14" y="307"/>
                  </a:cubicBezTo>
                  <a:cubicBezTo>
                    <a:pt x="28" y="417"/>
                    <a:pt x="137" y="485"/>
                    <a:pt x="233" y="526"/>
                  </a:cubicBezTo>
                  <a:cubicBezTo>
                    <a:pt x="304" y="561"/>
                    <a:pt x="395" y="597"/>
                    <a:pt x="480" y="597"/>
                  </a:cubicBezTo>
                  <a:cubicBezTo>
                    <a:pt x="494" y="597"/>
                    <a:pt x="507" y="596"/>
                    <a:pt x="519" y="594"/>
                  </a:cubicBezTo>
                  <a:cubicBezTo>
                    <a:pt x="615" y="567"/>
                    <a:pt x="711" y="485"/>
                    <a:pt x="697" y="376"/>
                  </a:cubicBezTo>
                  <a:cubicBezTo>
                    <a:pt x="697" y="335"/>
                    <a:pt x="670" y="294"/>
                    <a:pt x="642" y="253"/>
                  </a:cubicBezTo>
                  <a:cubicBezTo>
                    <a:pt x="588" y="185"/>
                    <a:pt x="506" y="130"/>
                    <a:pt x="424" y="89"/>
                  </a:cubicBezTo>
                  <a:cubicBezTo>
                    <a:pt x="343" y="49"/>
                    <a:pt x="329" y="1"/>
                    <a:pt x="2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22"/>
            <p:cNvSpPr/>
            <p:nvPr/>
          </p:nvSpPr>
          <p:spPr>
            <a:xfrm flipH="1">
              <a:off x="8665919" y="930623"/>
              <a:ext cx="61571" cy="57731"/>
            </a:xfrm>
            <a:custGeom>
              <a:avLst/>
              <a:gdLst/>
              <a:ahLst/>
              <a:cxnLst/>
              <a:rect l="l" t="t" r="r" b="b"/>
              <a:pathLst>
                <a:path w="465" h="436" extrusionOk="0">
                  <a:moveTo>
                    <a:pt x="245" y="1"/>
                  </a:moveTo>
                  <a:cubicBezTo>
                    <a:pt x="231" y="1"/>
                    <a:pt x="218" y="2"/>
                    <a:pt x="206" y="5"/>
                  </a:cubicBezTo>
                  <a:cubicBezTo>
                    <a:pt x="83" y="32"/>
                    <a:pt x="1" y="183"/>
                    <a:pt x="42" y="292"/>
                  </a:cubicBezTo>
                  <a:cubicBezTo>
                    <a:pt x="72" y="382"/>
                    <a:pt x="169" y="436"/>
                    <a:pt x="261" y="436"/>
                  </a:cubicBezTo>
                  <a:cubicBezTo>
                    <a:pt x="295" y="436"/>
                    <a:pt x="327" y="429"/>
                    <a:pt x="356" y="415"/>
                  </a:cubicBezTo>
                  <a:cubicBezTo>
                    <a:pt x="397" y="387"/>
                    <a:pt x="424" y="360"/>
                    <a:pt x="451" y="319"/>
                  </a:cubicBezTo>
                  <a:cubicBezTo>
                    <a:pt x="465" y="278"/>
                    <a:pt x="465" y="251"/>
                    <a:pt x="465" y="210"/>
                  </a:cubicBezTo>
                  <a:cubicBezTo>
                    <a:pt x="465" y="100"/>
                    <a:pt x="356" y="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22"/>
            <p:cNvSpPr/>
            <p:nvPr/>
          </p:nvSpPr>
          <p:spPr>
            <a:xfrm flipH="1">
              <a:off x="8759932" y="1026356"/>
              <a:ext cx="65146" cy="48462"/>
            </a:xfrm>
            <a:custGeom>
              <a:avLst/>
              <a:gdLst/>
              <a:ahLst/>
              <a:cxnLst/>
              <a:rect l="l" t="t" r="r" b="b"/>
              <a:pathLst>
                <a:path w="492" h="366" extrusionOk="0">
                  <a:moveTo>
                    <a:pt x="316" y="0"/>
                  </a:moveTo>
                  <a:cubicBezTo>
                    <a:pt x="283" y="0"/>
                    <a:pt x="250" y="7"/>
                    <a:pt x="219" y="19"/>
                  </a:cubicBezTo>
                  <a:cubicBezTo>
                    <a:pt x="164" y="47"/>
                    <a:pt x="123" y="101"/>
                    <a:pt x="69" y="156"/>
                  </a:cubicBezTo>
                  <a:cubicBezTo>
                    <a:pt x="41" y="197"/>
                    <a:pt x="0" y="265"/>
                    <a:pt x="28" y="320"/>
                  </a:cubicBezTo>
                  <a:cubicBezTo>
                    <a:pt x="55" y="333"/>
                    <a:pt x="82" y="347"/>
                    <a:pt x="123" y="361"/>
                  </a:cubicBezTo>
                  <a:cubicBezTo>
                    <a:pt x="145" y="364"/>
                    <a:pt x="167" y="366"/>
                    <a:pt x="189" y="366"/>
                  </a:cubicBezTo>
                  <a:cubicBezTo>
                    <a:pt x="267" y="366"/>
                    <a:pt x="347" y="345"/>
                    <a:pt x="410" y="293"/>
                  </a:cubicBezTo>
                  <a:cubicBezTo>
                    <a:pt x="478" y="224"/>
                    <a:pt x="492" y="88"/>
                    <a:pt x="424" y="33"/>
                  </a:cubicBezTo>
                  <a:cubicBezTo>
                    <a:pt x="394" y="11"/>
                    <a:pt x="355"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2"/>
            <p:cNvSpPr/>
            <p:nvPr/>
          </p:nvSpPr>
          <p:spPr>
            <a:xfrm flipH="1">
              <a:off x="9257007" y="462282"/>
              <a:ext cx="48992" cy="27939"/>
            </a:xfrm>
            <a:custGeom>
              <a:avLst/>
              <a:gdLst/>
              <a:ahLst/>
              <a:cxnLst/>
              <a:rect l="l" t="t" r="r" b="b"/>
              <a:pathLst>
                <a:path w="370" h="211" extrusionOk="0">
                  <a:moveTo>
                    <a:pt x="182" y="1"/>
                  </a:moveTo>
                  <a:cubicBezTo>
                    <a:pt x="144" y="1"/>
                    <a:pt x="107" y="11"/>
                    <a:pt x="69" y="33"/>
                  </a:cubicBezTo>
                  <a:cubicBezTo>
                    <a:pt x="55" y="33"/>
                    <a:pt x="42" y="47"/>
                    <a:pt x="28" y="61"/>
                  </a:cubicBezTo>
                  <a:cubicBezTo>
                    <a:pt x="1" y="88"/>
                    <a:pt x="14" y="142"/>
                    <a:pt x="42" y="170"/>
                  </a:cubicBezTo>
                  <a:cubicBezTo>
                    <a:pt x="83" y="197"/>
                    <a:pt x="124" y="211"/>
                    <a:pt x="165" y="211"/>
                  </a:cubicBezTo>
                  <a:cubicBezTo>
                    <a:pt x="219" y="211"/>
                    <a:pt x="287" y="211"/>
                    <a:pt x="342" y="183"/>
                  </a:cubicBezTo>
                  <a:cubicBezTo>
                    <a:pt x="369" y="129"/>
                    <a:pt x="328" y="47"/>
                    <a:pt x="274" y="20"/>
                  </a:cubicBezTo>
                  <a:cubicBezTo>
                    <a:pt x="243" y="7"/>
                    <a:pt x="212" y="1"/>
                    <a:pt x="1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22"/>
            <p:cNvSpPr/>
            <p:nvPr/>
          </p:nvSpPr>
          <p:spPr>
            <a:xfrm flipH="1">
              <a:off x="9455890" y="620250"/>
              <a:ext cx="39855" cy="47668"/>
            </a:xfrm>
            <a:custGeom>
              <a:avLst/>
              <a:gdLst/>
              <a:ahLst/>
              <a:cxnLst/>
              <a:rect l="l" t="t" r="r" b="b"/>
              <a:pathLst>
                <a:path w="301" h="360" extrusionOk="0">
                  <a:moveTo>
                    <a:pt x="164" y="1"/>
                  </a:moveTo>
                  <a:cubicBezTo>
                    <a:pt x="109" y="28"/>
                    <a:pt x="41" y="83"/>
                    <a:pt x="27" y="137"/>
                  </a:cubicBezTo>
                  <a:cubicBezTo>
                    <a:pt x="0" y="206"/>
                    <a:pt x="27" y="301"/>
                    <a:pt x="96" y="342"/>
                  </a:cubicBezTo>
                  <a:cubicBezTo>
                    <a:pt x="117" y="353"/>
                    <a:pt x="144" y="359"/>
                    <a:pt x="172" y="359"/>
                  </a:cubicBezTo>
                  <a:cubicBezTo>
                    <a:pt x="216" y="359"/>
                    <a:pt x="262" y="343"/>
                    <a:pt x="287" y="301"/>
                  </a:cubicBezTo>
                  <a:cubicBezTo>
                    <a:pt x="300" y="192"/>
                    <a:pt x="260" y="69"/>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22"/>
            <p:cNvSpPr/>
            <p:nvPr/>
          </p:nvSpPr>
          <p:spPr>
            <a:xfrm flipH="1">
              <a:off x="8861094" y="433152"/>
              <a:ext cx="48992" cy="35353"/>
            </a:xfrm>
            <a:custGeom>
              <a:avLst/>
              <a:gdLst/>
              <a:ahLst/>
              <a:cxnLst/>
              <a:rect l="l" t="t" r="r" b="b"/>
              <a:pathLst>
                <a:path w="370" h="267" extrusionOk="0">
                  <a:moveTo>
                    <a:pt x="219" y="1"/>
                  </a:moveTo>
                  <a:cubicBezTo>
                    <a:pt x="182" y="1"/>
                    <a:pt x="144" y="8"/>
                    <a:pt x="110" y="21"/>
                  </a:cubicBezTo>
                  <a:cubicBezTo>
                    <a:pt x="55" y="48"/>
                    <a:pt x="1" y="89"/>
                    <a:pt x="1" y="144"/>
                  </a:cubicBezTo>
                  <a:cubicBezTo>
                    <a:pt x="1" y="226"/>
                    <a:pt x="83" y="267"/>
                    <a:pt x="151" y="267"/>
                  </a:cubicBezTo>
                  <a:cubicBezTo>
                    <a:pt x="219" y="267"/>
                    <a:pt x="287" y="253"/>
                    <a:pt x="328" y="199"/>
                  </a:cubicBezTo>
                  <a:cubicBezTo>
                    <a:pt x="369" y="144"/>
                    <a:pt x="369" y="62"/>
                    <a:pt x="328" y="21"/>
                  </a:cubicBezTo>
                  <a:cubicBezTo>
                    <a:pt x="294" y="8"/>
                    <a:pt x="257" y="1"/>
                    <a:pt x="2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22"/>
            <p:cNvSpPr/>
            <p:nvPr/>
          </p:nvSpPr>
          <p:spPr>
            <a:xfrm flipH="1">
              <a:off x="8618912" y="716116"/>
              <a:ext cx="43430" cy="42371"/>
            </a:xfrm>
            <a:custGeom>
              <a:avLst/>
              <a:gdLst/>
              <a:ahLst/>
              <a:cxnLst/>
              <a:rect l="l" t="t" r="r" b="b"/>
              <a:pathLst>
                <a:path w="328" h="320" extrusionOk="0">
                  <a:moveTo>
                    <a:pt x="191" y="0"/>
                  </a:moveTo>
                  <a:cubicBezTo>
                    <a:pt x="137" y="41"/>
                    <a:pt x="96" y="69"/>
                    <a:pt x="55" y="123"/>
                  </a:cubicBezTo>
                  <a:cubicBezTo>
                    <a:pt x="14" y="178"/>
                    <a:pt x="0" y="246"/>
                    <a:pt x="41" y="301"/>
                  </a:cubicBezTo>
                  <a:cubicBezTo>
                    <a:pt x="67" y="313"/>
                    <a:pt x="95" y="320"/>
                    <a:pt x="123" y="320"/>
                  </a:cubicBezTo>
                  <a:cubicBezTo>
                    <a:pt x="186" y="320"/>
                    <a:pt x="249" y="289"/>
                    <a:pt x="287" y="233"/>
                  </a:cubicBezTo>
                  <a:cubicBezTo>
                    <a:pt x="328" y="151"/>
                    <a:pt x="287" y="28"/>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22"/>
            <p:cNvSpPr/>
            <p:nvPr/>
          </p:nvSpPr>
          <p:spPr>
            <a:xfrm flipH="1">
              <a:off x="8815942" y="410112"/>
              <a:ext cx="41709" cy="40385"/>
            </a:xfrm>
            <a:custGeom>
              <a:avLst/>
              <a:gdLst/>
              <a:ahLst/>
              <a:cxnLst/>
              <a:rect l="l" t="t" r="r" b="b"/>
              <a:pathLst>
                <a:path w="315" h="305" extrusionOk="0">
                  <a:moveTo>
                    <a:pt x="245" y="0"/>
                  </a:moveTo>
                  <a:cubicBezTo>
                    <a:pt x="223" y="0"/>
                    <a:pt x="203" y="23"/>
                    <a:pt x="192" y="45"/>
                  </a:cubicBezTo>
                  <a:cubicBezTo>
                    <a:pt x="178" y="113"/>
                    <a:pt x="124" y="168"/>
                    <a:pt x="55" y="195"/>
                  </a:cubicBezTo>
                  <a:cubicBezTo>
                    <a:pt x="28" y="195"/>
                    <a:pt x="1" y="222"/>
                    <a:pt x="14" y="263"/>
                  </a:cubicBezTo>
                  <a:cubicBezTo>
                    <a:pt x="14" y="291"/>
                    <a:pt x="42" y="304"/>
                    <a:pt x="69" y="304"/>
                  </a:cubicBezTo>
                  <a:lnTo>
                    <a:pt x="83" y="304"/>
                  </a:lnTo>
                  <a:cubicBezTo>
                    <a:pt x="192" y="277"/>
                    <a:pt x="287" y="182"/>
                    <a:pt x="315" y="72"/>
                  </a:cubicBezTo>
                  <a:cubicBezTo>
                    <a:pt x="315" y="45"/>
                    <a:pt x="301" y="4"/>
                    <a:pt x="260" y="4"/>
                  </a:cubicBezTo>
                  <a:cubicBezTo>
                    <a:pt x="255" y="2"/>
                    <a:pt x="250" y="0"/>
                    <a:pt x="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22"/>
            <p:cNvSpPr/>
            <p:nvPr/>
          </p:nvSpPr>
          <p:spPr>
            <a:xfrm flipH="1">
              <a:off x="9031111" y="334638"/>
              <a:ext cx="23569" cy="52567"/>
            </a:xfrm>
            <a:custGeom>
              <a:avLst/>
              <a:gdLst/>
              <a:ahLst/>
              <a:cxnLst/>
              <a:rect l="l" t="t" r="r" b="b"/>
              <a:pathLst>
                <a:path w="178" h="397" extrusionOk="0">
                  <a:moveTo>
                    <a:pt x="55" y="1"/>
                  </a:moveTo>
                  <a:cubicBezTo>
                    <a:pt x="14" y="14"/>
                    <a:pt x="0" y="42"/>
                    <a:pt x="0" y="69"/>
                  </a:cubicBezTo>
                  <a:lnTo>
                    <a:pt x="55" y="342"/>
                  </a:lnTo>
                  <a:cubicBezTo>
                    <a:pt x="55" y="369"/>
                    <a:pt x="82" y="397"/>
                    <a:pt x="110" y="397"/>
                  </a:cubicBezTo>
                  <a:lnTo>
                    <a:pt x="123" y="397"/>
                  </a:lnTo>
                  <a:cubicBezTo>
                    <a:pt x="151" y="383"/>
                    <a:pt x="178" y="356"/>
                    <a:pt x="164" y="328"/>
                  </a:cubicBezTo>
                  <a:lnTo>
                    <a:pt x="123" y="55"/>
                  </a:lnTo>
                  <a:cubicBezTo>
                    <a:pt x="110" y="14"/>
                    <a:pt x="82"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22"/>
            <p:cNvSpPr/>
            <p:nvPr/>
          </p:nvSpPr>
          <p:spPr>
            <a:xfrm flipH="1">
              <a:off x="9190139" y="367873"/>
              <a:ext cx="47138" cy="35618"/>
            </a:xfrm>
            <a:custGeom>
              <a:avLst/>
              <a:gdLst/>
              <a:ahLst/>
              <a:cxnLst/>
              <a:rect l="l" t="t" r="r" b="b"/>
              <a:pathLst>
                <a:path w="356" h="269" extrusionOk="0">
                  <a:moveTo>
                    <a:pt x="67" y="0"/>
                  </a:moveTo>
                  <a:cubicBezTo>
                    <a:pt x="53" y="0"/>
                    <a:pt x="39" y="3"/>
                    <a:pt x="28" y="9"/>
                  </a:cubicBezTo>
                  <a:cubicBezTo>
                    <a:pt x="14" y="36"/>
                    <a:pt x="1" y="64"/>
                    <a:pt x="28" y="91"/>
                  </a:cubicBezTo>
                  <a:cubicBezTo>
                    <a:pt x="82" y="173"/>
                    <a:pt x="178" y="241"/>
                    <a:pt x="274" y="268"/>
                  </a:cubicBezTo>
                  <a:lnTo>
                    <a:pt x="301" y="268"/>
                  </a:lnTo>
                  <a:cubicBezTo>
                    <a:pt x="328" y="268"/>
                    <a:pt x="342" y="255"/>
                    <a:pt x="355" y="227"/>
                  </a:cubicBezTo>
                  <a:cubicBezTo>
                    <a:pt x="355" y="186"/>
                    <a:pt x="342" y="159"/>
                    <a:pt x="315" y="146"/>
                  </a:cubicBezTo>
                  <a:cubicBezTo>
                    <a:pt x="233" y="132"/>
                    <a:pt x="164" y="91"/>
                    <a:pt x="123" y="23"/>
                  </a:cubicBezTo>
                  <a:cubicBezTo>
                    <a:pt x="107" y="7"/>
                    <a:pt x="87" y="0"/>
                    <a:pt x="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22"/>
            <p:cNvSpPr/>
            <p:nvPr/>
          </p:nvSpPr>
          <p:spPr>
            <a:xfrm flipH="1">
              <a:off x="9318447" y="443083"/>
              <a:ext cx="52567" cy="25423"/>
            </a:xfrm>
            <a:custGeom>
              <a:avLst/>
              <a:gdLst/>
              <a:ahLst/>
              <a:cxnLst/>
              <a:rect l="l" t="t" r="r" b="b"/>
              <a:pathLst>
                <a:path w="397" h="192" extrusionOk="0">
                  <a:moveTo>
                    <a:pt x="82" y="1"/>
                  </a:moveTo>
                  <a:cubicBezTo>
                    <a:pt x="41" y="1"/>
                    <a:pt x="14" y="14"/>
                    <a:pt x="0" y="42"/>
                  </a:cubicBezTo>
                  <a:cubicBezTo>
                    <a:pt x="0" y="83"/>
                    <a:pt x="14" y="110"/>
                    <a:pt x="41" y="124"/>
                  </a:cubicBezTo>
                  <a:lnTo>
                    <a:pt x="314" y="192"/>
                  </a:lnTo>
                  <a:lnTo>
                    <a:pt x="328" y="192"/>
                  </a:lnTo>
                  <a:cubicBezTo>
                    <a:pt x="355" y="192"/>
                    <a:pt x="382" y="178"/>
                    <a:pt x="396" y="151"/>
                  </a:cubicBezTo>
                  <a:cubicBezTo>
                    <a:pt x="396" y="124"/>
                    <a:pt x="382" y="83"/>
                    <a:pt x="355" y="83"/>
                  </a:cubicBezTo>
                  <a:lnTo>
                    <a:pt x="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22"/>
            <p:cNvSpPr/>
            <p:nvPr/>
          </p:nvSpPr>
          <p:spPr>
            <a:xfrm flipH="1">
              <a:off x="8909954" y="627532"/>
              <a:ext cx="23569" cy="56142"/>
            </a:xfrm>
            <a:custGeom>
              <a:avLst/>
              <a:gdLst/>
              <a:ahLst/>
              <a:cxnLst/>
              <a:rect l="l" t="t" r="r" b="b"/>
              <a:pathLst>
                <a:path w="178" h="424" extrusionOk="0">
                  <a:moveTo>
                    <a:pt x="123" y="0"/>
                  </a:moveTo>
                  <a:cubicBezTo>
                    <a:pt x="82" y="0"/>
                    <a:pt x="55" y="14"/>
                    <a:pt x="55" y="55"/>
                  </a:cubicBezTo>
                  <a:lnTo>
                    <a:pt x="0" y="355"/>
                  </a:lnTo>
                  <a:cubicBezTo>
                    <a:pt x="0" y="383"/>
                    <a:pt x="14" y="410"/>
                    <a:pt x="55" y="424"/>
                  </a:cubicBezTo>
                  <a:cubicBezTo>
                    <a:pt x="96" y="424"/>
                    <a:pt x="109" y="396"/>
                    <a:pt x="123" y="369"/>
                  </a:cubicBezTo>
                  <a:lnTo>
                    <a:pt x="164" y="69"/>
                  </a:lnTo>
                  <a:cubicBezTo>
                    <a:pt x="178" y="41"/>
                    <a:pt x="150"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22"/>
            <p:cNvSpPr/>
            <p:nvPr/>
          </p:nvSpPr>
          <p:spPr>
            <a:xfrm flipH="1">
              <a:off x="8694784" y="653882"/>
              <a:ext cx="30852" cy="42504"/>
            </a:xfrm>
            <a:custGeom>
              <a:avLst/>
              <a:gdLst/>
              <a:ahLst/>
              <a:cxnLst/>
              <a:rect l="l" t="t" r="r" b="b"/>
              <a:pathLst>
                <a:path w="233" h="321" extrusionOk="0">
                  <a:moveTo>
                    <a:pt x="167" y="1"/>
                  </a:moveTo>
                  <a:cubicBezTo>
                    <a:pt x="144" y="1"/>
                    <a:pt x="120" y="14"/>
                    <a:pt x="110" y="34"/>
                  </a:cubicBezTo>
                  <a:lnTo>
                    <a:pt x="14" y="238"/>
                  </a:lnTo>
                  <a:cubicBezTo>
                    <a:pt x="0" y="266"/>
                    <a:pt x="0" y="307"/>
                    <a:pt x="41" y="320"/>
                  </a:cubicBezTo>
                  <a:lnTo>
                    <a:pt x="69" y="320"/>
                  </a:lnTo>
                  <a:cubicBezTo>
                    <a:pt x="82" y="320"/>
                    <a:pt x="110" y="307"/>
                    <a:pt x="123" y="293"/>
                  </a:cubicBezTo>
                  <a:lnTo>
                    <a:pt x="219" y="88"/>
                  </a:lnTo>
                  <a:cubicBezTo>
                    <a:pt x="233" y="61"/>
                    <a:pt x="219" y="20"/>
                    <a:pt x="192" y="6"/>
                  </a:cubicBezTo>
                  <a:cubicBezTo>
                    <a:pt x="184" y="3"/>
                    <a:pt x="176"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2"/>
            <p:cNvSpPr/>
            <p:nvPr/>
          </p:nvSpPr>
          <p:spPr>
            <a:xfrm flipH="1">
              <a:off x="8636920" y="828136"/>
              <a:ext cx="52567" cy="21848"/>
            </a:xfrm>
            <a:custGeom>
              <a:avLst/>
              <a:gdLst/>
              <a:ahLst/>
              <a:cxnLst/>
              <a:rect l="l" t="t" r="r" b="b"/>
              <a:pathLst>
                <a:path w="397" h="165" extrusionOk="0">
                  <a:moveTo>
                    <a:pt x="328" y="1"/>
                  </a:moveTo>
                  <a:lnTo>
                    <a:pt x="55" y="56"/>
                  </a:lnTo>
                  <a:cubicBezTo>
                    <a:pt x="14" y="56"/>
                    <a:pt x="0" y="83"/>
                    <a:pt x="0" y="124"/>
                  </a:cubicBezTo>
                  <a:cubicBezTo>
                    <a:pt x="14" y="151"/>
                    <a:pt x="28" y="165"/>
                    <a:pt x="69" y="165"/>
                  </a:cubicBezTo>
                  <a:lnTo>
                    <a:pt x="342" y="124"/>
                  </a:lnTo>
                  <a:cubicBezTo>
                    <a:pt x="383" y="110"/>
                    <a:pt x="396" y="83"/>
                    <a:pt x="396" y="56"/>
                  </a:cubicBezTo>
                  <a:cubicBezTo>
                    <a:pt x="396" y="15"/>
                    <a:pt x="355" y="1"/>
                    <a:pt x="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2"/>
            <p:cNvSpPr/>
            <p:nvPr/>
          </p:nvSpPr>
          <p:spPr>
            <a:xfrm flipH="1">
              <a:off x="8852090" y="881365"/>
              <a:ext cx="50713" cy="71766"/>
            </a:xfrm>
            <a:custGeom>
              <a:avLst/>
              <a:gdLst/>
              <a:ahLst/>
              <a:cxnLst/>
              <a:rect l="l" t="t" r="r" b="b"/>
              <a:pathLst>
                <a:path w="383" h="542" extrusionOk="0">
                  <a:moveTo>
                    <a:pt x="61" y="0"/>
                  </a:moveTo>
                  <a:cubicBezTo>
                    <a:pt x="49" y="0"/>
                    <a:pt x="38" y="4"/>
                    <a:pt x="28" y="9"/>
                  </a:cubicBezTo>
                  <a:cubicBezTo>
                    <a:pt x="0" y="22"/>
                    <a:pt x="0" y="63"/>
                    <a:pt x="14" y="90"/>
                  </a:cubicBezTo>
                  <a:lnTo>
                    <a:pt x="260" y="514"/>
                  </a:lnTo>
                  <a:cubicBezTo>
                    <a:pt x="273" y="527"/>
                    <a:pt x="287" y="541"/>
                    <a:pt x="314" y="541"/>
                  </a:cubicBezTo>
                  <a:cubicBezTo>
                    <a:pt x="328" y="541"/>
                    <a:pt x="328" y="541"/>
                    <a:pt x="342" y="527"/>
                  </a:cubicBezTo>
                  <a:cubicBezTo>
                    <a:pt x="369" y="514"/>
                    <a:pt x="383" y="486"/>
                    <a:pt x="369" y="445"/>
                  </a:cubicBezTo>
                  <a:lnTo>
                    <a:pt x="110" y="36"/>
                  </a:lnTo>
                  <a:cubicBezTo>
                    <a:pt x="101" y="10"/>
                    <a:pt x="81" y="0"/>
                    <a:pt x="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22"/>
            <p:cNvSpPr/>
            <p:nvPr/>
          </p:nvSpPr>
          <p:spPr>
            <a:xfrm flipH="1">
              <a:off x="9067260" y="871567"/>
              <a:ext cx="19994" cy="45284"/>
            </a:xfrm>
            <a:custGeom>
              <a:avLst/>
              <a:gdLst/>
              <a:ahLst/>
              <a:cxnLst/>
              <a:rect l="l" t="t" r="r" b="b"/>
              <a:pathLst>
                <a:path w="151" h="342" extrusionOk="0">
                  <a:moveTo>
                    <a:pt x="83" y="1"/>
                  </a:moveTo>
                  <a:cubicBezTo>
                    <a:pt x="55" y="1"/>
                    <a:pt x="28" y="28"/>
                    <a:pt x="28" y="55"/>
                  </a:cubicBezTo>
                  <a:lnTo>
                    <a:pt x="1" y="274"/>
                  </a:lnTo>
                  <a:cubicBezTo>
                    <a:pt x="1" y="315"/>
                    <a:pt x="14" y="342"/>
                    <a:pt x="55" y="342"/>
                  </a:cubicBezTo>
                  <a:cubicBezTo>
                    <a:pt x="83" y="342"/>
                    <a:pt x="110" y="328"/>
                    <a:pt x="124" y="287"/>
                  </a:cubicBezTo>
                  <a:lnTo>
                    <a:pt x="137" y="69"/>
                  </a:lnTo>
                  <a:cubicBezTo>
                    <a:pt x="151" y="42"/>
                    <a:pt x="124" y="1"/>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22"/>
            <p:cNvSpPr/>
            <p:nvPr/>
          </p:nvSpPr>
          <p:spPr>
            <a:xfrm flipH="1">
              <a:off x="9094272" y="614821"/>
              <a:ext cx="20126" cy="36280"/>
            </a:xfrm>
            <a:custGeom>
              <a:avLst/>
              <a:gdLst/>
              <a:ahLst/>
              <a:cxnLst/>
              <a:rect l="l" t="t" r="r" b="b"/>
              <a:pathLst>
                <a:path w="152" h="274" extrusionOk="0">
                  <a:moveTo>
                    <a:pt x="97" y="1"/>
                  </a:moveTo>
                  <a:cubicBezTo>
                    <a:pt x="69" y="1"/>
                    <a:pt x="42" y="14"/>
                    <a:pt x="28" y="55"/>
                  </a:cubicBezTo>
                  <a:lnTo>
                    <a:pt x="15" y="206"/>
                  </a:lnTo>
                  <a:cubicBezTo>
                    <a:pt x="1" y="233"/>
                    <a:pt x="28" y="260"/>
                    <a:pt x="56" y="274"/>
                  </a:cubicBezTo>
                  <a:lnTo>
                    <a:pt x="69" y="274"/>
                  </a:lnTo>
                  <a:cubicBezTo>
                    <a:pt x="97" y="274"/>
                    <a:pt x="124" y="247"/>
                    <a:pt x="124" y="219"/>
                  </a:cubicBezTo>
                  <a:lnTo>
                    <a:pt x="151" y="69"/>
                  </a:lnTo>
                  <a:cubicBezTo>
                    <a:pt x="151" y="42"/>
                    <a:pt x="137" y="1"/>
                    <a:pt x="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22"/>
            <p:cNvSpPr/>
            <p:nvPr/>
          </p:nvSpPr>
          <p:spPr>
            <a:xfrm flipH="1">
              <a:off x="9443179" y="534579"/>
              <a:ext cx="47138" cy="33367"/>
            </a:xfrm>
            <a:custGeom>
              <a:avLst/>
              <a:gdLst/>
              <a:ahLst/>
              <a:cxnLst/>
              <a:rect l="l" t="t" r="r" b="b"/>
              <a:pathLst>
                <a:path w="356" h="252" extrusionOk="0">
                  <a:moveTo>
                    <a:pt x="72" y="1"/>
                  </a:moveTo>
                  <a:cubicBezTo>
                    <a:pt x="48" y="1"/>
                    <a:pt x="24" y="13"/>
                    <a:pt x="14" y="33"/>
                  </a:cubicBezTo>
                  <a:cubicBezTo>
                    <a:pt x="0" y="61"/>
                    <a:pt x="14" y="102"/>
                    <a:pt x="41" y="115"/>
                  </a:cubicBezTo>
                  <a:lnTo>
                    <a:pt x="259" y="238"/>
                  </a:lnTo>
                  <a:cubicBezTo>
                    <a:pt x="273" y="252"/>
                    <a:pt x="287" y="252"/>
                    <a:pt x="287" y="252"/>
                  </a:cubicBezTo>
                  <a:cubicBezTo>
                    <a:pt x="314" y="252"/>
                    <a:pt x="328" y="238"/>
                    <a:pt x="341" y="225"/>
                  </a:cubicBezTo>
                  <a:cubicBezTo>
                    <a:pt x="355" y="184"/>
                    <a:pt x="355" y="156"/>
                    <a:pt x="328" y="143"/>
                  </a:cubicBezTo>
                  <a:lnTo>
                    <a:pt x="96" y="6"/>
                  </a:lnTo>
                  <a:cubicBezTo>
                    <a:pt x="88" y="2"/>
                    <a:pt x="80"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2"/>
            <p:cNvSpPr/>
            <p:nvPr/>
          </p:nvSpPr>
          <p:spPr>
            <a:xfrm flipH="1">
              <a:off x="9568044" y="585293"/>
              <a:ext cx="47138" cy="26085"/>
            </a:xfrm>
            <a:custGeom>
              <a:avLst/>
              <a:gdLst/>
              <a:ahLst/>
              <a:cxnLst/>
              <a:rect l="l" t="t" r="r" b="b"/>
              <a:pathLst>
                <a:path w="356" h="197" extrusionOk="0">
                  <a:moveTo>
                    <a:pt x="60" y="0"/>
                  </a:moveTo>
                  <a:cubicBezTo>
                    <a:pt x="37" y="0"/>
                    <a:pt x="11" y="16"/>
                    <a:pt x="1" y="46"/>
                  </a:cubicBezTo>
                  <a:cubicBezTo>
                    <a:pt x="1" y="74"/>
                    <a:pt x="15" y="101"/>
                    <a:pt x="42" y="115"/>
                  </a:cubicBezTo>
                  <a:lnTo>
                    <a:pt x="274" y="197"/>
                  </a:lnTo>
                  <a:lnTo>
                    <a:pt x="288" y="197"/>
                  </a:lnTo>
                  <a:cubicBezTo>
                    <a:pt x="315" y="197"/>
                    <a:pt x="342" y="183"/>
                    <a:pt x="342" y="156"/>
                  </a:cubicBezTo>
                  <a:cubicBezTo>
                    <a:pt x="356" y="128"/>
                    <a:pt x="342" y="87"/>
                    <a:pt x="301" y="74"/>
                  </a:cubicBezTo>
                  <a:lnTo>
                    <a:pt x="83" y="5"/>
                  </a:lnTo>
                  <a:cubicBezTo>
                    <a:pt x="76" y="2"/>
                    <a:pt x="68" y="0"/>
                    <a:pt x="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2"/>
            <p:cNvSpPr/>
            <p:nvPr/>
          </p:nvSpPr>
          <p:spPr>
            <a:xfrm flipH="1">
              <a:off x="9692776" y="710554"/>
              <a:ext cx="32573" cy="25555"/>
            </a:xfrm>
            <a:custGeom>
              <a:avLst/>
              <a:gdLst/>
              <a:ahLst/>
              <a:cxnLst/>
              <a:rect l="l" t="t" r="r" b="b"/>
              <a:pathLst>
                <a:path w="246" h="193" extrusionOk="0">
                  <a:moveTo>
                    <a:pt x="74" y="0"/>
                  </a:moveTo>
                  <a:cubicBezTo>
                    <a:pt x="55" y="0"/>
                    <a:pt x="36" y="12"/>
                    <a:pt x="27" y="29"/>
                  </a:cubicBezTo>
                  <a:cubicBezTo>
                    <a:pt x="0" y="42"/>
                    <a:pt x="14" y="83"/>
                    <a:pt x="41" y="111"/>
                  </a:cubicBezTo>
                  <a:lnTo>
                    <a:pt x="137" y="179"/>
                  </a:lnTo>
                  <a:cubicBezTo>
                    <a:pt x="150" y="193"/>
                    <a:pt x="164" y="193"/>
                    <a:pt x="178" y="193"/>
                  </a:cubicBezTo>
                  <a:cubicBezTo>
                    <a:pt x="191" y="193"/>
                    <a:pt x="205" y="179"/>
                    <a:pt x="219" y="165"/>
                  </a:cubicBezTo>
                  <a:cubicBezTo>
                    <a:pt x="246" y="138"/>
                    <a:pt x="232" y="111"/>
                    <a:pt x="205" y="83"/>
                  </a:cubicBezTo>
                  <a:lnTo>
                    <a:pt x="109" y="15"/>
                  </a:lnTo>
                  <a:cubicBezTo>
                    <a:pt x="99" y="5"/>
                    <a:pt x="86" y="0"/>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2"/>
            <p:cNvSpPr/>
            <p:nvPr/>
          </p:nvSpPr>
          <p:spPr>
            <a:xfrm flipH="1">
              <a:off x="9578769" y="811982"/>
              <a:ext cx="23701" cy="47138"/>
            </a:xfrm>
            <a:custGeom>
              <a:avLst/>
              <a:gdLst/>
              <a:ahLst/>
              <a:cxnLst/>
              <a:rect l="l" t="t" r="r" b="b"/>
              <a:pathLst>
                <a:path w="179" h="356" extrusionOk="0">
                  <a:moveTo>
                    <a:pt x="123" y="0"/>
                  </a:moveTo>
                  <a:cubicBezTo>
                    <a:pt x="96" y="0"/>
                    <a:pt x="69" y="14"/>
                    <a:pt x="55" y="55"/>
                  </a:cubicBezTo>
                  <a:lnTo>
                    <a:pt x="14" y="273"/>
                  </a:lnTo>
                  <a:cubicBezTo>
                    <a:pt x="1" y="314"/>
                    <a:pt x="28" y="341"/>
                    <a:pt x="55" y="341"/>
                  </a:cubicBezTo>
                  <a:cubicBezTo>
                    <a:pt x="55" y="341"/>
                    <a:pt x="69" y="355"/>
                    <a:pt x="69" y="355"/>
                  </a:cubicBezTo>
                  <a:cubicBezTo>
                    <a:pt x="96" y="355"/>
                    <a:pt x="123" y="328"/>
                    <a:pt x="123" y="300"/>
                  </a:cubicBezTo>
                  <a:lnTo>
                    <a:pt x="178" y="82"/>
                  </a:lnTo>
                  <a:cubicBezTo>
                    <a:pt x="178" y="41"/>
                    <a:pt x="164"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22"/>
            <p:cNvSpPr/>
            <p:nvPr/>
          </p:nvSpPr>
          <p:spPr>
            <a:xfrm flipH="1">
              <a:off x="9374589" y="697313"/>
              <a:ext cx="28998" cy="36942"/>
            </a:xfrm>
            <a:custGeom>
              <a:avLst/>
              <a:gdLst/>
              <a:ahLst/>
              <a:cxnLst/>
              <a:rect l="l" t="t" r="r" b="b"/>
              <a:pathLst>
                <a:path w="219" h="279" extrusionOk="0">
                  <a:moveTo>
                    <a:pt x="71" y="1"/>
                  </a:moveTo>
                  <a:cubicBezTo>
                    <a:pt x="62" y="1"/>
                    <a:pt x="52" y="2"/>
                    <a:pt x="41" y="6"/>
                  </a:cubicBezTo>
                  <a:cubicBezTo>
                    <a:pt x="14" y="20"/>
                    <a:pt x="0" y="61"/>
                    <a:pt x="14" y="88"/>
                  </a:cubicBezTo>
                  <a:lnTo>
                    <a:pt x="96" y="238"/>
                  </a:lnTo>
                  <a:cubicBezTo>
                    <a:pt x="110" y="265"/>
                    <a:pt x="123" y="279"/>
                    <a:pt x="151" y="279"/>
                  </a:cubicBezTo>
                  <a:cubicBezTo>
                    <a:pt x="164" y="279"/>
                    <a:pt x="164" y="265"/>
                    <a:pt x="178" y="265"/>
                  </a:cubicBezTo>
                  <a:cubicBezTo>
                    <a:pt x="205" y="252"/>
                    <a:pt x="219" y="211"/>
                    <a:pt x="205" y="183"/>
                  </a:cubicBezTo>
                  <a:lnTo>
                    <a:pt x="123" y="33"/>
                  </a:lnTo>
                  <a:cubicBezTo>
                    <a:pt x="113" y="13"/>
                    <a:pt x="96" y="1"/>
                    <a:pt x="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22"/>
            <p:cNvSpPr/>
            <p:nvPr/>
          </p:nvSpPr>
          <p:spPr>
            <a:xfrm flipH="1">
              <a:off x="9508326" y="684204"/>
              <a:ext cx="45284" cy="51905"/>
            </a:xfrm>
            <a:custGeom>
              <a:avLst/>
              <a:gdLst/>
              <a:ahLst/>
              <a:cxnLst/>
              <a:rect l="l" t="t" r="r" b="b"/>
              <a:pathLst>
                <a:path w="342" h="392" extrusionOk="0">
                  <a:moveTo>
                    <a:pt x="75" y="0"/>
                  </a:moveTo>
                  <a:cubicBezTo>
                    <a:pt x="64" y="0"/>
                    <a:pt x="52" y="4"/>
                    <a:pt x="41" y="9"/>
                  </a:cubicBezTo>
                  <a:cubicBezTo>
                    <a:pt x="14" y="23"/>
                    <a:pt x="0" y="64"/>
                    <a:pt x="27" y="91"/>
                  </a:cubicBezTo>
                  <a:lnTo>
                    <a:pt x="219" y="364"/>
                  </a:lnTo>
                  <a:cubicBezTo>
                    <a:pt x="232" y="378"/>
                    <a:pt x="246" y="392"/>
                    <a:pt x="273" y="392"/>
                  </a:cubicBezTo>
                  <a:cubicBezTo>
                    <a:pt x="287" y="392"/>
                    <a:pt x="301" y="392"/>
                    <a:pt x="301" y="378"/>
                  </a:cubicBezTo>
                  <a:cubicBezTo>
                    <a:pt x="328" y="364"/>
                    <a:pt x="342" y="323"/>
                    <a:pt x="314" y="296"/>
                  </a:cubicBezTo>
                  <a:lnTo>
                    <a:pt x="123" y="23"/>
                  </a:lnTo>
                  <a:cubicBezTo>
                    <a:pt x="107" y="7"/>
                    <a:pt x="91" y="0"/>
                    <a:pt x="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22"/>
            <p:cNvSpPr/>
            <p:nvPr/>
          </p:nvSpPr>
          <p:spPr>
            <a:xfrm flipH="1">
              <a:off x="9347445" y="914998"/>
              <a:ext cx="41709" cy="65146"/>
            </a:xfrm>
            <a:custGeom>
              <a:avLst/>
              <a:gdLst/>
              <a:ahLst/>
              <a:cxnLst/>
              <a:rect l="l" t="t" r="r" b="b"/>
              <a:pathLst>
                <a:path w="315" h="492" extrusionOk="0">
                  <a:moveTo>
                    <a:pt x="246" y="0"/>
                  </a:moveTo>
                  <a:cubicBezTo>
                    <a:pt x="219" y="0"/>
                    <a:pt x="192" y="28"/>
                    <a:pt x="192" y="55"/>
                  </a:cubicBezTo>
                  <a:cubicBezTo>
                    <a:pt x="192" y="178"/>
                    <a:pt x="137" y="301"/>
                    <a:pt x="42" y="383"/>
                  </a:cubicBezTo>
                  <a:cubicBezTo>
                    <a:pt x="14" y="410"/>
                    <a:pt x="1" y="437"/>
                    <a:pt x="28" y="464"/>
                  </a:cubicBezTo>
                  <a:cubicBezTo>
                    <a:pt x="42" y="478"/>
                    <a:pt x="55" y="492"/>
                    <a:pt x="69" y="492"/>
                  </a:cubicBezTo>
                  <a:cubicBezTo>
                    <a:pt x="83" y="492"/>
                    <a:pt x="96" y="492"/>
                    <a:pt x="110" y="478"/>
                  </a:cubicBezTo>
                  <a:cubicBezTo>
                    <a:pt x="233" y="369"/>
                    <a:pt x="315" y="219"/>
                    <a:pt x="315" y="55"/>
                  </a:cubicBezTo>
                  <a:cubicBezTo>
                    <a:pt x="315" y="28"/>
                    <a:pt x="287" y="0"/>
                    <a:pt x="2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2"/>
            <p:cNvSpPr/>
            <p:nvPr/>
          </p:nvSpPr>
          <p:spPr>
            <a:xfrm flipH="1">
              <a:off x="9468602" y="960812"/>
              <a:ext cx="45284" cy="32043"/>
            </a:xfrm>
            <a:custGeom>
              <a:avLst/>
              <a:gdLst/>
              <a:ahLst/>
              <a:cxnLst/>
              <a:rect l="l" t="t" r="r" b="b"/>
              <a:pathLst>
                <a:path w="342" h="242" extrusionOk="0">
                  <a:moveTo>
                    <a:pt x="62" y="0"/>
                  </a:moveTo>
                  <a:cubicBezTo>
                    <a:pt x="46" y="0"/>
                    <a:pt x="30" y="7"/>
                    <a:pt x="14" y="23"/>
                  </a:cubicBezTo>
                  <a:cubicBezTo>
                    <a:pt x="1" y="50"/>
                    <a:pt x="14" y="91"/>
                    <a:pt x="42" y="105"/>
                  </a:cubicBezTo>
                  <a:lnTo>
                    <a:pt x="233" y="241"/>
                  </a:lnTo>
                  <a:lnTo>
                    <a:pt x="274" y="241"/>
                  </a:lnTo>
                  <a:cubicBezTo>
                    <a:pt x="287" y="241"/>
                    <a:pt x="315" y="228"/>
                    <a:pt x="315" y="214"/>
                  </a:cubicBezTo>
                  <a:cubicBezTo>
                    <a:pt x="342" y="187"/>
                    <a:pt x="328" y="146"/>
                    <a:pt x="301" y="132"/>
                  </a:cubicBezTo>
                  <a:lnTo>
                    <a:pt x="96" y="9"/>
                  </a:lnTo>
                  <a:cubicBezTo>
                    <a:pt x="85" y="4"/>
                    <a:pt x="74"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2"/>
            <p:cNvSpPr/>
            <p:nvPr/>
          </p:nvSpPr>
          <p:spPr>
            <a:xfrm flipH="1">
              <a:off x="9182856" y="1036684"/>
              <a:ext cx="30852" cy="42901"/>
            </a:xfrm>
            <a:custGeom>
              <a:avLst/>
              <a:gdLst/>
              <a:ahLst/>
              <a:cxnLst/>
              <a:rect l="l" t="t" r="r" b="b"/>
              <a:pathLst>
                <a:path w="233" h="324" extrusionOk="0">
                  <a:moveTo>
                    <a:pt x="162" y="1"/>
                  </a:moveTo>
                  <a:cubicBezTo>
                    <a:pt x="148" y="1"/>
                    <a:pt x="134" y="4"/>
                    <a:pt x="123" y="10"/>
                  </a:cubicBezTo>
                  <a:cubicBezTo>
                    <a:pt x="55" y="78"/>
                    <a:pt x="14" y="160"/>
                    <a:pt x="14" y="255"/>
                  </a:cubicBezTo>
                  <a:cubicBezTo>
                    <a:pt x="0" y="283"/>
                    <a:pt x="27" y="310"/>
                    <a:pt x="68" y="324"/>
                  </a:cubicBezTo>
                  <a:cubicBezTo>
                    <a:pt x="96" y="324"/>
                    <a:pt x="123" y="296"/>
                    <a:pt x="123" y="255"/>
                  </a:cubicBezTo>
                  <a:cubicBezTo>
                    <a:pt x="137" y="201"/>
                    <a:pt x="164" y="146"/>
                    <a:pt x="205" y="105"/>
                  </a:cubicBezTo>
                  <a:cubicBezTo>
                    <a:pt x="232" y="78"/>
                    <a:pt x="232" y="51"/>
                    <a:pt x="218" y="23"/>
                  </a:cubicBezTo>
                  <a:cubicBezTo>
                    <a:pt x="202" y="7"/>
                    <a:pt x="182" y="1"/>
                    <a:pt x="1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2"/>
            <p:cNvSpPr/>
            <p:nvPr/>
          </p:nvSpPr>
          <p:spPr>
            <a:xfrm flipH="1">
              <a:off x="8978676" y="1056546"/>
              <a:ext cx="27144" cy="28468"/>
            </a:xfrm>
            <a:custGeom>
              <a:avLst/>
              <a:gdLst/>
              <a:ahLst/>
              <a:cxnLst/>
              <a:rect l="l" t="t" r="r" b="b"/>
              <a:pathLst>
                <a:path w="205" h="215" extrusionOk="0">
                  <a:moveTo>
                    <a:pt x="65" y="1"/>
                  </a:moveTo>
                  <a:cubicBezTo>
                    <a:pt x="52" y="1"/>
                    <a:pt x="39" y="4"/>
                    <a:pt x="27" y="10"/>
                  </a:cubicBezTo>
                  <a:cubicBezTo>
                    <a:pt x="0" y="37"/>
                    <a:pt x="0" y="65"/>
                    <a:pt x="14" y="92"/>
                  </a:cubicBezTo>
                  <a:lnTo>
                    <a:pt x="96" y="187"/>
                  </a:lnTo>
                  <a:cubicBezTo>
                    <a:pt x="109" y="201"/>
                    <a:pt x="123" y="215"/>
                    <a:pt x="137" y="215"/>
                  </a:cubicBezTo>
                  <a:cubicBezTo>
                    <a:pt x="150" y="215"/>
                    <a:pt x="164" y="215"/>
                    <a:pt x="178" y="201"/>
                  </a:cubicBezTo>
                  <a:cubicBezTo>
                    <a:pt x="205" y="187"/>
                    <a:pt x="205" y="146"/>
                    <a:pt x="191" y="119"/>
                  </a:cubicBezTo>
                  <a:lnTo>
                    <a:pt x="109" y="24"/>
                  </a:lnTo>
                  <a:cubicBezTo>
                    <a:pt x="101" y="8"/>
                    <a:pt x="84" y="1"/>
                    <a:pt x="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2"/>
            <p:cNvSpPr/>
            <p:nvPr/>
          </p:nvSpPr>
          <p:spPr>
            <a:xfrm flipH="1">
              <a:off x="9229862" y="838596"/>
              <a:ext cx="27276" cy="25820"/>
            </a:xfrm>
            <a:custGeom>
              <a:avLst/>
              <a:gdLst/>
              <a:ahLst/>
              <a:cxnLst/>
              <a:rect l="l" t="t" r="r" b="b"/>
              <a:pathLst>
                <a:path w="206" h="195" extrusionOk="0">
                  <a:moveTo>
                    <a:pt x="144" y="0"/>
                  </a:moveTo>
                  <a:cubicBezTo>
                    <a:pt x="138" y="0"/>
                    <a:pt x="131" y="1"/>
                    <a:pt x="123" y="4"/>
                  </a:cubicBezTo>
                  <a:cubicBezTo>
                    <a:pt x="96" y="18"/>
                    <a:pt x="82" y="45"/>
                    <a:pt x="82" y="72"/>
                  </a:cubicBezTo>
                  <a:cubicBezTo>
                    <a:pt x="55" y="72"/>
                    <a:pt x="14" y="86"/>
                    <a:pt x="14" y="127"/>
                  </a:cubicBezTo>
                  <a:cubicBezTo>
                    <a:pt x="0" y="154"/>
                    <a:pt x="28" y="195"/>
                    <a:pt x="55" y="195"/>
                  </a:cubicBezTo>
                  <a:lnTo>
                    <a:pt x="82" y="195"/>
                  </a:lnTo>
                  <a:cubicBezTo>
                    <a:pt x="110" y="195"/>
                    <a:pt x="151" y="181"/>
                    <a:pt x="164" y="154"/>
                  </a:cubicBezTo>
                  <a:cubicBezTo>
                    <a:pt x="205" y="127"/>
                    <a:pt x="205" y="86"/>
                    <a:pt x="205" y="45"/>
                  </a:cubicBezTo>
                  <a:cubicBezTo>
                    <a:pt x="194" y="23"/>
                    <a:pt x="174" y="0"/>
                    <a:pt x="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2"/>
            <p:cNvSpPr/>
            <p:nvPr/>
          </p:nvSpPr>
          <p:spPr>
            <a:xfrm flipH="1">
              <a:off x="9202851" y="677451"/>
              <a:ext cx="39855" cy="22510"/>
            </a:xfrm>
            <a:custGeom>
              <a:avLst/>
              <a:gdLst/>
              <a:ahLst/>
              <a:cxnLst/>
              <a:rect l="l" t="t" r="r" b="b"/>
              <a:pathLst>
                <a:path w="301" h="170" extrusionOk="0">
                  <a:moveTo>
                    <a:pt x="54" y="1"/>
                  </a:moveTo>
                  <a:cubicBezTo>
                    <a:pt x="29" y="1"/>
                    <a:pt x="11" y="16"/>
                    <a:pt x="1" y="47"/>
                  </a:cubicBezTo>
                  <a:cubicBezTo>
                    <a:pt x="1" y="74"/>
                    <a:pt x="14" y="115"/>
                    <a:pt x="42" y="115"/>
                  </a:cubicBezTo>
                  <a:lnTo>
                    <a:pt x="219" y="170"/>
                  </a:lnTo>
                  <a:lnTo>
                    <a:pt x="233" y="170"/>
                  </a:lnTo>
                  <a:cubicBezTo>
                    <a:pt x="260" y="170"/>
                    <a:pt x="287" y="156"/>
                    <a:pt x="301" y="129"/>
                  </a:cubicBezTo>
                  <a:cubicBezTo>
                    <a:pt x="301" y="101"/>
                    <a:pt x="287" y="60"/>
                    <a:pt x="246" y="47"/>
                  </a:cubicBezTo>
                  <a:lnTo>
                    <a:pt x="82" y="6"/>
                  </a:lnTo>
                  <a:cubicBezTo>
                    <a:pt x="72" y="2"/>
                    <a:pt x="63" y="1"/>
                    <a:pt x="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2"/>
            <p:cNvSpPr/>
            <p:nvPr/>
          </p:nvSpPr>
          <p:spPr>
            <a:xfrm flipH="1">
              <a:off x="8638774" y="499755"/>
              <a:ext cx="30852" cy="39326"/>
            </a:xfrm>
            <a:custGeom>
              <a:avLst/>
              <a:gdLst/>
              <a:ahLst/>
              <a:cxnLst/>
              <a:rect l="l" t="t" r="r" b="b"/>
              <a:pathLst>
                <a:path w="233" h="297" extrusionOk="0">
                  <a:moveTo>
                    <a:pt x="154" y="1"/>
                  </a:moveTo>
                  <a:cubicBezTo>
                    <a:pt x="135" y="1"/>
                    <a:pt x="118" y="7"/>
                    <a:pt x="110" y="23"/>
                  </a:cubicBezTo>
                  <a:lnTo>
                    <a:pt x="14" y="201"/>
                  </a:lnTo>
                  <a:cubicBezTo>
                    <a:pt x="1" y="228"/>
                    <a:pt x="1" y="269"/>
                    <a:pt x="28" y="283"/>
                  </a:cubicBezTo>
                  <a:cubicBezTo>
                    <a:pt x="42" y="296"/>
                    <a:pt x="55" y="296"/>
                    <a:pt x="69" y="296"/>
                  </a:cubicBezTo>
                  <a:cubicBezTo>
                    <a:pt x="83" y="296"/>
                    <a:pt x="110" y="283"/>
                    <a:pt x="110" y="269"/>
                  </a:cubicBezTo>
                  <a:lnTo>
                    <a:pt x="219" y="92"/>
                  </a:lnTo>
                  <a:cubicBezTo>
                    <a:pt x="233" y="64"/>
                    <a:pt x="219" y="23"/>
                    <a:pt x="192" y="10"/>
                  </a:cubicBezTo>
                  <a:cubicBezTo>
                    <a:pt x="180" y="4"/>
                    <a:pt x="167"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2"/>
            <p:cNvSpPr/>
            <p:nvPr/>
          </p:nvSpPr>
          <p:spPr>
            <a:xfrm flipH="1">
              <a:off x="8568198" y="641965"/>
              <a:ext cx="14565" cy="21848"/>
            </a:xfrm>
            <a:custGeom>
              <a:avLst/>
              <a:gdLst/>
              <a:ahLst/>
              <a:cxnLst/>
              <a:rect l="l" t="t" r="r" b="b"/>
              <a:pathLst>
                <a:path w="110" h="165" extrusionOk="0">
                  <a:moveTo>
                    <a:pt x="55" y="1"/>
                  </a:moveTo>
                  <a:cubicBezTo>
                    <a:pt x="27" y="1"/>
                    <a:pt x="0" y="28"/>
                    <a:pt x="0" y="55"/>
                  </a:cubicBezTo>
                  <a:lnTo>
                    <a:pt x="0" y="110"/>
                  </a:lnTo>
                  <a:cubicBezTo>
                    <a:pt x="0" y="137"/>
                    <a:pt x="27" y="164"/>
                    <a:pt x="55" y="164"/>
                  </a:cubicBezTo>
                  <a:cubicBezTo>
                    <a:pt x="82" y="164"/>
                    <a:pt x="109" y="137"/>
                    <a:pt x="109" y="110"/>
                  </a:cubicBezTo>
                  <a:lnTo>
                    <a:pt x="109" y="55"/>
                  </a:lnTo>
                  <a:cubicBezTo>
                    <a:pt x="109" y="28"/>
                    <a:pt x="82"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6" name="Google Shape;4206;p22"/>
          <p:cNvSpPr/>
          <p:nvPr/>
        </p:nvSpPr>
        <p:spPr>
          <a:xfrm>
            <a:off x="7774880" y="1835325"/>
            <a:ext cx="2322785" cy="475797"/>
          </a:xfrm>
          <a:custGeom>
            <a:avLst/>
            <a:gdLst/>
            <a:ahLst/>
            <a:cxnLst/>
            <a:rect l="l" t="t" r="r" b="b"/>
            <a:pathLst>
              <a:path w="24302" h="4978" extrusionOk="0">
                <a:moveTo>
                  <a:pt x="22570" y="0"/>
                </a:moveTo>
                <a:cubicBezTo>
                  <a:pt x="21083" y="0"/>
                  <a:pt x="19120" y="534"/>
                  <a:pt x="17058" y="2578"/>
                </a:cubicBezTo>
                <a:cubicBezTo>
                  <a:pt x="16068" y="3562"/>
                  <a:pt x="15121" y="3913"/>
                  <a:pt x="14189" y="3913"/>
                </a:cubicBezTo>
                <a:cubicBezTo>
                  <a:pt x="11862" y="3913"/>
                  <a:pt x="9631" y="1721"/>
                  <a:pt x="7059" y="1721"/>
                </a:cubicBezTo>
                <a:cubicBezTo>
                  <a:pt x="6198" y="1721"/>
                  <a:pt x="5299" y="1967"/>
                  <a:pt x="4345" y="2623"/>
                </a:cubicBezTo>
                <a:cubicBezTo>
                  <a:pt x="2490" y="3899"/>
                  <a:pt x="1062" y="4603"/>
                  <a:pt x="1" y="4978"/>
                </a:cubicBezTo>
                <a:lnTo>
                  <a:pt x="24302" y="4978"/>
                </a:lnTo>
                <a:lnTo>
                  <a:pt x="24302" y="250"/>
                </a:lnTo>
                <a:cubicBezTo>
                  <a:pt x="23853" y="116"/>
                  <a:pt x="23263" y="0"/>
                  <a:pt x="225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2"/>
          <p:cNvSpPr/>
          <p:nvPr/>
        </p:nvSpPr>
        <p:spPr>
          <a:xfrm flipH="1">
            <a:off x="-82237" y="1431657"/>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22"/>
          <p:cNvSpPr/>
          <p:nvPr/>
        </p:nvSpPr>
        <p:spPr>
          <a:xfrm flipH="1">
            <a:off x="8216351" y="355475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2"/>
          <p:cNvSpPr/>
          <p:nvPr/>
        </p:nvSpPr>
        <p:spPr>
          <a:xfrm flipH="1">
            <a:off x="-1007849" y="221025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0" name="Google Shape;4210;p22"/>
          <p:cNvGrpSpPr/>
          <p:nvPr/>
        </p:nvGrpSpPr>
        <p:grpSpPr>
          <a:xfrm>
            <a:off x="-802397" y="-456984"/>
            <a:ext cx="2700735" cy="1609606"/>
            <a:chOff x="-154310" y="-424234"/>
            <a:chExt cx="2700735" cy="1609606"/>
          </a:xfrm>
        </p:grpSpPr>
        <p:grpSp>
          <p:nvGrpSpPr>
            <p:cNvPr id="4211" name="Google Shape;4211;p22"/>
            <p:cNvGrpSpPr/>
            <p:nvPr/>
          </p:nvGrpSpPr>
          <p:grpSpPr>
            <a:xfrm>
              <a:off x="-154310" y="-72358"/>
              <a:ext cx="2534062" cy="945491"/>
              <a:chOff x="-154310" y="-72358"/>
              <a:chExt cx="2534062" cy="945491"/>
            </a:xfrm>
          </p:grpSpPr>
          <p:sp>
            <p:nvSpPr>
              <p:cNvPr id="4212" name="Google Shape;4212;p22"/>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2"/>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2"/>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5" name="Google Shape;4215;p22"/>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22"/>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7" name="Google Shape;4217;p22"/>
            <p:cNvGrpSpPr/>
            <p:nvPr/>
          </p:nvGrpSpPr>
          <p:grpSpPr>
            <a:xfrm>
              <a:off x="972804" y="748799"/>
              <a:ext cx="351221" cy="324497"/>
              <a:chOff x="972804" y="748799"/>
              <a:chExt cx="351221" cy="324497"/>
            </a:xfrm>
          </p:grpSpPr>
          <p:sp>
            <p:nvSpPr>
              <p:cNvPr id="4218" name="Google Shape;4218;p2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2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2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2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22"/>
            <p:cNvGrpSpPr/>
            <p:nvPr/>
          </p:nvGrpSpPr>
          <p:grpSpPr>
            <a:xfrm rot="1800145">
              <a:off x="1294691" y="483968"/>
              <a:ext cx="412865" cy="381479"/>
              <a:chOff x="972804" y="748799"/>
              <a:chExt cx="351221" cy="324497"/>
            </a:xfrm>
          </p:grpSpPr>
          <p:sp>
            <p:nvSpPr>
              <p:cNvPr id="4231" name="Google Shape;4231;p2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2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2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2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2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2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2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2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2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2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22"/>
            <p:cNvGrpSpPr/>
            <p:nvPr/>
          </p:nvGrpSpPr>
          <p:grpSpPr>
            <a:xfrm rot="1800174">
              <a:off x="586120" y="512005"/>
              <a:ext cx="302796" cy="279785"/>
              <a:chOff x="972804" y="748799"/>
              <a:chExt cx="351221" cy="324497"/>
            </a:xfrm>
          </p:grpSpPr>
          <p:sp>
            <p:nvSpPr>
              <p:cNvPr id="4244" name="Google Shape;4244;p2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2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2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2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2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2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2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2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2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2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22"/>
            <p:cNvGrpSpPr/>
            <p:nvPr/>
          </p:nvGrpSpPr>
          <p:grpSpPr>
            <a:xfrm rot="3362934">
              <a:off x="34623" y="148358"/>
              <a:ext cx="440468" cy="406972"/>
              <a:chOff x="972804" y="748799"/>
              <a:chExt cx="351221" cy="324497"/>
            </a:xfrm>
          </p:grpSpPr>
          <p:sp>
            <p:nvSpPr>
              <p:cNvPr id="4257" name="Google Shape;4257;p2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2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2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2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2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2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2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2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2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2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22"/>
            <p:cNvGrpSpPr/>
            <p:nvPr/>
          </p:nvGrpSpPr>
          <p:grpSpPr>
            <a:xfrm rot="4236221">
              <a:off x="395674" y="-343041"/>
              <a:ext cx="497800" cy="459935"/>
              <a:chOff x="972804" y="748799"/>
              <a:chExt cx="351221" cy="324497"/>
            </a:xfrm>
          </p:grpSpPr>
          <p:sp>
            <p:nvSpPr>
              <p:cNvPr id="4270" name="Google Shape;4270;p2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2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2" name="Google Shape;4282;p22"/>
            <p:cNvGrpSpPr/>
            <p:nvPr/>
          </p:nvGrpSpPr>
          <p:grpSpPr>
            <a:xfrm rot="4415375">
              <a:off x="740911" y="85210"/>
              <a:ext cx="440462" cy="406979"/>
              <a:chOff x="972804" y="748799"/>
              <a:chExt cx="351221" cy="324497"/>
            </a:xfrm>
          </p:grpSpPr>
          <p:sp>
            <p:nvSpPr>
              <p:cNvPr id="4283" name="Google Shape;4283;p2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2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2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22"/>
            <p:cNvGrpSpPr/>
            <p:nvPr/>
          </p:nvGrpSpPr>
          <p:grpSpPr>
            <a:xfrm rot="3527950">
              <a:off x="1224872" y="148572"/>
              <a:ext cx="302786" cy="279793"/>
              <a:chOff x="972804" y="748799"/>
              <a:chExt cx="351221" cy="324497"/>
            </a:xfrm>
          </p:grpSpPr>
          <p:sp>
            <p:nvSpPr>
              <p:cNvPr id="4296" name="Google Shape;4296;p2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2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2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22"/>
            <p:cNvGrpSpPr/>
            <p:nvPr/>
          </p:nvGrpSpPr>
          <p:grpSpPr>
            <a:xfrm rot="1940993">
              <a:off x="1713471" y="-18418"/>
              <a:ext cx="302788" cy="279777"/>
              <a:chOff x="972804" y="748799"/>
              <a:chExt cx="351221" cy="324497"/>
            </a:xfrm>
          </p:grpSpPr>
          <p:sp>
            <p:nvSpPr>
              <p:cNvPr id="4309" name="Google Shape;4309;p2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2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2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22"/>
            <p:cNvGrpSpPr/>
            <p:nvPr/>
          </p:nvGrpSpPr>
          <p:grpSpPr>
            <a:xfrm rot="3884446">
              <a:off x="2079408" y="-173112"/>
              <a:ext cx="412857" cy="381474"/>
              <a:chOff x="972804" y="748799"/>
              <a:chExt cx="351221" cy="324497"/>
            </a:xfrm>
          </p:grpSpPr>
          <p:sp>
            <p:nvSpPr>
              <p:cNvPr id="4322" name="Google Shape;4322;p2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2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2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2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2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2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2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4" name="Google Shape;4334;p22"/>
            <p:cNvGrpSpPr/>
            <p:nvPr/>
          </p:nvGrpSpPr>
          <p:grpSpPr>
            <a:xfrm rot="3397333">
              <a:off x="1328020" y="-247032"/>
              <a:ext cx="412854" cy="381468"/>
              <a:chOff x="972804" y="748799"/>
              <a:chExt cx="351221" cy="324497"/>
            </a:xfrm>
          </p:grpSpPr>
          <p:sp>
            <p:nvSpPr>
              <p:cNvPr id="4335" name="Google Shape;4335;p22"/>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22"/>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22"/>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22"/>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22"/>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22"/>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22"/>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22"/>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22"/>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22"/>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22"/>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47" name="Google Shape;4347;p22"/>
          <p:cNvSpPr/>
          <p:nvPr/>
        </p:nvSpPr>
        <p:spPr>
          <a:xfrm flipH="1">
            <a:off x="2810401" y="110875"/>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4"/>
        <p:cNvGrpSpPr/>
        <p:nvPr/>
      </p:nvGrpSpPr>
      <p:grpSpPr>
        <a:xfrm>
          <a:off x="0" y="0"/>
          <a:ext cx="0" cy="0"/>
          <a:chOff x="0" y="0"/>
          <a:chExt cx="0" cy="0"/>
        </a:xfrm>
      </p:grpSpPr>
      <p:sp>
        <p:nvSpPr>
          <p:cNvPr id="165" name="Google Shape;165;p3"/>
          <p:cNvSpPr/>
          <p:nvPr/>
        </p:nvSpPr>
        <p:spPr>
          <a:xfrm>
            <a:off x="105976" y="4607679"/>
            <a:ext cx="4087449" cy="857067"/>
          </a:xfrm>
          <a:custGeom>
            <a:avLst/>
            <a:gdLst/>
            <a:ahLst/>
            <a:cxnLst/>
            <a:rect l="l" t="t" r="r" b="b"/>
            <a:pathLst>
              <a:path w="75848" h="15904" extrusionOk="0">
                <a:moveTo>
                  <a:pt x="11778" y="0"/>
                </a:moveTo>
                <a:cubicBezTo>
                  <a:pt x="7387" y="0"/>
                  <a:pt x="2975" y="2366"/>
                  <a:pt x="1365" y="5921"/>
                </a:cubicBezTo>
                <a:cubicBezTo>
                  <a:pt x="0" y="8927"/>
                  <a:pt x="1874" y="12745"/>
                  <a:pt x="2712" y="15903"/>
                </a:cubicBezTo>
                <a:lnTo>
                  <a:pt x="75178" y="15903"/>
                </a:lnTo>
                <a:cubicBezTo>
                  <a:pt x="75294" y="15903"/>
                  <a:pt x="75392" y="15832"/>
                  <a:pt x="75499" y="15814"/>
                </a:cubicBezTo>
                <a:cubicBezTo>
                  <a:pt x="75803" y="13575"/>
                  <a:pt x="75847" y="10845"/>
                  <a:pt x="73644" y="9623"/>
                </a:cubicBezTo>
                <a:cubicBezTo>
                  <a:pt x="72190" y="8829"/>
                  <a:pt x="70289" y="9034"/>
                  <a:pt x="68657" y="8561"/>
                </a:cubicBezTo>
                <a:cubicBezTo>
                  <a:pt x="66623" y="7963"/>
                  <a:pt x="65187" y="6376"/>
                  <a:pt x="63224" y="5617"/>
                </a:cubicBezTo>
                <a:cubicBezTo>
                  <a:pt x="62271" y="5246"/>
                  <a:pt x="61269" y="5094"/>
                  <a:pt x="60248" y="5094"/>
                </a:cubicBezTo>
                <a:cubicBezTo>
                  <a:pt x="57954" y="5094"/>
                  <a:pt x="55563" y="5865"/>
                  <a:pt x="53402" y="6661"/>
                </a:cubicBezTo>
                <a:cubicBezTo>
                  <a:pt x="51079" y="7515"/>
                  <a:pt x="48560" y="8408"/>
                  <a:pt x="46107" y="8408"/>
                </a:cubicBezTo>
                <a:cubicBezTo>
                  <a:pt x="45253" y="8408"/>
                  <a:pt x="44407" y="8299"/>
                  <a:pt x="43580" y="8044"/>
                </a:cubicBezTo>
                <a:cubicBezTo>
                  <a:pt x="39440" y="6768"/>
                  <a:pt x="37362" y="2227"/>
                  <a:pt x="33053" y="1451"/>
                </a:cubicBezTo>
                <a:cubicBezTo>
                  <a:pt x="32609" y="1372"/>
                  <a:pt x="32166" y="1337"/>
                  <a:pt x="31724" y="1337"/>
                </a:cubicBezTo>
                <a:cubicBezTo>
                  <a:pt x="28820" y="1337"/>
                  <a:pt x="25938" y="2824"/>
                  <a:pt x="22976" y="2824"/>
                </a:cubicBezTo>
                <a:cubicBezTo>
                  <a:pt x="22797" y="2824"/>
                  <a:pt x="22617" y="2819"/>
                  <a:pt x="22437" y="2807"/>
                </a:cubicBezTo>
                <a:cubicBezTo>
                  <a:pt x="19689" y="2638"/>
                  <a:pt x="17334" y="1076"/>
                  <a:pt x="14702" y="372"/>
                </a:cubicBezTo>
                <a:cubicBezTo>
                  <a:pt x="13750" y="120"/>
                  <a:pt x="12765" y="0"/>
                  <a:pt x="11778"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3"/>
          <p:cNvGrpSpPr/>
          <p:nvPr/>
        </p:nvGrpSpPr>
        <p:grpSpPr>
          <a:xfrm>
            <a:off x="-567263" y="4036412"/>
            <a:ext cx="2560720" cy="1707205"/>
            <a:chOff x="0" y="4087598"/>
            <a:chExt cx="3321297" cy="2214273"/>
          </a:xfrm>
        </p:grpSpPr>
        <p:sp>
          <p:nvSpPr>
            <p:cNvPr id="167" name="Google Shape;167;p3"/>
            <p:cNvSpPr/>
            <p:nvPr/>
          </p:nvSpPr>
          <p:spPr>
            <a:xfrm>
              <a:off x="0" y="4087598"/>
              <a:ext cx="3321297" cy="2214270"/>
            </a:xfrm>
            <a:custGeom>
              <a:avLst/>
              <a:gdLst/>
              <a:ahLst/>
              <a:cxnLst/>
              <a:rect l="l" t="t" r="r" b="b"/>
              <a:pathLst>
                <a:path w="30479" h="20320" extrusionOk="0">
                  <a:moveTo>
                    <a:pt x="10670" y="1"/>
                  </a:moveTo>
                  <a:cubicBezTo>
                    <a:pt x="8824" y="1"/>
                    <a:pt x="6566" y="1576"/>
                    <a:pt x="6566" y="1576"/>
                  </a:cubicBezTo>
                  <a:cubicBezTo>
                    <a:pt x="6209" y="481"/>
                    <a:pt x="5565" y="117"/>
                    <a:pt x="4868" y="117"/>
                  </a:cubicBezTo>
                  <a:cubicBezTo>
                    <a:pt x="3492" y="117"/>
                    <a:pt x="1909" y="1532"/>
                    <a:pt x="1909" y="1532"/>
                  </a:cubicBezTo>
                  <a:cubicBezTo>
                    <a:pt x="1412" y="756"/>
                    <a:pt x="952" y="470"/>
                    <a:pt x="543" y="470"/>
                  </a:cubicBezTo>
                  <a:cubicBezTo>
                    <a:pt x="350" y="470"/>
                    <a:pt x="169" y="534"/>
                    <a:pt x="0" y="640"/>
                  </a:cubicBezTo>
                  <a:lnTo>
                    <a:pt x="0" y="20319"/>
                  </a:lnTo>
                  <a:lnTo>
                    <a:pt x="29850" y="20319"/>
                  </a:lnTo>
                  <a:cubicBezTo>
                    <a:pt x="30002" y="19980"/>
                    <a:pt x="30118" y="19614"/>
                    <a:pt x="30171" y="19231"/>
                  </a:cubicBezTo>
                  <a:cubicBezTo>
                    <a:pt x="30479" y="17098"/>
                    <a:pt x="28522" y="16952"/>
                    <a:pt x="27979" y="16952"/>
                  </a:cubicBezTo>
                  <a:cubicBezTo>
                    <a:pt x="27893" y="16952"/>
                    <a:pt x="27843" y="16956"/>
                    <a:pt x="27843" y="16956"/>
                  </a:cubicBezTo>
                  <a:cubicBezTo>
                    <a:pt x="28164" y="15083"/>
                    <a:pt x="24685" y="13513"/>
                    <a:pt x="24685" y="13513"/>
                  </a:cubicBezTo>
                  <a:cubicBezTo>
                    <a:pt x="24633" y="11702"/>
                    <a:pt x="23054" y="11378"/>
                    <a:pt x="21931" y="11378"/>
                  </a:cubicBezTo>
                  <a:cubicBezTo>
                    <a:pt x="21306" y="11378"/>
                    <a:pt x="20822" y="11479"/>
                    <a:pt x="20822" y="11479"/>
                  </a:cubicBezTo>
                  <a:cubicBezTo>
                    <a:pt x="20617" y="7643"/>
                    <a:pt x="17744" y="8419"/>
                    <a:pt x="17780" y="8231"/>
                  </a:cubicBezTo>
                  <a:cubicBezTo>
                    <a:pt x="18276" y="5756"/>
                    <a:pt x="17210" y="5329"/>
                    <a:pt x="16414" y="5329"/>
                  </a:cubicBezTo>
                  <a:cubicBezTo>
                    <a:pt x="15993" y="5329"/>
                    <a:pt x="15648" y="5448"/>
                    <a:pt x="15648" y="5448"/>
                  </a:cubicBezTo>
                  <a:cubicBezTo>
                    <a:pt x="16950" y="2781"/>
                    <a:pt x="12962" y="2317"/>
                    <a:pt x="12962" y="2317"/>
                  </a:cubicBezTo>
                  <a:cubicBezTo>
                    <a:pt x="12713" y="554"/>
                    <a:pt x="11764" y="1"/>
                    <a:pt x="10670"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0" y="4343243"/>
              <a:ext cx="2694828" cy="1958627"/>
            </a:xfrm>
            <a:custGeom>
              <a:avLst/>
              <a:gdLst/>
              <a:ahLst/>
              <a:cxnLst/>
              <a:rect l="l" t="t" r="r" b="b"/>
              <a:pathLst>
                <a:path w="24730" h="17974" extrusionOk="0">
                  <a:moveTo>
                    <a:pt x="1485" y="0"/>
                  </a:moveTo>
                  <a:cubicBezTo>
                    <a:pt x="1009" y="0"/>
                    <a:pt x="485" y="168"/>
                    <a:pt x="0" y="390"/>
                  </a:cubicBezTo>
                  <a:lnTo>
                    <a:pt x="0" y="17973"/>
                  </a:lnTo>
                  <a:lnTo>
                    <a:pt x="23917" y="17973"/>
                  </a:lnTo>
                  <a:cubicBezTo>
                    <a:pt x="24729" y="15600"/>
                    <a:pt x="16790" y="13397"/>
                    <a:pt x="17753" y="10640"/>
                  </a:cubicBezTo>
                  <a:cubicBezTo>
                    <a:pt x="19055" y="6876"/>
                    <a:pt x="14586" y="9525"/>
                    <a:pt x="14613" y="5207"/>
                  </a:cubicBezTo>
                  <a:cubicBezTo>
                    <a:pt x="14624" y="3399"/>
                    <a:pt x="13992" y="3085"/>
                    <a:pt x="13213" y="3085"/>
                  </a:cubicBezTo>
                  <a:cubicBezTo>
                    <a:pt x="12798" y="3085"/>
                    <a:pt x="12341" y="3174"/>
                    <a:pt x="11917" y="3174"/>
                  </a:cubicBezTo>
                  <a:cubicBezTo>
                    <a:pt x="11235" y="3174"/>
                    <a:pt x="10639" y="2944"/>
                    <a:pt x="10438" y="1746"/>
                  </a:cubicBezTo>
                  <a:cubicBezTo>
                    <a:pt x="10303" y="939"/>
                    <a:pt x="9844" y="659"/>
                    <a:pt x="9214" y="659"/>
                  </a:cubicBezTo>
                  <a:cubicBezTo>
                    <a:pt x="7788" y="659"/>
                    <a:pt x="5487" y="2093"/>
                    <a:pt x="4081" y="2093"/>
                  </a:cubicBezTo>
                  <a:cubicBezTo>
                    <a:pt x="3526" y="2093"/>
                    <a:pt x="3111" y="1870"/>
                    <a:pt x="2944" y="1246"/>
                  </a:cubicBezTo>
                  <a:cubicBezTo>
                    <a:pt x="2701" y="317"/>
                    <a:pt x="2139" y="0"/>
                    <a:pt x="148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0" y="4862596"/>
              <a:ext cx="2063892" cy="1439276"/>
            </a:xfrm>
            <a:custGeom>
              <a:avLst/>
              <a:gdLst/>
              <a:ahLst/>
              <a:cxnLst/>
              <a:rect l="l" t="t" r="r" b="b"/>
              <a:pathLst>
                <a:path w="18940" h="13208" extrusionOk="0">
                  <a:moveTo>
                    <a:pt x="3552" y="0"/>
                  </a:moveTo>
                  <a:cubicBezTo>
                    <a:pt x="2208" y="0"/>
                    <a:pt x="1926" y="1960"/>
                    <a:pt x="1030" y="1960"/>
                  </a:cubicBezTo>
                  <a:cubicBezTo>
                    <a:pt x="917" y="1960"/>
                    <a:pt x="795" y="1929"/>
                    <a:pt x="660" y="1860"/>
                  </a:cubicBezTo>
                  <a:cubicBezTo>
                    <a:pt x="458" y="1762"/>
                    <a:pt x="275" y="1722"/>
                    <a:pt x="99" y="1722"/>
                  </a:cubicBezTo>
                  <a:cubicBezTo>
                    <a:pt x="66" y="1722"/>
                    <a:pt x="33" y="1723"/>
                    <a:pt x="0" y="1726"/>
                  </a:cubicBezTo>
                  <a:lnTo>
                    <a:pt x="0" y="13207"/>
                  </a:lnTo>
                  <a:lnTo>
                    <a:pt x="15897" y="13207"/>
                  </a:lnTo>
                  <a:cubicBezTo>
                    <a:pt x="18939" y="9541"/>
                    <a:pt x="14185" y="8060"/>
                    <a:pt x="14390" y="5437"/>
                  </a:cubicBezTo>
                  <a:cubicBezTo>
                    <a:pt x="14622" y="2618"/>
                    <a:pt x="11597" y="3733"/>
                    <a:pt x="10955" y="1342"/>
                  </a:cubicBezTo>
                  <a:cubicBezTo>
                    <a:pt x="10796" y="751"/>
                    <a:pt x="10548" y="552"/>
                    <a:pt x="10219" y="552"/>
                  </a:cubicBezTo>
                  <a:cubicBezTo>
                    <a:pt x="9539" y="552"/>
                    <a:pt x="8510" y="1400"/>
                    <a:pt x="7187" y="1400"/>
                  </a:cubicBezTo>
                  <a:cubicBezTo>
                    <a:pt x="6570" y="1400"/>
                    <a:pt x="5888" y="1215"/>
                    <a:pt x="5148" y="673"/>
                  </a:cubicBezTo>
                  <a:cubicBezTo>
                    <a:pt x="4482" y="186"/>
                    <a:pt x="3967" y="0"/>
                    <a:pt x="3552"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3"/>
          <p:cNvGrpSpPr/>
          <p:nvPr/>
        </p:nvGrpSpPr>
        <p:grpSpPr>
          <a:xfrm>
            <a:off x="4820252" y="4359674"/>
            <a:ext cx="1291715" cy="1080736"/>
            <a:chOff x="-3918250" y="-679775"/>
            <a:chExt cx="266300" cy="222800"/>
          </a:xfrm>
        </p:grpSpPr>
        <p:sp>
          <p:nvSpPr>
            <p:cNvPr id="171" name="Google Shape;171;p3"/>
            <p:cNvSpPr/>
            <p:nvPr/>
          </p:nvSpPr>
          <p:spPr>
            <a:xfrm>
              <a:off x="-3918250" y="-676475"/>
              <a:ext cx="266300" cy="219500"/>
            </a:xfrm>
            <a:custGeom>
              <a:avLst/>
              <a:gdLst/>
              <a:ahLst/>
              <a:cxnLst/>
              <a:rect l="l" t="t" r="r" b="b"/>
              <a:pathLst>
                <a:path w="10652" h="8780" extrusionOk="0">
                  <a:moveTo>
                    <a:pt x="4990" y="0"/>
                  </a:moveTo>
                  <a:cubicBezTo>
                    <a:pt x="4971" y="0"/>
                    <a:pt x="4952" y="1"/>
                    <a:pt x="4933" y="3"/>
                  </a:cubicBezTo>
                  <a:cubicBezTo>
                    <a:pt x="4710" y="30"/>
                    <a:pt x="4469" y="21"/>
                    <a:pt x="4246" y="75"/>
                  </a:cubicBezTo>
                  <a:cubicBezTo>
                    <a:pt x="4023" y="119"/>
                    <a:pt x="3783" y="155"/>
                    <a:pt x="3577" y="235"/>
                  </a:cubicBezTo>
                  <a:cubicBezTo>
                    <a:pt x="3363" y="316"/>
                    <a:pt x="3122" y="387"/>
                    <a:pt x="2917" y="494"/>
                  </a:cubicBezTo>
                  <a:cubicBezTo>
                    <a:pt x="2721" y="592"/>
                    <a:pt x="2489" y="699"/>
                    <a:pt x="2302" y="824"/>
                  </a:cubicBezTo>
                  <a:cubicBezTo>
                    <a:pt x="2114" y="958"/>
                    <a:pt x="2177" y="1404"/>
                    <a:pt x="2007" y="1556"/>
                  </a:cubicBezTo>
                  <a:cubicBezTo>
                    <a:pt x="1847" y="1707"/>
                    <a:pt x="1508" y="1698"/>
                    <a:pt x="1365" y="1868"/>
                  </a:cubicBezTo>
                  <a:cubicBezTo>
                    <a:pt x="1222" y="2046"/>
                    <a:pt x="1062" y="2225"/>
                    <a:pt x="937" y="2412"/>
                  </a:cubicBezTo>
                  <a:cubicBezTo>
                    <a:pt x="812" y="2599"/>
                    <a:pt x="937" y="2929"/>
                    <a:pt x="839" y="3135"/>
                  </a:cubicBezTo>
                  <a:cubicBezTo>
                    <a:pt x="740" y="3331"/>
                    <a:pt x="321" y="3411"/>
                    <a:pt x="250" y="3625"/>
                  </a:cubicBezTo>
                  <a:cubicBezTo>
                    <a:pt x="178" y="3848"/>
                    <a:pt x="161" y="4098"/>
                    <a:pt x="125" y="4321"/>
                  </a:cubicBezTo>
                  <a:cubicBezTo>
                    <a:pt x="80" y="4544"/>
                    <a:pt x="107" y="4785"/>
                    <a:pt x="98" y="5008"/>
                  </a:cubicBezTo>
                  <a:cubicBezTo>
                    <a:pt x="98" y="5231"/>
                    <a:pt x="0" y="5472"/>
                    <a:pt x="27" y="5695"/>
                  </a:cubicBezTo>
                  <a:cubicBezTo>
                    <a:pt x="54" y="5918"/>
                    <a:pt x="143" y="6150"/>
                    <a:pt x="196" y="6364"/>
                  </a:cubicBezTo>
                  <a:cubicBezTo>
                    <a:pt x="250" y="6578"/>
                    <a:pt x="517" y="6730"/>
                    <a:pt x="598" y="6944"/>
                  </a:cubicBezTo>
                  <a:cubicBezTo>
                    <a:pt x="678" y="7149"/>
                    <a:pt x="856" y="7292"/>
                    <a:pt x="963" y="7488"/>
                  </a:cubicBezTo>
                  <a:cubicBezTo>
                    <a:pt x="1071" y="7684"/>
                    <a:pt x="955" y="8023"/>
                    <a:pt x="1088" y="8193"/>
                  </a:cubicBezTo>
                  <a:cubicBezTo>
                    <a:pt x="1222" y="8371"/>
                    <a:pt x="1436" y="8612"/>
                    <a:pt x="1597" y="8773"/>
                  </a:cubicBezTo>
                  <a:cubicBezTo>
                    <a:pt x="1622" y="8777"/>
                    <a:pt x="1646" y="8779"/>
                    <a:pt x="1667" y="8779"/>
                  </a:cubicBezTo>
                  <a:cubicBezTo>
                    <a:pt x="1908" y="8779"/>
                    <a:pt x="1961" y="8531"/>
                    <a:pt x="2239" y="8523"/>
                  </a:cubicBezTo>
                  <a:cubicBezTo>
                    <a:pt x="2551" y="8523"/>
                    <a:pt x="2551" y="8666"/>
                    <a:pt x="2864" y="8666"/>
                  </a:cubicBezTo>
                  <a:cubicBezTo>
                    <a:pt x="3167" y="8657"/>
                    <a:pt x="3167" y="8594"/>
                    <a:pt x="3479" y="8594"/>
                  </a:cubicBezTo>
                  <a:cubicBezTo>
                    <a:pt x="3783" y="8585"/>
                    <a:pt x="3783" y="8541"/>
                    <a:pt x="4095" y="8532"/>
                  </a:cubicBezTo>
                  <a:cubicBezTo>
                    <a:pt x="4398" y="8532"/>
                    <a:pt x="4407" y="8728"/>
                    <a:pt x="4719" y="8728"/>
                  </a:cubicBezTo>
                  <a:cubicBezTo>
                    <a:pt x="5023" y="8719"/>
                    <a:pt x="5023" y="8568"/>
                    <a:pt x="5326" y="8559"/>
                  </a:cubicBezTo>
                  <a:cubicBezTo>
                    <a:pt x="5638" y="8550"/>
                    <a:pt x="5638" y="8362"/>
                    <a:pt x="5941" y="8353"/>
                  </a:cubicBezTo>
                  <a:cubicBezTo>
                    <a:pt x="6254" y="8353"/>
                    <a:pt x="6254" y="8648"/>
                    <a:pt x="6566" y="8648"/>
                  </a:cubicBezTo>
                  <a:cubicBezTo>
                    <a:pt x="6587" y="8647"/>
                    <a:pt x="6606" y="8647"/>
                    <a:pt x="6625" y="8647"/>
                  </a:cubicBezTo>
                  <a:cubicBezTo>
                    <a:pt x="6861" y="8647"/>
                    <a:pt x="6895" y="8693"/>
                    <a:pt x="7124" y="8693"/>
                  </a:cubicBezTo>
                  <a:cubicBezTo>
                    <a:pt x="7142" y="8693"/>
                    <a:pt x="7161" y="8693"/>
                    <a:pt x="7181" y="8692"/>
                  </a:cubicBezTo>
                  <a:cubicBezTo>
                    <a:pt x="7494" y="8692"/>
                    <a:pt x="7485" y="8407"/>
                    <a:pt x="7797" y="8398"/>
                  </a:cubicBezTo>
                  <a:cubicBezTo>
                    <a:pt x="7803" y="8398"/>
                    <a:pt x="7809" y="8398"/>
                    <a:pt x="7814" y="8398"/>
                  </a:cubicBezTo>
                  <a:cubicBezTo>
                    <a:pt x="8088" y="8398"/>
                    <a:pt x="8120" y="8589"/>
                    <a:pt x="8368" y="8589"/>
                  </a:cubicBezTo>
                  <a:cubicBezTo>
                    <a:pt x="8387" y="8589"/>
                    <a:pt x="8408" y="8588"/>
                    <a:pt x="8430" y="8585"/>
                  </a:cubicBezTo>
                  <a:cubicBezTo>
                    <a:pt x="8734" y="8550"/>
                    <a:pt x="8716" y="8398"/>
                    <a:pt x="9019" y="8353"/>
                  </a:cubicBezTo>
                  <a:cubicBezTo>
                    <a:pt x="9099" y="8282"/>
                    <a:pt x="9108" y="8264"/>
                    <a:pt x="9171" y="8175"/>
                  </a:cubicBezTo>
                  <a:cubicBezTo>
                    <a:pt x="9314" y="7997"/>
                    <a:pt x="9376" y="7791"/>
                    <a:pt x="9492" y="7604"/>
                  </a:cubicBezTo>
                  <a:cubicBezTo>
                    <a:pt x="9608" y="7408"/>
                    <a:pt x="9992" y="7354"/>
                    <a:pt x="10081" y="7149"/>
                  </a:cubicBezTo>
                  <a:cubicBezTo>
                    <a:pt x="10179" y="6944"/>
                    <a:pt x="10134" y="6676"/>
                    <a:pt x="10197" y="6462"/>
                  </a:cubicBezTo>
                  <a:cubicBezTo>
                    <a:pt x="10268" y="6248"/>
                    <a:pt x="10357" y="6034"/>
                    <a:pt x="10402" y="5811"/>
                  </a:cubicBezTo>
                  <a:cubicBezTo>
                    <a:pt x="10447" y="5597"/>
                    <a:pt x="10571" y="5374"/>
                    <a:pt x="10589" y="5151"/>
                  </a:cubicBezTo>
                  <a:cubicBezTo>
                    <a:pt x="10607" y="4928"/>
                    <a:pt x="10652" y="4678"/>
                    <a:pt x="10643" y="4455"/>
                  </a:cubicBezTo>
                  <a:cubicBezTo>
                    <a:pt x="10634" y="4232"/>
                    <a:pt x="10438" y="4018"/>
                    <a:pt x="10402" y="3795"/>
                  </a:cubicBezTo>
                  <a:cubicBezTo>
                    <a:pt x="10366" y="3572"/>
                    <a:pt x="10125" y="3402"/>
                    <a:pt x="10063" y="3188"/>
                  </a:cubicBezTo>
                  <a:cubicBezTo>
                    <a:pt x="10001" y="2974"/>
                    <a:pt x="10027" y="2751"/>
                    <a:pt x="9938" y="2546"/>
                  </a:cubicBezTo>
                  <a:cubicBezTo>
                    <a:pt x="9849" y="2341"/>
                    <a:pt x="9885" y="2073"/>
                    <a:pt x="9760" y="1886"/>
                  </a:cubicBezTo>
                  <a:cubicBezTo>
                    <a:pt x="9635" y="1707"/>
                    <a:pt x="9340" y="1672"/>
                    <a:pt x="9180" y="1520"/>
                  </a:cubicBezTo>
                  <a:cubicBezTo>
                    <a:pt x="9028" y="1359"/>
                    <a:pt x="8939" y="1154"/>
                    <a:pt x="8760" y="1029"/>
                  </a:cubicBezTo>
                  <a:cubicBezTo>
                    <a:pt x="8582" y="895"/>
                    <a:pt x="8466" y="655"/>
                    <a:pt x="8270" y="556"/>
                  </a:cubicBezTo>
                  <a:cubicBezTo>
                    <a:pt x="8208" y="523"/>
                    <a:pt x="8135" y="513"/>
                    <a:pt x="8059" y="513"/>
                  </a:cubicBezTo>
                  <a:cubicBezTo>
                    <a:pt x="7958" y="513"/>
                    <a:pt x="7849" y="530"/>
                    <a:pt x="7748" y="530"/>
                  </a:cubicBezTo>
                  <a:cubicBezTo>
                    <a:pt x="7686" y="530"/>
                    <a:pt x="7627" y="524"/>
                    <a:pt x="7574" y="503"/>
                  </a:cubicBezTo>
                  <a:cubicBezTo>
                    <a:pt x="7360" y="423"/>
                    <a:pt x="7226" y="84"/>
                    <a:pt x="7003" y="30"/>
                  </a:cubicBezTo>
                  <a:cubicBezTo>
                    <a:pt x="6954" y="18"/>
                    <a:pt x="6903" y="14"/>
                    <a:pt x="6852" y="14"/>
                  </a:cubicBezTo>
                  <a:cubicBezTo>
                    <a:pt x="6699" y="14"/>
                    <a:pt x="6540" y="53"/>
                    <a:pt x="6385" y="53"/>
                  </a:cubicBezTo>
                  <a:cubicBezTo>
                    <a:pt x="6356" y="53"/>
                    <a:pt x="6327" y="51"/>
                    <a:pt x="6298" y="48"/>
                  </a:cubicBezTo>
                  <a:cubicBezTo>
                    <a:pt x="6273" y="45"/>
                    <a:pt x="6249" y="44"/>
                    <a:pt x="6224" y="44"/>
                  </a:cubicBezTo>
                  <a:cubicBezTo>
                    <a:pt x="6024" y="44"/>
                    <a:pt x="5819" y="128"/>
                    <a:pt x="5620" y="128"/>
                  </a:cubicBezTo>
                  <a:cubicBezTo>
                    <a:pt x="5415" y="128"/>
                    <a:pt x="5203" y="0"/>
                    <a:pt x="4990"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3834625" y="-591600"/>
              <a:ext cx="12300" cy="14250"/>
            </a:xfrm>
            <a:custGeom>
              <a:avLst/>
              <a:gdLst/>
              <a:ahLst/>
              <a:cxnLst/>
              <a:rect l="l" t="t" r="r" b="b"/>
              <a:pathLst>
                <a:path w="492" h="570" extrusionOk="0">
                  <a:moveTo>
                    <a:pt x="77" y="0"/>
                  </a:moveTo>
                  <a:cubicBezTo>
                    <a:pt x="65" y="0"/>
                    <a:pt x="55" y="3"/>
                    <a:pt x="45" y="7"/>
                  </a:cubicBezTo>
                  <a:cubicBezTo>
                    <a:pt x="9" y="34"/>
                    <a:pt x="0" y="79"/>
                    <a:pt x="18" y="114"/>
                  </a:cubicBezTo>
                  <a:cubicBezTo>
                    <a:pt x="99" y="275"/>
                    <a:pt x="215" y="427"/>
                    <a:pt x="357" y="551"/>
                  </a:cubicBezTo>
                  <a:cubicBezTo>
                    <a:pt x="366" y="560"/>
                    <a:pt x="393" y="569"/>
                    <a:pt x="411" y="569"/>
                  </a:cubicBezTo>
                  <a:cubicBezTo>
                    <a:pt x="429" y="569"/>
                    <a:pt x="446" y="560"/>
                    <a:pt x="464" y="543"/>
                  </a:cubicBezTo>
                  <a:cubicBezTo>
                    <a:pt x="491" y="516"/>
                    <a:pt x="491" y="462"/>
                    <a:pt x="455" y="435"/>
                  </a:cubicBezTo>
                  <a:cubicBezTo>
                    <a:pt x="330" y="320"/>
                    <a:pt x="232" y="195"/>
                    <a:pt x="152" y="43"/>
                  </a:cubicBezTo>
                  <a:cubicBezTo>
                    <a:pt x="139" y="17"/>
                    <a:pt x="107" y="0"/>
                    <a:pt x="7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3787575" y="-623500"/>
              <a:ext cx="8950" cy="9350"/>
            </a:xfrm>
            <a:custGeom>
              <a:avLst/>
              <a:gdLst/>
              <a:ahLst/>
              <a:cxnLst/>
              <a:rect l="l" t="t" r="r" b="b"/>
              <a:pathLst>
                <a:path w="358" h="374" extrusionOk="0">
                  <a:moveTo>
                    <a:pt x="274" y="0"/>
                  </a:moveTo>
                  <a:cubicBezTo>
                    <a:pt x="252" y="0"/>
                    <a:pt x="230" y="10"/>
                    <a:pt x="215" y="25"/>
                  </a:cubicBezTo>
                  <a:lnTo>
                    <a:pt x="28" y="248"/>
                  </a:lnTo>
                  <a:cubicBezTo>
                    <a:pt x="1" y="284"/>
                    <a:pt x="1" y="329"/>
                    <a:pt x="36" y="356"/>
                  </a:cubicBezTo>
                  <a:cubicBezTo>
                    <a:pt x="45" y="373"/>
                    <a:pt x="63" y="373"/>
                    <a:pt x="81" y="373"/>
                  </a:cubicBezTo>
                  <a:cubicBezTo>
                    <a:pt x="108" y="373"/>
                    <a:pt x="126" y="364"/>
                    <a:pt x="143" y="347"/>
                  </a:cubicBezTo>
                  <a:lnTo>
                    <a:pt x="331" y="124"/>
                  </a:lnTo>
                  <a:cubicBezTo>
                    <a:pt x="358" y="97"/>
                    <a:pt x="349" y="43"/>
                    <a:pt x="322" y="17"/>
                  </a:cubicBezTo>
                  <a:cubicBezTo>
                    <a:pt x="307" y="5"/>
                    <a:pt x="290" y="0"/>
                    <a:pt x="27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3796925" y="-659950"/>
              <a:ext cx="5375" cy="13450"/>
            </a:xfrm>
            <a:custGeom>
              <a:avLst/>
              <a:gdLst/>
              <a:ahLst/>
              <a:cxnLst/>
              <a:rect l="l" t="t" r="r" b="b"/>
              <a:pathLst>
                <a:path w="215" h="538" extrusionOk="0">
                  <a:moveTo>
                    <a:pt x="130" y="0"/>
                  </a:moveTo>
                  <a:cubicBezTo>
                    <a:pt x="96" y="0"/>
                    <a:pt x="68" y="19"/>
                    <a:pt x="54" y="56"/>
                  </a:cubicBezTo>
                  <a:cubicBezTo>
                    <a:pt x="18" y="190"/>
                    <a:pt x="0" y="324"/>
                    <a:pt x="9" y="458"/>
                  </a:cubicBezTo>
                  <a:cubicBezTo>
                    <a:pt x="9" y="502"/>
                    <a:pt x="45" y="538"/>
                    <a:pt x="80" y="538"/>
                  </a:cubicBezTo>
                  <a:cubicBezTo>
                    <a:pt x="125" y="538"/>
                    <a:pt x="161" y="502"/>
                    <a:pt x="161" y="458"/>
                  </a:cubicBezTo>
                  <a:cubicBezTo>
                    <a:pt x="152" y="333"/>
                    <a:pt x="170" y="217"/>
                    <a:pt x="205" y="101"/>
                  </a:cubicBezTo>
                  <a:cubicBezTo>
                    <a:pt x="214" y="56"/>
                    <a:pt x="187" y="11"/>
                    <a:pt x="152" y="3"/>
                  </a:cubicBezTo>
                  <a:cubicBezTo>
                    <a:pt x="144" y="1"/>
                    <a:pt x="137" y="0"/>
                    <a:pt x="13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3715525" y="-650750"/>
              <a:ext cx="9600" cy="8050"/>
            </a:xfrm>
            <a:custGeom>
              <a:avLst/>
              <a:gdLst/>
              <a:ahLst/>
              <a:cxnLst/>
              <a:rect l="l" t="t" r="r" b="b"/>
              <a:pathLst>
                <a:path w="384" h="322" extrusionOk="0">
                  <a:moveTo>
                    <a:pt x="302" y="0"/>
                  </a:moveTo>
                  <a:cubicBezTo>
                    <a:pt x="276" y="0"/>
                    <a:pt x="250" y="12"/>
                    <a:pt x="232" y="36"/>
                  </a:cubicBezTo>
                  <a:cubicBezTo>
                    <a:pt x="197" y="98"/>
                    <a:pt x="134" y="152"/>
                    <a:pt x="63" y="170"/>
                  </a:cubicBezTo>
                  <a:cubicBezTo>
                    <a:pt x="18" y="188"/>
                    <a:pt x="0" y="223"/>
                    <a:pt x="9" y="268"/>
                  </a:cubicBezTo>
                  <a:cubicBezTo>
                    <a:pt x="18" y="304"/>
                    <a:pt x="54" y="321"/>
                    <a:pt x="81" y="321"/>
                  </a:cubicBezTo>
                  <a:lnTo>
                    <a:pt x="107" y="321"/>
                  </a:lnTo>
                  <a:cubicBezTo>
                    <a:pt x="205" y="286"/>
                    <a:pt x="304" y="214"/>
                    <a:pt x="366" y="116"/>
                  </a:cubicBezTo>
                  <a:cubicBezTo>
                    <a:pt x="384" y="81"/>
                    <a:pt x="375" y="36"/>
                    <a:pt x="339" y="9"/>
                  </a:cubicBezTo>
                  <a:cubicBezTo>
                    <a:pt x="327" y="3"/>
                    <a:pt x="314" y="0"/>
                    <a:pt x="3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3709275" y="-606625"/>
              <a:ext cx="14275" cy="4950"/>
            </a:xfrm>
            <a:custGeom>
              <a:avLst/>
              <a:gdLst/>
              <a:ahLst/>
              <a:cxnLst/>
              <a:rect l="l" t="t" r="r" b="b"/>
              <a:pathLst>
                <a:path w="571" h="198" extrusionOk="0">
                  <a:moveTo>
                    <a:pt x="496" y="0"/>
                  </a:moveTo>
                  <a:cubicBezTo>
                    <a:pt x="491" y="0"/>
                    <a:pt x="486" y="1"/>
                    <a:pt x="482" y="2"/>
                  </a:cubicBezTo>
                  <a:lnTo>
                    <a:pt x="71" y="46"/>
                  </a:lnTo>
                  <a:cubicBezTo>
                    <a:pt x="36" y="46"/>
                    <a:pt x="0" y="82"/>
                    <a:pt x="9" y="127"/>
                  </a:cubicBezTo>
                  <a:cubicBezTo>
                    <a:pt x="9" y="162"/>
                    <a:pt x="45" y="198"/>
                    <a:pt x="80" y="198"/>
                  </a:cubicBezTo>
                  <a:cubicBezTo>
                    <a:pt x="89" y="198"/>
                    <a:pt x="89" y="198"/>
                    <a:pt x="89" y="189"/>
                  </a:cubicBezTo>
                  <a:lnTo>
                    <a:pt x="500" y="153"/>
                  </a:lnTo>
                  <a:cubicBezTo>
                    <a:pt x="544" y="144"/>
                    <a:pt x="571" y="109"/>
                    <a:pt x="571" y="64"/>
                  </a:cubicBezTo>
                  <a:cubicBezTo>
                    <a:pt x="563" y="32"/>
                    <a:pt x="534" y="0"/>
                    <a:pt x="49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3727350" y="-516325"/>
              <a:ext cx="11850" cy="15250"/>
            </a:xfrm>
            <a:custGeom>
              <a:avLst/>
              <a:gdLst/>
              <a:ahLst/>
              <a:cxnLst/>
              <a:rect l="l" t="t" r="r" b="b"/>
              <a:pathLst>
                <a:path w="474" h="610" extrusionOk="0">
                  <a:moveTo>
                    <a:pt x="81" y="0"/>
                  </a:moveTo>
                  <a:cubicBezTo>
                    <a:pt x="75" y="0"/>
                    <a:pt x="69" y="1"/>
                    <a:pt x="63" y="3"/>
                  </a:cubicBezTo>
                  <a:cubicBezTo>
                    <a:pt x="18" y="12"/>
                    <a:pt x="0" y="47"/>
                    <a:pt x="9" y="92"/>
                  </a:cubicBezTo>
                  <a:cubicBezTo>
                    <a:pt x="54" y="288"/>
                    <a:pt x="179" y="475"/>
                    <a:pt x="348" y="600"/>
                  </a:cubicBezTo>
                  <a:cubicBezTo>
                    <a:pt x="357" y="609"/>
                    <a:pt x="375" y="609"/>
                    <a:pt x="393" y="609"/>
                  </a:cubicBezTo>
                  <a:cubicBezTo>
                    <a:pt x="411" y="609"/>
                    <a:pt x="438" y="600"/>
                    <a:pt x="455" y="583"/>
                  </a:cubicBezTo>
                  <a:cubicBezTo>
                    <a:pt x="473" y="547"/>
                    <a:pt x="473" y="502"/>
                    <a:pt x="438" y="475"/>
                  </a:cubicBezTo>
                  <a:cubicBezTo>
                    <a:pt x="295" y="377"/>
                    <a:pt x="197" y="226"/>
                    <a:pt x="152" y="56"/>
                  </a:cubicBezTo>
                  <a:cubicBezTo>
                    <a:pt x="145" y="19"/>
                    <a:pt x="112" y="0"/>
                    <a:pt x="81"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3801625" y="-502700"/>
              <a:ext cx="9175" cy="9200"/>
            </a:xfrm>
            <a:custGeom>
              <a:avLst/>
              <a:gdLst/>
              <a:ahLst/>
              <a:cxnLst/>
              <a:rect l="l" t="t" r="r" b="b"/>
              <a:pathLst>
                <a:path w="367" h="368" extrusionOk="0">
                  <a:moveTo>
                    <a:pt x="278" y="1"/>
                  </a:moveTo>
                  <a:cubicBezTo>
                    <a:pt x="258" y="1"/>
                    <a:pt x="238" y="9"/>
                    <a:pt x="224" y="29"/>
                  </a:cubicBezTo>
                  <a:cubicBezTo>
                    <a:pt x="179" y="82"/>
                    <a:pt x="135" y="136"/>
                    <a:pt x="108" y="198"/>
                  </a:cubicBezTo>
                  <a:lnTo>
                    <a:pt x="63" y="216"/>
                  </a:lnTo>
                  <a:cubicBezTo>
                    <a:pt x="27" y="225"/>
                    <a:pt x="1" y="269"/>
                    <a:pt x="19" y="314"/>
                  </a:cubicBezTo>
                  <a:cubicBezTo>
                    <a:pt x="27" y="341"/>
                    <a:pt x="54" y="368"/>
                    <a:pt x="90" y="368"/>
                  </a:cubicBezTo>
                  <a:cubicBezTo>
                    <a:pt x="99" y="368"/>
                    <a:pt x="99" y="359"/>
                    <a:pt x="108" y="359"/>
                  </a:cubicBezTo>
                  <a:lnTo>
                    <a:pt x="188" y="332"/>
                  </a:lnTo>
                  <a:cubicBezTo>
                    <a:pt x="215" y="332"/>
                    <a:pt x="233" y="314"/>
                    <a:pt x="242" y="287"/>
                  </a:cubicBezTo>
                  <a:cubicBezTo>
                    <a:pt x="259" y="234"/>
                    <a:pt x="295" y="171"/>
                    <a:pt x="340" y="127"/>
                  </a:cubicBezTo>
                  <a:cubicBezTo>
                    <a:pt x="366" y="91"/>
                    <a:pt x="358" y="46"/>
                    <a:pt x="331" y="20"/>
                  </a:cubicBezTo>
                  <a:cubicBezTo>
                    <a:pt x="314" y="7"/>
                    <a:pt x="296" y="1"/>
                    <a:pt x="2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3870750" y="-515875"/>
              <a:ext cx="10275" cy="4525"/>
            </a:xfrm>
            <a:custGeom>
              <a:avLst/>
              <a:gdLst/>
              <a:ahLst/>
              <a:cxnLst/>
              <a:rect l="l" t="t" r="r" b="b"/>
              <a:pathLst>
                <a:path w="411" h="181" extrusionOk="0">
                  <a:moveTo>
                    <a:pt x="317" y="0"/>
                  </a:moveTo>
                  <a:cubicBezTo>
                    <a:pt x="310" y="0"/>
                    <a:pt x="302" y="1"/>
                    <a:pt x="295" y="3"/>
                  </a:cubicBezTo>
                  <a:cubicBezTo>
                    <a:pt x="254" y="20"/>
                    <a:pt x="210" y="30"/>
                    <a:pt x="165" y="30"/>
                  </a:cubicBezTo>
                  <a:cubicBezTo>
                    <a:pt x="140" y="30"/>
                    <a:pt x="115" y="27"/>
                    <a:pt x="89" y="20"/>
                  </a:cubicBezTo>
                  <a:cubicBezTo>
                    <a:pt x="54" y="20"/>
                    <a:pt x="9" y="47"/>
                    <a:pt x="0" y="83"/>
                  </a:cubicBezTo>
                  <a:cubicBezTo>
                    <a:pt x="0" y="127"/>
                    <a:pt x="27" y="163"/>
                    <a:pt x="63" y="172"/>
                  </a:cubicBezTo>
                  <a:cubicBezTo>
                    <a:pt x="98" y="181"/>
                    <a:pt x="134" y="181"/>
                    <a:pt x="170" y="181"/>
                  </a:cubicBezTo>
                  <a:cubicBezTo>
                    <a:pt x="232" y="181"/>
                    <a:pt x="295" y="172"/>
                    <a:pt x="348" y="145"/>
                  </a:cubicBezTo>
                  <a:cubicBezTo>
                    <a:pt x="393" y="136"/>
                    <a:pt x="411" y="92"/>
                    <a:pt x="393" y="47"/>
                  </a:cubicBezTo>
                  <a:cubicBezTo>
                    <a:pt x="385" y="18"/>
                    <a:pt x="353" y="0"/>
                    <a:pt x="31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3889050" y="-571975"/>
              <a:ext cx="9850" cy="6450"/>
            </a:xfrm>
            <a:custGeom>
              <a:avLst/>
              <a:gdLst/>
              <a:ahLst/>
              <a:cxnLst/>
              <a:rect l="l" t="t" r="r" b="b"/>
              <a:pathLst>
                <a:path w="394" h="258" extrusionOk="0">
                  <a:moveTo>
                    <a:pt x="87" y="0"/>
                  </a:moveTo>
                  <a:cubicBezTo>
                    <a:pt x="59" y="0"/>
                    <a:pt x="32" y="17"/>
                    <a:pt x="19" y="43"/>
                  </a:cubicBezTo>
                  <a:cubicBezTo>
                    <a:pt x="1" y="79"/>
                    <a:pt x="10" y="123"/>
                    <a:pt x="54" y="141"/>
                  </a:cubicBezTo>
                  <a:lnTo>
                    <a:pt x="268" y="248"/>
                  </a:lnTo>
                  <a:cubicBezTo>
                    <a:pt x="286" y="257"/>
                    <a:pt x="295" y="257"/>
                    <a:pt x="304" y="257"/>
                  </a:cubicBezTo>
                  <a:cubicBezTo>
                    <a:pt x="331" y="257"/>
                    <a:pt x="358" y="239"/>
                    <a:pt x="375" y="213"/>
                  </a:cubicBezTo>
                  <a:cubicBezTo>
                    <a:pt x="393" y="177"/>
                    <a:pt x="375" y="132"/>
                    <a:pt x="340" y="114"/>
                  </a:cubicBezTo>
                  <a:lnTo>
                    <a:pt x="117" y="7"/>
                  </a:lnTo>
                  <a:cubicBezTo>
                    <a:pt x="107" y="3"/>
                    <a:pt x="97" y="0"/>
                    <a:pt x="8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3877225" y="-635850"/>
              <a:ext cx="11625" cy="11425"/>
            </a:xfrm>
            <a:custGeom>
              <a:avLst/>
              <a:gdLst/>
              <a:ahLst/>
              <a:cxnLst/>
              <a:rect l="l" t="t" r="r" b="b"/>
              <a:pathLst>
                <a:path w="465" h="457" extrusionOk="0">
                  <a:moveTo>
                    <a:pt x="86" y="1"/>
                  </a:moveTo>
                  <a:cubicBezTo>
                    <a:pt x="81" y="1"/>
                    <a:pt x="77" y="1"/>
                    <a:pt x="72" y="2"/>
                  </a:cubicBezTo>
                  <a:cubicBezTo>
                    <a:pt x="27" y="11"/>
                    <a:pt x="0" y="47"/>
                    <a:pt x="9" y="91"/>
                  </a:cubicBezTo>
                  <a:cubicBezTo>
                    <a:pt x="36" y="270"/>
                    <a:pt x="188" y="421"/>
                    <a:pt x="375" y="457"/>
                  </a:cubicBezTo>
                  <a:lnTo>
                    <a:pt x="384" y="457"/>
                  </a:lnTo>
                  <a:cubicBezTo>
                    <a:pt x="420" y="457"/>
                    <a:pt x="455" y="430"/>
                    <a:pt x="464" y="395"/>
                  </a:cubicBezTo>
                  <a:cubicBezTo>
                    <a:pt x="464" y="350"/>
                    <a:pt x="438" y="314"/>
                    <a:pt x="402" y="305"/>
                  </a:cubicBezTo>
                  <a:cubicBezTo>
                    <a:pt x="277" y="287"/>
                    <a:pt x="179" y="180"/>
                    <a:pt x="161" y="64"/>
                  </a:cubicBezTo>
                  <a:cubicBezTo>
                    <a:pt x="153" y="33"/>
                    <a:pt x="124" y="1"/>
                    <a:pt x="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3778425" y="-575550"/>
              <a:ext cx="7150" cy="11350"/>
            </a:xfrm>
            <a:custGeom>
              <a:avLst/>
              <a:gdLst/>
              <a:ahLst/>
              <a:cxnLst/>
              <a:rect l="l" t="t" r="r" b="b"/>
              <a:pathLst>
                <a:path w="286" h="454" extrusionOk="0">
                  <a:moveTo>
                    <a:pt x="195" y="1"/>
                  </a:moveTo>
                  <a:cubicBezTo>
                    <a:pt x="167" y="1"/>
                    <a:pt x="139" y="19"/>
                    <a:pt x="125" y="52"/>
                  </a:cubicBezTo>
                  <a:lnTo>
                    <a:pt x="18" y="347"/>
                  </a:lnTo>
                  <a:cubicBezTo>
                    <a:pt x="1" y="391"/>
                    <a:pt x="27" y="436"/>
                    <a:pt x="63" y="445"/>
                  </a:cubicBezTo>
                  <a:cubicBezTo>
                    <a:pt x="72" y="454"/>
                    <a:pt x="81" y="454"/>
                    <a:pt x="90" y="454"/>
                  </a:cubicBezTo>
                  <a:cubicBezTo>
                    <a:pt x="125" y="454"/>
                    <a:pt x="152" y="436"/>
                    <a:pt x="161" y="400"/>
                  </a:cubicBezTo>
                  <a:lnTo>
                    <a:pt x="268" y="106"/>
                  </a:lnTo>
                  <a:cubicBezTo>
                    <a:pt x="286" y="61"/>
                    <a:pt x="268" y="17"/>
                    <a:pt x="224" y="8"/>
                  </a:cubicBezTo>
                  <a:cubicBezTo>
                    <a:pt x="214" y="3"/>
                    <a:pt x="205" y="1"/>
                    <a:pt x="19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3840425" y="-531925"/>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3680175" y="-545437"/>
              <a:ext cx="8500" cy="6525"/>
            </a:xfrm>
            <a:custGeom>
              <a:avLst/>
              <a:gdLst/>
              <a:ahLst/>
              <a:cxnLst/>
              <a:rect l="l" t="t" r="r" b="b"/>
              <a:pathLst>
                <a:path w="340" h="261" extrusionOk="0">
                  <a:moveTo>
                    <a:pt x="85" y="0"/>
                  </a:moveTo>
                  <a:cubicBezTo>
                    <a:pt x="66" y="0"/>
                    <a:pt x="48" y="7"/>
                    <a:pt x="36" y="20"/>
                  </a:cubicBezTo>
                  <a:cubicBezTo>
                    <a:pt x="0" y="46"/>
                    <a:pt x="0" y="91"/>
                    <a:pt x="27" y="127"/>
                  </a:cubicBezTo>
                  <a:cubicBezTo>
                    <a:pt x="80" y="189"/>
                    <a:pt x="152" y="234"/>
                    <a:pt x="232" y="251"/>
                  </a:cubicBezTo>
                  <a:cubicBezTo>
                    <a:pt x="232" y="260"/>
                    <a:pt x="241" y="260"/>
                    <a:pt x="250" y="260"/>
                  </a:cubicBezTo>
                  <a:cubicBezTo>
                    <a:pt x="286" y="260"/>
                    <a:pt x="312" y="234"/>
                    <a:pt x="321" y="198"/>
                  </a:cubicBezTo>
                  <a:cubicBezTo>
                    <a:pt x="339" y="162"/>
                    <a:pt x="312" y="118"/>
                    <a:pt x="268" y="109"/>
                  </a:cubicBezTo>
                  <a:cubicBezTo>
                    <a:pt x="223" y="91"/>
                    <a:pt x="178" y="64"/>
                    <a:pt x="143" y="28"/>
                  </a:cubicBezTo>
                  <a:cubicBezTo>
                    <a:pt x="128" y="9"/>
                    <a:pt x="106" y="0"/>
                    <a:pt x="8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3762600" y="-679775"/>
              <a:ext cx="6050" cy="12100"/>
            </a:xfrm>
            <a:custGeom>
              <a:avLst/>
              <a:gdLst/>
              <a:ahLst/>
              <a:cxnLst/>
              <a:rect l="l" t="t" r="r" b="b"/>
              <a:pathLst>
                <a:path w="242" h="484" extrusionOk="0">
                  <a:moveTo>
                    <a:pt x="157" y="0"/>
                  </a:moveTo>
                  <a:cubicBezTo>
                    <a:pt x="119" y="0"/>
                    <a:pt x="90" y="33"/>
                    <a:pt x="90" y="73"/>
                  </a:cubicBezTo>
                  <a:cubicBezTo>
                    <a:pt x="81" y="180"/>
                    <a:pt x="54" y="278"/>
                    <a:pt x="19" y="376"/>
                  </a:cubicBezTo>
                  <a:cubicBezTo>
                    <a:pt x="1" y="412"/>
                    <a:pt x="19" y="457"/>
                    <a:pt x="54" y="474"/>
                  </a:cubicBezTo>
                  <a:cubicBezTo>
                    <a:pt x="63" y="483"/>
                    <a:pt x="72" y="483"/>
                    <a:pt x="90" y="483"/>
                  </a:cubicBezTo>
                  <a:cubicBezTo>
                    <a:pt x="117" y="483"/>
                    <a:pt x="144" y="465"/>
                    <a:pt x="153" y="439"/>
                  </a:cubicBezTo>
                  <a:cubicBezTo>
                    <a:pt x="206" y="323"/>
                    <a:pt x="233" y="207"/>
                    <a:pt x="242" y="82"/>
                  </a:cubicBezTo>
                  <a:cubicBezTo>
                    <a:pt x="242" y="37"/>
                    <a:pt x="215" y="2"/>
                    <a:pt x="170" y="2"/>
                  </a:cubicBezTo>
                  <a:cubicBezTo>
                    <a:pt x="166" y="1"/>
                    <a:pt x="161" y="0"/>
                    <a:pt x="15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3847775" y="-663025"/>
              <a:ext cx="8700" cy="9400"/>
            </a:xfrm>
            <a:custGeom>
              <a:avLst/>
              <a:gdLst/>
              <a:ahLst/>
              <a:cxnLst/>
              <a:rect l="l" t="t" r="r" b="b"/>
              <a:pathLst>
                <a:path w="348" h="376" extrusionOk="0">
                  <a:moveTo>
                    <a:pt x="71" y="1"/>
                  </a:moveTo>
                  <a:cubicBezTo>
                    <a:pt x="27" y="1"/>
                    <a:pt x="0" y="36"/>
                    <a:pt x="0" y="72"/>
                  </a:cubicBezTo>
                  <a:cubicBezTo>
                    <a:pt x="0" y="233"/>
                    <a:pt x="143" y="322"/>
                    <a:pt x="214" y="366"/>
                  </a:cubicBezTo>
                  <a:cubicBezTo>
                    <a:pt x="232" y="375"/>
                    <a:pt x="241" y="375"/>
                    <a:pt x="259" y="375"/>
                  </a:cubicBezTo>
                  <a:cubicBezTo>
                    <a:pt x="286" y="375"/>
                    <a:pt x="312" y="366"/>
                    <a:pt x="321" y="340"/>
                  </a:cubicBezTo>
                  <a:cubicBezTo>
                    <a:pt x="348" y="304"/>
                    <a:pt x="330" y="259"/>
                    <a:pt x="294" y="233"/>
                  </a:cubicBezTo>
                  <a:cubicBezTo>
                    <a:pt x="223" y="188"/>
                    <a:pt x="152" y="134"/>
                    <a:pt x="152" y="72"/>
                  </a:cubicBezTo>
                  <a:cubicBezTo>
                    <a:pt x="152" y="27"/>
                    <a:pt x="116" y="1"/>
                    <a:pt x="7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3860500" y="-483575"/>
              <a:ext cx="6950" cy="5250"/>
            </a:xfrm>
            <a:custGeom>
              <a:avLst/>
              <a:gdLst/>
              <a:ahLst/>
              <a:cxnLst/>
              <a:rect l="l" t="t" r="r" b="b"/>
              <a:pathLst>
                <a:path w="278" h="210" extrusionOk="0">
                  <a:moveTo>
                    <a:pt x="192" y="0"/>
                  </a:moveTo>
                  <a:cubicBezTo>
                    <a:pt x="178" y="0"/>
                    <a:pt x="164" y="4"/>
                    <a:pt x="152" y="13"/>
                  </a:cubicBezTo>
                  <a:lnTo>
                    <a:pt x="45" y="66"/>
                  </a:lnTo>
                  <a:cubicBezTo>
                    <a:pt x="9" y="93"/>
                    <a:pt x="1" y="138"/>
                    <a:pt x="18" y="174"/>
                  </a:cubicBezTo>
                  <a:cubicBezTo>
                    <a:pt x="36" y="200"/>
                    <a:pt x="63" y="209"/>
                    <a:pt x="90" y="209"/>
                  </a:cubicBezTo>
                  <a:cubicBezTo>
                    <a:pt x="99" y="209"/>
                    <a:pt x="108" y="209"/>
                    <a:pt x="125" y="200"/>
                  </a:cubicBezTo>
                  <a:lnTo>
                    <a:pt x="233" y="147"/>
                  </a:lnTo>
                  <a:cubicBezTo>
                    <a:pt x="268" y="120"/>
                    <a:pt x="277" y="75"/>
                    <a:pt x="259" y="40"/>
                  </a:cubicBezTo>
                  <a:cubicBezTo>
                    <a:pt x="247" y="16"/>
                    <a:pt x="220"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3908450" y="-530100"/>
              <a:ext cx="12750" cy="4050"/>
            </a:xfrm>
            <a:custGeom>
              <a:avLst/>
              <a:gdLst/>
              <a:ahLst/>
              <a:cxnLst/>
              <a:rect l="l" t="t" r="r" b="b"/>
              <a:pathLst>
                <a:path w="510" h="162" extrusionOk="0">
                  <a:moveTo>
                    <a:pt x="429" y="1"/>
                  </a:moveTo>
                  <a:lnTo>
                    <a:pt x="72" y="9"/>
                  </a:lnTo>
                  <a:cubicBezTo>
                    <a:pt x="27" y="9"/>
                    <a:pt x="1" y="45"/>
                    <a:pt x="1" y="90"/>
                  </a:cubicBezTo>
                  <a:cubicBezTo>
                    <a:pt x="1" y="125"/>
                    <a:pt x="36" y="161"/>
                    <a:pt x="72" y="161"/>
                  </a:cubicBezTo>
                  <a:lnTo>
                    <a:pt x="429" y="152"/>
                  </a:lnTo>
                  <a:cubicBezTo>
                    <a:pt x="473" y="152"/>
                    <a:pt x="509" y="117"/>
                    <a:pt x="509" y="72"/>
                  </a:cubicBezTo>
                  <a:cubicBezTo>
                    <a:pt x="500" y="36"/>
                    <a:pt x="473" y="1"/>
                    <a:pt x="42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3755000" y="-486450"/>
              <a:ext cx="6475" cy="9225"/>
            </a:xfrm>
            <a:custGeom>
              <a:avLst/>
              <a:gdLst/>
              <a:ahLst/>
              <a:cxnLst/>
              <a:rect l="l" t="t" r="r" b="b"/>
              <a:pathLst>
                <a:path w="259" h="369" extrusionOk="0">
                  <a:moveTo>
                    <a:pt x="82" y="1"/>
                  </a:moveTo>
                  <a:cubicBezTo>
                    <a:pt x="75" y="1"/>
                    <a:pt x="69" y="2"/>
                    <a:pt x="63" y="3"/>
                  </a:cubicBezTo>
                  <a:cubicBezTo>
                    <a:pt x="18" y="21"/>
                    <a:pt x="0" y="66"/>
                    <a:pt x="18" y="110"/>
                  </a:cubicBezTo>
                  <a:lnTo>
                    <a:pt x="107" y="324"/>
                  </a:lnTo>
                  <a:cubicBezTo>
                    <a:pt x="116" y="351"/>
                    <a:pt x="143" y="369"/>
                    <a:pt x="179" y="369"/>
                  </a:cubicBezTo>
                  <a:lnTo>
                    <a:pt x="205" y="369"/>
                  </a:lnTo>
                  <a:cubicBezTo>
                    <a:pt x="241" y="351"/>
                    <a:pt x="259" y="306"/>
                    <a:pt x="241" y="262"/>
                  </a:cubicBezTo>
                  <a:lnTo>
                    <a:pt x="161" y="48"/>
                  </a:lnTo>
                  <a:cubicBezTo>
                    <a:pt x="146" y="18"/>
                    <a:pt x="113" y="1"/>
                    <a:pt x="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3876775" y="-543350"/>
              <a:ext cx="32125" cy="27975"/>
            </a:xfrm>
            <a:custGeom>
              <a:avLst/>
              <a:gdLst/>
              <a:ahLst/>
              <a:cxnLst/>
              <a:rect l="l" t="t" r="r" b="b"/>
              <a:pathLst>
                <a:path w="1285" h="1119" extrusionOk="0">
                  <a:moveTo>
                    <a:pt x="535" y="0"/>
                  </a:moveTo>
                  <a:cubicBezTo>
                    <a:pt x="514" y="0"/>
                    <a:pt x="494" y="1"/>
                    <a:pt x="473" y="4"/>
                  </a:cubicBezTo>
                  <a:cubicBezTo>
                    <a:pt x="232" y="31"/>
                    <a:pt x="27" y="254"/>
                    <a:pt x="18" y="495"/>
                  </a:cubicBezTo>
                  <a:cubicBezTo>
                    <a:pt x="0" y="736"/>
                    <a:pt x="161" y="977"/>
                    <a:pt x="384" y="1075"/>
                  </a:cubicBezTo>
                  <a:cubicBezTo>
                    <a:pt x="460" y="1104"/>
                    <a:pt x="541" y="1118"/>
                    <a:pt x="621" y="1118"/>
                  </a:cubicBezTo>
                  <a:cubicBezTo>
                    <a:pt x="784" y="1118"/>
                    <a:pt x="945" y="1060"/>
                    <a:pt x="1071" y="959"/>
                  </a:cubicBezTo>
                  <a:cubicBezTo>
                    <a:pt x="1151" y="896"/>
                    <a:pt x="1214" y="816"/>
                    <a:pt x="1231" y="727"/>
                  </a:cubicBezTo>
                  <a:cubicBezTo>
                    <a:pt x="1285" y="539"/>
                    <a:pt x="1160" y="343"/>
                    <a:pt x="1017" y="218"/>
                  </a:cubicBezTo>
                  <a:cubicBezTo>
                    <a:pt x="889" y="98"/>
                    <a:pt x="712" y="0"/>
                    <a:pt x="53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3851575" y="-551625"/>
              <a:ext cx="20325" cy="10725"/>
            </a:xfrm>
            <a:custGeom>
              <a:avLst/>
              <a:gdLst/>
              <a:ahLst/>
              <a:cxnLst/>
              <a:rect l="l" t="t" r="r" b="b"/>
              <a:pathLst>
                <a:path w="813" h="429" extrusionOk="0">
                  <a:moveTo>
                    <a:pt x="266" y="0"/>
                  </a:moveTo>
                  <a:cubicBezTo>
                    <a:pt x="211" y="0"/>
                    <a:pt x="160" y="10"/>
                    <a:pt x="116" y="41"/>
                  </a:cubicBezTo>
                  <a:cubicBezTo>
                    <a:pt x="0" y="139"/>
                    <a:pt x="72" y="344"/>
                    <a:pt x="206" y="398"/>
                  </a:cubicBezTo>
                  <a:cubicBezTo>
                    <a:pt x="252" y="419"/>
                    <a:pt x="301" y="428"/>
                    <a:pt x="350" y="428"/>
                  </a:cubicBezTo>
                  <a:cubicBezTo>
                    <a:pt x="444" y="428"/>
                    <a:pt x="541" y="397"/>
                    <a:pt x="634" y="362"/>
                  </a:cubicBezTo>
                  <a:cubicBezTo>
                    <a:pt x="678" y="344"/>
                    <a:pt x="723" y="326"/>
                    <a:pt x="759" y="291"/>
                  </a:cubicBezTo>
                  <a:cubicBezTo>
                    <a:pt x="794" y="246"/>
                    <a:pt x="812" y="192"/>
                    <a:pt x="777" y="148"/>
                  </a:cubicBezTo>
                  <a:cubicBezTo>
                    <a:pt x="643" y="77"/>
                    <a:pt x="491" y="23"/>
                    <a:pt x="339" y="5"/>
                  </a:cubicBezTo>
                  <a:cubicBezTo>
                    <a:pt x="315" y="2"/>
                    <a:pt x="290" y="0"/>
                    <a:pt x="26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3858925" y="-579250"/>
              <a:ext cx="21650" cy="17900"/>
            </a:xfrm>
            <a:custGeom>
              <a:avLst/>
              <a:gdLst/>
              <a:ahLst/>
              <a:cxnLst/>
              <a:rect l="l" t="t" r="r" b="b"/>
              <a:pathLst>
                <a:path w="866" h="716" extrusionOk="0">
                  <a:moveTo>
                    <a:pt x="324" y="0"/>
                  </a:moveTo>
                  <a:cubicBezTo>
                    <a:pt x="280" y="0"/>
                    <a:pt x="236" y="9"/>
                    <a:pt x="196" y="31"/>
                  </a:cubicBezTo>
                  <a:cubicBezTo>
                    <a:pt x="54" y="102"/>
                    <a:pt x="0" y="307"/>
                    <a:pt x="71" y="450"/>
                  </a:cubicBezTo>
                  <a:cubicBezTo>
                    <a:pt x="143" y="602"/>
                    <a:pt x="294" y="691"/>
                    <a:pt x="455" y="709"/>
                  </a:cubicBezTo>
                  <a:cubicBezTo>
                    <a:pt x="480" y="713"/>
                    <a:pt x="505" y="715"/>
                    <a:pt x="530" y="715"/>
                  </a:cubicBezTo>
                  <a:cubicBezTo>
                    <a:pt x="613" y="715"/>
                    <a:pt x="694" y="690"/>
                    <a:pt x="749" y="628"/>
                  </a:cubicBezTo>
                  <a:cubicBezTo>
                    <a:pt x="865" y="504"/>
                    <a:pt x="794" y="289"/>
                    <a:pt x="669" y="165"/>
                  </a:cubicBezTo>
                  <a:cubicBezTo>
                    <a:pt x="577" y="73"/>
                    <a:pt x="447" y="0"/>
                    <a:pt x="32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3822575" y="-555075"/>
              <a:ext cx="28775" cy="33700"/>
            </a:xfrm>
            <a:custGeom>
              <a:avLst/>
              <a:gdLst/>
              <a:ahLst/>
              <a:cxnLst/>
              <a:rect l="l" t="t" r="r" b="b"/>
              <a:pathLst>
                <a:path w="1151" h="1348" extrusionOk="0">
                  <a:moveTo>
                    <a:pt x="464" y="0"/>
                  </a:moveTo>
                  <a:cubicBezTo>
                    <a:pt x="223" y="90"/>
                    <a:pt x="80" y="357"/>
                    <a:pt x="36" y="616"/>
                  </a:cubicBezTo>
                  <a:cubicBezTo>
                    <a:pt x="0" y="785"/>
                    <a:pt x="0" y="973"/>
                    <a:pt x="89" y="1124"/>
                  </a:cubicBezTo>
                  <a:cubicBezTo>
                    <a:pt x="179" y="1258"/>
                    <a:pt x="348" y="1347"/>
                    <a:pt x="518" y="1347"/>
                  </a:cubicBezTo>
                  <a:cubicBezTo>
                    <a:pt x="687" y="1347"/>
                    <a:pt x="848" y="1267"/>
                    <a:pt x="964" y="1142"/>
                  </a:cubicBezTo>
                  <a:cubicBezTo>
                    <a:pt x="1089" y="1008"/>
                    <a:pt x="1151" y="830"/>
                    <a:pt x="1142" y="643"/>
                  </a:cubicBezTo>
                  <a:cubicBezTo>
                    <a:pt x="1133" y="464"/>
                    <a:pt x="616" y="99"/>
                    <a:pt x="46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3817900" y="-584750"/>
              <a:ext cx="10700" cy="14800"/>
            </a:xfrm>
            <a:custGeom>
              <a:avLst/>
              <a:gdLst/>
              <a:ahLst/>
              <a:cxnLst/>
              <a:rect l="l" t="t" r="r" b="b"/>
              <a:pathLst>
                <a:path w="428" h="592" extrusionOk="0">
                  <a:moveTo>
                    <a:pt x="316" y="0"/>
                  </a:moveTo>
                  <a:cubicBezTo>
                    <a:pt x="315" y="0"/>
                    <a:pt x="314" y="1"/>
                    <a:pt x="313" y="1"/>
                  </a:cubicBezTo>
                  <a:cubicBezTo>
                    <a:pt x="152" y="37"/>
                    <a:pt x="0" y="179"/>
                    <a:pt x="9" y="349"/>
                  </a:cubicBezTo>
                  <a:cubicBezTo>
                    <a:pt x="16" y="481"/>
                    <a:pt x="143" y="591"/>
                    <a:pt x="266" y="591"/>
                  </a:cubicBezTo>
                  <a:cubicBezTo>
                    <a:pt x="300" y="591"/>
                    <a:pt x="335" y="583"/>
                    <a:pt x="366" y="563"/>
                  </a:cubicBezTo>
                  <a:cubicBezTo>
                    <a:pt x="428" y="519"/>
                    <a:pt x="386" y="0"/>
                    <a:pt x="31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3796275" y="-571900"/>
              <a:ext cx="30575" cy="22325"/>
            </a:xfrm>
            <a:custGeom>
              <a:avLst/>
              <a:gdLst/>
              <a:ahLst/>
              <a:cxnLst/>
              <a:rect l="l" t="t" r="r" b="b"/>
              <a:pathLst>
                <a:path w="1223" h="893" extrusionOk="0">
                  <a:moveTo>
                    <a:pt x="383" y="1"/>
                  </a:moveTo>
                  <a:cubicBezTo>
                    <a:pt x="363" y="1"/>
                    <a:pt x="343" y="2"/>
                    <a:pt x="322" y="4"/>
                  </a:cubicBezTo>
                  <a:cubicBezTo>
                    <a:pt x="108" y="49"/>
                    <a:pt x="1" y="334"/>
                    <a:pt x="90" y="540"/>
                  </a:cubicBezTo>
                  <a:cubicBezTo>
                    <a:pt x="179" y="745"/>
                    <a:pt x="402" y="861"/>
                    <a:pt x="625" y="888"/>
                  </a:cubicBezTo>
                  <a:cubicBezTo>
                    <a:pt x="651" y="891"/>
                    <a:pt x="677" y="892"/>
                    <a:pt x="703" y="892"/>
                  </a:cubicBezTo>
                  <a:cubicBezTo>
                    <a:pt x="907" y="892"/>
                    <a:pt x="1123" y="800"/>
                    <a:pt x="1178" y="602"/>
                  </a:cubicBezTo>
                  <a:cubicBezTo>
                    <a:pt x="1223" y="441"/>
                    <a:pt x="1134" y="272"/>
                    <a:pt x="1000" y="174"/>
                  </a:cubicBezTo>
                  <a:cubicBezTo>
                    <a:pt x="866" y="76"/>
                    <a:pt x="688" y="31"/>
                    <a:pt x="527" y="13"/>
                  </a:cubicBezTo>
                  <a:cubicBezTo>
                    <a:pt x="477" y="7"/>
                    <a:pt x="431" y="1"/>
                    <a:pt x="383"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3774625" y="-587150"/>
              <a:ext cx="9825" cy="10475"/>
            </a:xfrm>
            <a:custGeom>
              <a:avLst/>
              <a:gdLst/>
              <a:ahLst/>
              <a:cxnLst/>
              <a:rect l="l" t="t" r="r" b="b"/>
              <a:pathLst>
                <a:path w="393" h="419" extrusionOk="0">
                  <a:moveTo>
                    <a:pt x="184" y="1"/>
                  </a:moveTo>
                  <a:cubicBezTo>
                    <a:pt x="122" y="1"/>
                    <a:pt x="58" y="47"/>
                    <a:pt x="36" y="106"/>
                  </a:cubicBezTo>
                  <a:cubicBezTo>
                    <a:pt x="0" y="177"/>
                    <a:pt x="9" y="266"/>
                    <a:pt x="36" y="338"/>
                  </a:cubicBezTo>
                  <a:cubicBezTo>
                    <a:pt x="65" y="392"/>
                    <a:pt x="124" y="419"/>
                    <a:pt x="185" y="419"/>
                  </a:cubicBezTo>
                  <a:cubicBezTo>
                    <a:pt x="235" y="419"/>
                    <a:pt x="285" y="401"/>
                    <a:pt x="321" y="365"/>
                  </a:cubicBezTo>
                  <a:cubicBezTo>
                    <a:pt x="393" y="284"/>
                    <a:pt x="384" y="150"/>
                    <a:pt x="312" y="61"/>
                  </a:cubicBezTo>
                  <a:cubicBezTo>
                    <a:pt x="295" y="34"/>
                    <a:pt x="259" y="17"/>
                    <a:pt x="223" y="8"/>
                  </a:cubicBezTo>
                  <a:cubicBezTo>
                    <a:pt x="210" y="3"/>
                    <a:pt x="197" y="1"/>
                    <a:pt x="18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3763475" y="-562025"/>
              <a:ext cx="33700" cy="37950"/>
            </a:xfrm>
            <a:custGeom>
              <a:avLst/>
              <a:gdLst/>
              <a:ahLst/>
              <a:cxnLst/>
              <a:rect l="l" t="t" r="r" b="b"/>
              <a:pathLst>
                <a:path w="1348" h="1518" extrusionOk="0">
                  <a:moveTo>
                    <a:pt x="788" y="0"/>
                  </a:moveTo>
                  <a:cubicBezTo>
                    <a:pt x="692" y="0"/>
                    <a:pt x="598" y="34"/>
                    <a:pt x="518" y="82"/>
                  </a:cubicBezTo>
                  <a:cubicBezTo>
                    <a:pt x="205" y="252"/>
                    <a:pt x="0" y="608"/>
                    <a:pt x="0" y="965"/>
                  </a:cubicBezTo>
                  <a:cubicBezTo>
                    <a:pt x="0" y="1072"/>
                    <a:pt x="18" y="1171"/>
                    <a:pt x="72" y="1260"/>
                  </a:cubicBezTo>
                  <a:cubicBezTo>
                    <a:pt x="143" y="1394"/>
                    <a:pt x="286" y="1483"/>
                    <a:pt x="437" y="1510"/>
                  </a:cubicBezTo>
                  <a:cubicBezTo>
                    <a:pt x="468" y="1515"/>
                    <a:pt x="498" y="1517"/>
                    <a:pt x="528" y="1517"/>
                  </a:cubicBezTo>
                  <a:cubicBezTo>
                    <a:pt x="649" y="1517"/>
                    <a:pt x="767" y="1477"/>
                    <a:pt x="874" y="1420"/>
                  </a:cubicBezTo>
                  <a:cubicBezTo>
                    <a:pt x="1169" y="1251"/>
                    <a:pt x="1347" y="894"/>
                    <a:pt x="1294" y="564"/>
                  </a:cubicBezTo>
                  <a:cubicBezTo>
                    <a:pt x="1267" y="412"/>
                    <a:pt x="1196" y="252"/>
                    <a:pt x="1053" y="189"/>
                  </a:cubicBezTo>
                  <a:cubicBezTo>
                    <a:pt x="1026" y="91"/>
                    <a:pt x="928" y="20"/>
                    <a:pt x="821" y="2"/>
                  </a:cubicBezTo>
                  <a:cubicBezTo>
                    <a:pt x="810" y="1"/>
                    <a:pt x="799" y="0"/>
                    <a:pt x="788"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3780425" y="-542375"/>
              <a:ext cx="9825" cy="12975"/>
            </a:xfrm>
            <a:custGeom>
              <a:avLst/>
              <a:gdLst/>
              <a:ahLst/>
              <a:cxnLst/>
              <a:rect l="l" t="t" r="r" b="b"/>
              <a:pathLst>
                <a:path w="393" h="519" extrusionOk="0">
                  <a:moveTo>
                    <a:pt x="200" y="0"/>
                  </a:moveTo>
                  <a:cubicBezTo>
                    <a:pt x="196" y="0"/>
                    <a:pt x="192" y="0"/>
                    <a:pt x="188" y="1"/>
                  </a:cubicBezTo>
                  <a:cubicBezTo>
                    <a:pt x="152" y="10"/>
                    <a:pt x="116" y="46"/>
                    <a:pt x="98" y="81"/>
                  </a:cubicBezTo>
                  <a:cubicBezTo>
                    <a:pt x="27" y="179"/>
                    <a:pt x="0" y="322"/>
                    <a:pt x="63" y="429"/>
                  </a:cubicBezTo>
                  <a:cubicBezTo>
                    <a:pt x="96" y="487"/>
                    <a:pt x="164" y="519"/>
                    <a:pt x="229" y="519"/>
                  </a:cubicBezTo>
                  <a:cubicBezTo>
                    <a:pt x="284" y="519"/>
                    <a:pt x="337" y="496"/>
                    <a:pt x="366" y="447"/>
                  </a:cubicBezTo>
                  <a:cubicBezTo>
                    <a:pt x="393" y="402"/>
                    <a:pt x="393" y="349"/>
                    <a:pt x="393" y="295"/>
                  </a:cubicBezTo>
                  <a:cubicBezTo>
                    <a:pt x="384" y="242"/>
                    <a:pt x="366" y="179"/>
                    <a:pt x="339" y="126"/>
                  </a:cubicBezTo>
                  <a:cubicBezTo>
                    <a:pt x="314" y="67"/>
                    <a:pt x="265" y="0"/>
                    <a:pt x="20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3806750" y="-61147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3856925" y="-603175"/>
              <a:ext cx="13625" cy="9250"/>
            </a:xfrm>
            <a:custGeom>
              <a:avLst/>
              <a:gdLst/>
              <a:ahLst/>
              <a:cxnLst/>
              <a:rect l="l" t="t" r="r" b="b"/>
              <a:pathLst>
                <a:path w="545" h="370" extrusionOk="0">
                  <a:moveTo>
                    <a:pt x="206" y="1"/>
                  </a:moveTo>
                  <a:cubicBezTo>
                    <a:pt x="159" y="1"/>
                    <a:pt x="115" y="12"/>
                    <a:pt x="81" y="42"/>
                  </a:cubicBezTo>
                  <a:cubicBezTo>
                    <a:pt x="0" y="113"/>
                    <a:pt x="27" y="256"/>
                    <a:pt x="116" y="319"/>
                  </a:cubicBezTo>
                  <a:cubicBezTo>
                    <a:pt x="162" y="354"/>
                    <a:pt x="219" y="370"/>
                    <a:pt x="280" y="370"/>
                  </a:cubicBezTo>
                  <a:cubicBezTo>
                    <a:pt x="326" y="370"/>
                    <a:pt x="374" y="361"/>
                    <a:pt x="420" y="345"/>
                  </a:cubicBezTo>
                  <a:cubicBezTo>
                    <a:pt x="455" y="336"/>
                    <a:pt x="491" y="319"/>
                    <a:pt x="518" y="283"/>
                  </a:cubicBezTo>
                  <a:cubicBezTo>
                    <a:pt x="544" y="238"/>
                    <a:pt x="536" y="176"/>
                    <a:pt x="500" y="131"/>
                  </a:cubicBezTo>
                  <a:cubicBezTo>
                    <a:pt x="464" y="87"/>
                    <a:pt x="411" y="60"/>
                    <a:pt x="357" y="33"/>
                  </a:cubicBezTo>
                  <a:cubicBezTo>
                    <a:pt x="311" y="15"/>
                    <a:pt x="257" y="1"/>
                    <a:pt x="20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3880775" y="-572700"/>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3743175" y="-597125"/>
              <a:ext cx="32800" cy="25675"/>
            </a:xfrm>
            <a:custGeom>
              <a:avLst/>
              <a:gdLst/>
              <a:ahLst/>
              <a:cxnLst/>
              <a:rect l="l" t="t" r="r" b="b"/>
              <a:pathLst>
                <a:path w="1312" h="1027" extrusionOk="0">
                  <a:moveTo>
                    <a:pt x="304" y="0"/>
                  </a:moveTo>
                  <a:cubicBezTo>
                    <a:pt x="258" y="0"/>
                    <a:pt x="214" y="8"/>
                    <a:pt x="178" y="32"/>
                  </a:cubicBezTo>
                  <a:cubicBezTo>
                    <a:pt x="116" y="77"/>
                    <a:pt x="80" y="139"/>
                    <a:pt x="71" y="210"/>
                  </a:cubicBezTo>
                  <a:cubicBezTo>
                    <a:pt x="0" y="496"/>
                    <a:pt x="152" y="808"/>
                    <a:pt x="410" y="951"/>
                  </a:cubicBezTo>
                  <a:cubicBezTo>
                    <a:pt x="508" y="1000"/>
                    <a:pt x="619" y="1026"/>
                    <a:pt x="727" y="1026"/>
                  </a:cubicBezTo>
                  <a:cubicBezTo>
                    <a:pt x="857" y="1026"/>
                    <a:pt x="983" y="989"/>
                    <a:pt x="1079" y="906"/>
                  </a:cubicBezTo>
                  <a:cubicBezTo>
                    <a:pt x="1258" y="764"/>
                    <a:pt x="1311" y="451"/>
                    <a:pt x="1151" y="282"/>
                  </a:cubicBezTo>
                  <a:cubicBezTo>
                    <a:pt x="1088" y="219"/>
                    <a:pt x="1017" y="184"/>
                    <a:pt x="946" y="148"/>
                  </a:cubicBezTo>
                  <a:cubicBezTo>
                    <a:pt x="767" y="68"/>
                    <a:pt x="571" y="14"/>
                    <a:pt x="375" y="5"/>
                  </a:cubicBezTo>
                  <a:cubicBezTo>
                    <a:pt x="351" y="2"/>
                    <a:pt x="327"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3800725" y="-518475"/>
              <a:ext cx="36375" cy="34375"/>
            </a:xfrm>
            <a:custGeom>
              <a:avLst/>
              <a:gdLst/>
              <a:ahLst/>
              <a:cxnLst/>
              <a:rect l="l" t="t" r="r" b="b"/>
              <a:pathLst>
                <a:path w="1455" h="1375" extrusionOk="0">
                  <a:moveTo>
                    <a:pt x="844" y="0"/>
                  </a:moveTo>
                  <a:cubicBezTo>
                    <a:pt x="677" y="0"/>
                    <a:pt x="511" y="40"/>
                    <a:pt x="366" y="124"/>
                  </a:cubicBezTo>
                  <a:cubicBezTo>
                    <a:pt x="161" y="249"/>
                    <a:pt x="18" y="481"/>
                    <a:pt x="9" y="722"/>
                  </a:cubicBezTo>
                  <a:cubicBezTo>
                    <a:pt x="0" y="972"/>
                    <a:pt x="134" y="1213"/>
                    <a:pt x="357" y="1320"/>
                  </a:cubicBezTo>
                  <a:cubicBezTo>
                    <a:pt x="443" y="1357"/>
                    <a:pt x="534" y="1374"/>
                    <a:pt x="624" y="1374"/>
                  </a:cubicBezTo>
                  <a:cubicBezTo>
                    <a:pt x="750" y="1374"/>
                    <a:pt x="876" y="1341"/>
                    <a:pt x="991" y="1284"/>
                  </a:cubicBezTo>
                  <a:cubicBezTo>
                    <a:pt x="1196" y="1177"/>
                    <a:pt x="1374" y="999"/>
                    <a:pt x="1428" y="776"/>
                  </a:cubicBezTo>
                  <a:cubicBezTo>
                    <a:pt x="1455" y="677"/>
                    <a:pt x="1455" y="570"/>
                    <a:pt x="1446" y="472"/>
                  </a:cubicBezTo>
                  <a:cubicBezTo>
                    <a:pt x="1428" y="338"/>
                    <a:pt x="1374" y="205"/>
                    <a:pt x="1276" y="124"/>
                  </a:cubicBezTo>
                  <a:cubicBezTo>
                    <a:pt x="1223" y="80"/>
                    <a:pt x="1151" y="53"/>
                    <a:pt x="1080" y="26"/>
                  </a:cubicBezTo>
                  <a:cubicBezTo>
                    <a:pt x="1002" y="9"/>
                    <a:pt x="923" y="0"/>
                    <a:pt x="84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3758350" y="-512725"/>
              <a:ext cx="15400" cy="11450"/>
            </a:xfrm>
            <a:custGeom>
              <a:avLst/>
              <a:gdLst/>
              <a:ahLst/>
              <a:cxnLst/>
              <a:rect l="l" t="t" r="r" b="b"/>
              <a:pathLst>
                <a:path w="616" h="458" extrusionOk="0">
                  <a:moveTo>
                    <a:pt x="237" y="1"/>
                  </a:moveTo>
                  <a:cubicBezTo>
                    <a:pt x="213" y="1"/>
                    <a:pt x="190" y="4"/>
                    <a:pt x="170" y="10"/>
                  </a:cubicBezTo>
                  <a:cubicBezTo>
                    <a:pt x="45" y="55"/>
                    <a:pt x="0" y="233"/>
                    <a:pt x="81" y="340"/>
                  </a:cubicBezTo>
                  <a:cubicBezTo>
                    <a:pt x="132" y="417"/>
                    <a:pt x="229" y="457"/>
                    <a:pt x="326" y="457"/>
                  </a:cubicBezTo>
                  <a:cubicBezTo>
                    <a:pt x="364" y="457"/>
                    <a:pt x="402" y="451"/>
                    <a:pt x="438" y="439"/>
                  </a:cubicBezTo>
                  <a:cubicBezTo>
                    <a:pt x="500" y="412"/>
                    <a:pt x="562" y="367"/>
                    <a:pt x="580" y="296"/>
                  </a:cubicBezTo>
                  <a:cubicBezTo>
                    <a:pt x="616" y="171"/>
                    <a:pt x="482" y="64"/>
                    <a:pt x="348" y="19"/>
                  </a:cubicBezTo>
                  <a:cubicBezTo>
                    <a:pt x="315" y="8"/>
                    <a:pt x="275" y="1"/>
                    <a:pt x="237"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3733600" y="-519700"/>
              <a:ext cx="19775" cy="18375"/>
            </a:xfrm>
            <a:custGeom>
              <a:avLst/>
              <a:gdLst/>
              <a:ahLst/>
              <a:cxnLst/>
              <a:rect l="l" t="t" r="r" b="b"/>
              <a:pathLst>
                <a:path w="791" h="735" extrusionOk="0">
                  <a:moveTo>
                    <a:pt x="429" y="0"/>
                  </a:moveTo>
                  <a:cubicBezTo>
                    <a:pt x="423" y="0"/>
                    <a:pt x="403" y="6"/>
                    <a:pt x="357" y="22"/>
                  </a:cubicBezTo>
                  <a:cubicBezTo>
                    <a:pt x="277" y="57"/>
                    <a:pt x="197" y="102"/>
                    <a:pt x="143" y="173"/>
                  </a:cubicBezTo>
                  <a:cubicBezTo>
                    <a:pt x="1" y="352"/>
                    <a:pt x="99" y="664"/>
                    <a:pt x="322" y="726"/>
                  </a:cubicBezTo>
                  <a:cubicBezTo>
                    <a:pt x="345" y="732"/>
                    <a:pt x="369" y="735"/>
                    <a:pt x="393" y="735"/>
                  </a:cubicBezTo>
                  <a:cubicBezTo>
                    <a:pt x="594" y="735"/>
                    <a:pt x="791" y="541"/>
                    <a:pt x="759" y="334"/>
                  </a:cubicBezTo>
                  <a:cubicBezTo>
                    <a:pt x="750" y="289"/>
                    <a:pt x="732" y="245"/>
                    <a:pt x="705" y="209"/>
                  </a:cubicBezTo>
                  <a:cubicBezTo>
                    <a:pt x="652" y="147"/>
                    <a:pt x="572" y="111"/>
                    <a:pt x="491" y="93"/>
                  </a:cubicBezTo>
                  <a:cubicBezTo>
                    <a:pt x="343" y="59"/>
                    <a:pt x="449" y="0"/>
                    <a:pt x="42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3837525" y="-515300"/>
              <a:ext cx="23875" cy="23450"/>
            </a:xfrm>
            <a:custGeom>
              <a:avLst/>
              <a:gdLst/>
              <a:ahLst/>
              <a:cxnLst/>
              <a:rect l="l" t="t" r="r" b="b"/>
              <a:pathLst>
                <a:path w="955" h="938" extrusionOk="0">
                  <a:moveTo>
                    <a:pt x="325" y="0"/>
                  </a:moveTo>
                  <a:cubicBezTo>
                    <a:pt x="289" y="0"/>
                    <a:pt x="255" y="5"/>
                    <a:pt x="223" y="15"/>
                  </a:cubicBezTo>
                  <a:cubicBezTo>
                    <a:pt x="72" y="78"/>
                    <a:pt x="0" y="265"/>
                    <a:pt x="9" y="426"/>
                  </a:cubicBezTo>
                  <a:cubicBezTo>
                    <a:pt x="27" y="622"/>
                    <a:pt x="143" y="809"/>
                    <a:pt x="313" y="889"/>
                  </a:cubicBezTo>
                  <a:cubicBezTo>
                    <a:pt x="377" y="922"/>
                    <a:pt x="449" y="938"/>
                    <a:pt x="519" y="938"/>
                  </a:cubicBezTo>
                  <a:cubicBezTo>
                    <a:pt x="644" y="938"/>
                    <a:pt x="765" y="888"/>
                    <a:pt x="839" y="791"/>
                  </a:cubicBezTo>
                  <a:cubicBezTo>
                    <a:pt x="955" y="649"/>
                    <a:pt x="955" y="426"/>
                    <a:pt x="857" y="274"/>
                  </a:cubicBezTo>
                  <a:cubicBezTo>
                    <a:pt x="759" y="122"/>
                    <a:pt x="580" y="24"/>
                    <a:pt x="402" y="6"/>
                  </a:cubicBezTo>
                  <a:cubicBezTo>
                    <a:pt x="376" y="3"/>
                    <a:pt x="350" y="0"/>
                    <a:pt x="32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3853525" y="-501450"/>
              <a:ext cx="8875" cy="7725"/>
            </a:xfrm>
            <a:custGeom>
              <a:avLst/>
              <a:gdLst/>
              <a:ahLst/>
              <a:cxnLst/>
              <a:rect l="l" t="t" r="r" b="b"/>
              <a:pathLst>
                <a:path w="355" h="309" extrusionOk="0">
                  <a:moveTo>
                    <a:pt x="178" y="1"/>
                  </a:moveTo>
                  <a:cubicBezTo>
                    <a:pt x="90" y="1"/>
                    <a:pt x="0" y="89"/>
                    <a:pt x="16" y="184"/>
                  </a:cubicBezTo>
                  <a:cubicBezTo>
                    <a:pt x="28" y="260"/>
                    <a:pt x="104" y="309"/>
                    <a:pt x="178" y="309"/>
                  </a:cubicBezTo>
                  <a:cubicBezTo>
                    <a:pt x="217" y="309"/>
                    <a:pt x="256" y="295"/>
                    <a:pt x="284" y="264"/>
                  </a:cubicBezTo>
                  <a:cubicBezTo>
                    <a:pt x="355" y="193"/>
                    <a:pt x="319" y="32"/>
                    <a:pt x="212" y="5"/>
                  </a:cubicBezTo>
                  <a:cubicBezTo>
                    <a:pt x="201" y="2"/>
                    <a:pt x="190" y="1"/>
                    <a:pt x="1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3757225" y="-493400"/>
              <a:ext cx="23425" cy="18950"/>
            </a:xfrm>
            <a:custGeom>
              <a:avLst/>
              <a:gdLst/>
              <a:ahLst/>
              <a:cxnLst/>
              <a:rect l="l" t="t" r="r" b="b"/>
              <a:pathLst>
                <a:path w="937" h="758" extrusionOk="0">
                  <a:moveTo>
                    <a:pt x="702" y="0"/>
                  </a:moveTo>
                  <a:cubicBezTo>
                    <a:pt x="679" y="0"/>
                    <a:pt x="655" y="2"/>
                    <a:pt x="633" y="5"/>
                  </a:cubicBezTo>
                  <a:cubicBezTo>
                    <a:pt x="446" y="22"/>
                    <a:pt x="241" y="67"/>
                    <a:pt x="116" y="210"/>
                  </a:cubicBezTo>
                  <a:cubicBezTo>
                    <a:pt x="36" y="308"/>
                    <a:pt x="0" y="451"/>
                    <a:pt x="27" y="575"/>
                  </a:cubicBezTo>
                  <a:cubicBezTo>
                    <a:pt x="36" y="620"/>
                    <a:pt x="54" y="656"/>
                    <a:pt x="80" y="683"/>
                  </a:cubicBezTo>
                  <a:cubicBezTo>
                    <a:pt x="98" y="709"/>
                    <a:pt x="134" y="718"/>
                    <a:pt x="161" y="736"/>
                  </a:cubicBezTo>
                  <a:cubicBezTo>
                    <a:pt x="204" y="751"/>
                    <a:pt x="251" y="758"/>
                    <a:pt x="298" y="758"/>
                  </a:cubicBezTo>
                  <a:cubicBezTo>
                    <a:pt x="395" y="758"/>
                    <a:pt x="496" y="728"/>
                    <a:pt x="580" y="674"/>
                  </a:cubicBezTo>
                  <a:cubicBezTo>
                    <a:pt x="705" y="602"/>
                    <a:pt x="794" y="477"/>
                    <a:pt x="865" y="352"/>
                  </a:cubicBezTo>
                  <a:cubicBezTo>
                    <a:pt x="910" y="254"/>
                    <a:pt x="937" y="129"/>
                    <a:pt x="865" y="58"/>
                  </a:cubicBezTo>
                  <a:cubicBezTo>
                    <a:pt x="827" y="13"/>
                    <a:pt x="764" y="0"/>
                    <a:pt x="7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3728250" y="-495125"/>
              <a:ext cx="32600" cy="28025"/>
            </a:xfrm>
            <a:custGeom>
              <a:avLst/>
              <a:gdLst/>
              <a:ahLst/>
              <a:cxnLst/>
              <a:rect l="l" t="t" r="r" b="b"/>
              <a:pathLst>
                <a:path w="1304" h="1121" extrusionOk="0">
                  <a:moveTo>
                    <a:pt x="675" y="1"/>
                  </a:moveTo>
                  <a:cubicBezTo>
                    <a:pt x="594" y="1"/>
                    <a:pt x="513" y="16"/>
                    <a:pt x="438" y="47"/>
                  </a:cubicBezTo>
                  <a:cubicBezTo>
                    <a:pt x="188" y="136"/>
                    <a:pt x="19" y="386"/>
                    <a:pt x="10" y="644"/>
                  </a:cubicBezTo>
                  <a:cubicBezTo>
                    <a:pt x="1" y="814"/>
                    <a:pt x="72" y="992"/>
                    <a:pt x="224" y="1073"/>
                  </a:cubicBezTo>
                  <a:cubicBezTo>
                    <a:pt x="286" y="1107"/>
                    <a:pt x="352" y="1120"/>
                    <a:pt x="419" y="1120"/>
                  </a:cubicBezTo>
                  <a:cubicBezTo>
                    <a:pt x="546" y="1120"/>
                    <a:pt x="678" y="1072"/>
                    <a:pt x="795" y="1019"/>
                  </a:cubicBezTo>
                  <a:cubicBezTo>
                    <a:pt x="929" y="957"/>
                    <a:pt x="1053" y="894"/>
                    <a:pt x="1152" y="787"/>
                  </a:cubicBezTo>
                  <a:cubicBezTo>
                    <a:pt x="1241" y="689"/>
                    <a:pt x="1303" y="546"/>
                    <a:pt x="1276" y="404"/>
                  </a:cubicBezTo>
                  <a:cubicBezTo>
                    <a:pt x="1259" y="332"/>
                    <a:pt x="1214" y="261"/>
                    <a:pt x="1152" y="207"/>
                  </a:cubicBezTo>
                  <a:cubicBezTo>
                    <a:pt x="1029" y="73"/>
                    <a:pt x="852" y="1"/>
                    <a:pt x="67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3699025" y="-505150"/>
              <a:ext cx="10950" cy="9925"/>
            </a:xfrm>
            <a:custGeom>
              <a:avLst/>
              <a:gdLst/>
              <a:ahLst/>
              <a:cxnLst/>
              <a:rect l="l" t="t" r="r" b="b"/>
              <a:pathLst>
                <a:path w="438" h="397" extrusionOk="0">
                  <a:moveTo>
                    <a:pt x="243" y="0"/>
                  </a:moveTo>
                  <a:cubicBezTo>
                    <a:pt x="186" y="0"/>
                    <a:pt x="120" y="26"/>
                    <a:pt x="81" y="73"/>
                  </a:cubicBezTo>
                  <a:cubicBezTo>
                    <a:pt x="0" y="171"/>
                    <a:pt x="45" y="341"/>
                    <a:pt x="170" y="385"/>
                  </a:cubicBezTo>
                  <a:cubicBezTo>
                    <a:pt x="189" y="393"/>
                    <a:pt x="210" y="396"/>
                    <a:pt x="230" y="396"/>
                  </a:cubicBezTo>
                  <a:cubicBezTo>
                    <a:pt x="332" y="396"/>
                    <a:pt x="438" y="309"/>
                    <a:pt x="438" y="198"/>
                  </a:cubicBezTo>
                  <a:cubicBezTo>
                    <a:pt x="438" y="109"/>
                    <a:pt x="366" y="20"/>
                    <a:pt x="268" y="2"/>
                  </a:cubicBezTo>
                  <a:cubicBezTo>
                    <a:pt x="260" y="1"/>
                    <a:pt x="252" y="0"/>
                    <a:pt x="24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3778875" y="-484925"/>
              <a:ext cx="20775" cy="19925"/>
            </a:xfrm>
            <a:custGeom>
              <a:avLst/>
              <a:gdLst/>
              <a:ahLst/>
              <a:cxnLst/>
              <a:rect l="l" t="t" r="r" b="b"/>
              <a:pathLst>
                <a:path w="831" h="797" extrusionOk="0">
                  <a:moveTo>
                    <a:pt x="282" y="1"/>
                  </a:moveTo>
                  <a:cubicBezTo>
                    <a:pt x="208" y="1"/>
                    <a:pt x="136" y="17"/>
                    <a:pt x="81" y="67"/>
                  </a:cubicBezTo>
                  <a:cubicBezTo>
                    <a:pt x="19" y="129"/>
                    <a:pt x="1" y="236"/>
                    <a:pt x="1" y="326"/>
                  </a:cubicBezTo>
                  <a:cubicBezTo>
                    <a:pt x="19" y="495"/>
                    <a:pt x="99" y="656"/>
                    <a:pt x="242" y="736"/>
                  </a:cubicBezTo>
                  <a:cubicBezTo>
                    <a:pt x="305" y="776"/>
                    <a:pt x="379" y="796"/>
                    <a:pt x="453" y="796"/>
                  </a:cubicBezTo>
                  <a:cubicBezTo>
                    <a:pt x="545" y="796"/>
                    <a:pt x="636" y="765"/>
                    <a:pt x="705" y="700"/>
                  </a:cubicBezTo>
                  <a:cubicBezTo>
                    <a:pt x="804" y="593"/>
                    <a:pt x="830" y="424"/>
                    <a:pt x="786" y="290"/>
                  </a:cubicBezTo>
                  <a:cubicBezTo>
                    <a:pt x="768" y="228"/>
                    <a:pt x="732" y="165"/>
                    <a:pt x="679" y="129"/>
                  </a:cubicBezTo>
                  <a:cubicBezTo>
                    <a:pt x="616" y="67"/>
                    <a:pt x="536" y="40"/>
                    <a:pt x="456" y="22"/>
                  </a:cubicBezTo>
                  <a:cubicBezTo>
                    <a:pt x="401" y="11"/>
                    <a:pt x="341" y="1"/>
                    <a:pt x="2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3831725" y="-483375"/>
              <a:ext cx="21875" cy="18525"/>
            </a:xfrm>
            <a:custGeom>
              <a:avLst/>
              <a:gdLst/>
              <a:ahLst/>
              <a:cxnLst/>
              <a:rect l="l" t="t" r="r" b="b"/>
              <a:pathLst>
                <a:path w="875" h="741" extrusionOk="0">
                  <a:moveTo>
                    <a:pt x="512" y="0"/>
                  </a:moveTo>
                  <a:cubicBezTo>
                    <a:pt x="455" y="0"/>
                    <a:pt x="439" y="59"/>
                    <a:pt x="339" y="112"/>
                  </a:cubicBezTo>
                  <a:cubicBezTo>
                    <a:pt x="232" y="166"/>
                    <a:pt x="143" y="237"/>
                    <a:pt x="81" y="326"/>
                  </a:cubicBezTo>
                  <a:cubicBezTo>
                    <a:pt x="45" y="371"/>
                    <a:pt x="18" y="424"/>
                    <a:pt x="9" y="487"/>
                  </a:cubicBezTo>
                  <a:cubicBezTo>
                    <a:pt x="0" y="603"/>
                    <a:pt x="116" y="719"/>
                    <a:pt x="232" y="736"/>
                  </a:cubicBezTo>
                  <a:cubicBezTo>
                    <a:pt x="251" y="739"/>
                    <a:pt x="271" y="740"/>
                    <a:pt x="290" y="740"/>
                  </a:cubicBezTo>
                  <a:cubicBezTo>
                    <a:pt x="395" y="740"/>
                    <a:pt x="500" y="702"/>
                    <a:pt x="598" y="656"/>
                  </a:cubicBezTo>
                  <a:cubicBezTo>
                    <a:pt x="714" y="594"/>
                    <a:pt x="839" y="505"/>
                    <a:pt x="857" y="371"/>
                  </a:cubicBezTo>
                  <a:cubicBezTo>
                    <a:pt x="875" y="219"/>
                    <a:pt x="732" y="94"/>
                    <a:pt x="589" y="23"/>
                  </a:cubicBezTo>
                  <a:cubicBezTo>
                    <a:pt x="555" y="7"/>
                    <a:pt x="531" y="0"/>
                    <a:pt x="51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3883025" y="-506325"/>
              <a:ext cx="14525" cy="13300"/>
            </a:xfrm>
            <a:custGeom>
              <a:avLst/>
              <a:gdLst/>
              <a:ahLst/>
              <a:cxnLst/>
              <a:rect l="l" t="t" r="r" b="b"/>
              <a:pathLst>
                <a:path w="581" h="532" extrusionOk="0">
                  <a:moveTo>
                    <a:pt x="280" y="0"/>
                  </a:moveTo>
                  <a:cubicBezTo>
                    <a:pt x="142" y="0"/>
                    <a:pt x="9" y="116"/>
                    <a:pt x="1" y="254"/>
                  </a:cubicBezTo>
                  <a:cubicBezTo>
                    <a:pt x="1" y="299"/>
                    <a:pt x="9" y="343"/>
                    <a:pt x="27" y="388"/>
                  </a:cubicBezTo>
                  <a:cubicBezTo>
                    <a:pt x="54" y="441"/>
                    <a:pt x="99" y="477"/>
                    <a:pt x="143" y="504"/>
                  </a:cubicBezTo>
                  <a:cubicBezTo>
                    <a:pt x="181" y="523"/>
                    <a:pt x="222" y="532"/>
                    <a:pt x="263" y="532"/>
                  </a:cubicBezTo>
                  <a:cubicBezTo>
                    <a:pt x="376" y="532"/>
                    <a:pt x="488" y="463"/>
                    <a:pt x="527" y="352"/>
                  </a:cubicBezTo>
                  <a:cubicBezTo>
                    <a:pt x="580" y="209"/>
                    <a:pt x="473" y="31"/>
                    <a:pt x="322" y="4"/>
                  </a:cubicBezTo>
                  <a:cubicBezTo>
                    <a:pt x="308" y="2"/>
                    <a:pt x="294" y="0"/>
                    <a:pt x="2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3860950" y="-484775"/>
              <a:ext cx="15650" cy="11250"/>
            </a:xfrm>
            <a:custGeom>
              <a:avLst/>
              <a:gdLst/>
              <a:ahLst/>
              <a:cxnLst/>
              <a:rect l="l" t="t" r="r" b="b"/>
              <a:pathLst>
                <a:path w="626" h="450" extrusionOk="0">
                  <a:moveTo>
                    <a:pt x="226" y="0"/>
                  </a:moveTo>
                  <a:cubicBezTo>
                    <a:pt x="178" y="0"/>
                    <a:pt x="133" y="14"/>
                    <a:pt x="99" y="43"/>
                  </a:cubicBezTo>
                  <a:cubicBezTo>
                    <a:pt x="1" y="123"/>
                    <a:pt x="27" y="293"/>
                    <a:pt x="126" y="373"/>
                  </a:cubicBezTo>
                  <a:cubicBezTo>
                    <a:pt x="186" y="428"/>
                    <a:pt x="271" y="449"/>
                    <a:pt x="358" y="449"/>
                  </a:cubicBezTo>
                  <a:cubicBezTo>
                    <a:pt x="400" y="449"/>
                    <a:pt x="442" y="444"/>
                    <a:pt x="482" y="436"/>
                  </a:cubicBezTo>
                  <a:cubicBezTo>
                    <a:pt x="518" y="427"/>
                    <a:pt x="563" y="418"/>
                    <a:pt x="581" y="382"/>
                  </a:cubicBezTo>
                  <a:cubicBezTo>
                    <a:pt x="625" y="329"/>
                    <a:pt x="581" y="248"/>
                    <a:pt x="527" y="186"/>
                  </a:cubicBezTo>
                  <a:cubicBezTo>
                    <a:pt x="474" y="123"/>
                    <a:pt x="411" y="61"/>
                    <a:pt x="340" y="25"/>
                  </a:cubicBezTo>
                  <a:cubicBezTo>
                    <a:pt x="304" y="9"/>
                    <a:pt x="264" y="0"/>
                    <a:pt x="22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3747425" y="-618500"/>
              <a:ext cx="11400" cy="6800"/>
            </a:xfrm>
            <a:custGeom>
              <a:avLst/>
              <a:gdLst/>
              <a:ahLst/>
              <a:cxnLst/>
              <a:rect l="l" t="t" r="r" b="b"/>
              <a:pathLst>
                <a:path w="456" h="272" extrusionOk="0">
                  <a:moveTo>
                    <a:pt x="239" y="0"/>
                  </a:moveTo>
                  <a:cubicBezTo>
                    <a:pt x="199" y="0"/>
                    <a:pt x="159" y="10"/>
                    <a:pt x="125" y="31"/>
                  </a:cubicBezTo>
                  <a:cubicBezTo>
                    <a:pt x="45" y="66"/>
                    <a:pt x="1" y="164"/>
                    <a:pt x="36" y="245"/>
                  </a:cubicBezTo>
                  <a:cubicBezTo>
                    <a:pt x="108" y="263"/>
                    <a:pt x="179" y="271"/>
                    <a:pt x="250" y="271"/>
                  </a:cubicBezTo>
                  <a:cubicBezTo>
                    <a:pt x="304" y="263"/>
                    <a:pt x="366" y="254"/>
                    <a:pt x="402" y="218"/>
                  </a:cubicBezTo>
                  <a:cubicBezTo>
                    <a:pt x="438" y="173"/>
                    <a:pt x="456" y="111"/>
                    <a:pt x="420" y="66"/>
                  </a:cubicBezTo>
                  <a:cubicBezTo>
                    <a:pt x="411" y="57"/>
                    <a:pt x="384" y="40"/>
                    <a:pt x="366" y="31"/>
                  </a:cubicBezTo>
                  <a:cubicBezTo>
                    <a:pt x="329" y="12"/>
                    <a:pt x="284" y="0"/>
                    <a:pt x="23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3839975" y="-623150"/>
              <a:ext cx="11625" cy="7925"/>
            </a:xfrm>
            <a:custGeom>
              <a:avLst/>
              <a:gdLst/>
              <a:ahLst/>
              <a:cxnLst/>
              <a:rect l="l" t="t" r="r" b="b"/>
              <a:pathLst>
                <a:path w="465" h="317" extrusionOk="0">
                  <a:moveTo>
                    <a:pt x="192" y="0"/>
                  </a:moveTo>
                  <a:cubicBezTo>
                    <a:pt x="148" y="0"/>
                    <a:pt x="103" y="7"/>
                    <a:pt x="63" y="20"/>
                  </a:cubicBezTo>
                  <a:cubicBezTo>
                    <a:pt x="0" y="83"/>
                    <a:pt x="9" y="181"/>
                    <a:pt x="63" y="243"/>
                  </a:cubicBezTo>
                  <a:cubicBezTo>
                    <a:pt x="109" y="290"/>
                    <a:pt x="177" y="316"/>
                    <a:pt x="246" y="316"/>
                  </a:cubicBezTo>
                  <a:cubicBezTo>
                    <a:pt x="256" y="316"/>
                    <a:pt x="267" y="316"/>
                    <a:pt x="277" y="315"/>
                  </a:cubicBezTo>
                  <a:cubicBezTo>
                    <a:pt x="366" y="315"/>
                    <a:pt x="464" y="261"/>
                    <a:pt x="464" y="172"/>
                  </a:cubicBezTo>
                  <a:cubicBezTo>
                    <a:pt x="464" y="101"/>
                    <a:pt x="393" y="38"/>
                    <a:pt x="321" y="20"/>
                  </a:cubicBezTo>
                  <a:cubicBezTo>
                    <a:pt x="281" y="7"/>
                    <a:pt x="237"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3894850" y="-556200"/>
              <a:ext cx="9850" cy="9650"/>
            </a:xfrm>
            <a:custGeom>
              <a:avLst/>
              <a:gdLst/>
              <a:ahLst/>
              <a:cxnLst/>
              <a:rect l="l" t="t" r="r" b="b"/>
              <a:pathLst>
                <a:path w="394" h="386" extrusionOk="0">
                  <a:moveTo>
                    <a:pt x="161" y="1"/>
                  </a:moveTo>
                  <a:cubicBezTo>
                    <a:pt x="45" y="36"/>
                    <a:pt x="1" y="179"/>
                    <a:pt x="54" y="277"/>
                  </a:cubicBezTo>
                  <a:cubicBezTo>
                    <a:pt x="99" y="347"/>
                    <a:pt x="180" y="386"/>
                    <a:pt x="261" y="386"/>
                  </a:cubicBezTo>
                  <a:cubicBezTo>
                    <a:pt x="294" y="386"/>
                    <a:pt x="327" y="379"/>
                    <a:pt x="358" y="367"/>
                  </a:cubicBezTo>
                  <a:cubicBezTo>
                    <a:pt x="393" y="295"/>
                    <a:pt x="375" y="206"/>
                    <a:pt x="331" y="144"/>
                  </a:cubicBezTo>
                  <a:cubicBezTo>
                    <a:pt x="286" y="81"/>
                    <a:pt x="224" y="45"/>
                    <a:pt x="16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3667800" y="-539175"/>
              <a:ext cx="6275" cy="6575"/>
            </a:xfrm>
            <a:custGeom>
              <a:avLst/>
              <a:gdLst/>
              <a:ahLst/>
              <a:cxnLst/>
              <a:rect l="l" t="t" r="r" b="b"/>
              <a:pathLst>
                <a:path w="251" h="263" extrusionOk="0">
                  <a:moveTo>
                    <a:pt x="192" y="0"/>
                  </a:moveTo>
                  <a:cubicBezTo>
                    <a:pt x="177" y="0"/>
                    <a:pt x="162" y="7"/>
                    <a:pt x="152" y="22"/>
                  </a:cubicBezTo>
                  <a:cubicBezTo>
                    <a:pt x="116" y="57"/>
                    <a:pt x="90" y="102"/>
                    <a:pt x="72" y="146"/>
                  </a:cubicBezTo>
                  <a:lnTo>
                    <a:pt x="36" y="155"/>
                  </a:lnTo>
                  <a:cubicBezTo>
                    <a:pt x="9" y="164"/>
                    <a:pt x="0" y="191"/>
                    <a:pt x="0" y="227"/>
                  </a:cubicBezTo>
                  <a:cubicBezTo>
                    <a:pt x="9" y="245"/>
                    <a:pt x="36" y="262"/>
                    <a:pt x="54" y="262"/>
                  </a:cubicBezTo>
                  <a:lnTo>
                    <a:pt x="72" y="262"/>
                  </a:lnTo>
                  <a:lnTo>
                    <a:pt x="125" y="245"/>
                  </a:lnTo>
                  <a:cubicBezTo>
                    <a:pt x="143" y="236"/>
                    <a:pt x="161" y="227"/>
                    <a:pt x="161" y="209"/>
                  </a:cubicBezTo>
                  <a:cubicBezTo>
                    <a:pt x="179" y="164"/>
                    <a:pt x="206" y="129"/>
                    <a:pt x="232" y="93"/>
                  </a:cubicBezTo>
                  <a:cubicBezTo>
                    <a:pt x="250" y="66"/>
                    <a:pt x="250" y="31"/>
                    <a:pt x="223" y="13"/>
                  </a:cubicBezTo>
                  <a:cubicBezTo>
                    <a:pt x="215" y="5"/>
                    <a:pt x="204"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3700150" y="-503400"/>
              <a:ext cx="7400" cy="3200"/>
            </a:xfrm>
            <a:custGeom>
              <a:avLst/>
              <a:gdLst/>
              <a:ahLst/>
              <a:cxnLst/>
              <a:rect l="l" t="t" r="r" b="b"/>
              <a:pathLst>
                <a:path w="296" h="128" extrusionOk="0">
                  <a:moveTo>
                    <a:pt x="230" y="1"/>
                  </a:moveTo>
                  <a:cubicBezTo>
                    <a:pt x="225" y="1"/>
                    <a:pt x="220" y="2"/>
                    <a:pt x="215" y="3"/>
                  </a:cubicBezTo>
                  <a:cubicBezTo>
                    <a:pt x="182" y="16"/>
                    <a:pt x="145" y="24"/>
                    <a:pt x="110" y="24"/>
                  </a:cubicBezTo>
                  <a:cubicBezTo>
                    <a:pt x="97" y="24"/>
                    <a:pt x="84" y="23"/>
                    <a:pt x="72" y="21"/>
                  </a:cubicBezTo>
                  <a:cubicBezTo>
                    <a:pt x="68" y="19"/>
                    <a:pt x="63" y="19"/>
                    <a:pt x="58" y="19"/>
                  </a:cubicBezTo>
                  <a:cubicBezTo>
                    <a:pt x="34" y="19"/>
                    <a:pt x="10" y="36"/>
                    <a:pt x="10" y="66"/>
                  </a:cubicBezTo>
                  <a:cubicBezTo>
                    <a:pt x="1" y="92"/>
                    <a:pt x="28" y="119"/>
                    <a:pt x="54" y="128"/>
                  </a:cubicBezTo>
                  <a:lnTo>
                    <a:pt x="126" y="128"/>
                  </a:lnTo>
                  <a:cubicBezTo>
                    <a:pt x="170" y="128"/>
                    <a:pt x="215" y="119"/>
                    <a:pt x="251" y="110"/>
                  </a:cubicBezTo>
                  <a:cubicBezTo>
                    <a:pt x="286" y="92"/>
                    <a:pt x="295" y="66"/>
                    <a:pt x="286" y="39"/>
                  </a:cubicBezTo>
                  <a:cubicBezTo>
                    <a:pt x="279" y="17"/>
                    <a:pt x="253" y="1"/>
                    <a:pt x="23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3704600" y="-588350"/>
              <a:ext cx="8275" cy="8100"/>
            </a:xfrm>
            <a:custGeom>
              <a:avLst/>
              <a:gdLst/>
              <a:ahLst/>
              <a:cxnLst/>
              <a:rect l="l" t="t" r="r" b="b"/>
              <a:pathLst>
                <a:path w="331" h="324" extrusionOk="0">
                  <a:moveTo>
                    <a:pt x="65" y="0"/>
                  </a:moveTo>
                  <a:cubicBezTo>
                    <a:pt x="61" y="0"/>
                    <a:pt x="57" y="1"/>
                    <a:pt x="54" y="2"/>
                  </a:cubicBezTo>
                  <a:cubicBezTo>
                    <a:pt x="18" y="11"/>
                    <a:pt x="0" y="38"/>
                    <a:pt x="9" y="65"/>
                  </a:cubicBezTo>
                  <a:cubicBezTo>
                    <a:pt x="27" y="190"/>
                    <a:pt x="134" y="297"/>
                    <a:pt x="268" y="323"/>
                  </a:cubicBezTo>
                  <a:lnTo>
                    <a:pt x="277" y="323"/>
                  </a:lnTo>
                  <a:cubicBezTo>
                    <a:pt x="304" y="323"/>
                    <a:pt x="322" y="305"/>
                    <a:pt x="330" y="279"/>
                  </a:cubicBezTo>
                  <a:cubicBezTo>
                    <a:pt x="330" y="252"/>
                    <a:pt x="313" y="216"/>
                    <a:pt x="286" y="216"/>
                  </a:cubicBezTo>
                  <a:cubicBezTo>
                    <a:pt x="197" y="198"/>
                    <a:pt x="125" y="127"/>
                    <a:pt x="116" y="47"/>
                  </a:cubicBezTo>
                  <a:cubicBezTo>
                    <a:pt x="109" y="24"/>
                    <a:pt x="88" y="0"/>
                    <a:pt x="6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3678500" y="-514775"/>
              <a:ext cx="5150" cy="5675"/>
            </a:xfrm>
            <a:custGeom>
              <a:avLst/>
              <a:gdLst/>
              <a:ahLst/>
              <a:cxnLst/>
              <a:rect l="l" t="t" r="r" b="b"/>
              <a:pathLst>
                <a:path w="206" h="227" extrusionOk="0">
                  <a:moveTo>
                    <a:pt x="59" y="1"/>
                  </a:moveTo>
                  <a:cubicBezTo>
                    <a:pt x="54" y="1"/>
                    <a:pt x="49" y="2"/>
                    <a:pt x="45" y="3"/>
                  </a:cubicBezTo>
                  <a:cubicBezTo>
                    <a:pt x="18" y="12"/>
                    <a:pt x="0" y="39"/>
                    <a:pt x="9" y="66"/>
                  </a:cubicBezTo>
                  <a:cubicBezTo>
                    <a:pt x="27" y="128"/>
                    <a:pt x="63" y="182"/>
                    <a:pt x="107" y="217"/>
                  </a:cubicBezTo>
                  <a:cubicBezTo>
                    <a:pt x="116" y="226"/>
                    <a:pt x="134" y="226"/>
                    <a:pt x="143" y="226"/>
                  </a:cubicBezTo>
                  <a:cubicBezTo>
                    <a:pt x="161" y="226"/>
                    <a:pt x="179" y="217"/>
                    <a:pt x="187" y="199"/>
                  </a:cubicBezTo>
                  <a:cubicBezTo>
                    <a:pt x="205" y="173"/>
                    <a:pt x="196" y="146"/>
                    <a:pt x="170" y="128"/>
                  </a:cubicBezTo>
                  <a:cubicBezTo>
                    <a:pt x="143" y="110"/>
                    <a:pt x="125" y="74"/>
                    <a:pt x="116" y="48"/>
                  </a:cubicBezTo>
                  <a:cubicBezTo>
                    <a:pt x="109" y="18"/>
                    <a:pt x="83" y="1"/>
                    <a:pt x="5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3683850" y="-607700"/>
              <a:ext cx="6250" cy="6700"/>
            </a:xfrm>
            <a:custGeom>
              <a:avLst/>
              <a:gdLst/>
              <a:ahLst/>
              <a:cxnLst/>
              <a:rect l="l" t="t" r="r" b="b"/>
              <a:pathLst>
                <a:path w="250" h="268" extrusionOk="0">
                  <a:moveTo>
                    <a:pt x="54" y="0"/>
                  </a:moveTo>
                  <a:cubicBezTo>
                    <a:pt x="27" y="0"/>
                    <a:pt x="0" y="27"/>
                    <a:pt x="0" y="54"/>
                  </a:cubicBezTo>
                  <a:cubicBezTo>
                    <a:pt x="9" y="161"/>
                    <a:pt x="107" y="232"/>
                    <a:pt x="161" y="259"/>
                  </a:cubicBezTo>
                  <a:cubicBezTo>
                    <a:pt x="170" y="268"/>
                    <a:pt x="178" y="268"/>
                    <a:pt x="187" y="268"/>
                  </a:cubicBezTo>
                  <a:cubicBezTo>
                    <a:pt x="205" y="268"/>
                    <a:pt x="223" y="259"/>
                    <a:pt x="232" y="241"/>
                  </a:cubicBezTo>
                  <a:cubicBezTo>
                    <a:pt x="250" y="214"/>
                    <a:pt x="241" y="187"/>
                    <a:pt x="214" y="170"/>
                  </a:cubicBezTo>
                  <a:cubicBezTo>
                    <a:pt x="170" y="134"/>
                    <a:pt x="116" y="98"/>
                    <a:pt x="116" y="54"/>
                  </a:cubicBezTo>
                  <a:cubicBezTo>
                    <a:pt x="107" y="27"/>
                    <a:pt x="89" y="0"/>
                    <a:pt x="5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3692775" y="-480375"/>
              <a:ext cx="4925" cy="3825"/>
            </a:xfrm>
            <a:custGeom>
              <a:avLst/>
              <a:gdLst/>
              <a:ahLst/>
              <a:cxnLst/>
              <a:rect l="l" t="t" r="r" b="b"/>
              <a:pathLst>
                <a:path w="197" h="153" extrusionOk="0">
                  <a:moveTo>
                    <a:pt x="140" y="1"/>
                  </a:moveTo>
                  <a:cubicBezTo>
                    <a:pt x="131" y="1"/>
                    <a:pt x="122" y="4"/>
                    <a:pt x="116" y="10"/>
                  </a:cubicBezTo>
                  <a:lnTo>
                    <a:pt x="36" y="46"/>
                  </a:lnTo>
                  <a:cubicBezTo>
                    <a:pt x="9" y="63"/>
                    <a:pt x="0" y="99"/>
                    <a:pt x="18" y="117"/>
                  </a:cubicBezTo>
                  <a:cubicBezTo>
                    <a:pt x="27" y="144"/>
                    <a:pt x="45" y="153"/>
                    <a:pt x="63" y="153"/>
                  </a:cubicBezTo>
                  <a:cubicBezTo>
                    <a:pt x="72" y="153"/>
                    <a:pt x="80" y="144"/>
                    <a:pt x="89" y="144"/>
                  </a:cubicBezTo>
                  <a:lnTo>
                    <a:pt x="161" y="99"/>
                  </a:lnTo>
                  <a:cubicBezTo>
                    <a:pt x="188" y="81"/>
                    <a:pt x="196" y="54"/>
                    <a:pt x="188" y="28"/>
                  </a:cubicBezTo>
                  <a:cubicBezTo>
                    <a:pt x="176" y="10"/>
                    <a:pt x="157" y="1"/>
                    <a:pt x="14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3726675" y="-513375"/>
              <a:ext cx="8950" cy="2925"/>
            </a:xfrm>
            <a:custGeom>
              <a:avLst/>
              <a:gdLst/>
              <a:ahLst/>
              <a:cxnLst/>
              <a:rect l="l" t="t" r="r" b="b"/>
              <a:pathLst>
                <a:path w="358" h="117" extrusionOk="0">
                  <a:moveTo>
                    <a:pt x="54" y="1"/>
                  </a:moveTo>
                  <a:cubicBezTo>
                    <a:pt x="18" y="10"/>
                    <a:pt x="0" y="27"/>
                    <a:pt x="0" y="63"/>
                  </a:cubicBezTo>
                  <a:cubicBezTo>
                    <a:pt x="0" y="90"/>
                    <a:pt x="18" y="117"/>
                    <a:pt x="54" y="117"/>
                  </a:cubicBezTo>
                  <a:lnTo>
                    <a:pt x="304" y="108"/>
                  </a:lnTo>
                  <a:cubicBezTo>
                    <a:pt x="330" y="108"/>
                    <a:pt x="357" y="81"/>
                    <a:pt x="357" y="54"/>
                  </a:cubicBezTo>
                  <a:cubicBezTo>
                    <a:pt x="357" y="18"/>
                    <a:pt x="330" y="1"/>
                    <a:pt x="30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3704150" y="-522800"/>
              <a:ext cx="22550" cy="19800"/>
            </a:xfrm>
            <a:custGeom>
              <a:avLst/>
              <a:gdLst/>
              <a:ahLst/>
              <a:cxnLst/>
              <a:rect l="l" t="t" r="r" b="b"/>
              <a:pathLst>
                <a:path w="902" h="792" extrusionOk="0">
                  <a:moveTo>
                    <a:pt x="375" y="0"/>
                  </a:moveTo>
                  <a:cubicBezTo>
                    <a:pt x="360" y="0"/>
                    <a:pt x="345" y="1"/>
                    <a:pt x="330" y="3"/>
                  </a:cubicBezTo>
                  <a:cubicBezTo>
                    <a:pt x="161" y="21"/>
                    <a:pt x="18" y="181"/>
                    <a:pt x="9" y="351"/>
                  </a:cubicBezTo>
                  <a:cubicBezTo>
                    <a:pt x="0" y="520"/>
                    <a:pt x="107" y="690"/>
                    <a:pt x="268" y="761"/>
                  </a:cubicBezTo>
                  <a:cubicBezTo>
                    <a:pt x="321" y="782"/>
                    <a:pt x="379" y="792"/>
                    <a:pt x="437" y="792"/>
                  </a:cubicBezTo>
                  <a:cubicBezTo>
                    <a:pt x="552" y="792"/>
                    <a:pt x="669" y="752"/>
                    <a:pt x="759" y="681"/>
                  </a:cubicBezTo>
                  <a:cubicBezTo>
                    <a:pt x="812" y="636"/>
                    <a:pt x="857" y="583"/>
                    <a:pt x="874" y="511"/>
                  </a:cubicBezTo>
                  <a:cubicBezTo>
                    <a:pt x="901" y="378"/>
                    <a:pt x="821" y="244"/>
                    <a:pt x="723" y="155"/>
                  </a:cubicBezTo>
                  <a:cubicBezTo>
                    <a:pt x="627" y="67"/>
                    <a:pt x="502" y="0"/>
                    <a:pt x="37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3712425" y="-563475"/>
              <a:ext cx="20325" cy="23900"/>
            </a:xfrm>
            <a:custGeom>
              <a:avLst/>
              <a:gdLst/>
              <a:ahLst/>
              <a:cxnLst/>
              <a:rect l="l" t="t" r="r" b="b"/>
              <a:pathLst>
                <a:path w="813" h="956" extrusionOk="0">
                  <a:moveTo>
                    <a:pt x="331" y="1"/>
                  </a:moveTo>
                  <a:cubicBezTo>
                    <a:pt x="152" y="72"/>
                    <a:pt x="54" y="260"/>
                    <a:pt x="18" y="438"/>
                  </a:cubicBezTo>
                  <a:cubicBezTo>
                    <a:pt x="1" y="563"/>
                    <a:pt x="1" y="697"/>
                    <a:pt x="63" y="795"/>
                  </a:cubicBezTo>
                  <a:cubicBezTo>
                    <a:pt x="126" y="902"/>
                    <a:pt x="250" y="956"/>
                    <a:pt x="366" y="956"/>
                  </a:cubicBezTo>
                  <a:cubicBezTo>
                    <a:pt x="482" y="956"/>
                    <a:pt x="598" y="902"/>
                    <a:pt x="679" y="813"/>
                  </a:cubicBezTo>
                  <a:cubicBezTo>
                    <a:pt x="768" y="724"/>
                    <a:pt x="812" y="590"/>
                    <a:pt x="812" y="465"/>
                  </a:cubicBezTo>
                  <a:cubicBezTo>
                    <a:pt x="804" y="331"/>
                    <a:pt x="438" y="81"/>
                    <a:pt x="33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3682275" y="-578200"/>
              <a:ext cx="16975" cy="16650"/>
            </a:xfrm>
            <a:custGeom>
              <a:avLst/>
              <a:gdLst/>
              <a:ahLst/>
              <a:cxnLst/>
              <a:rect l="l" t="t" r="r" b="b"/>
              <a:pathLst>
                <a:path w="679" h="666" extrusionOk="0">
                  <a:moveTo>
                    <a:pt x="286" y="1"/>
                  </a:moveTo>
                  <a:cubicBezTo>
                    <a:pt x="241" y="1"/>
                    <a:pt x="206" y="1"/>
                    <a:pt x="161" y="10"/>
                  </a:cubicBezTo>
                  <a:cubicBezTo>
                    <a:pt x="54" y="54"/>
                    <a:pt x="0" y="188"/>
                    <a:pt x="9" y="304"/>
                  </a:cubicBezTo>
                  <a:cubicBezTo>
                    <a:pt x="18" y="438"/>
                    <a:pt x="99" y="572"/>
                    <a:pt x="223" y="634"/>
                  </a:cubicBezTo>
                  <a:cubicBezTo>
                    <a:pt x="265" y="655"/>
                    <a:pt x="311" y="665"/>
                    <a:pt x="356" y="665"/>
                  </a:cubicBezTo>
                  <a:cubicBezTo>
                    <a:pt x="447" y="665"/>
                    <a:pt x="539" y="625"/>
                    <a:pt x="598" y="554"/>
                  </a:cubicBezTo>
                  <a:cubicBezTo>
                    <a:pt x="678" y="456"/>
                    <a:pt x="678" y="304"/>
                    <a:pt x="607" y="197"/>
                  </a:cubicBezTo>
                  <a:cubicBezTo>
                    <a:pt x="536" y="81"/>
                    <a:pt x="411" y="19"/>
                    <a:pt x="2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3687850" y="-493150"/>
              <a:ext cx="6475" cy="5575"/>
            </a:xfrm>
            <a:custGeom>
              <a:avLst/>
              <a:gdLst/>
              <a:ahLst/>
              <a:cxnLst/>
              <a:rect l="l" t="t" r="r" b="b"/>
              <a:pathLst>
                <a:path w="259" h="223" extrusionOk="0">
                  <a:moveTo>
                    <a:pt x="128" y="1"/>
                  </a:moveTo>
                  <a:cubicBezTo>
                    <a:pt x="64" y="1"/>
                    <a:pt x="0" y="65"/>
                    <a:pt x="8" y="137"/>
                  </a:cubicBezTo>
                  <a:cubicBezTo>
                    <a:pt x="20" y="189"/>
                    <a:pt x="76" y="223"/>
                    <a:pt x="129" y="223"/>
                  </a:cubicBezTo>
                  <a:cubicBezTo>
                    <a:pt x="158" y="223"/>
                    <a:pt x="186" y="213"/>
                    <a:pt x="205" y="191"/>
                  </a:cubicBezTo>
                  <a:cubicBezTo>
                    <a:pt x="258" y="137"/>
                    <a:pt x="231" y="30"/>
                    <a:pt x="151" y="3"/>
                  </a:cubicBezTo>
                  <a:cubicBezTo>
                    <a:pt x="144" y="2"/>
                    <a:pt x="136" y="1"/>
                    <a:pt x="12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3767387" y="-649700"/>
              <a:ext cx="15625" cy="13150"/>
            </a:xfrm>
            <a:custGeom>
              <a:avLst/>
              <a:gdLst/>
              <a:ahLst/>
              <a:cxnLst/>
              <a:rect l="l" t="t" r="r" b="b"/>
              <a:pathLst>
                <a:path w="625" h="526" extrusionOk="0">
                  <a:moveTo>
                    <a:pt x="373" y="0"/>
                  </a:moveTo>
                  <a:cubicBezTo>
                    <a:pt x="329" y="0"/>
                    <a:pt x="317" y="44"/>
                    <a:pt x="250" y="78"/>
                  </a:cubicBezTo>
                  <a:cubicBezTo>
                    <a:pt x="170" y="114"/>
                    <a:pt x="107" y="167"/>
                    <a:pt x="62" y="230"/>
                  </a:cubicBezTo>
                  <a:cubicBezTo>
                    <a:pt x="36" y="266"/>
                    <a:pt x="18" y="301"/>
                    <a:pt x="9" y="346"/>
                  </a:cubicBezTo>
                  <a:cubicBezTo>
                    <a:pt x="0" y="435"/>
                    <a:pt x="89" y="506"/>
                    <a:pt x="170" y="524"/>
                  </a:cubicBezTo>
                  <a:cubicBezTo>
                    <a:pt x="181" y="525"/>
                    <a:pt x="193" y="526"/>
                    <a:pt x="204" y="526"/>
                  </a:cubicBezTo>
                  <a:cubicBezTo>
                    <a:pt x="282" y="526"/>
                    <a:pt x="358" y="501"/>
                    <a:pt x="428" y="462"/>
                  </a:cubicBezTo>
                  <a:cubicBezTo>
                    <a:pt x="509" y="426"/>
                    <a:pt x="598" y="355"/>
                    <a:pt x="607" y="266"/>
                  </a:cubicBezTo>
                  <a:cubicBezTo>
                    <a:pt x="624" y="159"/>
                    <a:pt x="526" y="69"/>
                    <a:pt x="428" y="16"/>
                  </a:cubicBezTo>
                  <a:cubicBezTo>
                    <a:pt x="404" y="5"/>
                    <a:pt x="387" y="0"/>
                    <a:pt x="37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3708625" y="-496700"/>
              <a:ext cx="10075" cy="9625"/>
            </a:xfrm>
            <a:custGeom>
              <a:avLst/>
              <a:gdLst/>
              <a:ahLst/>
              <a:cxnLst/>
              <a:rect l="l" t="t" r="r" b="b"/>
              <a:pathLst>
                <a:path w="403" h="385" extrusionOk="0">
                  <a:moveTo>
                    <a:pt x="198" y="1"/>
                  </a:moveTo>
                  <a:cubicBezTo>
                    <a:pt x="99" y="1"/>
                    <a:pt x="1" y="92"/>
                    <a:pt x="1" y="190"/>
                  </a:cubicBezTo>
                  <a:cubicBezTo>
                    <a:pt x="1" y="217"/>
                    <a:pt x="1" y="252"/>
                    <a:pt x="19" y="279"/>
                  </a:cubicBezTo>
                  <a:cubicBezTo>
                    <a:pt x="36" y="315"/>
                    <a:pt x="63" y="342"/>
                    <a:pt x="99" y="368"/>
                  </a:cubicBezTo>
                  <a:cubicBezTo>
                    <a:pt x="123" y="379"/>
                    <a:pt x="148" y="384"/>
                    <a:pt x="174" y="384"/>
                  </a:cubicBezTo>
                  <a:cubicBezTo>
                    <a:pt x="256" y="384"/>
                    <a:pt x="339" y="334"/>
                    <a:pt x="367" y="252"/>
                  </a:cubicBezTo>
                  <a:cubicBezTo>
                    <a:pt x="402" y="154"/>
                    <a:pt x="331" y="29"/>
                    <a:pt x="224" y="3"/>
                  </a:cubicBezTo>
                  <a:cubicBezTo>
                    <a:pt x="215" y="1"/>
                    <a:pt x="207" y="1"/>
                    <a:pt x="19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3693000" y="-481275"/>
              <a:ext cx="10950" cy="8050"/>
            </a:xfrm>
            <a:custGeom>
              <a:avLst/>
              <a:gdLst/>
              <a:ahLst/>
              <a:cxnLst/>
              <a:rect l="l" t="t" r="r" b="b"/>
              <a:pathLst>
                <a:path w="438" h="322" extrusionOk="0">
                  <a:moveTo>
                    <a:pt x="160" y="0"/>
                  </a:moveTo>
                  <a:cubicBezTo>
                    <a:pt x="127" y="0"/>
                    <a:pt x="96" y="9"/>
                    <a:pt x="72" y="28"/>
                  </a:cubicBezTo>
                  <a:cubicBezTo>
                    <a:pt x="0" y="90"/>
                    <a:pt x="18" y="206"/>
                    <a:pt x="89" y="260"/>
                  </a:cubicBezTo>
                  <a:cubicBezTo>
                    <a:pt x="134" y="304"/>
                    <a:pt x="196" y="322"/>
                    <a:pt x="260" y="322"/>
                  </a:cubicBezTo>
                  <a:cubicBezTo>
                    <a:pt x="287" y="322"/>
                    <a:pt x="313" y="319"/>
                    <a:pt x="339" y="313"/>
                  </a:cubicBezTo>
                  <a:cubicBezTo>
                    <a:pt x="366" y="305"/>
                    <a:pt x="393" y="296"/>
                    <a:pt x="411" y="269"/>
                  </a:cubicBezTo>
                  <a:cubicBezTo>
                    <a:pt x="437" y="233"/>
                    <a:pt x="411" y="171"/>
                    <a:pt x="375" y="135"/>
                  </a:cubicBezTo>
                  <a:cubicBezTo>
                    <a:pt x="330" y="90"/>
                    <a:pt x="295" y="46"/>
                    <a:pt x="241" y="19"/>
                  </a:cubicBezTo>
                  <a:cubicBezTo>
                    <a:pt x="216" y="7"/>
                    <a:pt x="188" y="0"/>
                    <a:pt x="16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3825475" y="-65372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3885000" y="-607562"/>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3905650" y="-569950"/>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5" name="Google Shape;235;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36" name="Google Shape;236;p3"/>
          <p:cNvSpPr/>
          <p:nvPr/>
        </p:nvSpPr>
        <p:spPr>
          <a:xfrm>
            <a:off x="6541100" y="-293850"/>
            <a:ext cx="2322785" cy="475797"/>
          </a:xfrm>
          <a:custGeom>
            <a:avLst/>
            <a:gdLst/>
            <a:ahLst/>
            <a:cxnLst/>
            <a:rect l="l" t="t" r="r" b="b"/>
            <a:pathLst>
              <a:path w="24302" h="4978" extrusionOk="0">
                <a:moveTo>
                  <a:pt x="22570" y="0"/>
                </a:moveTo>
                <a:cubicBezTo>
                  <a:pt x="21083" y="0"/>
                  <a:pt x="19120" y="534"/>
                  <a:pt x="17058" y="2578"/>
                </a:cubicBezTo>
                <a:cubicBezTo>
                  <a:pt x="16068" y="3562"/>
                  <a:pt x="15121" y="3913"/>
                  <a:pt x="14189" y="3913"/>
                </a:cubicBezTo>
                <a:cubicBezTo>
                  <a:pt x="11862" y="3913"/>
                  <a:pt x="9631" y="1721"/>
                  <a:pt x="7059" y="1721"/>
                </a:cubicBezTo>
                <a:cubicBezTo>
                  <a:pt x="6198" y="1721"/>
                  <a:pt x="5299" y="1967"/>
                  <a:pt x="4345" y="2623"/>
                </a:cubicBezTo>
                <a:cubicBezTo>
                  <a:pt x="2490" y="3899"/>
                  <a:pt x="1062" y="4603"/>
                  <a:pt x="1" y="4978"/>
                </a:cubicBezTo>
                <a:lnTo>
                  <a:pt x="24302" y="4978"/>
                </a:lnTo>
                <a:lnTo>
                  <a:pt x="24302" y="250"/>
                </a:lnTo>
                <a:cubicBezTo>
                  <a:pt x="23853" y="116"/>
                  <a:pt x="23263" y="0"/>
                  <a:pt x="225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3"/>
          <p:cNvGrpSpPr/>
          <p:nvPr/>
        </p:nvGrpSpPr>
        <p:grpSpPr>
          <a:xfrm flipH="1">
            <a:off x="7455765" y="-456984"/>
            <a:ext cx="2700735" cy="1609606"/>
            <a:chOff x="-154310" y="-424234"/>
            <a:chExt cx="2700735" cy="1609606"/>
          </a:xfrm>
        </p:grpSpPr>
        <p:grpSp>
          <p:nvGrpSpPr>
            <p:cNvPr id="238" name="Google Shape;238;p3"/>
            <p:cNvGrpSpPr/>
            <p:nvPr/>
          </p:nvGrpSpPr>
          <p:grpSpPr>
            <a:xfrm>
              <a:off x="-154310" y="-72358"/>
              <a:ext cx="2534062" cy="945491"/>
              <a:chOff x="-154310" y="-72358"/>
              <a:chExt cx="2534062" cy="945491"/>
            </a:xfrm>
          </p:grpSpPr>
          <p:sp>
            <p:nvSpPr>
              <p:cNvPr id="239" name="Google Shape;239;p3"/>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3"/>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3"/>
            <p:cNvGrpSpPr/>
            <p:nvPr/>
          </p:nvGrpSpPr>
          <p:grpSpPr>
            <a:xfrm>
              <a:off x="972804" y="748799"/>
              <a:ext cx="351221" cy="324497"/>
              <a:chOff x="972804" y="748799"/>
              <a:chExt cx="351221" cy="324497"/>
            </a:xfrm>
          </p:grpSpPr>
          <p:sp>
            <p:nvSpPr>
              <p:cNvPr id="245" name="Google Shape;245;p3"/>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 name="Google Shape;257;p3"/>
            <p:cNvGrpSpPr/>
            <p:nvPr/>
          </p:nvGrpSpPr>
          <p:grpSpPr>
            <a:xfrm rot="1800145">
              <a:off x="1294691" y="483968"/>
              <a:ext cx="412865" cy="381479"/>
              <a:chOff x="972804" y="748799"/>
              <a:chExt cx="351221" cy="324497"/>
            </a:xfrm>
          </p:grpSpPr>
          <p:sp>
            <p:nvSpPr>
              <p:cNvPr id="258" name="Google Shape;258;p3"/>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3"/>
            <p:cNvGrpSpPr/>
            <p:nvPr/>
          </p:nvGrpSpPr>
          <p:grpSpPr>
            <a:xfrm rot="1800174">
              <a:off x="586120" y="512005"/>
              <a:ext cx="302796" cy="279785"/>
              <a:chOff x="972804" y="748799"/>
              <a:chExt cx="351221" cy="324497"/>
            </a:xfrm>
          </p:grpSpPr>
          <p:sp>
            <p:nvSpPr>
              <p:cNvPr id="271" name="Google Shape;271;p3"/>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3"/>
            <p:cNvGrpSpPr/>
            <p:nvPr/>
          </p:nvGrpSpPr>
          <p:grpSpPr>
            <a:xfrm rot="3362934">
              <a:off x="34623" y="148358"/>
              <a:ext cx="440468" cy="406972"/>
              <a:chOff x="972804" y="748799"/>
              <a:chExt cx="351221" cy="324497"/>
            </a:xfrm>
          </p:grpSpPr>
          <p:sp>
            <p:nvSpPr>
              <p:cNvPr id="284" name="Google Shape;284;p3"/>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3"/>
            <p:cNvGrpSpPr/>
            <p:nvPr/>
          </p:nvGrpSpPr>
          <p:grpSpPr>
            <a:xfrm rot="4236221">
              <a:off x="395674" y="-343041"/>
              <a:ext cx="497800" cy="459935"/>
              <a:chOff x="972804" y="748799"/>
              <a:chExt cx="351221" cy="324497"/>
            </a:xfrm>
          </p:grpSpPr>
          <p:sp>
            <p:nvSpPr>
              <p:cNvPr id="297" name="Google Shape;297;p3"/>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3"/>
            <p:cNvGrpSpPr/>
            <p:nvPr/>
          </p:nvGrpSpPr>
          <p:grpSpPr>
            <a:xfrm rot="4415375">
              <a:off x="740911" y="85210"/>
              <a:ext cx="440462" cy="406979"/>
              <a:chOff x="972804" y="748799"/>
              <a:chExt cx="351221" cy="324497"/>
            </a:xfrm>
          </p:grpSpPr>
          <p:sp>
            <p:nvSpPr>
              <p:cNvPr id="310" name="Google Shape;310;p3"/>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322;p3"/>
            <p:cNvGrpSpPr/>
            <p:nvPr/>
          </p:nvGrpSpPr>
          <p:grpSpPr>
            <a:xfrm rot="3527950">
              <a:off x="1224872" y="148572"/>
              <a:ext cx="302786" cy="279793"/>
              <a:chOff x="972804" y="748799"/>
              <a:chExt cx="351221" cy="324497"/>
            </a:xfrm>
          </p:grpSpPr>
          <p:sp>
            <p:nvSpPr>
              <p:cNvPr id="323" name="Google Shape;323;p3"/>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3"/>
            <p:cNvGrpSpPr/>
            <p:nvPr/>
          </p:nvGrpSpPr>
          <p:grpSpPr>
            <a:xfrm rot="1940993">
              <a:off x="1713471" y="-18418"/>
              <a:ext cx="302788" cy="279777"/>
              <a:chOff x="972804" y="748799"/>
              <a:chExt cx="351221" cy="324497"/>
            </a:xfrm>
          </p:grpSpPr>
          <p:sp>
            <p:nvSpPr>
              <p:cNvPr id="336" name="Google Shape;336;p3"/>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3"/>
            <p:cNvGrpSpPr/>
            <p:nvPr/>
          </p:nvGrpSpPr>
          <p:grpSpPr>
            <a:xfrm rot="3884446">
              <a:off x="2079408" y="-173112"/>
              <a:ext cx="412857" cy="381474"/>
              <a:chOff x="972804" y="748799"/>
              <a:chExt cx="351221" cy="324497"/>
            </a:xfrm>
          </p:grpSpPr>
          <p:sp>
            <p:nvSpPr>
              <p:cNvPr id="349" name="Google Shape;349;p3"/>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
            <p:cNvGrpSpPr/>
            <p:nvPr/>
          </p:nvGrpSpPr>
          <p:grpSpPr>
            <a:xfrm rot="3397333">
              <a:off x="1328020" y="-247032"/>
              <a:ext cx="412854" cy="381468"/>
              <a:chOff x="972804" y="748799"/>
              <a:chExt cx="351221" cy="324497"/>
            </a:xfrm>
          </p:grpSpPr>
          <p:sp>
            <p:nvSpPr>
              <p:cNvPr id="362" name="Google Shape;362;p3"/>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 name="Google Shape;374;p3"/>
          <p:cNvGrpSpPr/>
          <p:nvPr/>
        </p:nvGrpSpPr>
        <p:grpSpPr>
          <a:xfrm>
            <a:off x="-364980" y="-456975"/>
            <a:ext cx="2438065" cy="2099996"/>
            <a:chOff x="-509305" y="-512100"/>
            <a:chExt cx="2438065" cy="2099996"/>
          </a:xfrm>
        </p:grpSpPr>
        <p:sp>
          <p:nvSpPr>
            <p:cNvPr id="375" name="Google Shape;375;p3"/>
            <p:cNvSpPr/>
            <p:nvPr/>
          </p:nvSpPr>
          <p:spPr>
            <a:xfrm>
              <a:off x="-509305" y="-466691"/>
              <a:ext cx="2438065" cy="1723958"/>
            </a:xfrm>
            <a:custGeom>
              <a:avLst/>
              <a:gdLst/>
              <a:ahLst/>
              <a:cxnLst/>
              <a:rect l="l" t="t" r="r" b="b"/>
              <a:pathLst>
                <a:path w="29208" h="20653" extrusionOk="0">
                  <a:moveTo>
                    <a:pt x="28869" y="1"/>
                  </a:moveTo>
                  <a:cubicBezTo>
                    <a:pt x="27932" y="483"/>
                    <a:pt x="26986" y="946"/>
                    <a:pt x="26041" y="1437"/>
                  </a:cubicBezTo>
                  <a:cubicBezTo>
                    <a:pt x="26032" y="1446"/>
                    <a:pt x="26014" y="1446"/>
                    <a:pt x="25996" y="1455"/>
                  </a:cubicBezTo>
                  <a:cubicBezTo>
                    <a:pt x="25506" y="1714"/>
                    <a:pt x="25015" y="1990"/>
                    <a:pt x="24542" y="2302"/>
                  </a:cubicBezTo>
                  <a:cubicBezTo>
                    <a:pt x="24533" y="2311"/>
                    <a:pt x="24515" y="2320"/>
                    <a:pt x="24498" y="2329"/>
                  </a:cubicBezTo>
                  <a:cubicBezTo>
                    <a:pt x="24399" y="2392"/>
                    <a:pt x="24292" y="2463"/>
                    <a:pt x="24185" y="2534"/>
                  </a:cubicBezTo>
                  <a:cubicBezTo>
                    <a:pt x="24087" y="2597"/>
                    <a:pt x="23998" y="2668"/>
                    <a:pt x="23900" y="2740"/>
                  </a:cubicBezTo>
                  <a:cubicBezTo>
                    <a:pt x="23632" y="2927"/>
                    <a:pt x="23365" y="3123"/>
                    <a:pt x="23106" y="3337"/>
                  </a:cubicBezTo>
                  <a:cubicBezTo>
                    <a:pt x="22874" y="3507"/>
                    <a:pt x="22660" y="3694"/>
                    <a:pt x="22446" y="3881"/>
                  </a:cubicBezTo>
                  <a:cubicBezTo>
                    <a:pt x="21339" y="4818"/>
                    <a:pt x="20314" y="5835"/>
                    <a:pt x="19243" y="6781"/>
                  </a:cubicBezTo>
                  <a:cubicBezTo>
                    <a:pt x="18922" y="7057"/>
                    <a:pt x="18601" y="7334"/>
                    <a:pt x="18280" y="7593"/>
                  </a:cubicBezTo>
                  <a:cubicBezTo>
                    <a:pt x="18048" y="7780"/>
                    <a:pt x="17825" y="7958"/>
                    <a:pt x="17584" y="8128"/>
                  </a:cubicBezTo>
                  <a:cubicBezTo>
                    <a:pt x="17289" y="8342"/>
                    <a:pt x="16977" y="8556"/>
                    <a:pt x="16665" y="8743"/>
                  </a:cubicBezTo>
                  <a:cubicBezTo>
                    <a:pt x="16513" y="8841"/>
                    <a:pt x="16370" y="8931"/>
                    <a:pt x="16210" y="9020"/>
                  </a:cubicBezTo>
                  <a:cubicBezTo>
                    <a:pt x="16076" y="9100"/>
                    <a:pt x="15942" y="9172"/>
                    <a:pt x="15808" y="9243"/>
                  </a:cubicBezTo>
                  <a:lnTo>
                    <a:pt x="15826" y="9288"/>
                  </a:lnTo>
                  <a:cubicBezTo>
                    <a:pt x="15532" y="9270"/>
                    <a:pt x="15246" y="9270"/>
                    <a:pt x="14961" y="9261"/>
                  </a:cubicBezTo>
                  <a:cubicBezTo>
                    <a:pt x="14713" y="9256"/>
                    <a:pt x="14465" y="9253"/>
                    <a:pt x="14217" y="9253"/>
                  </a:cubicBezTo>
                  <a:cubicBezTo>
                    <a:pt x="13581" y="9253"/>
                    <a:pt x="12944" y="9272"/>
                    <a:pt x="12302" y="9323"/>
                  </a:cubicBezTo>
                  <a:cubicBezTo>
                    <a:pt x="11473" y="9395"/>
                    <a:pt x="10625" y="9502"/>
                    <a:pt x="9796" y="9751"/>
                  </a:cubicBezTo>
                  <a:cubicBezTo>
                    <a:pt x="9564" y="9823"/>
                    <a:pt x="9323" y="9903"/>
                    <a:pt x="9091" y="10001"/>
                  </a:cubicBezTo>
                  <a:cubicBezTo>
                    <a:pt x="8975" y="10046"/>
                    <a:pt x="8868" y="10099"/>
                    <a:pt x="8761" y="10153"/>
                  </a:cubicBezTo>
                  <a:lnTo>
                    <a:pt x="8957" y="9850"/>
                  </a:lnTo>
                  <a:lnTo>
                    <a:pt x="9020" y="9751"/>
                  </a:lnTo>
                  <a:cubicBezTo>
                    <a:pt x="9243" y="9395"/>
                    <a:pt x="9457" y="9038"/>
                    <a:pt x="9662" y="8681"/>
                  </a:cubicBezTo>
                  <a:cubicBezTo>
                    <a:pt x="9662" y="8681"/>
                    <a:pt x="9662" y="8681"/>
                    <a:pt x="9671" y="8672"/>
                  </a:cubicBezTo>
                  <a:cubicBezTo>
                    <a:pt x="9805" y="8440"/>
                    <a:pt x="9947" y="8199"/>
                    <a:pt x="10081" y="7958"/>
                  </a:cubicBezTo>
                  <a:cubicBezTo>
                    <a:pt x="10420" y="7370"/>
                    <a:pt x="10741" y="6781"/>
                    <a:pt x="11045" y="6183"/>
                  </a:cubicBezTo>
                  <a:cubicBezTo>
                    <a:pt x="11045" y="6174"/>
                    <a:pt x="11045" y="6174"/>
                    <a:pt x="11045" y="6165"/>
                  </a:cubicBezTo>
                  <a:cubicBezTo>
                    <a:pt x="11401" y="5478"/>
                    <a:pt x="11740" y="4774"/>
                    <a:pt x="12062" y="4060"/>
                  </a:cubicBezTo>
                  <a:cubicBezTo>
                    <a:pt x="12195" y="3757"/>
                    <a:pt x="12329" y="3453"/>
                    <a:pt x="12463" y="3150"/>
                  </a:cubicBezTo>
                  <a:cubicBezTo>
                    <a:pt x="12561" y="2927"/>
                    <a:pt x="12650" y="2695"/>
                    <a:pt x="12749" y="2463"/>
                  </a:cubicBezTo>
                  <a:cubicBezTo>
                    <a:pt x="12856" y="2195"/>
                    <a:pt x="12954" y="1937"/>
                    <a:pt x="13061" y="1669"/>
                  </a:cubicBezTo>
                  <a:cubicBezTo>
                    <a:pt x="13159" y="1401"/>
                    <a:pt x="13257" y="1134"/>
                    <a:pt x="13355" y="866"/>
                  </a:cubicBezTo>
                  <a:lnTo>
                    <a:pt x="13355" y="866"/>
                  </a:lnTo>
                  <a:cubicBezTo>
                    <a:pt x="13203" y="929"/>
                    <a:pt x="13052" y="991"/>
                    <a:pt x="12900" y="1045"/>
                  </a:cubicBezTo>
                  <a:cubicBezTo>
                    <a:pt x="12873" y="1000"/>
                    <a:pt x="12856" y="946"/>
                    <a:pt x="12829" y="902"/>
                  </a:cubicBezTo>
                  <a:cubicBezTo>
                    <a:pt x="12793" y="973"/>
                    <a:pt x="12757" y="1045"/>
                    <a:pt x="12731" y="1116"/>
                  </a:cubicBezTo>
                  <a:cubicBezTo>
                    <a:pt x="12552" y="1482"/>
                    <a:pt x="12374" y="1847"/>
                    <a:pt x="12195" y="2213"/>
                  </a:cubicBezTo>
                  <a:cubicBezTo>
                    <a:pt x="11607" y="3426"/>
                    <a:pt x="10964" y="4613"/>
                    <a:pt x="10304" y="5791"/>
                  </a:cubicBezTo>
                  <a:cubicBezTo>
                    <a:pt x="10295" y="5817"/>
                    <a:pt x="10277" y="5844"/>
                    <a:pt x="10260" y="5880"/>
                  </a:cubicBezTo>
                  <a:cubicBezTo>
                    <a:pt x="9929" y="6451"/>
                    <a:pt x="9590" y="7022"/>
                    <a:pt x="9243" y="7584"/>
                  </a:cubicBezTo>
                  <a:cubicBezTo>
                    <a:pt x="8912" y="8146"/>
                    <a:pt x="8565" y="8690"/>
                    <a:pt x="8208" y="9234"/>
                  </a:cubicBezTo>
                  <a:lnTo>
                    <a:pt x="7655" y="10073"/>
                  </a:lnTo>
                  <a:lnTo>
                    <a:pt x="7280" y="10626"/>
                  </a:lnTo>
                  <a:lnTo>
                    <a:pt x="7084" y="10902"/>
                  </a:lnTo>
                  <a:lnTo>
                    <a:pt x="7030" y="10983"/>
                  </a:lnTo>
                  <a:cubicBezTo>
                    <a:pt x="7066" y="10804"/>
                    <a:pt x="7110" y="10635"/>
                    <a:pt x="7137" y="10456"/>
                  </a:cubicBezTo>
                  <a:cubicBezTo>
                    <a:pt x="7226" y="10028"/>
                    <a:pt x="7289" y="9591"/>
                    <a:pt x="7333" y="9154"/>
                  </a:cubicBezTo>
                  <a:cubicBezTo>
                    <a:pt x="7342" y="9082"/>
                    <a:pt x="7351" y="9011"/>
                    <a:pt x="7351" y="8940"/>
                  </a:cubicBezTo>
                  <a:cubicBezTo>
                    <a:pt x="7432" y="8074"/>
                    <a:pt x="7440" y="7200"/>
                    <a:pt x="7378" y="6335"/>
                  </a:cubicBezTo>
                  <a:cubicBezTo>
                    <a:pt x="7333" y="5764"/>
                    <a:pt x="7262" y="5193"/>
                    <a:pt x="7155" y="4622"/>
                  </a:cubicBezTo>
                  <a:cubicBezTo>
                    <a:pt x="7093" y="4684"/>
                    <a:pt x="7030" y="4738"/>
                    <a:pt x="6968" y="4800"/>
                  </a:cubicBezTo>
                  <a:cubicBezTo>
                    <a:pt x="7039" y="5175"/>
                    <a:pt x="7084" y="5559"/>
                    <a:pt x="7119" y="5933"/>
                  </a:cubicBezTo>
                  <a:lnTo>
                    <a:pt x="7128" y="5942"/>
                  </a:lnTo>
                  <a:cubicBezTo>
                    <a:pt x="7217" y="6825"/>
                    <a:pt x="7226" y="7717"/>
                    <a:pt x="7164" y="8610"/>
                  </a:cubicBezTo>
                  <a:cubicBezTo>
                    <a:pt x="7146" y="8886"/>
                    <a:pt x="7119" y="9154"/>
                    <a:pt x="7084" y="9430"/>
                  </a:cubicBezTo>
                  <a:cubicBezTo>
                    <a:pt x="7048" y="9689"/>
                    <a:pt x="7012" y="9948"/>
                    <a:pt x="6968" y="10197"/>
                  </a:cubicBezTo>
                  <a:cubicBezTo>
                    <a:pt x="6887" y="10626"/>
                    <a:pt x="6798" y="11045"/>
                    <a:pt x="6682" y="11464"/>
                  </a:cubicBezTo>
                  <a:lnTo>
                    <a:pt x="6504" y="11723"/>
                  </a:lnTo>
                  <a:lnTo>
                    <a:pt x="6200" y="12124"/>
                  </a:lnTo>
                  <a:lnTo>
                    <a:pt x="6111" y="12249"/>
                  </a:lnTo>
                  <a:cubicBezTo>
                    <a:pt x="5960" y="12401"/>
                    <a:pt x="5817" y="12544"/>
                    <a:pt x="5665" y="12686"/>
                  </a:cubicBezTo>
                  <a:cubicBezTo>
                    <a:pt x="5085" y="13257"/>
                    <a:pt x="4505" y="13846"/>
                    <a:pt x="3926" y="14435"/>
                  </a:cubicBezTo>
                  <a:cubicBezTo>
                    <a:pt x="3765" y="14604"/>
                    <a:pt x="3604" y="14774"/>
                    <a:pt x="3444" y="14943"/>
                  </a:cubicBezTo>
                  <a:cubicBezTo>
                    <a:pt x="3042" y="15354"/>
                    <a:pt x="2659" y="15773"/>
                    <a:pt x="2266" y="16192"/>
                  </a:cubicBezTo>
                  <a:cubicBezTo>
                    <a:pt x="1695" y="16808"/>
                    <a:pt x="1133" y="17432"/>
                    <a:pt x="580" y="18066"/>
                  </a:cubicBezTo>
                  <a:cubicBezTo>
                    <a:pt x="455" y="18209"/>
                    <a:pt x="179" y="18405"/>
                    <a:pt x="54" y="18548"/>
                  </a:cubicBezTo>
                  <a:cubicBezTo>
                    <a:pt x="0" y="18833"/>
                    <a:pt x="98" y="19065"/>
                    <a:pt x="45" y="19350"/>
                  </a:cubicBezTo>
                  <a:lnTo>
                    <a:pt x="45" y="20653"/>
                  </a:lnTo>
                  <a:cubicBezTo>
                    <a:pt x="98" y="20599"/>
                    <a:pt x="143" y="20537"/>
                    <a:pt x="197" y="20474"/>
                  </a:cubicBezTo>
                  <a:cubicBezTo>
                    <a:pt x="616" y="19930"/>
                    <a:pt x="1053" y="19395"/>
                    <a:pt x="1499" y="18860"/>
                  </a:cubicBezTo>
                  <a:cubicBezTo>
                    <a:pt x="2124" y="18101"/>
                    <a:pt x="2757" y="17361"/>
                    <a:pt x="3408" y="16621"/>
                  </a:cubicBezTo>
                  <a:cubicBezTo>
                    <a:pt x="3506" y="16505"/>
                    <a:pt x="3613" y="16389"/>
                    <a:pt x="3720" y="16264"/>
                  </a:cubicBezTo>
                  <a:cubicBezTo>
                    <a:pt x="3819" y="16157"/>
                    <a:pt x="3917" y="16050"/>
                    <a:pt x="4015" y="15934"/>
                  </a:cubicBezTo>
                  <a:cubicBezTo>
                    <a:pt x="4238" y="15675"/>
                    <a:pt x="4470" y="15425"/>
                    <a:pt x="4702" y="15166"/>
                  </a:cubicBezTo>
                  <a:lnTo>
                    <a:pt x="4711" y="15166"/>
                  </a:lnTo>
                  <a:cubicBezTo>
                    <a:pt x="5255" y="14560"/>
                    <a:pt x="5817" y="13971"/>
                    <a:pt x="6370" y="13382"/>
                  </a:cubicBezTo>
                  <a:cubicBezTo>
                    <a:pt x="6486" y="13266"/>
                    <a:pt x="6602" y="13150"/>
                    <a:pt x="6709" y="13034"/>
                  </a:cubicBezTo>
                  <a:cubicBezTo>
                    <a:pt x="6745" y="13034"/>
                    <a:pt x="6762" y="13034"/>
                    <a:pt x="6780" y="13025"/>
                  </a:cubicBezTo>
                  <a:cubicBezTo>
                    <a:pt x="6816" y="12999"/>
                    <a:pt x="6834" y="12963"/>
                    <a:pt x="6861" y="12927"/>
                  </a:cubicBezTo>
                  <a:lnTo>
                    <a:pt x="6994" y="12740"/>
                  </a:lnTo>
                  <a:lnTo>
                    <a:pt x="6994" y="12731"/>
                  </a:lnTo>
                  <a:cubicBezTo>
                    <a:pt x="7226" y="12490"/>
                    <a:pt x="7458" y="12267"/>
                    <a:pt x="7690" y="12044"/>
                  </a:cubicBezTo>
                  <a:cubicBezTo>
                    <a:pt x="7815" y="11919"/>
                    <a:pt x="7949" y="11794"/>
                    <a:pt x="8083" y="11678"/>
                  </a:cubicBezTo>
                  <a:cubicBezTo>
                    <a:pt x="8217" y="11562"/>
                    <a:pt x="8342" y="11455"/>
                    <a:pt x="8484" y="11357"/>
                  </a:cubicBezTo>
                  <a:cubicBezTo>
                    <a:pt x="8484" y="11348"/>
                    <a:pt x="8493" y="11348"/>
                    <a:pt x="8502" y="11348"/>
                  </a:cubicBezTo>
                  <a:cubicBezTo>
                    <a:pt x="8788" y="11134"/>
                    <a:pt x="9082" y="10956"/>
                    <a:pt x="9403" y="10813"/>
                  </a:cubicBezTo>
                  <a:cubicBezTo>
                    <a:pt x="9608" y="10706"/>
                    <a:pt x="9831" y="10626"/>
                    <a:pt x="10054" y="10545"/>
                  </a:cubicBezTo>
                  <a:cubicBezTo>
                    <a:pt x="10786" y="10305"/>
                    <a:pt x="11571" y="10171"/>
                    <a:pt x="12374" y="10090"/>
                  </a:cubicBezTo>
                  <a:cubicBezTo>
                    <a:pt x="12945" y="10028"/>
                    <a:pt x="13525" y="9983"/>
                    <a:pt x="14096" y="9966"/>
                  </a:cubicBezTo>
                  <a:cubicBezTo>
                    <a:pt x="14568" y="9949"/>
                    <a:pt x="15043" y="9944"/>
                    <a:pt x="15518" y="9944"/>
                  </a:cubicBezTo>
                  <a:cubicBezTo>
                    <a:pt x="16091" y="9944"/>
                    <a:pt x="16665" y="9952"/>
                    <a:pt x="17236" y="9957"/>
                  </a:cubicBezTo>
                  <a:cubicBezTo>
                    <a:pt x="17709" y="9966"/>
                    <a:pt x="18173" y="9974"/>
                    <a:pt x="18636" y="9974"/>
                  </a:cubicBezTo>
                  <a:cubicBezTo>
                    <a:pt x="19038" y="9974"/>
                    <a:pt x="19430" y="9974"/>
                    <a:pt x="19823" y="9966"/>
                  </a:cubicBezTo>
                  <a:cubicBezTo>
                    <a:pt x="20421" y="9957"/>
                    <a:pt x="21018" y="9930"/>
                    <a:pt x="21616" y="9876"/>
                  </a:cubicBezTo>
                  <a:cubicBezTo>
                    <a:pt x="21803" y="9867"/>
                    <a:pt x="21991" y="9850"/>
                    <a:pt x="22178" y="9823"/>
                  </a:cubicBezTo>
                  <a:cubicBezTo>
                    <a:pt x="23454" y="9680"/>
                    <a:pt x="24721" y="9412"/>
                    <a:pt x="25916" y="8940"/>
                  </a:cubicBezTo>
                  <a:cubicBezTo>
                    <a:pt x="26264" y="8806"/>
                    <a:pt x="26612" y="8645"/>
                    <a:pt x="26951" y="8467"/>
                  </a:cubicBezTo>
                  <a:lnTo>
                    <a:pt x="26808" y="8181"/>
                  </a:lnTo>
                  <a:cubicBezTo>
                    <a:pt x="26647" y="8262"/>
                    <a:pt x="26487" y="8333"/>
                    <a:pt x="26326" y="8404"/>
                  </a:cubicBezTo>
                  <a:cubicBezTo>
                    <a:pt x="25479" y="8761"/>
                    <a:pt x="24596" y="9002"/>
                    <a:pt x="23686" y="9163"/>
                  </a:cubicBezTo>
                  <a:cubicBezTo>
                    <a:pt x="23347" y="9225"/>
                    <a:pt x="22999" y="9270"/>
                    <a:pt x="22642" y="9314"/>
                  </a:cubicBezTo>
                  <a:cubicBezTo>
                    <a:pt x="22472" y="9332"/>
                    <a:pt x="22303" y="9350"/>
                    <a:pt x="22133" y="9359"/>
                  </a:cubicBezTo>
                  <a:cubicBezTo>
                    <a:pt x="21777" y="9386"/>
                    <a:pt x="21420" y="9412"/>
                    <a:pt x="21054" y="9421"/>
                  </a:cubicBezTo>
                  <a:cubicBezTo>
                    <a:pt x="20938" y="9421"/>
                    <a:pt x="20813" y="9430"/>
                    <a:pt x="20688" y="9430"/>
                  </a:cubicBezTo>
                  <a:lnTo>
                    <a:pt x="19868" y="9430"/>
                  </a:lnTo>
                  <a:cubicBezTo>
                    <a:pt x="19002" y="9421"/>
                    <a:pt x="18128" y="9386"/>
                    <a:pt x="17254" y="9341"/>
                  </a:cubicBezTo>
                  <a:lnTo>
                    <a:pt x="17218" y="9341"/>
                  </a:lnTo>
                  <a:cubicBezTo>
                    <a:pt x="17129" y="9341"/>
                    <a:pt x="17031" y="9332"/>
                    <a:pt x="16941" y="9332"/>
                  </a:cubicBezTo>
                  <a:cubicBezTo>
                    <a:pt x="17031" y="9270"/>
                    <a:pt x="17120" y="9216"/>
                    <a:pt x="17200" y="9154"/>
                  </a:cubicBezTo>
                  <a:cubicBezTo>
                    <a:pt x="17459" y="8984"/>
                    <a:pt x="17709" y="8797"/>
                    <a:pt x="17949" y="8610"/>
                  </a:cubicBezTo>
                  <a:cubicBezTo>
                    <a:pt x="17958" y="8610"/>
                    <a:pt x="17958" y="8601"/>
                    <a:pt x="17967" y="8601"/>
                  </a:cubicBezTo>
                  <a:cubicBezTo>
                    <a:pt x="18538" y="8155"/>
                    <a:pt x="19082" y="7682"/>
                    <a:pt x="19609" y="7191"/>
                  </a:cubicBezTo>
                  <a:cubicBezTo>
                    <a:pt x="20670" y="6201"/>
                    <a:pt x="21670" y="5166"/>
                    <a:pt x="22731" y="4211"/>
                  </a:cubicBezTo>
                  <a:cubicBezTo>
                    <a:pt x="23017" y="3953"/>
                    <a:pt x="23293" y="3712"/>
                    <a:pt x="23588" y="3471"/>
                  </a:cubicBezTo>
                  <a:cubicBezTo>
                    <a:pt x="24319" y="2882"/>
                    <a:pt x="25095" y="2338"/>
                    <a:pt x="25925" y="1874"/>
                  </a:cubicBezTo>
                  <a:cubicBezTo>
                    <a:pt x="26014" y="1821"/>
                    <a:pt x="26103" y="1776"/>
                    <a:pt x="26201" y="1723"/>
                  </a:cubicBezTo>
                  <a:cubicBezTo>
                    <a:pt x="27201" y="1178"/>
                    <a:pt x="28200" y="643"/>
                    <a:pt x="29208" y="108"/>
                  </a:cubicBezTo>
                  <a:cubicBezTo>
                    <a:pt x="29092" y="72"/>
                    <a:pt x="28985" y="36"/>
                    <a:pt x="28869"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
            <p:cNvSpPr/>
            <p:nvPr/>
          </p:nvSpPr>
          <p:spPr>
            <a:xfrm>
              <a:off x="1483440" y="-512100"/>
              <a:ext cx="65609" cy="286060"/>
            </a:xfrm>
            <a:custGeom>
              <a:avLst/>
              <a:gdLst/>
              <a:ahLst/>
              <a:cxnLst/>
              <a:rect l="l" t="t" r="r" b="b"/>
              <a:pathLst>
                <a:path w="786" h="3427" extrusionOk="0">
                  <a:moveTo>
                    <a:pt x="571" y="1"/>
                  </a:moveTo>
                  <a:cubicBezTo>
                    <a:pt x="544" y="1142"/>
                    <a:pt x="357" y="2275"/>
                    <a:pt x="0" y="3364"/>
                  </a:cubicBezTo>
                  <a:lnTo>
                    <a:pt x="205" y="3426"/>
                  </a:lnTo>
                  <a:cubicBezTo>
                    <a:pt x="571" y="2320"/>
                    <a:pt x="767" y="1169"/>
                    <a:pt x="785" y="10"/>
                  </a:cubicBezTo>
                  <a:lnTo>
                    <a:pt x="571"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
            <p:cNvSpPr/>
            <p:nvPr/>
          </p:nvSpPr>
          <p:spPr>
            <a:xfrm>
              <a:off x="705223" y="104509"/>
              <a:ext cx="391069" cy="388064"/>
            </a:xfrm>
            <a:custGeom>
              <a:avLst/>
              <a:gdLst/>
              <a:ahLst/>
              <a:cxnLst/>
              <a:rect l="l" t="t" r="r" b="b"/>
              <a:pathLst>
                <a:path w="4685" h="4649" extrusionOk="0">
                  <a:moveTo>
                    <a:pt x="3221" y="0"/>
                  </a:moveTo>
                  <a:cubicBezTo>
                    <a:pt x="2043" y="188"/>
                    <a:pt x="1919" y="1071"/>
                    <a:pt x="1981" y="1677"/>
                  </a:cubicBezTo>
                  <a:cubicBezTo>
                    <a:pt x="1841" y="1090"/>
                    <a:pt x="1434" y="365"/>
                    <a:pt x="328" y="365"/>
                  </a:cubicBezTo>
                  <a:cubicBezTo>
                    <a:pt x="309" y="365"/>
                    <a:pt x="288" y="365"/>
                    <a:pt x="268" y="366"/>
                  </a:cubicBezTo>
                  <a:cubicBezTo>
                    <a:pt x="268" y="366"/>
                    <a:pt x="1" y="1445"/>
                    <a:pt x="1223" y="2141"/>
                  </a:cubicBezTo>
                  <a:cubicBezTo>
                    <a:pt x="1107" y="2168"/>
                    <a:pt x="1000" y="2204"/>
                    <a:pt x="911" y="2248"/>
                  </a:cubicBezTo>
                  <a:cubicBezTo>
                    <a:pt x="598" y="2382"/>
                    <a:pt x="402" y="2578"/>
                    <a:pt x="277" y="2766"/>
                  </a:cubicBezTo>
                  <a:cubicBezTo>
                    <a:pt x="63" y="3087"/>
                    <a:pt x="54" y="3399"/>
                    <a:pt x="54" y="3399"/>
                  </a:cubicBezTo>
                  <a:cubicBezTo>
                    <a:pt x="334" y="3511"/>
                    <a:pt x="581" y="3559"/>
                    <a:pt x="798" y="3559"/>
                  </a:cubicBezTo>
                  <a:cubicBezTo>
                    <a:pt x="1306" y="3559"/>
                    <a:pt x="1652" y="3298"/>
                    <a:pt x="1883" y="2998"/>
                  </a:cubicBezTo>
                  <a:cubicBezTo>
                    <a:pt x="1892" y="3131"/>
                    <a:pt x="1910" y="3256"/>
                    <a:pt x="1945" y="3372"/>
                  </a:cubicBezTo>
                  <a:cubicBezTo>
                    <a:pt x="2195" y="4434"/>
                    <a:pt x="3168" y="4648"/>
                    <a:pt x="3168" y="4648"/>
                  </a:cubicBezTo>
                  <a:cubicBezTo>
                    <a:pt x="3578" y="3899"/>
                    <a:pt x="3355" y="3319"/>
                    <a:pt x="2998" y="2917"/>
                  </a:cubicBezTo>
                  <a:cubicBezTo>
                    <a:pt x="2989" y="2917"/>
                    <a:pt x="2989" y="2908"/>
                    <a:pt x="2980" y="2908"/>
                  </a:cubicBezTo>
                  <a:lnTo>
                    <a:pt x="2980" y="2908"/>
                  </a:lnTo>
                  <a:cubicBezTo>
                    <a:pt x="2989" y="2908"/>
                    <a:pt x="3007" y="2917"/>
                    <a:pt x="3016" y="2917"/>
                  </a:cubicBezTo>
                  <a:cubicBezTo>
                    <a:pt x="3242" y="3000"/>
                    <a:pt x="3448" y="3033"/>
                    <a:pt x="3631" y="3033"/>
                  </a:cubicBezTo>
                  <a:cubicBezTo>
                    <a:pt x="4020" y="3033"/>
                    <a:pt x="4309" y="2887"/>
                    <a:pt x="4479" y="2766"/>
                  </a:cubicBezTo>
                  <a:cubicBezTo>
                    <a:pt x="4613" y="2676"/>
                    <a:pt x="4684" y="2596"/>
                    <a:pt x="4684" y="2596"/>
                  </a:cubicBezTo>
                  <a:cubicBezTo>
                    <a:pt x="4666" y="2578"/>
                    <a:pt x="4657" y="2561"/>
                    <a:pt x="4640" y="2534"/>
                  </a:cubicBezTo>
                  <a:cubicBezTo>
                    <a:pt x="4604" y="2480"/>
                    <a:pt x="4559" y="2427"/>
                    <a:pt x="4524" y="2373"/>
                  </a:cubicBezTo>
                  <a:cubicBezTo>
                    <a:pt x="4143" y="1894"/>
                    <a:pt x="3717" y="1745"/>
                    <a:pt x="3318" y="1745"/>
                  </a:cubicBezTo>
                  <a:cubicBezTo>
                    <a:pt x="3249" y="1745"/>
                    <a:pt x="3181" y="1750"/>
                    <a:pt x="3114" y="1758"/>
                  </a:cubicBezTo>
                  <a:cubicBezTo>
                    <a:pt x="3034" y="1775"/>
                    <a:pt x="2945" y="1793"/>
                    <a:pt x="2873" y="1811"/>
                  </a:cubicBezTo>
                  <a:cubicBezTo>
                    <a:pt x="3150" y="1544"/>
                    <a:pt x="3284" y="1267"/>
                    <a:pt x="3346" y="1017"/>
                  </a:cubicBezTo>
                  <a:cubicBezTo>
                    <a:pt x="3480" y="455"/>
                    <a:pt x="3221" y="0"/>
                    <a:pt x="322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
            <p:cNvSpPr/>
            <p:nvPr/>
          </p:nvSpPr>
          <p:spPr>
            <a:xfrm>
              <a:off x="850466" y="260435"/>
              <a:ext cx="73790" cy="63105"/>
            </a:xfrm>
            <a:custGeom>
              <a:avLst/>
              <a:gdLst/>
              <a:ahLst/>
              <a:cxnLst/>
              <a:rect l="l" t="t" r="r" b="b"/>
              <a:pathLst>
                <a:path w="884" h="756" extrusionOk="0">
                  <a:moveTo>
                    <a:pt x="416" y="0"/>
                  </a:moveTo>
                  <a:cubicBezTo>
                    <a:pt x="304" y="0"/>
                    <a:pt x="196" y="48"/>
                    <a:pt x="125" y="139"/>
                  </a:cubicBezTo>
                  <a:cubicBezTo>
                    <a:pt x="0" y="300"/>
                    <a:pt x="45" y="541"/>
                    <a:pt x="223" y="675"/>
                  </a:cubicBezTo>
                  <a:cubicBezTo>
                    <a:pt x="300" y="729"/>
                    <a:pt x="389" y="756"/>
                    <a:pt x="474" y="756"/>
                  </a:cubicBezTo>
                  <a:cubicBezTo>
                    <a:pt x="586" y="756"/>
                    <a:pt x="693" y="709"/>
                    <a:pt x="758" y="612"/>
                  </a:cubicBezTo>
                  <a:cubicBezTo>
                    <a:pt x="883" y="452"/>
                    <a:pt x="839" y="220"/>
                    <a:pt x="660" y="86"/>
                  </a:cubicBezTo>
                  <a:cubicBezTo>
                    <a:pt x="587" y="28"/>
                    <a:pt x="500" y="0"/>
                    <a:pt x="416"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
            <p:cNvSpPr/>
            <p:nvPr/>
          </p:nvSpPr>
          <p:spPr>
            <a:xfrm>
              <a:off x="105054" y="492488"/>
              <a:ext cx="352254" cy="353005"/>
            </a:xfrm>
            <a:custGeom>
              <a:avLst/>
              <a:gdLst/>
              <a:ahLst/>
              <a:cxnLst/>
              <a:rect l="l" t="t" r="r" b="b"/>
              <a:pathLst>
                <a:path w="4220" h="4229" extrusionOk="0">
                  <a:moveTo>
                    <a:pt x="2891" y="0"/>
                  </a:moveTo>
                  <a:lnTo>
                    <a:pt x="2891" y="0"/>
                  </a:lnTo>
                  <a:cubicBezTo>
                    <a:pt x="1811" y="170"/>
                    <a:pt x="1695" y="972"/>
                    <a:pt x="1758" y="1526"/>
                  </a:cubicBezTo>
                  <a:cubicBezTo>
                    <a:pt x="1651" y="1088"/>
                    <a:pt x="1383" y="562"/>
                    <a:pt x="732" y="393"/>
                  </a:cubicBezTo>
                  <a:cubicBezTo>
                    <a:pt x="643" y="366"/>
                    <a:pt x="535" y="348"/>
                    <a:pt x="419" y="339"/>
                  </a:cubicBezTo>
                  <a:cubicBezTo>
                    <a:pt x="372" y="339"/>
                    <a:pt x="324" y="335"/>
                    <a:pt x="274" y="335"/>
                  </a:cubicBezTo>
                  <a:cubicBezTo>
                    <a:pt x="249" y="335"/>
                    <a:pt x="223" y="336"/>
                    <a:pt x="196" y="339"/>
                  </a:cubicBezTo>
                  <a:cubicBezTo>
                    <a:pt x="196" y="339"/>
                    <a:pt x="161" y="482"/>
                    <a:pt x="179" y="696"/>
                  </a:cubicBezTo>
                  <a:cubicBezTo>
                    <a:pt x="179" y="740"/>
                    <a:pt x="188" y="794"/>
                    <a:pt x="205" y="848"/>
                  </a:cubicBezTo>
                  <a:cubicBezTo>
                    <a:pt x="268" y="1187"/>
                    <a:pt x="473" y="1615"/>
                    <a:pt x="1062" y="1954"/>
                  </a:cubicBezTo>
                  <a:cubicBezTo>
                    <a:pt x="509" y="2088"/>
                    <a:pt x="241" y="2409"/>
                    <a:pt x="116" y="2676"/>
                  </a:cubicBezTo>
                  <a:cubicBezTo>
                    <a:pt x="0" y="2908"/>
                    <a:pt x="0" y="3096"/>
                    <a:pt x="0" y="3096"/>
                  </a:cubicBezTo>
                  <a:cubicBezTo>
                    <a:pt x="27" y="3105"/>
                    <a:pt x="63" y="3122"/>
                    <a:pt x="89" y="3131"/>
                  </a:cubicBezTo>
                  <a:cubicBezTo>
                    <a:pt x="307" y="3209"/>
                    <a:pt x="502" y="3242"/>
                    <a:pt x="676" y="3242"/>
                  </a:cubicBezTo>
                  <a:cubicBezTo>
                    <a:pt x="1143" y="3242"/>
                    <a:pt x="1460" y="3000"/>
                    <a:pt x="1668" y="2721"/>
                  </a:cubicBezTo>
                  <a:cubicBezTo>
                    <a:pt x="1758" y="3997"/>
                    <a:pt x="2837" y="4229"/>
                    <a:pt x="2837" y="4229"/>
                  </a:cubicBezTo>
                  <a:cubicBezTo>
                    <a:pt x="3221" y="3542"/>
                    <a:pt x="3007" y="3006"/>
                    <a:pt x="2668" y="2641"/>
                  </a:cubicBezTo>
                  <a:lnTo>
                    <a:pt x="2668" y="2641"/>
                  </a:lnTo>
                  <a:cubicBezTo>
                    <a:pt x="2891" y="2727"/>
                    <a:pt x="3092" y="2760"/>
                    <a:pt x="3270" y="2760"/>
                  </a:cubicBezTo>
                  <a:cubicBezTo>
                    <a:pt x="3882" y="2760"/>
                    <a:pt x="4220" y="2364"/>
                    <a:pt x="4220" y="2364"/>
                  </a:cubicBezTo>
                  <a:cubicBezTo>
                    <a:pt x="3845" y="1772"/>
                    <a:pt x="3397" y="1592"/>
                    <a:pt x="2988" y="1592"/>
                  </a:cubicBezTo>
                  <a:cubicBezTo>
                    <a:pt x="2842" y="1592"/>
                    <a:pt x="2701" y="1615"/>
                    <a:pt x="2569" y="1650"/>
                  </a:cubicBezTo>
                  <a:cubicBezTo>
                    <a:pt x="3381" y="865"/>
                    <a:pt x="2891" y="0"/>
                    <a:pt x="289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
            <p:cNvSpPr/>
            <p:nvPr/>
          </p:nvSpPr>
          <p:spPr>
            <a:xfrm>
              <a:off x="233853" y="634308"/>
              <a:ext cx="67112" cy="57679"/>
            </a:xfrm>
            <a:custGeom>
              <a:avLst/>
              <a:gdLst/>
              <a:ahLst/>
              <a:cxnLst/>
              <a:rect l="l" t="t" r="r" b="b"/>
              <a:pathLst>
                <a:path w="804" h="691" extrusionOk="0">
                  <a:moveTo>
                    <a:pt x="372" y="1"/>
                  </a:moveTo>
                  <a:cubicBezTo>
                    <a:pt x="271" y="1"/>
                    <a:pt x="173" y="44"/>
                    <a:pt x="108" y="130"/>
                  </a:cubicBezTo>
                  <a:cubicBezTo>
                    <a:pt x="1" y="273"/>
                    <a:pt x="36" y="496"/>
                    <a:pt x="197" y="612"/>
                  </a:cubicBezTo>
                  <a:cubicBezTo>
                    <a:pt x="266" y="665"/>
                    <a:pt x="346" y="691"/>
                    <a:pt x="423" y="691"/>
                  </a:cubicBezTo>
                  <a:cubicBezTo>
                    <a:pt x="527" y="691"/>
                    <a:pt x="626" y="645"/>
                    <a:pt x="687" y="558"/>
                  </a:cubicBezTo>
                  <a:cubicBezTo>
                    <a:pt x="803" y="415"/>
                    <a:pt x="759" y="201"/>
                    <a:pt x="598" y="76"/>
                  </a:cubicBezTo>
                  <a:cubicBezTo>
                    <a:pt x="529" y="26"/>
                    <a:pt x="449" y="1"/>
                    <a:pt x="372"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
            <p:cNvSpPr/>
            <p:nvPr/>
          </p:nvSpPr>
          <p:spPr>
            <a:xfrm>
              <a:off x="-233011" y="668949"/>
              <a:ext cx="552588" cy="507346"/>
            </a:xfrm>
            <a:custGeom>
              <a:avLst/>
              <a:gdLst/>
              <a:ahLst/>
              <a:cxnLst/>
              <a:rect l="l" t="t" r="r" b="b"/>
              <a:pathLst>
                <a:path w="6620" h="6078" extrusionOk="0">
                  <a:moveTo>
                    <a:pt x="3702" y="0"/>
                  </a:moveTo>
                  <a:cubicBezTo>
                    <a:pt x="2239" y="714"/>
                    <a:pt x="2418" y="1900"/>
                    <a:pt x="2748" y="2668"/>
                  </a:cubicBezTo>
                  <a:cubicBezTo>
                    <a:pt x="2471" y="2213"/>
                    <a:pt x="2052" y="1731"/>
                    <a:pt x="1401" y="1561"/>
                  </a:cubicBezTo>
                  <a:cubicBezTo>
                    <a:pt x="1237" y="1513"/>
                    <a:pt x="1058" y="1489"/>
                    <a:pt x="865" y="1489"/>
                  </a:cubicBezTo>
                  <a:cubicBezTo>
                    <a:pt x="699" y="1489"/>
                    <a:pt x="524" y="1507"/>
                    <a:pt x="339" y="1544"/>
                  </a:cubicBezTo>
                  <a:cubicBezTo>
                    <a:pt x="232" y="1570"/>
                    <a:pt x="116" y="1597"/>
                    <a:pt x="0" y="1642"/>
                  </a:cubicBezTo>
                  <a:cubicBezTo>
                    <a:pt x="0" y="1642"/>
                    <a:pt x="27" y="2150"/>
                    <a:pt x="410" y="2659"/>
                  </a:cubicBezTo>
                  <a:cubicBezTo>
                    <a:pt x="500" y="2775"/>
                    <a:pt x="598" y="2891"/>
                    <a:pt x="732" y="2998"/>
                  </a:cubicBezTo>
                  <a:cubicBezTo>
                    <a:pt x="1008" y="3239"/>
                    <a:pt x="1392" y="3453"/>
                    <a:pt x="1936" y="3569"/>
                  </a:cubicBezTo>
                  <a:cubicBezTo>
                    <a:pt x="553" y="4389"/>
                    <a:pt x="901" y="5674"/>
                    <a:pt x="901" y="5674"/>
                  </a:cubicBezTo>
                  <a:cubicBezTo>
                    <a:pt x="1005" y="5683"/>
                    <a:pt x="1105" y="5687"/>
                    <a:pt x="1201" y="5687"/>
                  </a:cubicBezTo>
                  <a:cubicBezTo>
                    <a:pt x="2364" y="5687"/>
                    <a:pt x="2892" y="5060"/>
                    <a:pt x="3131" y="4425"/>
                  </a:cubicBezTo>
                  <a:cubicBezTo>
                    <a:pt x="3479" y="5344"/>
                    <a:pt x="4086" y="5754"/>
                    <a:pt x="4585" y="5933"/>
                  </a:cubicBezTo>
                  <a:cubicBezTo>
                    <a:pt x="4945" y="6062"/>
                    <a:pt x="5253" y="6077"/>
                    <a:pt x="5380" y="6077"/>
                  </a:cubicBezTo>
                  <a:cubicBezTo>
                    <a:pt x="5420" y="6077"/>
                    <a:pt x="5442" y="6075"/>
                    <a:pt x="5442" y="6075"/>
                  </a:cubicBezTo>
                  <a:cubicBezTo>
                    <a:pt x="5540" y="5629"/>
                    <a:pt x="5522" y="5255"/>
                    <a:pt x="5424" y="4943"/>
                  </a:cubicBezTo>
                  <a:cubicBezTo>
                    <a:pt x="5272" y="4443"/>
                    <a:pt x="4916" y="4113"/>
                    <a:pt x="4523" y="3881"/>
                  </a:cubicBezTo>
                  <a:lnTo>
                    <a:pt x="4523" y="3881"/>
                  </a:lnTo>
                  <a:cubicBezTo>
                    <a:pt x="4597" y="3886"/>
                    <a:pt x="4668" y="3889"/>
                    <a:pt x="4737" y="3889"/>
                  </a:cubicBezTo>
                  <a:cubicBezTo>
                    <a:pt x="6149" y="3889"/>
                    <a:pt x="6619" y="2810"/>
                    <a:pt x="6619" y="2810"/>
                  </a:cubicBezTo>
                  <a:cubicBezTo>
                    <a:pt x="6062" y="2328"/>
                    <a:pt x="5539" y="2152"/>
                    <a:pt x="5074" y="2152"/>
                  </a:cubicBezTo>
                  <a:cubicBezTo>
                    <a:pt x="4645" y="2152"/>
                    <a:pt x="4264" y="2301"/>
                    <a:pt x="3952" y="2498"/>
                  </a:cubicBezTo>
                  <a:cubicBezTo>
                    <a:pt x="4077" y="2266"/>
                    <a:pt x="4166" y="2043"/>
                    <a:pt x="4211" y="1838"/>
                  </a:cubicBezTo>
                  <a:cubicBezTo>
                    <a:pt x="4273" y="1588"/>
                    <a:pt x="4282" y="1365"/>
                    <a:pt x="4246" y="1160"/>
                  </a:cubicBezTo>
                  <a:cubicBezTo>
                    <a:pt x="4166" y="437"/>
                    <a:pt x="3702" y="0"/>
                    <a:pt x="3702"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
            <p:cNvSpPr/>
            <p:nvPr/>
          </p:nvSpPr>
          <p:spPr>
            <a:xfrm>
              <a:off x="-14145" y="904841"/>
              <a:ext cx="100668" cy="84224"/>
            </a:xfrm>
            <a:custGeom>
              <a:avLst/>
              <a:gdLst/>
              <a:ahLst/>
              <a:cxnLst/>
              <a:rect l="l" t="t" r="r" b="b"/>
              <a:pathLst>
                <a:path w="1206" h="1009" extrusionOk="0">
                  <a:moveTo>
                    <a:pt x="579" y="1"/>
                  </a:moveTo>
                  <a:cubicBezTo>
                    <a:pt x="366" y="1"/>
                    <a:pt x="167" y="126"/>
                    <a:pt x="99" y="323"/>
                  </a:cubicBezTo>
                  <a:cubicBezTo>
                    <a:pt x="1" y="582"/>
                    <a:pt x="152" y="868"/>
                    <a:pt x="438" y="975"/>
                  </a:cubicBezTo>
                  <a:cubicBezTo>
                    <a:pt x="502" y="997"/>
                    <a:pt x="567" y="1008"/>
                    <a:pt x="631" y="1008"/>
                  </a:cubicBezTo>
                  <a:cubicBezTo>
                    <a:pt x="844" y="1008"/>
                    <a:pt x="1040" y="888"/>
                    <a:pt x="1116" y="689"/>
                  </a:cubicBezTo>
                  <a:cubicBezTo>
                    <a:pt x="1205" y="430"/>
                    <a:pt x="1054" y="136"/>
                    <a:pt x="777" y="38"/>
                  </a:cubicBezTo>
                  <a:cubicBezTo>
                    <a:pt x="712" y="13"/>
                    <a:pt x="645" y="1"/>
                    <a:pt x="579" y="1"/>
                  </a:cubicBezTo>
                  <a:close/>
                </a:path>
              </a:pathLst>
            </a:custGeom>
            <a:solidFill>
              <a:srgbClr val="FF616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
            <p:cNvSpPr/>
            <p:nvPr/>
          </p:nvSpPr>
          <p:spPr>
            <a:xfrm>
              <a:off x="-14145" y="904841"/>
              <a:ext cx="100668" cy="84224"/>
            </a:xfrm>
            <a:custGeom>
              <a:avLst/>
              <a:gdLst/>
              <a:ahLst/>
              <a:cxnLst/>
              <a:rect l="l" t="t" r="r" b="b"/>
              <a:pathLst>
                <a:path w="1206" h="1009" extrusionOk="0">
                  <a:moveTo>
                    <a:pt x="579" y="1"/>
                  </a:moveTo>
                  <a:cubicBezTo>
                    <a:pt x="366" y="1"/>
                    <a:pt x="167" y="126"/>
                    <a:pt x="99" y="323"/>
                  </a:cubicBezTo>
                  <a:cubicBezTo>
                    <a:pt x="1" y="582"/>
                    <a:pt x="152" y="868"/>
                    <a:pt x="438" y="975"/>
                  </a:cubicBezTo>
                  <a:cubicBezTo>
                    <a:pt x="502" y="997"/>
                    <a:pt x="567" y="1008"/>
                    <a:pt x="631" y="1008"/>
                  </a:cubicBezTo>
                  <a:cubicBezTo>
                    <a:pt x="844" y="1008"/>
                    <a:pt x="1040" y="888"/>
                    <a:pt x="1116" y="689"/>
                  </a:cubicBezTo>
                  <a:cubicBezTo>
                    <a:pt x="1205" y="430"/>
                    <a:pt x="1054" y="136"/>
                    <a:pt x="777" y="38"/>
                  </a:cubicBezTo>
                  <a:cubicBezTo>
                    <a:pt x="712" y="13"/>
                    <a:pt x="645" y="1"/>
                    <a:pt x="579"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
            <p:cNvSpPr/>
            <p:nvPr/>
          </p:nvSpPr>
          <p:spPr>
            <a:xfrm>
              <a:off x="-11140" y="1145492"/>
              <a:ext cx="335893" cy="330718"/>
            </a:xfrm>
            <a:custGeom>
              <a:avLst/>
              <a:gdLst/>
              <a:ahLst/>
              <a:cxnLst/>
              <a:rect l="l" t="t" r="r" b="b"/>
              <a:pathLst>
                <a:path w="4024" h="3962" extrusionOk="0">
                  <a:moveTo>
                    <a:pt x="3007" y="1"/>
                  </a:moveTo>
                  <a:cubicBezTo>
                    <a:pt x="2936" y="1"/>
                    <a:pt x="2873" y="10"/>
                    <a:pt x="2811" y="19"/>
                  </a:cubicBezTo>
                  <a:cubicBezTo>
                    <a:pt x="2472" y="81"/>
                    <a:pt x="2240" y="215"/>
                    <a:pt x="2088" y="402"/>
                  </a:cubicBezTo>
                  <a:cubicBezTo>
                    <a:pt x="1856" y="670"/>
                    <a:pt x="1803" y="1027"/>
                    <a:pt x="1803" y="1321"/>
                  </a:cubicBezTo>
                  <a:cubicBezTo>
                    <a:pt x="1722" y="795"/>
                    <a:pt x="1437" y="135"/>
                    <a:pt x="447" y="63"/>
                  </a:cubicBezTo>
                  <a:cubicBezTo>
                    <a:pt x="447" y="63"/>
                    <a:pt x="384" y="233"/>
                    <a:pt x="402" y="474"/>
                  </a:cubicBezTo>
                  <a:cubicBezTo>
                    <a:pt x="402" y="598"/>
                    <a:pt x="429" y="741"/>
                    <a:pt x="482" y="884"/>
                  </a:cubicBezTo>
                  <a:cubicBezTo>
                    <a:pt x="580" y="1134"/>
                    <a:pt x="759" y="1410"/>
                    <a:pt x="1107" y="1651"/>
                  </a:cubicBezTo>
                  <a:cubicBezTo>
                    <a:pt x="108" y="1794"/>
                    <a:pt x="1" y="2624"/>
                    <a:pt x="1" y="2624"/>
                  </a:cubicBezTo>
                  <a:cubicBezTo>
                    <a:pt x="108" y="2686"/>
                    <a:pt x="215" y="2731"/>
                    <a:pt x="313" y="2757"/>
                  </a:cubicBezTo>
                  <a:cubicBezTo>
                    <a:pt x="472" y="2809"/>
                    <a:pt x="618" y="2831"/>
                    <a:pt x="751" y="2831"/>
                  </a:cubicBezTo>
                  <a:cubicBezTo>
                    <a:pt x="1126" y="2831"/>
                    <a:pt x="1402" y="2653"/>
                    <a:pt x="1606" y="2436"/>
                  </a:cubicBezTo>
                  <a:lnTo>
                    <a:pt x="1606" y="2436"/>
                  </a:lnTo>
                  <a:cubicBezTo>
                    <a:pt x="1562" y="3640"/>
                    <a:pt x="2552" y="3962"/>
                    <a:pt x="2552" y="3962"/>
                  </a:cubicBezTo>
                  <a:cubicBezTo>
                    <a:pt x="2980" y="3346"/>
                    <a:pt x="2828" y="2838"/>
                    <a:pt x="2552" y="2454"/>
                  </a:cubicBezTo>
                  <a:lnTo>
                    <a:pt x="2552" y="2454"/>
                  </a:lnTo>
                  <a:cubicBezTo>
                    <a:pt x="2806" y="2585"/>
                    <a:pt x="3036" y="2632"/>
                    <a:pt x="3235" y="2632"/>
                  </a:cubicBezTo>
                  <a:cubicBezTo>
                    <a:pt x="3726" y="2632"/>
                    <a:pt x="4024" y="2347"/>
                    <a:pt x="4024" y="2347"/>
                  </a:cubicBezTo>
                  <a:cubicBezTo>
                    <a:pt x="3881" y="2053"/>
                    <a:pt x="3712" y="1856"/>
                    <a:pt x="3524" y="1722"/>
                  </a:cubicBezTo>
                  <a:cubicBezTo>
                    <a:pt x="3291" y="1554"/>
                    <a:pt x="3044" y="1494"/>
                    <a:pt x="2807" y="1494"/>
                  </a:cubicBezTo>
                  <a:cubicBezTo>
                    <a:pt x="2717" y="1494"/>
                    <a:pt x="2629" y="1503"/>
                    <a:pt x="2543" y="1517"/>
                  </a:cubicBezTo>
                  <a:cubicBezTo>
                    <a:pt x="3391" y="857"/>
                    <a:pt x="3007" y="1"/>
                    <a:pt x="300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
            <p:cNvSpPr/>
            <p:nvPr/>
          </p:nvSpPr>
          <p:spPr>
            <a:xfrm>
              <a:off x="118410" y="1270449"/>
              <a:ext cx="61937" cy="54925"/>
            </a:xfrm>
            <a:custGeom>
              <a:avLst/>
              <a:gdLst/>
              <a:ahLst/>
              <a:cxnLst/>
              <a:rect l="l" t="t" r="r" b="b"/>
              <a:pathLst>
                <a:path w="742" h="658" extrusionOk="0">
                  <a:moveTo>
                    <a:pt x="345" y="0"/>
                  </a:moveTo>
                  <a:cubicBezTo>
                    <a:pt x="262" y="0"/>
                    <a:pt x="179" y="34"/>
                    <a:pt x="117" y="101"/>
                  </a:cubicBezTo>
                  <a:cubicBezTo>
                    <a:pt x="1" y="225"/>
                    <a:pt x="19" y="431"/>
                    <a:pt x="161" y="564"/>
                  </a:cubicBezTo>
                  <a:cubicBezTo>
                    <a:pt x="227" y="626"/>
                    <a:pt x="312" y="657"/>
                    <a:pt x="396" y="657"/>
                  </a:cubicBezTo>
                  <a:cubicBezTo>
                    <a:pt x="482" y="657"/>
                    <a:pt x="566" y="624"/>
                    <a:pt x="625" y="556"/>
                  </a:cubicBezTo>
                  <a:cubicBezTo>
                    <a:pt x="741" y="431"/>
                    <a:pt x="723" y="225"/>
                    <a:pt x="581" y="101"/>
                  </a:cubicBezTo>
                  <a:cubicBezTo>
                    <a:pt x="514" y="34"/>
                    <a:pt x="429" y="0"/>
                    <a:pt x="34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
            <p:cNvSpPr/>
            <p:nvPr/>
          </p:nvSpPr>
          <p:spPr>
            <a:xfrm>
              <a:off x="-227835" y="2506"/>
              <a:ext cx="561520" cy="502671"/>
            </a:xfrm>
            <a:custGeom>
              <a:avLst/>
              <a:gdLst/>
              <a:ahLst/>
              <a:cxnLst/>
              <a:rect l="l" t="t" r="r" b="b"/>
              <a:pathLst>
                <a:path w="6727" h="6022" extrusionOk="0">
                  <a:moveTo>
                    <a:pt x="3426" y="0"/>
                  </a:moveTo>
                  <a:cubicBezTo>
                    <a:pt x="2079" y="919"/>
                    <a:pt x="2436" y="2070"/>
                    <a:pt x="2873" y="2783"/>
                  </a:cubicBezTo>
                  <a:cubicBezTo>
                    <a:pt x="2516" y="2346"/>
                    <a:pt x="1972" y="1900"/>
                    <a:pt x="1232" y="1873"/>
                  </a:cubicBezTo>
                  <a:cubicBezTo>
                    <a:pt x="1201" y="1872"/>
                    <a:pt x="1171" y="1871"/>
                    <a:pt x="1140" y="1871"/>
                  </a:cubicBezTo>
                  <a:cubicBezTo>
                    <a:pt x="799" y="1871"/>
                    <a:pt x="426" y="1963"/>
                    <a:pt x="0" y="2168"/>
                  </a:cubicBezTo>
                  <a:cubicBezTo>
                    <a:pt x="0" y="2168"/>
                    <a:pt x="90" y="2596"/>
                    <a:pt x="464" y="3015"/>
                  </a:cubicBezTo>
                  <a:cubicBezTo>
                    <a:pt x="786" y="3381"/>
                    <a:pt x="1321" y="3729"/>
                    <a:pt x="2204" y="3800"/>
                  </a:cubicBezTo>
                  <a:cubicBezTo>
                    <a:pt x="964" y="4808"/>
                    <a:pt x="1499" y="6022"/>
                    <a:pt x="1499" y="6022"/>
                  </a:cubicBezTo>
                  <a:cubicBezTo>
                    <a:pt x="2873" y="5932"/>
                    <a:pt x="3364" y="5174"/>
                    <a:pt x="3524" y="4460"/>
                  </a:cubicBezTo>
                  <a:cubicBezTo>
                    <a:pt x="3542" y="4496"/>
                    <a:pt x="3569" y="4541"/>
                    <a:pt x="3596" y="4576"/>
                  </a:cubicBezTo>
                  <a:cubicBezTo>
                    <a:pt x="3649" y="4675"/>
                    <a:pt x="3712" y="4755"/>
                    <a:pt x="3765" y="4835"/>
                  </a:cubicBezTo>
                  <a:cubicBezTo>
                    <a:pt x="3810" y="4898"/>
                    <a:pt x="3854" y="4951"/>
                    <a:pt x="3908" y="5005"/>
                  </a:cubicBezTo>
                  <a:cubicBezTo>
                    <a:pt x="4006" y="5112"/>
                    <a:pt x="4104" y="5210"/>
                    <a:pt x="4211" y="5290"/>
                  </a:cubicBezTo>
                  <a:cubicBezTo>
                    <a:pt x="4372" y="5415"/>
                    <a:pt x="4532" y="5513"/>
                    <a:pt x="4702" y="5585"/>
                  </a:cubicBezTo>
                  <a:cubicBezTo>
                    <a:pt x="4845" y="5647"/>
                    <a:pt x="4987" y="5692"/>
                    <a:pt x="5130" y="5727"/>
                  </a:cubicBezTo>
                  <a:cubicBezTo>
                    <a:pt x="5322" y="5770"/>
                    <a:pt x="5498" y="5784"/>
                    <a:pt x="5644" y="5784"/>
                  </a:cubicBezTo>
                  <a:cubicBezTo>
                    <a:pt x="5890" y="5784"/>
                    <a:pt x="6049" y="5745"/>
                    <a:pt x="6049" y="5745"/>
                  </a:cubicBezTo>
                  <a:cubicBezTo>
                    <a:pt x="6067" y="5540"/>
                    <a:pt x="6058" y="5362"/>
                    <a:pt x="6031" y="5192"/>
                  </a:cubicBezTo>
                  <a:cubicBezTo>
                    <a:pt x="5987" y="4862"/>
                    <a:pt x="5871" y="4594"/>
                    <a:pt x="5719" y="4380"/>
                  </a:cubicBezTo>
                  <a:cubicBezTo>
                    <a:pt x="5674" y="4327"/>
                    <a:pt x="5630" y="4273"/>
                    <a:pt x="5585" y="4229"/>
                  </a:cubicBezTo>
                  <a:cubicBezTo>
                    <a:pt x="5371" y="3988"/>
                    <a:pt x="5103" y="3827"/>
                    <a:pt x="4818" y="3711"/>
                  </a:cubicBezTo>
                  <a:cubicBezTo>
                    <a:pt x="5540" y="3658"/>
                    <a:pt x="6004" y="3363"/>
                    <a:pt x="6290" y="3060"/>
                  </a:cubicBezTo>
                  <a:lnTo>
                    <a:pt x="6299" y="3051"/>
                  </a:lnTo>
                  <a:cubicBezTo>
                    <a:pt x="6629" y="2703"/>
                    <a:pt x="6727" y="2346"/>
                    <a:pt x="6727" y="2346"/>
                  </a:cubicBezTo>
                  <a:cubicBezTo>
                    <a:pt x="6718" y="2346"/>
                    <a:pt x="6718" y="2337"/>
                    <a:pt x="6709" y="2337"/>
                  </a:cubicBezTo>
                  <a:cubicBezTo>
                    <a:pt x="6415" y="2150"/>
                    <a:pt x="6129" y="2034"/>
                    <a:pt x="5871" y="1963"/>
                  </a:cubicBezTo>
                  <a:cubicBezTo>
                    <a:pt x="5697" y="1919"/>
                    <a:pt x="5531" y="1899"/>
                    <a:pt x="5373" y="1899"/>
                  </a:cubicBezTo>
                  <a:cubicBezTo>
                    <a:pt x="4827" y="1899"/>
                    <a:pt x="4381" y="2136"/>
                    <a:pt x="4042" y="2427"/>
                  </a:cubicBezTo>
                  <a:cubicBezTo>
                    <a:pt x="4318" y="1695"/>
                    <a:pt x="4211" y="1115"/>
                    <a:pt x="4006" y="714"/>
                  </a:cubicBezTo>
                  <a:cubicBezTo>
                    <a:pt x="3926" y="553"/>
                    <a:pt x="3837" y="419"/>
                    <a:pt x="3756" y="312"/>
                  </a:cubicBezTo>
                  <a:lnTo>
                    <a:pt x="3747" y="312"/>
                  </a:lnTo>
                  <a:cubicBezTo>
                    <a:pt x="3578" y="107"/>
                    <a:pt x="3426" y="0"/>
                    <a:pt x="34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
            <p:cNvSpPr/>
            <p:nvPr/>
          </p:nvSpPr>
          <p:spPr>
            <a:xfrm>
              <a:off x="11231" y="241404"/>
              <a:ext cx="97579" cy="83890"/>
            </a:xfrm>
            <a:custGeom>
              <a:avLst/>
              <a:gdLst/>
              <a:ahLst/>
              <a:cxnLst/>
              <a:rect l="l" t="t" r="r" b="b"/>
              <a:pathLst>
                <a:path w="1169" h="1005" extrusionOk="0">
                  <a:moveTo>
                    <a:pt x="578" y="1"/>
                  </a:moveTo>
                  <a:cubicBezTo>
                    <a:pt x="325" y="1"/>
                    <a:pt x="101" y="160"/>
                    <a:pt x="54" y="394"/>
                  </a:cubicBezTo>
                  <a:cubicBezTo>
                    <a:pt x="0" y="662"/>
                    <a:pt x="196" y="929"/>
                    <a:pt x="491" y="992"/>
                  </a:cubicBezTo>
                  <a:cubicBezTo>
                    <a:pt x="529" y="1000"/>
                    <a:pt x="568" y="1004"/>
                    <a:pt x="606" y="1004"/>
                  </a:cubicBezTo>
                  <a:cubicBezTo>
                    <a:pt x="849" y="1004"/>
                    <a:pt x="1069" y="840"/>
                    <a:pt x="1115" y="608"/>
                  </a:cubicBezTo>
                  <a:cubicBezTo>
                    <a:pt x="1169" y="341"/>
                    <a:pt x="981" y="73"/>
                    <a:pt x="687" y="11"/>
                  </a:cubicBezTo>
                  <a:cubicBezTo>
                    <a:pt x="650" y="4"/>
                    <a:pt x="614" y="1"/>
                    <a:pt x="5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
            <p:cNvSpPr/>
            <p:nvPr/>
          </p:nvSpPr>
          <p:spPr>
            <a:xfrm>
              <a:off x="-505633" y="1085225"/>
              <a:ext cx="495326" cy="502671"/>
            </a:xfrm>
            <a:custGeom>
              <a:avLst/>
              <a:gdLst/>
              <a:ahLst/>
              <a:cxnLst/>
              <a:rect l="l" t="t" r="r" b="b"/>
              <a:pathLst>
                <a:path w="5934" h="6022" extrusionOk="0">
                  <a:moveTo>
                    <a:pt x="2633" y="0"/>
                  </a:moveTo>
                  <a:cubicBezTo>
                    <a:pt x="1286" y="919"/>
                    <a:pt x="1642" y="2070"/>
                    <a:pt x="2080" y="2783"/>
                  </a:cubicBezTo>
                  <a:cubicBezTo>
                    <a:pt x="1712" y="2334"/>
                    <a:pt x="1150" y="1870"/>
                    <a:pt x="373" y="1870"/>
                  </a:cubicBezTo>
                  <a:cubicBezTo>
                    <a:pt x="302" y="1870"/>
                    <a:pt x="228" y="1874"/>
                    <a:pt x="153" y="1882"/>
                  </a:cubicBezTo>
                  <a:cubicBezTo>
                    <a:pt x="99" y="1882"/>
                    <a:pt x="54" y="1891"/>
                    <a:pt x="1" y="1900"/>
                  </a:cubicBezTo>
                  <a:lnTo>
                    <a:pt x="1" y="3319"/>
                  </a:lnTo>
                  <a:cubicBezTo>
                    <a:pt x="331" y="3560"/>
                    <a:pt x="786" y="3747"/>
                    <a:pt x="1410" y="3792"/>
                  </a:cubicBezTo>
                  <a:cubicBezTo>
                    <a:pt x="170" y="4809"/>
                    <a:pt x="706" y="6022"/>
                    <a:pt x="706" y="6022"/>
                  </a:cubicBezTo>
                  <a:cubicBezTo>
                    <a:pt x="2080" y="5933"/>
                    <a:pt x="2570" y="5174"/>
                    <a:pt x="2731" y="4452"/>
                  </a:cubicBezTo>
                  <a:cubicBezTo>
                    <a:pt x="3365" y="5603"/>
                    <a:pt x="4326" y="5781"/>
                    <a:pt x="4861" y="5781"/>
                  </a:cubicBezTo>
                  <a:cubicBezTo>
                    <a:pt x="5101" y="5781"/>
                    <a:pt x="5255" y="5745"/>
                    <a:pt x="5255" y="5745"/>
                  </a:cubicBezTo>
                  <a:cubicBezTo>
                    <a:pt x="5336" y="4568"/>
                    <a:pt x="4711" y="3988"/>
                    <a:pt x="4024" y="3711"/>
                  </a:cubicBezTo>
                  <a:cubicBezTo>
                    <a:pt x="5113" y="3631"/>
                    <a:pt x="5603" y="3007"/>
                    <a:pt x="5809" y="2632"/>
                  </a:cubicBezTo>
                  <a:cubicBezTo>
                    <a:pt x="5898" y="2462"/>
                    <a:pt x="5933" y="2346"/>
                    <a:pt x="5933" y="2346"/>
                  </a:cubicBezTo>
                  <a:cubicBezTo>
                    <a:pt x="5764" y="2239"/>
                    <a:pt x="5594" y="2150"/>
                    <a:pt x="5434" y="2088"/>
                  </a:cubicBezTo>
                  <a:cubicBezTo>
                    <a:pt x="5123" y="1957"/>
                    <a:pt x="4836" y="1902"/>
                    <a:pt x="4573" y="1902"/>
                  </a:cubicBezTo>
                  <a:cubicBezTo>
                    <a:pt x="4027" y="1902"/>
                    <a:pt x="3585" y="2138"/>
                    <a:pt x="3248" y="2427"/>
                  </a:cubicBezTo>
                  <a:cubicBezTo>
                    <a:pt x="3855" y="848"/>
                    <a:pt x="2633" y="0"/>
                    <a:pt x="263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
            <p:cNvSpPr/>
            <p:nvPr/>
          </p:nvSpPr>
          <p:spPr>
            <a:xfrm>
              <a:off x="-332844" y="1324122"/>
              <a:ext cx="97663" cy="83639"/>
            </a:xfrm>
            <a:custGeom>
              <a:avLst/>
              <a:gdLst/>
              <a:ahLst/>
              <a:cxnLst/>
              <a:rect l="l" t="t" r="r" b="b"/>
              <a:pathLst>
                <a:path w="1170" h="1002" extrusionOk="0">
                  <a:moveTo>
                    <a:pt x="579" y="1"/>
                  </a:moveTo>
                  <a:cubicBezTo>
                    <a:pt x="328" y="1"/>
                    <a:pt x="109" y="160"/>
                    <a:pt x="54" y="394"/>
                  </a:cubicBezTo>
                  <a:cubicBezTo>
                    <a:pt x="1" y="662"/>
                    <a:pt x="197" y="930"/>
                    <a:pt x="491" y="992"/>
                  </a:cubicBezTo>
                  <a:cubicBezTo>
                    <a:pt x="528" y="999"/>
                    <a:pt x="564" y="1002"/>
                    <a:pt x="600" y="1002"/>
                  </a:cubicBezTo>
                  <a:cubicBezTo>
                    <a:pt x="851" y="1002"/>
                    <a:pt x="1069" y="843"/>
                    <a:pt x="1116" y="608"/>
                  </a:cubicBezTo>
                  <a:cubicBezTo>
                    <a:pt x="1169" y="341"/>
                    <a:pt x="982" y="73"/>
                    <a:pt x="688" y="11"/>
                  </a:cubicBezTo>
                  <a:cubicBezTo>
                    <a:pt x="651" y="4"/>
                    <a:pt x="615" y="1"/>
                    <a:pt x="579"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
            <p:cNvSpPr/>
            <p:nvPr/>
          </p:nvSpPr>
          <p:spPr>
            <a:xfrm>
              <a:off x="230096" y="-445072"/>
              <a:ext cx="560852" cy="502755"/>
            </a:xfrm>
            <a:custGeom>
              <a:avLst/>
              <a:gdLst/>
              <a:ahLst/>
              <a:cxnLst/>
              <a:rect l="l" t="t" r="r" b="b"/>
              <a:pathLst>
                <a:path w="6719" h="6023" extrusionOk="0">
                  <a:moveTo>
                    <a:pt x="3427" y="0"/>
                  </a:moveTo>
                  <a:cubicBezTo>
                    <a:pt x="2740" y="473"/>
                    <a:pt x="2499" y="1000"/>
                    <a:pt x="2481" y="1499"/>
                  </a:cubicBezTo>
                  <a:cubicBezTo>
                    <a:pt x="2463" y="1981"/>
                    <a:pt x="2659" y="2436"/>
                    <a:pt x="2874" y="2793"/>
                  </a:cubicBezTo>
                  <a:cubicBezTo>
                    <a:pt x="2588" y="2436"/>
                    <a:pt x="2187" y="2079"/>
                    <a:pt x="1660" y="1936"/>
                  </a:cubicBezTo>
                  <a:cubicBezTo>
                    <a:pt x="1505" y="1894"/>
                    <a:pt x="1339" y="1870"/>
                    <a:pt x="1161" y="1870"/>
                  </a:cubicBezTo>
                  <a:cubicBezTo>
                    <a:pt x="817" y="1870"/>
                    <a:pt x="430" y="1960"/>
                    <a:pt x="1" y="2177"/>
                  </a:cubicBezTo>
                  <a:cubicBezTo>
                    <a:pt x="1" y="2177"/>
                    <a:pt x="63" y="2463"/>
                    <a:pt x="286" y="2793"/>
                  </a:cubicBezTo>
                  <a:cubicBezTo>
                    <a:pt x="572" y="3221"/>
                    <a:pt x="1134" y="3721"/>
                    <a:pt x="2204" y="3801"/>
                  </a:cubicBezTo>
                  <a:cubicBezTo>
                    <a:pt x="1410" y="4443"/>
                    <a:pt x="1339" y="5175"/>
                    <a:pt x="1402" y="5621"/>
                  </a:cubicBezTo>
                  <a:cubicBezTo>
                    <a:pt x="1428" y="5870"/>
                    <a:pt x="1500" y="6022"/>
                    <a:pt x="1500" y="6022"/>
                  </a:cubicBezTo>
                  <a:cubicBezTo>
                    <a:pt x="1758" y="6013"/>
                    <a:pt x="1990" y="5969"/>
                    <a:pt x="2187" y="5906"/>
                  </a:cubicBezTo>
                  <a:cubicBezTo>
                    <a:pt x="3043" y="5647"/>
                    <a:pt x="3391" y="5041"/>
                    <a:pt x="3516" y="4461"/>
                  </a:cubicBezTo>
                  <a:cubicBezTo>
                    <a:pt x="4155" y="5604"/>
                    <a:pt x="5116" y="5782"/>
                    <a:pt x="5652" y="5782"/>
                  </a:cubicBezTo>
                  <a:cubicBezTo>
                    <a:pt x="5894" y="5782"/>
                    <a:pt x="6049" y="5746"/>
                    <a:pt x="6049" y="5746"/>
                  </a:cubicBezTo>
                  <a:cubicBezTo>
                    <a:pt x="6130" y="4568"/>
                    <a:pt x="5505" y="3988"/>
                    <a:pt x="4818" y="3712"/>
                  </a:cubicBezTo>
                  <a:cubicBezTo>
                    <a:pt x="6388" y="3596"/>
                    <a:pt x="6718" y="2347"/>
                    <a:pt x="6718" y="2347"/>
                  </a:cubicBezTo>
                  <a:cubicBezTo>
                    <a:pt x="6219" y="2030"/>
                    <a:pt x="5770" y="1906"/>
                    <a:pt x="5374" y="1906"/>
                  </a:cubicBezTo>
                  <a:cubicBezTo>
                    <a:pt x="4824" y="1906"/>
                    <a:pt x="4376" y="2145"/>
                    <a:pt x="4033" y="2436"/>
                  </a:cubicBezTo>
                  <a:cubicBezTo>
                    <a:pt x="4185" y="2052"/>
                    <a:pt x="4221" y="1704"/>
                    <a:pt x="4203" y="1410"/>
                  </a:cubicBezTo>
                  <a:cubicBezTo>
                    <a:pt x="4176" y="1178"/>
                    <a:pt x="4114" y="964"/>
                    <a:pt x="4042" y="786"/>
                  </a:cubicBezTo>
                  <a:cubicBezTo>
                    <a:pt x="4015" y="741"/>
                    <a:pt x="3998" y="687"/>
                    <a:pt x="3971" y="643"/>
                  </a:cubicBezTo>
                  <a:cubicBezTo>
                    <a:pt x="3739" y="224"/>
                    <a:pt x="3427" y="0"/>
                    <a:pt x="3427"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
            <p:cNvSpPr/>
            <p:nvPr/>
          </p:nvSpPr>
          <p:spPr>
            <a:xfrm>
              <a:off x="469162" y="-205590"/>
              <a:ext cx="97663" cy="83389"/>
            </a:xfrm>
            <a:custGeom>
              <a:avLst/>
              <a:gdLst/>
              <a:ahLst/>
              <a:cxnLst/>
              <a:rect l="l" t="t" r="r" b="b"/>
              <a:pathLst>
                <a:path w="1170" h="999" extrusionOk="0">
                  <a:moveTo>
                    <a:pt x="565" y="0"/>
                  </a:moveTo>
                  <a:cubicBezTo>
                    <a:pt x="318" y="0"/>
                    <a:pt x="100" y="158"/>
                    <a:pt x="54" y="388"/>
                  </a:cubicBezTo>
                  <a:cubicBezTo>
                    <a:pt x="1" y="664"/>
                    <a:pt x="197" y="923"/>
                    <a:pt x="482" y="985"/>
                  </a:cubicBezTo>
                  <a:cubicBezTo>
                    <a:pt x="524" y="994"/>
                    <a:pt x="565" y="998"/>
                    <a:pt x="605" y="998"/>
                  </a:cubicBezTo>
                  <a:cubicBezTo>
                    <a:pt x="852" y="998"/>
                    <a:pt x="1070" y="840"/>
                    <a:pt x="1116" y="602"/>
                  </a:cubicBezTo>
                  <a:cubicBezTo>
                    <a:pt x="1169" y="334"/>
                    <a:pt x="973" y="66"/>
                    <a:pt x="688" y="13"/>
                  </a:cubicBezTo>
                  <a:cubicBezTo>
                    <a:pt x="646" y="4"/>
                    <a:pt x="605" y="0"/>
                    <a:pt x="56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
            <p:cNvSpPr/>
            <p:nvPr/>
          </p:nvSpPr>
          <p:spPr>
            <a:xfrm>
              <a:off x="1234691" y="20369"/>
              <a:ext cx="561520" cy="502671"/>
            </a:xfrm>
            <a:custGeom>
              <a:avLst/>
              <a:gdLst/>
              <a:ahLst/>
              <a:cxnLst/>
              <a:rect l="l" t="t" r="r" b="b"/>
              <a:pathLst>
                <a:path w="6727" h="6022" extrusionOk="0">
                  <a:moveTo>
                    <a:pt x="3426" y="0"/>
                  </a:moveTo>
                  <a:cubicBezTo>
                    <a:pt x="2079" y="919"/>
                    <a:pt x="2436" y="2079"/>
                    <a:pt x="2873" y="2783"/>
                  </a:cubicBezTo>
                  <a:cubicBezTo>
                    <a:pt x="2659" y="2516"/>
                    <a:pt x="2365" y="2239"/>
                    <a:pt x="2008" y="2070"/>
                  </a:cubicBezTo>
                  <a:cubicBezTo>
                    <a:pt x="1756" y="1948"/>
                    <a:pt x="1471" y="1871"/>
                    <a:pt x="1148" y="1871"/>
                  </a:cubicBezTo>
                  <a:cubicBezTo>
                    <a:pt x="808" y="1871"/>
                    <a:pt x="427" y="1957"/>
                    <a:pt x="0" y="2168"/>
                  </a:cubicBezTo>
                  <a:cubicBezTo>
                    <a:pt x="0" y="2168"/>
                    <a:pt x="188" y="3069"/>
                    <a:pt x="1160" y="3533"/>
                  </a:cubicBezTo>
                  <a:cubicBezTo>
                    <a:pt x="1223" y="3560"/>
                    <a:pt x="1285" y="3586"/>
                    <a:pt x="1356" y="3613"/>
                  </a:cubicBezTo>
                  <a:cubicBezTo>
                    <a:pt x="1597" y="3711"/>
                    <a:pt x="1874" y="3774"/>
                    <a:pt x="2204" y="3800"/>
                  </a:cubicBezTo>
                  <a:cubicBezTo>
                    <a:pt x="2097" y="3890"/>
                    <a:pt x="1999" y="3988"/>
                    <a:pt x="1910" y="4077"/>
                  </a:cubicBezTo>
                  <a:cubicBezTo>
                    <a:pt x="1062" y="5023"/>
                    <a:pt x="1499" y="6022"/>
                    <a:pt x="1499" y="6022"/>
                  </a:cubicBezTo>
                  <a:cubicBezTo>
                    <a:pt x="2873" y="5941"/>
                    <a:pt x="3364" y="5174"/>
                    <a:pt x="3524" y="4461"/>
                  </a:cubicBezTo>
                  <a:cubicBezTo>
                    <a:pt x="4157" y="5604"/>
                    <a:pt x="5116" y="5781"/>
                    <a:pt x="5652" y="5781"/>
                  </a:cubicBezTo>
                  <a:cubicBezTo>
                    <a:pt x="5893" y="5781"/>
                    <a:pt x="6049" y="5745"/>
                    <a:pt x="6049" y="5745"/>
                  </a:cubicBezTo>
                  <a:cubicBezTo>
                    <a:pt x="6129" y="4568"/>
                    <a:pt x="5505" y="3988"/>
                    <a:pt x="4818" y="3711"/>
                  </a:cubicBezTo>
                  <a:cubicBezTo>
                    <a:pt x="5478" y="3658"/>
                    <a:pt x="5924" y="3408"/>
                    <a:pt x="6209" y="3140"/>
                  </a:cubicBezTo>
                  <a:cubicBezTo>
                    <a:pt x="6415" y="2953"/>
                    <a:pt x="6540" y="2757"/>
                    <a:pt x="6620" y="2605"/>
                  </a:cubicBezTo>
                  <a:cubicBezTo>
                    <a:pt x="6700" y="2453"/>
                    <a:pt x="6727" y="2346"/>
                    <a:pt x="6727" y="2346"/>
                  </a:cubicBezTo>
                  <a:cubicBezTo>
                    <a:pt x="6227" y="2029"/>
                    <a:pt x="5779" y="1906"/>
                    <a:pt x="5383" y="1906"/>
                  </a:cubicBezTo>
                  <a:cubicBezTo>
                    <a:pt x="4832" y="1906"/>
                    <a:pt x="4384" y="2145"/>
                    <a:pt x="4042" y="2436"/>
                  </a:cubicBezTo>
                  <a:cubicBezTo>
                    <a:pt x="4639" y="848"/>
                    <a:pt x="3426" y="0"/>
                    <a:pt x="34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
            <p:cNvSpPr/>
            <p:nvPr/>
          </p:nvSpPr>
          <p:spPr>
            <a:xfrm>
              <a:off x="1473757" y="259267"/>
              <a:ext cx="97579" cy="83890"/>
            </a:xfrm>
            <a:custGeom>
              <a:avLst/>
              <a:gdLst/>
              <a:ahLst/>
              <a:cxnLst/>
              <a:rect l="l" t="t" r="r" b="b"/>
              <a:pathLst>
                <a:path w="1169" h="1005" extrusionOk="0">
                  <a:moveTo>
                    <a:pt x="578" y="1"/>
                  </a:moveTo>
                  <a:cubicBezTo>
                    <a:pt x="327" y="1"/>
                    <a:pt x="108" y="160"/>
                    <a:pt x="54" y="394"/>
                  </a:cubicBezTo>
                  <a:cubicBezTo>
                    <a:pt x="0" y="662"/>
                    <a:pt x="196" y="930"/>
                    <a:pt x="491" y="992"/>
                  </a:cubicBezTo>
                  <a:cubicBezTo>
                    <a:pt x="532" y="1001"/>
                    <a:pt x="573" y="1005"/>
                    <a:pt x="613" y="1005"/>
                  </a:cubicBezTo>
                  <a:cubicBezTo>
                    <a:pt x="858" y="1005"/>
                    <a:pt x="1069" y="846"/>
                    <a:pt x="1115" y="608"/>
                  </a:cubicBezTo>
                  <a:cubicBezTo>
                    <a:pt x="1169" y="341"/>
                    <a:pt x="981" y="73"/>
                    <a:pt x="687" y="11"/>
                  </a:cubicBezTo>
                  <a:cubicBezTo>
                    <a:pt x="650" y="4"/>
                    <a:pt x="614" y="1"/>
                    <a:pt x="5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
            <p:cNvSpPr/>
            <p:nvPr/>
          </p:nvSpPr>
          <p:spPr>
            <a:xfrm>
              <a:off x="1309900" y="-488978"/>
              <a:ext cx="561520" cy="502671"/>
            </a:xfrm>
            <a:custGeom>
              <a:avLst/>
              <a:gdLst/>
              <a:ahLst/>
              <a:cxnLst/>
              <a:rect l="l" t="t" r="r" b="b"/>
              <a:pathLst>
                <a:path w="6727" h="6022" extrusionOk="0">
                  <a:moveTo>
                    <a:pt x="3426" y="0"/>
                  </a:moveTo>
                  <a:cubicBezTo>
                    <a:pt x="3158" y="179"/>
                    <a:pt x="2962" y="366"/>
                    <a:pt x="2819" y="562"/>
                  </a:cubicBezTo>
                  <a:cubicBezTo>
                    <a:pt x="2677" y="750"/>
                    <a:pt x="2579" y="955"/>
                    <a:pt x="2534" y="1151"/>
                  </a:cubicBezTo>
                  <a:cubicBezTo>
                    <a:pt x="2507" y="1258"/>
                    <a:pt x="2489" y="1356"/>
                    <a:pt x="2481" y="1454"/>
                  </a:cubicBezTo>
                  <a:lnTo>
                    <a:pt x="2481" y="1463"/>
                  </a:lnTo>
                  <a:cubicBezTo>
                    <a:pt x="2472" y="1695"/>
                    <a:pt x="2507" y="1918"/>
                    <a:pt x="2570" y="2123"/>
                  </a:cubicBezTo>
                  <a:cubicBezTo>
                    <a:pt x="2623" y="2284"/>
                    <a:pt x="2686" y="2427"/>
                    <a:pt x="2748" y="2569"/>
                  </a:cubicBezTo>
                  <a:cubicBezTo>
                    <a:pt x="2793" y="2641"/>
                    <a:pt x="2837" y="2712"/>
                    <a:pt x="2873" y="2783"/>
                  </a:cubicBezTo>
                  <a:cubicBezTo>
                    <a:pt x="2819" y="2721"/>
                    <a:pt x="2766" y="2659"/>
                    <a:pt x="2704" y="2596"/>
                  </a:cubicBezTo>
                  <a:cubicBezTo>
                    <a:pt x="2641" y="2525"/>
                    <a:pt x="2579" y="2462"/>
                    <a:pt x="2498" y="2400"/>
                  </a:cubicBezTo>
                  <a:cubicBezTo>
                    <a:pt x="2445" y="2346"/>
                    <a:pt x="2382" y="2302"/>
                    <a:pt x="2320" y="2257"/>
                  </a:cubicBezTo>
                  <a:cubicBezTo>
                    <a:pt x="2320" y="2257"/>
                    <a:pt x="2320" y="2257"/>
                    <a:pt x="2320" y="2248"/>
                  </a:cubicBezTo>
                  <a:cubicBezTo>
                    <a:pt x="2168" y="2141"/>
                    <a:pt x="1999" y="2052"/>
                    <a:pt x="1811" y="1990"/>
                  </a:cubicBezTo>
                  <a:cubicBezTo>
                    <a:pt x="1609" y="1915"/>
                    <a:pt x="1385" y="1870"/>
                    <a:pt x="1140" y="1870"/>
                  </a:cubicBezTo>
                  <a:cubicBezTo>
                    <a:pt x="800" y="1870"/>
                    <a:pt x="420" y="1956"/>
                    <a:pt x="0" y="2168"/>
                  </a:cubicBezTo>
                  <a:cubicBezTo>
                    <a:pt x="0" y="2168"/>
                    <a:pt x="197" y="3149"/>
                    <a:pt x="1294" y="3595"/>
                  </a:cubicBezTo>
                  <a:cubicBezTo>
                    <a:pt x="1303" y="3595"/>
                    <a:pt x="1303" y="3595"/>
                    <a:pt x="1312" y="3604"/>
                  </a:cubicBezTo>
                  <a:cubicBezTo>
                    <a:pt x="1455" y="3658"/>
                    <a:pt x="1615" y="3702"/>
                    <a:pt x="1794" y="3738"/>
                  </a:cubicBezTo>
                  <a:cubicBezTo>
                    <a:pt x="1918" y="3765"/>
                    <a:pt x="2061" y="3783"/>
                    <a:pt x="2204" y="3800"/>
                  </a:cubicBezTo>
                  <a:cubicBezTo>
                    <a:pt x="964" y="4809"/>
                    <a:pt x="1499" y="6022"/>
                    <a:pt x="1499" y="6022"/>
                  </a:cubicBezTo>
                  <a:cubicBezTo>
                    <a:pt x="2873" y="5933"/>
                    <a:pt x="3364" y="5174"/>
                    <a:pt x="3524" y="4452"/>
                  </a:cubicBezTo>
                  <a:cubicBezTo>
                    <a:pt x="4158" y="5603"/>
                    <a:pt x="5119" y="5781"/>
                    <a:pt x="5654" y="5781"/>
                  </a:cubicBezTo>
                  <a:cubicBezTo>
                    <a:pt x="5895" y="5781"/>
                    <a:pt x="6049" y="5745"/>
                    <a:pt x="6049" y="5745"/>
                  </a:cubicBezTo>
                  <a:cubicBezTo>
                    <a:pt x="6129" y="4568"/>
                    <a:pt x="5505" y="3988"/>
                    <a:pt x="4818" y="3711"/>
                  </a:cubicBezTo>
                  <a:cubicBezTo>
                    <a:pt x="6388" y="3586"/>
                    <a:pt x="6727" y="2346"/>
                    <a:pt x="6727" y="2346"/>
                  </a:cubicBezTo>
                  <a:cubicBezTo>
                    <a:pt x="6225" y="2028"/>
                    <a:pt x="5774" y="1903"/>
                    <a:pt x="5377" y="1903"/>
                  </a:cubicBezTo>
                  <a:cubicBezTo>
                    <a:pt x="4829" y="1903"/>
                    <a:pt x="4383" y="2141"/>
                    <a:pt x="4042" y="2436"/>
                  </a:cubicBezTo>
                  <a:cubicBezTo>
                    <a:pt x="4077" y="2329"/>
                    <a:pt x="4104" y="2239"/>
                    <a:pt x="4131" y="2141"/>
                  </a:cubicBezTo>
                  <a:cubicBezTo>
                    <a:pt x="4167" y="1998"/>
                    <a:pt x="4193" y="1856"/>
                    <a:pt x="4202" y="1722"/>
                  </a:cubicBezTo>
                  <a:cubicBezTo>
                    <a:pt x="4283" y="598"/>
                    <a:pt x="3426" y="0"/>
                    <a:pt x="34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
            <p:cNvSpPr/>
            <p:nvPr/>
          </p:nvSpPr>
          <p:spPr>
            <a:xfrm>
              <a:off x="1548966" y="-250081"/>
              <a:ext cx="97579" cy="83639"/>
            </a:xfrm>
            <a:custGeom>
              <a:avLst/>
              <a:gdLst/>
              <a:ahLst/>
              <a:cxnLst/>
              <a:rect l="l" t="t" r="r" b="b"/>
              <a:pathLst>
                <a:path w="1169" h="1002" extrusionOk="0">
                  <a:moveTo>
                    <a:pt x="578" y="1"/>
                  </a:moveTo>
                  <a:cubicBezTo>
                    <a:pt x="327" y="1"/>
                    <a:pt x="108" y="160"/>
                    <a:pt x="54" y="394"/>
                  </a:cubicBezTo>
                  <a:cubicBezTo>
                    <a:pt x="0" y="662"/>
                    <a:pt x="196" y="930"/>
                    <a:pt x="491" y="992"/>
                  </a:cubicBezTo>
                  <a:cubicBezTo>
                    <a:pt x="526" y="999"/>
                    <a:pt x="562" y="1002"/>
                    <a:pt x="597" y="1002"/>
                  </a:cubicBezTo>
                  <a:cubicBezTo>
                    <a:pt x="844" y="1002"/>
                    <a:pt x="1068" y="843"/>
                    <a:pt x="1115" y="608"/>
                  </a:cubicBezTo>
                  <a:cubicBezTo>
                    <a:pt x="1169" y="341"/>
                    <a:pt x="981" y="73"/>
                    <a:pt x="687" y="11"/>
                  </a:cubicBezTo>
                  <a:cubicBezTo>
                    <a:pt x="650" y="4"/>
                    <a:pt x="614" y="1"/>
                    <a:pt x="5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
            <p:cNvSpPr/>
            <p:nvPr/>
          </p:nvSpPr>
          <p:spPr>
            <a:xfrm>
              <a:off x="-505633" y="439567"/>
              <a:ext cx="390317" cy="496077"/>
            </a:xfrm>
            <a:custGeom>
              <a:avLst/>
              <a:gdLst/>
              <a:ahLst/>
              <a:cxnLst/>
              <a:rect l="l" t="t" r="r" b="b"/>
              <a:pathLst>
                <a:path w="4676" h="5943" extrusionOk="0">
                  <a:moveTo>
                    <a:pt x="1375" y="1"/>
                  </a:moveTo>
                  <a:cubicBezTo>
                    <a:pt x="37" y="919"/>
                    <a:pt x="393" y="2070"/>
                    <a:pt x="831" y="2784"/>
                  </a:cubicBezTo>
                  <a:cubicBezTo>
                    <a:pt x="616" y="2525"/>
                    <a:pt x="349" y="2267"/>
                    <a:pt x="1" y="2088"/>
                  </a:cubicBezTo>
                  <a:lnTo>
                    <a:pt x="1" y="3783"/>
                  </a:lnTo>
                  <a:cubicBezTo>
                    <a:pt x="54" y="3783"/>
                    <a:pt x="108" y="3792"/>
                    <a:pt x="162" y="3792"/>
                  </a:cubicBezTo>
                  <a:cubicBezTo>
                    <a:pt x="108" y="3837"/>
                    <a:pt x="54" y="3881"/>
                    <a:pt x="1" y="3935"/>
                  </a:cubicBezTo>
                  <a:lnTo>
                    <a:pt x="1" y="5942"/>
                  </a:lnTo>
                  <a:cubicBezTo>
                    <a:pt x="224" y="5888"/>
                    <a:pt x="420" y="5808"/>
                    <a:pt x="581" y="5719"/>
                  </a:cubicBezTo>
                  <a:cubicBezTo>
                    <a:pt x="1125" y="5416"/>
                    <a:pt x="1375" y="4925"/>
                    <a:pt x="1473" y="4452"/>
                  </a:cubicBezTo>
                  <a:cubicBezTo>
                    <a:pt x="1696" y="4854"/>
                    <a:pt x="1955" y="5130"/>
                    <a:pt x="2222" y="5335"/>
                  </a:cubicBezTo>
                  <a:cubicBezTo>
                    <a:pt x="2624" y="5621"/>
                    <a:pt x="3034" y="5737"/>
                    <a:pt x="3364" y="5764"/>
                  </a:cubicBezTo>
                  <a:cubicBezTo>
                    <a:pt x="3456" y="5774"/>
                    <a:pt x="3542" y="5777"/>
                    <a:pt x="3618" y="5777"/>
                  </a:cubicBezTo>
                  <a:cubicBezTo>
                    <a:pt x="3818" y="5777"/>
                    <a:pt x="3959" y="5752"/>
                    <a:pt x="3998" y="5746"/>
                  </a:cubicBezTo>
                  <a:lnTo>
                    <a:pt x="4006" y="5746"/>
                  </a:lnTo>
                  <a:cubicBezTo>
                    <a:pt x="4024" y="5496"/>
                    <a:pt x="4006" y="5273"/>
                    <a:pt x="3971" y="5077"/>
                  </a:cubicBezTo>
                  <a:cubicBezTo>
                    <a:pt x="3908" y="4756"/>
                    <a:pt x="3775" y="4506"/>
                    <a:pt x="3605" y="4292"/>
                  </a:cubicBezTo>
                  <a:cubicBezTo>
                    <a:pt x="3543" y="4220"/>
                    <a:pt x="3471" y="4149"/>
                    <a:pt x="3400" y="4086"/>
                  </a:cubicBezTo>
                  <a:cubicBezTo>
                    <a:pt x="3213" y="3917"/>
                    <a:pt x="2998" y="3801"/>
                    <a:pt x="2775" y="3712"/>
                  </a:cubicBezTo>
                  <a:cubicBezTo>
                    <a:pt x="4345" y="3587"/>
                    <a:pt x="4676" y="2338"/>
                    <a:pt x="4676" y="2338"/>
                  </a:cubicBezTo>
                  <a:cubicBezTo>
                    <a:pt x="4176" y="2021"/>
                    <a:pt x="3727" y="1897"/>
                    <a:pt x="3332" y="1897"/>
                  </a:cubicBezTo>
                  <a:cubicBezTo>
                    <a:pt x="2781" y="1897"/>
                    <a:pt x="2333" y="2136"/>
                    <a:pt x="1990" y="2427"/>
                  </a:cubicBezTo>
                  <a:cubicBezTo>
                    <a:pt x="2196" y="1892"/>
                    <a:pt x="2196" y="1437"/>
                    <a:pt x="2097" y="1071"/>
                  </a:cubicBezTo>
                  <a:cubicBezTo>
                    <a:pt x="1910" y="366"/>
                    <a:pt x="1375" y="1"/>
                    <a:pt x="137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
            <p:cNvSpPr/>
            <p:nvPr/>
          </p:nvSpPr>
          <p:spPr>
            <a:xfrm>
              <a:off x="-437102" y="678297"/>
              <a:ext cx="97663" cy="83890"/>
            </a:xfrm>
            <a:custGeom>
              <a:avLst/>
              <a:gdLst/>
              <a:ahLst/>
              <a:cxnLst/>
              <a:rect l="l" t="t" r="r" b="b"/>
              <a:pathLst>
                <a:path w="1170" h="1005" extrusionOk="0">
                  <a:moveTo>
                    <a:pt x="565" y="0"/>
                  </a:moveTo>
                  <a:cubicBezTo>
                    <a:pt x="318" y="0"/>
                    <a:pt x="100" y="159"/>
                    <a:pt x="54" y="397"/>
                  </a:cubicBezTo>
                  <a:cubicBezTo>
                    <a:pt x="1" y="664"/>
                    <a:pt x="188" y="932"/>
                    <a:pt x="482" y="994"/>
                  </a:cubicBezTo>
                  <a:cubicBezTo>
                    <a:pt x="519" y="1001"/>
                    <a:pt x="555" y="1004"/>
                    <a:pt x="591" y="1004"/>
                  </a:cubicBezTo>
                  <a:cubicBezTo>
                    <a:pt x="844" y="1004"/>
                    <a:pt x="1069" y="845"/>
                    <a:pt x="1116" y="611"/>
                  </a:cubicBezTo>
                  <a:cubicBezTo>
                    <a:pt x="1169" y="343"/>
                    <a:pt x="973" y="76"/>
                    <a:pt x="688" y="13"/>
                  </a:cubicBezTo>
                  <a:cubicBezTo>
                    <a:pt x="646" y="4"/>
                    <a:pt x="605" y="0"/>
                    <a:pt x="56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 name="Google Shape;398;p3"/>
          <p:cNvSpPr txBox="1">
            <a:spLocks noGrp="1"/>
          </p:cNvSpPr>
          <p:nvPr>
            <p:ph type="title"/>
          </p:nvPr>
        </p:nvSpPr>
        <p:spPr>
          <a:xfrm>
            <a:off x="720000" y="2399200"/>
            <a:ext cx="4962300" cy="1059300"/>
          </a:xfrm>
          <a:prstGeom prst="rect">
            <a:avLst/>
          </a:prstGeom>
        </p:spPr>
        <p:txBody>
          <a:bodyPr spcFirstLastPara="1" wrap="square" lIns="91425" tIns="91425" rIns="91425" bIns="91425" anchor="t" anchorCtr="0">
            <a:noAutofit/>
          </a:bodyPr>
          <a:lstStyle>
            <a:lvl1pPr lvl="0" algn="l">
              <a:spcBef>
                <a:spcPts val="0"/>
              </a:spcBef>
              <a:spcAft>
                <a:spcPts val="0"/>
              </a:spcAft>
              <a:buSzPts val="3600"/>
              <a:buNone/>
              <a:defRPr sz="5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399" name="Google Shape;399;p3"/>
          <p:cNvSpPr txBox="1">
            <a:spLocks noGrp="1"/>
          </p:cNvSpPr>
          <p:nvPr>
            <p:ph type="title" idx="2" hasCustomPrompt="1"/>
          </p:nvPr>
        </p:nvSpPr>
        <p:spPr>
          <a:xfrm>
            <a:off x="713100" y="1401688"/>
            <a:ext cx="1251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0" name="Google Shape;400;p3"/>
          <p:cNvSpPr txBox="1">
            <a:spLocks noGrp="1"/>
          </p:cNvSpPr>
          <p:nvPr>
            <p:ph type="subTitle" idx="1"/>
          </p:nvPr>
        </p:nvSpPr>
        <p:spPr>
          <a:xfrm>
            <a:off x="720000" y="3382100"/>
            <a:ext cx="4962300" cy="51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0"/>
        <p:cNvGrpSpPr/>
        <p:nvPr/>
      </p:nvGrpSpPr>
      <p:grpSpPr>
        <a:xfrm>
          <a:off x="0" y="0"/>
          <a:ext cx="0" cy="0"/>
          <a:chOff x="0" y="0"/>
          <a:chExt cx="0" cy="0"/>
        </a:xfrm>
      </p:grpSpPr>
      <p:sp>
        <p:nvSpPr>
          <p:cNvPr id="631" name="Google Shape;631;p6"/>
          <p:cNvSpPr/>
          <p:nvPr/>
        </p:nvSpPr>
        <p:spPr>
          <a:xfrm flipH="1">
            <a:off x="-26" y="4333497"/>
            <a:ext cx="9192463" cy="2393257"/>
          </a:xfrm>
          <a:custGeom>
            <a:avLst/>
            <a:gdLst/>
            <a:ahLst/>
            <a:cxnLst/>
            <a:rect l="l" t="t" r="r" b="b"/>
            <a:pathLst>
              <a:path w="38066" h="22221" extrusionOk="0">
                <a:moveTo>
                  <a:pt x="1278" y="1"/>
                </a:moveTo>
                <a:cubicBezTo>
                  <a:pt x="1105" y="1"/>
                  <a:pt x="934" y="7"/>
                  <a:pt x="765" y="20"/>
                </a:cubicBezTo>
                <a:cubicBezTo>
                  <a:pt x="492" y="47"/>
                  <a:pt x="260" y="88"/>
                  <a:pt x="0" y="143"/>
                </a:cubicBezTo>
                <a:lnTo>
                  <a:pt x="0" y="22220"/>
                </a:lnTo>
                <a:lnTo>
                  <a:pt x="38066" y="22220"/>
                </a:lnTo>
                <a:lnTo>
                  <a:pt x="38066" y="3652"/>
                </a:lnTo>
                <a:cubicBezTo>
                  <a:pt x="37670" y="3433"/>
                  <a:pt x="37206" y="3215"/>
                  <a:pt x="36646" y="3064"/>
                </a:cubicBezTo>
                <a:cubicBezTo>
                  <a:pt x="35711" y="2809"/>
                  <a:pt x="34701" y="2670"/>
                  <a:pt x="33694" y="2670"/>
                </a:cubicBezTo>
                <a:cubicBezTo>
                  <a:pt x="32979" y="2670"/>
                  <a:pt x="32266" y="2740"/>
                  <a:pt x="31581" y="2887"/>
                </a:cubicBezTo>
                <a:cubicBezTo>
                  <a:pt x="30518" y="3107"/>
                  <a:pt x="29487" y="3491"/>
                  <a:pt x="28402" y="3491"/>
                </a:cubicBezTo>
                <a:cubicBezTo>
                  <a:pt x="28274" y="3491"/>
                  <a:pt x="28146" y="3486"/>
                  <a:pt x="28017" y="3474"/>
                </a:cubicBezTo>
                <a:cubicBezTo>
                  <a:pt x="26747" y="3365"/>
                  <a:pt x="25710" y="2669"/>
                  <a:pt x="24426" y="2628"/>
                </a:cubicBezTo>
                <a:cubicBezTo>
                  <a:pt x="24392" y="2627"/>
                  <a:pt x="24358" y="2626"/>
                  <a:pt x="24324" y="2626"/>
                </a:cubicBezTo>
                <a:cubicBezTo>
                  <a:pt x="22297" y="2626"/>
                  <a:pt x="21090" y="4206"/>
                  <a:pt x="19197" y="4730"/>
                </a:cubicBezTo>
                <a:cubicBezTo>
                  <a:pt x="18622" y="4887"/>
                  <a:pt x="18032" y="4959"/>
                  <a:pt x="17441" y="4959"/>
                </a:cubicBezTo>
                <a:cubicBezTo>
                  <a:pt x="16278" y="4959"/>
                  <a:pt x="15114" y="4678"/>
                  <a:pt x="14063" y="4198"/>
                </a:cubicBezTo>
                <a:cubicBezTo>
                  <a:pt x="13094" y="3761"/>
                  <a:pt x="12329" y="3010"/>
                  <a:pt x="11223" y="2873"/>
                </a:cubicBezTo>
                <a:cubicBezTo>
                  <a:pt x="11072" y="2854"/>
                  <a:pt x="10920" y="2847"/>
                  <a:pt x="10768" y="2847"/>
                </a:cubicBezTo>
                <a:cubicBezTo>
                  <a:pt x="10155" y="2847"/>
                  <a:pt x="9542" y="2972"/>
                  <a:pt x="8930" y="2983"/>
                </a:cubicBezTo>
                <a:cubicBezTo>
                  <a:pt x="8892" y="2983"/>
                  <a:pt x="8854" y="2984"/>
                  <a:pt x="8816" y="2984"/>
                </a:cubicBezTo>
                <a:cubicBezTo>
                  <a:pt x="7129" y="2984"/>
                  <a:pt x="6226" y="2088"/>
                  <a:pt x="4957" y="1139"/>
                </a:cubicBezTo>
                <a:cubicBezTo>
                  <a:pt x="3944" y="368"/>
                  <a:pt x="2579" y="1"/>
                  <a:pt x="12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
          <p:cNvSpPr/>
          <p:nvPr/>
        </p:nvSpPr>
        <p:spPr>
          <a:xfrm>
            <a:off x="-735600" y="4142400"/>
            <a:ext cx="2557188" cy="1659327"/>
          </a:xfrm>
          <a:custGeom>
            <a:avLst/>
            <a:gdLst/>
            <a:ahLst/>
            <a:cxnLst/>
            <a:rect l="l" t="t" r="r" b="b"/>
            <a:pathLst>
              <a:path w="47452" h="30791" extrusionOk="0">
                <a:moveTo>
                  <a:pt x="2383" y="1"/>
                </a:moveTo>
                <a:cubicBezTo>
                  <a:pt x="1678" y="1"/>
                  <a:pt x="891" y="281"/>
                  <a:pt x="214" y="834"/>
                </a:cubicBezTo>
                <a:lnTo>
                  <a:pt x="0" y="995"/>
                </a:lnTo>
                <a:lnTo>
                  <a:pt x="0" y="30791"/>
                </a:lnTo>
                <a:lnTo>
                  <a:pt x="47380" y="30791"/>
                </a:lnTo>
                <a:cubicBezTo>
                  <a:pt x="47451" y="30354"/>
                  <a:pt x="47425" y="29970"/>
                  <a:pt x="47228" y="29595"/>
                </a:cubicBezTo>
                <a:cubicBezTo>
                  <a:pt x="46843" y="28868"/>
                  <a:pt x="45981" y="28487"/>
                  <a:pt x="44948" y="28487"/>
                </a:cubicBezTo>
                <a:cubicBezTo>
                  <a:pt x="44739" y="28487"/>
                  <a:pt x="44523" y="28502"/>
                  <a:pt x="44302" y="28534"/>
                </a:cubicBezTo>
                <a:cubicBezTo>
                  <a:pt x="44320" y="28507"/>
                  <a:pt x="44338" y="28471"/>
                  <a:pt x="44356" y="28436"/>
                </a:cubicBezTo>
                <a:cubicBezTo>
                  <a:pt x="45284" y="26598"/>
                  <a:pt x="45194" y="24671"/>
                  <a:pt x="44142" y="24136"/>
                </a:cubicBezTo>
                <a:cubicBezTo>
                  <a:pt x="43959" y="24044"/>
                  <a:pt x="43760" y="24001"/>
                  <a:pt x="43551" y="24001"/>
                </a:cubicBezTo>
                <a:cubicBezTo>
                  <a:pt x="42552" y="24001"/>
                  <a:pt x="41321" y="24991"/>
                  <a:pt x="40547" y="26518"/>
                </a:cubicBezTo>
                <a:cubicBezTo>
                  <a:pt x="40529" y="26553"/>
                  <a:pt x="40520" y="26580"/>
                  <a:pt x="40502" y="26616"/>
                </a:cubicBezTo>
                <a:cubicBezTo>
                  <a:pt x="40324" y="26107"/>
                  <a:pt x="39985" y="25697"/>
                  <a:pt x="39521" y="25492"/>
                </a:cubicBezTo>
                <a:cubicBezTo>
                  <a:pt x="39295" y="25390"/>
                  <a:pt x="39057" y="25342"/>
                  <a:pt x="38814" y="25342"/>
                </a:cubicBezTo>
                <a:cubicBezTo>
                  <a:pt x="37923" y="25342"/>
                  <a:pt x="36975" y="25990"/>
                  <a:pt x="36407" y="27035"/>
                </a:cubicBezTo>
                <a:cubicBezTo>
                  <a:pt x="36452" y="25411"/>
                  <a:pt x="35961" y="24091"/>
                  <a:pt x="35283" y="24055"/>
                </a:cubicBezTo>
                <a:cubicBezTo>
                  <a:pt x="35271" y="24055"/>
                  <a:pt x="35259" y="24054"/>
                  <a:pt x="35247" y="24054"/>
                </a:cubicBezTo>
                <a:cubicBezTo>
                  <a:pt x="34725" y="24054"/>
                  <a:pt x="34242" y="24803"/>
                  <a:pt x="33981" y="25884"/>
                </a:cubicBezTo>
                <a:cubicBezTo>
                  <a:pt x="33642" y="25367"/>
                  <a:pt x="32928" y="25028"/>
                  <a:pt x="32072" y="24974"/>
                </a:cubicBezTo>
                <a:cubicBezTo>
                  <a:pt x="32268" y="24760"/>
                  <a:pt x="32419" y="24519"/>
                  <a:pt x="32509" y="24243"/>
                </a:cubicBezTo>
                <a:cubicBezTo>
                  <a:pt x="32642" y="23815"/>
                  <a:pt x="32625" y="23368"/>
                  <a:pt x="32491" y="22931"/>
                </a:cubicBezTo>
                <a:lnTo>
                  <a:pt x="32491" y="22931"/>
                </a:lnTo>
                <a:cubicBezTo>
                  <a:pt x="32580" y="22985"/>
                  <a:pt x="32669" y="23029"/>
                  <a:pt x="32767" y="23074"/>
                </a:cubicBezTo>
                <a:cubicBezTo>
                  <a:pt x="33272" y="23303"/>
                  <a:pt x="33788" y="23412"/>
                  <a:pt x="34257" y="23412"/>
                </a:cubicBezTo>
                <a:cubicBezTo>
                  <a:pt x="35050" y="23412"/>
                  <a:pt x="35712" y="23101"/>
                  <a:pt x="35970" y="22530"/>
                </a:cubicBezTo>
                <a:cubicBezTo>
                  <a:pt x="36389" y="21611"/>
                  <a:pt x="35631" y="20380"/>
                  <a:pt x="34284" y="19755"/>
                </a:cubicBezTo>
                <a:cubicBezTo>
                  <a:pt x="35872" y="18685"/>
                  <a:pt x="36657" y="17052"/>
                  <a:pt x="36041" y="15902"/>
                </a:cubicBezTo>
                <a:cubicBezTo>
                  <a:pt x="35661" y="15171"/>
                  <a:pt x="34807" y="14798"/>
                  <a:pt x="33778" y="14798"/>
                </a:cubicBezTo>
                <a:cubicBezTo>
                  <a:pt x="33600" y="14798"/>
                  <a:pt x="33418" y="14809"/>
                  <a:pt x="33231" y="14831"/>
                </a:cubicBezTo>
                <a:cubicBezTo>
                  <a:pt x="33606" y="14376"/>
                  <a:pt x="33784" y="13841"/>
                  <a:pt x="33695" y="13306"/>
                </a:cubicBezTo>
                <a:cubicBezTo>
                  <a:pt x="33525" y="12255"/>
                  <a:pt x="32393" y="11540"/>
                  <a:pt x="31039" y="11540"/>
                </a:cubicBezTo>
                <a:cubicBezTo>
                  <a:pt x="30828" y="11540"/>
                  <a:pt x="30613" y="11557"/>
                  <a:pt x="30394" y="11593"/>
                </a:cubicBezTo>
                <a:cubicBezTo>
                  <a:pt x="30278" y="11611"/>
                  <a:pt x="30162" y="11637"/>
                  <a:pt x="30046" y="11664"/>
                </a:cubicBezTo>
                <a:cubicBezTo>
                  <a:pt x="30368" y="10495"/>
                  <a:pt x="30073" y="9389"/>
                  <a:pt x="29279" y="9032"/>
                </a:cubicBezTo>
                <a:cubicBezTo>
                  <a:pt x="29111" y="8957"/>
                  <a:pt x="28932" y="8921"/>
                  <a:pt x="28748" y="8921"/>
                </a:cubicBezTo>
                <a:cubicBezTo>
                  <a:pt x="28127" y="8921"/>
                  <a:pt x="27452" y="9334"/>
                  <a:pt x="26942" y="10023"/>
                </a:cubicBezTo>
                <a:cubicBezTo>
                  <a:pt x="26871" y="9746"/>
                  <a:pt x="26746" y="9487"/>
                  <a:pt x="26567" y="9255"/>
                </a:cubicBezTo>
                <a:cubicBezTo>
                  <a:pt x="26282" y="8908"/>
                  <a:pt x="25907" y="8676"/>
                  <a:pt x="25461" y="8551"/>
                </a:cubicBezTo>
                <a:cubicBezTo>
                  <a:pt x="25559" y="8506"/>
                  <a:pt x="25648" y="8453"/>
                  <a:pt x="25738" y="8399"/>
                </a:cubicBezTo>
                <a:cubicBezTo>
                  <a:pt x="26995" y="7605"/>
                  <a:pt x="27584" y="6267"/>
                  <a:pt x="27040" y="5419"/>
                </a:cubicBezTo>
                <a:cubicBezTo>
                  <a:pt x="26759" y="4970"/>
                  <a:pt x="26228" y="4744"/>
                  <a:pt x="25605" y="4744"/>
                </a:cubicBezTo>
                <a:cubicBezTo>
                  <a:pt x="25040" y="4744"/>
                  <a:pt x="24400" y="4930"/>
                  <a:pt x="23802" y="5303"/>
                </a:cubicBezTo>
                <a:cubicBezTo>
                  <a:pt x="23784" y="3385"/>
                  <a:pt x="22847" y="1833"/>
                  <a:pt x="21554" y="1708"/>
                </a:cubicBezTo>
                <a:cubicBezTo>
                  <a:pt x="21499" y="1703"/>
                  <a:pt x="21445" y="1701"/>
                  <a:pt x="21391" y="1701"/>
                </a:cubicBezTo>
                <a:cubicBezTo>
                  <a:pt x="20488" y="1701"/>
                  <a:pt x="19640" y="2397"/>
                  <a:pt x="19109" y="3466"/>
                </a:cubicBezTo>
                <a:cubicBezTo>
                  <a:pt x="18931" y="2904"/>
                  <a:pt x="18592" y="2458"/>
                  <a:pt x="18092" y="2235"/>
                </a:cubicBezTo>
                <a:cubicBezTo>
                  <a:pt x="17868" y="2135"/>
                  <a:pt x="17630" y="2087"/>
                  <a:pt x="17388" y="2087"/>
                </a:cubicBezTo>
                <a:cubicBezTo>
                  <a:pt x="16418" y="2087"/>
                  <a:pt x="15380" y="2848"/>
                  <a:pt x="14845" y="4055"/>
                </a:cubicBezTo>
                <a:cubicBezTo>
                  <a:pt x="14791" y="4171"/>
                  <a:pt x="14747" y="4286"/>
                  <a:pt x="14711" y="4402"/>
                </a:cubicBezTo>
                <a:cubicBezTo>
                  <a:pt x="14179" y="3709"/>
                  <a:pt x="13474" y="3295"/>
                  <a:pt x="12838" y="3295"/>
                </a:cubicBezTo>
                <a:cubicBezTo>
                  <a:pt x="12632" y="3295"/>
                  <a:pt x="12433" y="3338"/>
                  <a:pt x="12249" y="3430"/>
                </a:cubicBezTo>
                <a:cubicBezTo>
                  <a:pt x="11625" y="3751"/>
                  <a:pt x="11348" y="4554"/>
                  <a:pt x="11464" y="5464"/>
                </a:cubicBezTo>
                <a:cubicBezTo>
                  <a:pt x="11049" y="5231"/>
                  <a:pt x="10632" y="5109"/>
                  <a:pt x="10289" y="5109"/>
                </a:cubicBezTo>
                <a:cubicBezTo>
                  <a:pt x="9989" y="5109"/>
                  <a:pt x="9746" y="5202"/>
                  <a:pt x="9608" y="5393"/>
                </a:cubicBezTo>
                <a:cubicBezTo>
                  <a:pt x="9430" y="5625"/>
                  <a:pt x="9448" y="5973"/>
                  <a:pt x="9626" y="6329"/>
                </a:cubicBezTo>
                <a:cubicBezTo>
                  <a:pt x="9198" y="6093"/>
                  <a:pt x="8646" y="5954"/>
                  <a:pt x="8044" y="5954"/>
                </a:cubicBezTo>
                <a:cubicBezTo>
                  <a:pt x="7919" y="5954"/>
                  <a:pt x="7792" y="5960"/>
                  <a:pt x="7664" y="5973"/>
                </a:cubicBezTo>
                <a:cubicBezTo>
                  <a:pt x="8511" y="4251"/>
                  <a:pt x="8368" y="2440"/>
                  <a:pt x="7262" y="1753"/>
                </a:cubicBezTo>
                <a:cubicBezTo>
                  <a:pt x="6961" y="1563"/>
                  <a:pt x="6617" y="1473"/>
                  <a:pt x="6253" y="1473"/>
                </a:cubicBezTo>
                <a:cubicBezTo>
                  <a:pt x="5625" y="1473"/>
                  <a:pt x="4935" y="1740"/>
                  <a:pt x="4291" y="2226"/>
                </a:cubicBezTo>
                <a:cubicBezTo>
                  <a:pt x="4390" y="1646"/>
                  <a:pt x="4282" y="1093"/>
                  <a:pt x="3935" y="665"/>
                </a:cubicBezTo>
                <a:cubicBezTo>
                  <a:pt x="3570" y="220"/>
                  <a:pt x="3009" y="1"/>
                  <a:pt x="2383"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
          <p:cNvSpPr/>
          <p:nvPr/>
        </p:nvSpPr>
        <p:spPr>
          <a:xfrm>
            <a:off x="-327024" y="4607679"/>
            <a:ext cx="4087449" cy="857067"/>
          </a:xfrm>
          <a:custGeom>
            <a:avLst/>
            <a:gdLst/>
            <a:ahLst/>
            <a:cxnLst/>
            <a:rect l="l" t="t" r="r" b="b"/>
            <a:pathLst>
              <a:path w="75848" h="15904" extrusionOk="0">
                <a:moveTo>
                  <a:pt x="11778" y="0"/>
                </a:moveTo>
                <a:cubicBezTo>
                  <a:pt x="7387" y="0"/>
                  <a:pt x="2975" y="2366"/>
                  <a:pt x="1365" y="5921"/>
                </a:cubicBezTo>
                <a:cubicBezTo>
                  <a:pt x="0" y="8927"/>
                  <a:pt x="1874" y="12745"/>
                  <a:pt x="2712" y="15903"/>
                </a:cubicBezTo>
                <a:lnTo>
                  <a:pt x="75178" y="15903"/>
                </a:lnTo>
                <a:cubicBezTo>
                  <a:pt x="75294" y="15903"/>
                  <a:pt x="75392" y="15832"/>
                  <a:pt x="75499" y="15814"/>
                </a:cubicBezTo>
                <a:cubicBezTo>
                  <a:pt x="75803" y="13575"/>
                  <a:pt x="75847" y="10845"/>
                  <a:pt x="73644" y="9623"/>
                </a:cubicBezTo>
                <a:cubicBezTo>
                  <a:pt x="72190" y="8829"/>
                  <a:pt x="70289" y="9034"/>
                  <a:pt x="68657" y="8561"/>
                </a:cubicBezTo>
                <a:cubicBezTo>
                  <a:pt x="66623" y="7963"/>
                  <a:pt x="65187" y="6376"/>
                  <a:pt x="63224" y="5617"/>
                </a:cubicBezTo>
                <a:cubicBezTo>
                  <a:pt x="62271" y="5246"/>
                  <a:pt x="61269" y="5094"/>
                  <a:pt x="60248" y="5094"/>
                </a:cubicBezTo>
                <a:cubicBezTo>
                  <a:pt x="57954" y="5094"/>
                  <a:pt x="55563" y="5865"/>
                  <a:pt x="53402" y="6661"/>
                </a:cubicBezTo>
                <a:cubicBezTo>
                  <a:pt x="51079" y="7515"/>
                  <a:pt x="48560" y="8408"/>
                  <a:pt x="46107" y="8408"/>
                </a:cubicBezTo>
                <a:cubicBezTo>
                  <a:pt x="45253" y="8408"/>
                  <a:pt x="44407" y="8299"/>
                  <a:pt x="43580" y="8044"/>
                </a:cubicBezTo>
                <a:cubicBezTo>
                  <a:pt x="39440" y="6768"/>
                  <a:pt x="37362" y="2227"/>
                  <a:pt x="33053" y="1451"/>
                </a:cubicBezTo>
                <a:cubicBezTo>
                  <a:pt x="32609" y="1372"/>
                  <a:pt x="32166" y="1337"/>
                  <a:pt x="31724" y="1337"/>
                </a:cubicBezTo>
                <a:cubicBezTo>
                  <a:pt x="28820" y="1337"/>
                  <a:pt x="25938" y="2824"/>
                  <a:pt x="22976" y="2824"/>
                </a:cubicBezTo>
                <a:cubicBezTo>
                  <a:pt x="22797" y="2824"/>
                  <a:pt x="22617" y="2819"/>
                  <a:pt x="22437" y="2807"/>
                </a:cubicBezTo>
                <a:cubicBezTo>
                  <a:pt x="19689" y="2638"/>
                  <a:pt x="17334" y="1076"/>
                  <a:pt x="14702" y="372"/>
                </a:cubicBezTo>
                <a:cubicBezTo>
                  <a:pt x="13750" y="120"/>
                  <a:pt x="12765" y="0"/>
                  <a:pt x="11778"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
          <p:cNvSpPr/>
          <p:nvPr/>
        </p:nvSpPr>
        <p:spPr>
          <a:xfrm>
            <a:off x="5131025" y="4284488"/>
            <a:ext cx="4591601" cy="1145702"/>
          </a:xfrm>
          <a:custGeom>
            <a:avLst/>
            <a:gdLst/>
            <a:ahLst/>
            <a:cxnLst/>
            <a:rect l="l" t="t" r="r" b="b"/>
            <a:pathLst>
              <a:path w="78863" h="19678" extrusionOk="0">
                <a:moveTo>
                  <a:pt x="64968" y="1"/>
                </a:moveTo>
                <a:cubicBezTo>
                  <a:pt x="64530" y="1"/>
                  <a:pt x="64091" y="29"/>
                  <a:pt x="63652" y="87"/>
                </a:cubicBezTo>
                <a:cubicBezTo>
                  <a:pt x="59959" y="587"/>
                  <a:pt x="56828" y="3040"/>
                  <a:pt x="54285" y="5770"/>
                </a:cubicBezTo>
                <a:cubicBezTo>
                  <a:pt x="51751" y="8491"/>
                  <a:pt x="49584" y="11587"/>
                  <a:pt x="46720" y="13968"/>
                </a:cubicBezTo>
                <a:cubicBezTo>
                  <a:pt x="45458" y="15019"/>
                  <a:pt x="43946" y="15957"/>
                  <a:pt x="42314" y="15957"/>
                </a:cubicBezTo>
                <a:cubicBezTo>
                  <a:pt x="42228" y="15957"/>
                  <a:pt x="42141" y="15954"/>
                  <a:pt x="42054" y="15949"/>
                </a:cubicBezTo>
                <a:cubicBezTo>
                  <a:pt x="39235" y="15771"/>
                  <a:pt x="37478" y="12943"/>
                  <a:pt x="35310" y="11123"/>
                </a:cubicBezTo>
                <a:cubicBezTo>
                  <a:pt x="33416" y="9533"/>
                  <a:pt x="30952" y="8739"/>
                  <a:pt x="28487" y="8739"/>
                </a:cubicBezTo>
                <a:cubicBezTo>
                  <a:pt x="26030" y="8739"/>
                  <a:pt x="23572" y="9528"/>
                  <a:pt x="21679" y="11105"/>
                </a:cubicBezTo>
                <a:cubicBezTo>
                  <a:pt x="19885" y="12595"/>
                  <a:pt x="18458" y="14762"/>
                  <a:pt x="16192" y="15333"/>
                </a:cubicBezTo>
                <a:cubicBezTo>
                  <a:pt x="15770" y="15441"/>
                  <a:pt x="15348" y="15487"/>
                  <a:pt x="14926" y="15487"/>
                </a:cubicBezTo>
                <a:cubicBezTo>
                  <a:pt x="12902" y="15487"/>
                  <a:pt x="10872" y="14439"/>
                  <a:pt x="8806" y="14174"/>
                </a:cubicBezTo>
                <a:cubicBezTo>
                  <a:pt x="8490" y="14133"/>
                  <a:pt x="8174" y="14113"/>
                  <a:pt x="7858" y="14113"/>
                </a:cubicBezTo>
                <a:cubicBezTo>
                  <a:pt x="4447" y="14113"/>
                  <a:pt x="1103" y="16428"/>
                  <a:pt x="0" y="19678"/>
                </a:cubicBezTo>
                <a:lnTo>
                  <a:pt x="78631" y="19196"/>
                </a:lnTo>
                <a:cubicBezTo>
                  <a:pt x="78633" y="19198"/>
                  <a:pt x="78636" y="19199"/>
                  <a:pt x="78640" y="19199"/>
                </a:cubicBezTo>
                <a:cubicBezTo>
                  <a:pt x="78678" y="19199"/>
                  <a:pt x="78790" y="19101"/>
                  <a:pt x="78832" y="19101"/>
                </a:cubicBezTo>
                <a:cubicBezTo>
                  <a:pt x="78837" y="19101"/>
                  <a:pt x="78842" y="19103"/>
                  <a:pt x="78845" y="19107"/>
                </a:cubicBezTo>
                <a:cubicBezTo>
                  <a:pt x="78863" y="14495"/>
                  <a:pt x="78006" y="9740"/>
                  <a:pt x="75401" y="5940"/>
                </a:cubicBezTo>
                <a:cubicBezTo>
                  <a:pt x="73055" y="2496"/>
                  <a:pt x="69083" y="1"/>
                  <a:pt x="6496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
          <p:cNvGrpSpPr/>
          <p:nvPr/>
        </p:nvGrpSpPr>
        <p:grpSpPr>
          <a:xfrm>
            <a:off x="8415452" y="4359674"/>
            <a:ext cx="1291715" cy="1080736"/>
            <a:chOff x="-3918250" y="-679775"/>
            <a:chExt cx="266300" cy="222800"/>
          </a:xfrm>
        </p:grpSpPr>
        <p:sp>
          <p:nvSpPr>
            <p:cNvPr id="636" name="Google Shape;636;p6"/>
            <p:cNvSpPr/>
            <p:nvPr/>
          </p:nvSpPr>
          <p:spPr>
            <a:xfrm>
              <a:off x="-3918250" y="-676475"/>
              <a:ext cx="266300" cy="219500"/>
            </a:xfrm>
            <a:custGeom>
              <a:avLst/>
              <a:gdLst/>
              <a:ahLst/>
              <a:cxnLst/>
              <a:rect l="l" t="t" r="r" b="b"/>
              <a:pathLst>
                <a:path w="10652" h="8780" extrusionOk="0">
                  <a:moveTo>
                    <a:pt x="4990" y="0"/>
                  </a:moveTo>
                  <a:cubicBezTo>
                    <a:pt x="4971" y="0"/>
                    <a:pt x="4952" y="1"/>
                    <a:pt x="4933" y="3"/>
                  </a:cubicBezTo>
                  <a:cubicBezTo>
                    <a:pt x="4710" y="30"/>
                    <a:pt x="4469" y="21"/>
                    <a:pt x="4246" y="75"/>
                  </a:cubicBezTo>
                  <a:cubicBezTo>
                    <a:pt x="4023" y="119"/>
                    <a:pt x="3783" y="155"/>
                    <a:pt x="3577" y="235"/>
                  </a:cubicBezTo>
                  <a:cubicBezTo>
                    <a:pt x="3363" y="316"/>
                    <a:pt x="3122" y="387"/>
                    <a:pt x="2917" y="494"/>
                  </a:cubicBezTo>
                  <a:cubicBezTo>
                    <a:pt x="2721" y="592"/>
                    <a:pt x="2489" y="699"/>
                    <a:pt x="2302" y="824"/>
                  </a:cubicBezTo>
                  <a:cubicBezTo>
                    <a:pt x="2114" y="958"/>
                    <a:pt x="2177" y="1404"/>
                    <a:pt x="2007" y="1556"/>
                  </a:cubicBezTo>
                  <a:cubicBezTo>
                    <a:pt x="1847" y="1707"/>
                    <a:pt x="1508" y="1698"/>
                    <a:pt x="1365" y="1868"/>
                  </a:cubicBezTo>
                  <a:cubicBezTo>
                    <a:pt x="1222" y="2046"/>
                    <a:pt x="1062" y="2225"/>
                    <a:pt x="937" y="2412"/>
                  </a:cubicBezTo>
                  <a:cubicBezTo>
                    <a:pt x="812" y="2599"/>
                    <a:pt x="937" y="2929"/>
                    <a:pt x="839" y="3135"/>
                  </a:cubicBezTo>
                  <a:cubicBezTo>
                    <a:pt x="740" y="3331"/>
                    <a:pt x="321" y="3411"/>
                    <a:pt x="250" y="3625"/>
                  </a:cubicBezTo>
                  <a:cubicBezTo>
                    <a:pt x="178" y="3848"/>
                    <a:pt x="161" y="4098"/>
                    <a:pt x="125" y="4321"/>
                  </a:cubicBezTo>
                  <a:cubicBezTo>
                    <a:pt x="80" y="4544"/>
                    <a:pt x="107" y="4785"/>
                    <a:pt x="98" y="5008"/>
                  </a:cubicBezTo>
                  <a:cubicBezTo>
                    <a:pt x="98" y="5231"/>
                    <a:pt x="0" y="5472"/>
                    <a:pt x="27" y="5695"/>
                  </a:cubicBezTo>
                  <a:cubicBezTo>
                    <a:pt x="54" y="5918"/>
                    <a:pt x="143" y="6150"/>
                    <a:pt x="196" y="6364"/>
                  </a:cubicBezTo>
                  <a:cubicBezTo>
                    <a:pt x="250" y="6578"/>
                    <a:pt x="517" y="6730"/>
                    <a:pt x="598" y="6944"/>
                  </a:cubicBezTo>
                  <a:cubicBezTo>
                    <a:pt x="678" y="7149"/>
                    <a:pt x="856" y="7292"/>
                    <a:pt x="963" y="7488"/>
                  </a:cubicBezTo>
                  <a:cubicBezTo>
                    <a:pt x="1071" y="7684"/>
                    <a:pt x="955" y="8023"/>
                    <a:pt x="1088" y="8193"/>
                  </a:cubicBezTo>
                  <a:cubicBezTo>
                    <a:pt x="1222" y="8371"/>
                    <a:pt x="1436" y="8612"/>
                    <a:pt x="1597" y="8773"/>
                  </a:cubicBezTo>
                  <a:cubicBezTo>
                    <a:pt x="1622" y="8777"/>
                    <a:pt x="1646" y="8779"/>
                    <a:pt x="1667" y="8779"/>
                  </a:cubicBezTo>
                  <a:cubicBezTo>
                    <a:pt x="1908" y="8779"/>
                    <a:pt x="1961" y="8531"/>
                    <a:pt x="2239" y="8523"/>
                  </a:cubicBezTo>
                  <a:cubicBezTo>
                    <a:pt x="2551" y="8523"/>
                    <a:pt x="2551" y="8666"/>
                    <a:pt x="2864" y="8666"/>
                  </a:cubicBezTo>
                  <a:cubicBezTo>
                    <a:pt x="3167" y="8657"/>
                    <a:pt x="3167" y="8594"/>
                    <a:pt x="3479" y="8594"/>
                  </a:cubicBezTo>
                  <a:cubicBezTo>
                    <a:pt x="3783" y="8585"/>
                    <a:pt x="3783" y="8541"/>
                    <a:pt x="4095" y="8532"/>
                  </a:cubicBezTo>
                  <a:cubicBezTo>
                    <a:pt x="4398" y="8532"/>
                    <a:pt x="4407" y="8728"/>
                    <a:pt x="4719" y="8728"/>
                  </a:cubicBezTo>
                  <a:cubicBezTo>
                    <a:pt x="5023" y="8719"/>
                    <a:pt x="5023" y="8568"/>
                    <a:pt x="5326" y="8559"/>
                  </a:cubicBezTo>
                  <a:cubicBezTo>
                    <a:pt x="5638" y="8550"/>
                    <a:pt x="5638" y="8362"/>
                    <a:pt x="5941" y="8353"/>
                  </a:cubicBezTo>
                  <a:cubicBezTo>
                    <a:pt x="6254" y="8353"/>
                    <a:pt x="6254" y="8648"/>
                    <a:pt x="6566" y="8648"/>
                  </a:cubicBezTo>
                  <a:cubicBezTo>
                    <a:pt x="6587" y="8647"/>
                    <a:pt x="6606" y="8647"/>
                    <a:pt x="6625" y="8647"/>
                  </a:cubicBezTo>
                  <a:cubicBezTo>
                    <a:pt x="6861" y="8647"/>
                    <a:pt x="6895" y="8693"/>
                    <a:pt x="7124" y="8693"/>
                  </a:cubicBezTo>
                  <a:cubicBezTo>
                    <a:pt x="7142" y="8693"/>
                    <a:pt x="7161" y="8693"/>
                    <a:pt x="7181" y="8692"/>
                  </a:cubicBezTo>
                  <a:cubicBezTo>
                    <a:pt x="7494" y="8692"/>
                    <a:pt x="7485" y="8407"/>
                    <a:pt x="7797" y="8398"/>
                  </a:cubicBezTo>
                  <a:cubicBezTo>
                    <a:pt x="7803" y="8398"/>
                    <a:pt x="7809" y="8398"/>
                    <a:pt x="7814" y="8398"/>
                  </a:cubicBezTo>
                  <a:cubicBezTo>
                    <a:pt x="8088" y="8398"/>
                    <a:pt x="8120" y="8589"/>
                    <a:pt x="8368" y="8589"/>
                  </a:cubicBezTo>
                  <a:cubicBezTo>
                    <a:pt x="8387" y="8589"/>
                    <a:pt x="8408" y="8588"/>
                    <a:pt x="8430" y="8585"/>
                  </a:cubicBezTo>
                  <a:cubicBezTo>
                    <a:pt x="8734" y="8550"/>
                    <a:pt x="8716" y="8398"/>
                    <a:pt x="9019" y="8353"/>
                  </a:cubicBezTo>
                  <a:cubicBezTo>
                    <a:pt x="9099" y="8282"/>
                    <a:pt x="9108" y="8264"/>
                    <a:pt x="9171" y="8175"/>
                  </a:cubicBezTo>
                  <a:cubicBezTo>
                    <a:pt x="9314" y="7997"/>
                    <a:pt x="9376" y="7791"/>
                    <a:pt x="9492" y="7604"/>
                  </a:cubicBezTo>
                  <a:cubicBezTo>
                    <a:pt x="9608" y="7408"/>
                    <a:pt x="9992" y="7354"/>
                    <a:pt x="10081" y="7149"/>
                  </a:cubicBezTo>
                  <a:cubicBezTo>
                    <a:pt x="10179" y="6944"/>
                    <a:pt x="10134" y="6676"/>
                    <a:pt x="10197" y="6462"/>
                  </a:cubicBezTo>
                  <a:cubicBezTo>
                    <a:pt x="10268" y="6248"/>
                    <a:pt x="10357" y="6034"/>
                    <a:pt x="10402" y="5811"/>
                  </a:cubicBezTo>
                  <a:cubicBezTo>
                    <a:pt x="10447" y="5597"/>
                    <a:pt x="10571" y="5374"/>
                    <a:pt x="10589" y="5151"/>
                  </a:cubicBezTo>
                  <a:cubicBezTo>
                    <a:pt x="10607" y="4928"/>
                    <a:pt x="10652" y="4678"/>
                    <a:pt x="10643" y="4455"/>
                  </a:cubicBezTo>
                  <a:cubicBezTo>
                    <a:pt x="10634" y="4232"/>
                    <a:pt x="10438" y="4018"/>
                    <a:pt x="10402" y="3795"/>
                  </a:cubicBezTo>
                  <a:cubicBezTo>
                    <a:pt x="10366" y="3572"/>
                    <a:pt x="10125" y="3402"/>
                    <a:pt x="10063" y="3188"/>
                  </a:cubicBezTo>
                  <a:cubicBezTo>
                    <a:pt x="10001" y="2974"/>
                    <a:pt x="10027" y="2751"/>
                    <a:pt x="9938" y="2546"/>
                  </a:cubicBezTo>
                  <a:cubicBezTo>
                    <a:pt x="9849" y="2341"/>
                    <a:pt x="9885" y="2073"/>
                    <a:pt x="9760" y="1886"/>
                  </a:cubicBezTo>
                  <a:cubicBezTo>
                    <a:pt x="9635" y="1707"/>
                    <a:pt x="9340" y="1672"/>
                    <a:pt x="9180" y="1520"/>
                  </a:cubicBezTo>
                  <a:cubicBezTo>
                    <a:pt x="9028" y="1359"/>
                    <a:pt x="8939" y="1154"/>
                    <a:pt x="8760" y="1029"/>
                  </a:cubicBezTo>
                  <a:cubicBezTo>
                    <a:pt x="8582" y="895"/>
                    <a:pt x="8466" y="655"/>
                    <a:pt x="8270" y="556"/>
                  </a:cubicBezTo>
                  <a:cubicBezTo>
                    <a:pt x="8208" y="523"/>
                    <a:pt x="8135" y="513"/>
                    <a:pt x="8059" y="513"/>
                  </a:cubicBezTo>
                  <a:cubicBezTo>
                    <a:pt x="7958" y="513"/>
                    <a:pt x="7849" y="530"/>
                    <a:pt x="7748" y="530"/>
                  </a:cubicBezTo>
                  <a:cubicBezTo>
                    <a:pt x="7686" y="530"/>
                    <a:pt x="7627" y="524"/>
                    <a:pt x="7574" y="503"/>
                  </a:cubicBezTo>
                  <a:cubicBezTo>
                    <a:pt x="7360" y="423"/>
                    <a:pt x="7226" y="84"/>
                    <a:pt x="7003" y="30"/>
                  </a:cubicBezTo>
                  <a:cubicBezTo>
                    <a:pt x="6954" y="18"/>
                    <a:pt x="6903" y="14"/>
                    <a:pt x="6852" y="14"/>
                  </a:cubicBezTo>
                  <a:cubicBezTo>
                    <a:pt x="6699" y="14"/>
                    <a:pt x="6540" y="53"/>
                    <a:pt x="6385" y="53"/>
                  </a:cubicBezTo>
                  <a:cubicBezTo>
                    <a:pt x="6356" y="53"/>
                    <a:pt x="6327" y="51"/>
                    <a:pt x="6298" y="48"/>
                  </a:cubicBezTo>
                  <a:cubicBezTo>
                    <a:pt x="6273" y="45"/>
                    <a:pt x="6249" y="44"/>
                    <a:pt x="6224" y="44"/>
                  </a:cubicBezTo>
                  <a:cubicBezTo>
                    <a:pt x="6024" y="44"/>
                    <a:pt x="5819" y="128"/>
                    <a:pt x="5620" y="128"/>
                  </a:cubicBezTo>
                  <a:cubicBezTo>
                    <a:pt x="5415" y="128"/>
                    <a:pt x="5203" y="0"/>
                    <a:pt x="4990"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
            <p:cNvSpPr/>
            <p:nvPr/>
          </p:nvSpPr>
          <p:spPr>
            <a:xfrm>
              <a:off x="-3834625" y="-591600"/>
              <a:ext cx="12300" cy="14250"/>
            </a:xfrm>
            <a:custGeom>
              <a:avLst/>
              <a:gdLst/>
              <a:ahLst/>
              <a:cxnLst/>
              <a:rect l="l" t="t" r="r" b="b"/>
              <a:pathLst>
                <a:path w="492" h="570" extrusionOk="0">
                  <a:moveTo>
                    <a:pt x="77" y="0"/>
                  </a:moveTo>
                  <a:cubicBezTo>
                    <a:pt x="65" y="0"/>
                    <a:pt x="55" y="3"/>
                    <a:pt x="45" y="7"/>
                  </a:cubicBezTo>
                  <a:cubicBezTo>
                    <a:pt x="9" y="34"/>
                    <a:pt x="0" y="79"/>
                    <a:pt x="18" y="114"/>
                  </a:cubicBezTo>
                  <a:cubicBezTo>
                    <a:pt x="99" y="275"/>
                    <a:pt x="215" y="427"/>
                    <a:pt x="357" y="551"/>
                  </a:cubicBezTo>
                  <a:cubicBezTo>
                    <a:pt x="366" y="560"/>
                    <a:pt x="393" y="569"/>
                    <a:pt x="411" y="569"/>
                  </a:cubicBezTo>
                  <a:cubicBezTo>
                    <a:pt x="429" y="569"/>
                    <a:pt x="446" y="560"/>
                    <a:pt x="464" y="543"/>
                  </a:cubicBezTo>
                  <a:cubicBezTo>
                    <a:pt x="491" y="516"/>
                    <a:pt x="491" y="462"/>
                    <a:pt x="455" y="435"/>
                  </a:cubicBezTo>
                  <a:cubicBezTo>
                    <a:pt x="330" y="320"/>
                    <a:pt x="232" y="195"/>
                    <a:pt x="152" y="43"/>
                  </a:cubicBezTo>
                  <a:cubicBezTo>
                    <a:pt x="139" y="17"/>
                    <a:pt x="107" y="0"/>
                    <a:pt x="7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
            <p:cNvSpPr/>
            <p:nvPr/>
          </p:nvSpPr>
          <p:spPr>
            <a:xfrm>
              <a:off x="-3787575" y="-623500"/>
              <a:ext cx="8950" cy="9350"/>
            </a:xfrm>
            <a:custGeom>
              <a:avLst/>
              <a:gdLst/>
              <a:ahLst/>
              <a:cxnLst/>
              <a:rect l="l" t="t" r="r" b="b"/>
              <a:pathLst>
                <a:path w="358" h="374" extrusionOk="0">
                  <a:moveTo>
                    <a:pt x="274" y="0"/>
                  </a:moveTo>
                  <a:cubicBezTo>
                    <a:pt x="252" y="0"/>
                    <a:pt x="230" y="10"/>
                    <a:pt x="215" y="25"/>
                  </a:cubicBezTo>
                  <a:lnTo>
                    <a:pt x="28" y="248"/>
                  </a:lnTo>
                  <a:cubicBezTo>
                    <a:pt x="1" y="284"/>
                    <a:pt x="1" y="329"/>
                    <a:pt x="36" y="356"/>
                  </a:cubicBezTo>
                  <a:cubicBezTo>
                    <a:pt x="45" y="373"/>
                    <a:pt x="63" y="373"/>
                    <a:pt x="81" y="373"/>
                  </a:cubicBezTo>
                  <a:cubicBezTo>
                    <a:pt x="108" y="373"/>
                    <a:pt x="126" y="364"/>
                    <a:pt x="143" y="347"/>
                  </a:cubicBezTo>
                  <a:lnTo>
                    <a:pt x="331" y="124"/>
                  </a:lnTo>
                  <a:cubicBezTo>
                    <a:pt x="358" y="97"/>
                    <a:pt x="349" y="43"/>
                    <a:pt x="322" y="17"/>
                  </a:cubicBezTo>
                  <a:cubicBezTo>
                    <a:pt x="307" y="5"/>
                    <a:pt x="290" y="0"/>
                    <a:pt x="27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
            <p:cNvSpPr/>
            <p:nvPr/>
          </p:nvSpPr>
          <p:spPr>
            <a:xfrm>
              <a:off x="-3796925" y="-659950"/>
              <a:ext cx="5375" cy="13450"/>
            </a:xfrm>
            <a:custGeom>
              <a:avLst/>
              <a:gdLst/>
              <a:ahLst/>
              <a:cxnLst/>
              <a:rect l="l" t="t" r="r" b="b"/>
              <a:pathLst>
                <a:path w="215" h="538" extrusionOk="0">
                  <a:moveTo>
                    <a:pt x="130" y="0"/>
                  </a:moveTo>
                  <a:cubicBezTo>
                    <a:pt x="96" y="0"/>
                    <a:pt x="68" y="19"/>
                    <a:pt x="54" y="56"/>
                  </a:cubicBezTo>
                  <a:cubicBezTo>
                    <a:pt x="18" y="190"/>
                    <a:pt x="0" y="324"/>
                    <a:pt x="9" y="458"/>
                  </a:cubicBezTo>
                  <a:cubicBezTo>
                    <a:pt x="9" y="502"/>
                    <a:pt x="45" y="538"/>
                    <a:pt x="80" y="538"/>
                  </a:cubicBezTo>
                  <a:cubicBezTo>
                    <a:pt x="125" y="538"/>
                    <a:pt x="161" y="502"/>
                    <a:pt x="161" y="458"/>
                  </a:cubicBezTo>
                  <a:cubicBezTo>
                    <a:pt x="152" y="333"/>
                    <a:pt x="170" y="217"/>
                    <a:pt x="205" y="101"/>
                  </a:cubicBezTo>
                  <a:cubicBezTo>
                    <a:pt x="214" y="56"/>
                    <a:pt x="187" y="11"/>
                    <a:pt x="152" y="3"/>
                  </a:cubicBezTo>
                  <a:cubicBezTo>
                    <a:pt x="144" y="1"/>
                    <a:pt x="137" y="0"/>
                    <a:pt x="13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3715525" y="-650750"/>
              <a:ext cx="9600" cy="8050"/>
            </a:xfrm>
            <a:custGeom>
              <a:avLst/>
              <a:gdLst/>
              <a:ahLst/>
              <a:cxnLst/>
              <a:rect l="l" t="t" r="r" b="b"/>
              <a:pathLst>
                <a:path w="384" h="322" extrusionOk="0">
                  <a:moveTo>
                    <a:pt x="302" y="0"/>
                  </a:moveTo>
                  <a:cubicBezTo>
                    <a:pt x="276" y="0"/>
                    <a:pt x="250" y="12"/>
                    <a:pt x="232" y="36"/>
                  </a:cubicBezTo>
                  <a:cubicBezTo>
                    <a:pt x="197" y="98"/>
                    <a:pt x="134" y="152"/>
                    <a:pt x="63" y="170"/>
                  </a:cubicBezTo>
                  <a:cubicBezTo>
                    <a:pt x="18" y="188"/>
                    <a:pt x="0" y="223"/>
                    <a:pt x="9" y="268"/>
                  </a:cubicBezTo>
                  <a:cubicBezTo>
                    <a:pt x="18" y="304"/>
                    <a:pt x="54" y="321"/>
                    <a:pt x="81" y="321"/>
                  </a:cubicBezTo>
                  <a:lnTo>
                    <a:pt x="107" y="321"/>
                  </a:lnTo>
                  <a:cubicBezTo>
                    <a:pt x="205" y="286"/>
                    <a:pt x="304" y="214"/>
                    <a:pt x="366" y="116"/>
                  </a:cubicBezTo>
                  <a:cubicBezTo>
                    <a:pt x="384" y="81"/>
                    <a:pt x="375" y="36"/>
                    <a:pt x="339" y="9"/>
                  </a:cubicBezTo>
                  <a:cubicBezTo>
                    <a:pt x="327" y="3"/>
                    <a:pt x="314" y="0"/>
                    <a:pt x="3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3709275" y="-606625"/>
              <a:ext cx="14275" cy="4950"/>
            </a:xfrm>
            <a:custGeom>
              <a:avLst/>
              <a:gdLst/>
              <a:ahLst/>
              <a:cxnLst/>
              <a:rect l="l" t="t" r="r" b="b"/>
              <a:pathLst>
                <a:path w="571" h="198" extrusionOk="0">
                  <a:moveTo>
                    <a:pt x="496" y="0"/>
                  </a:moveTo>
                  <a:cubicBezTo>
                    <a:pt x="491" y="0"/>
                    <a:pt x="486" y="1"/>
                    <a:pt x="482" y="2"/>
                  </a:cubicBezTo>
                  <a:lnTo>
                    <a:pt x="71" y="46"/>
                  </a:lnTo>
                  <a:cubicBezTo>
                    <a:pt x="36" y="46"/>
                    <a:pt x="0" y="82"/>
                    <a:pt x="9" y="127"/>
                  </a:cubicBezTo>
                  <a:cubicBezTo>
                    <a:pt x="9" y="162"/>
                    <a:pt x="45" y="198"/>
                    <a:pt x="80" y="198"/>
                  </a:cubicBezTo>
                  <a:cubicBezTo>
                    <a:pt x="89" y="198"/>
                    <a:pt x="89" y="198"/>
                    <a:pt x="89" y="189"/>
                  </a:cubicBezTo>
                  <a:lnTo>
                    <a:pt x="500" y="153"/>
                  </a:lnTo>
                  <a:cubicBezTo>
                    <a:pt x="544" y="144"/>
                    <a:pt x="571" y="109"/>
                    <a:pt x="571" y="64"/>
                  </a:cubicBezTo>
                  <a:cubicBezTo>
                    <a:pt x="563" y="32"/>
                    <a:pt x="534" y="0"/>
                    <a:pt x="49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
            <p:cNvSpPr/>
            <p:nvPr/>
          </p:nvSpPr>
          <p:spPr>
            <a:xfrm>
              <a:off x="-3727350" y="-516325"/>
              <a:ext cx="11850" cy="15250"/>
            </a:xfrm>
            <a:custGeom>
              <a:avLst/>
              <a:gdLst/>
              <a:ahLst/>
              <a:cxnLst/>
              <a:rect l="l" t="t" r="r" b="b"/>
              <a:pathLst>
                <a:path w="474" h="610" extrusionOk="0">
                  <a:moveTo>
                    <a:pt x="81" y="0"/>
                  </a:moveTo>
                  <a:cubicBezTo>
                    <a:pt x="75" y="0"/>
                    <a:pt x="69" y="1"/>
                    <a:pt x="63" y="3"/>
                  </a:cubicBezTo>
                  <a:cubicBezTo>
                    <a:pt x="18" y="12"/>
                    <a:pt x="0" y="47"/>
                    <a:pt x="9" y="92"/>
                  </a:cubicBezTo>
                  <a:cubicBezTo>
                    <a:pt x="54" y="288"/>
                    <a:pt x="179" y="475"/>
                    <a:pt x="348" y="600"/>
                  </a:cubicBezTo>
                  <a:cubicBezTo>
                    <a:pt x="357" y="609"/>
                    <a:pt x="375" y="609"/>
                    <a:pt x="393" y="609"/>
                  </a:cubicBezTo>
                  <a:cubicBezTo>
                    <a:pt x="411" y="609"/>
                    <a:pt x="438" y="600"/>
                    <a:pt x="455" y="583"/>
                  </a:cubicBezTo>
                  <a:cubicBezTo>
                    <a:pt x="473" y="547"/>
                    <a:pt x="473" y="502"/>
                    <a:pt x="438" y="475"/>
                  </a:cubicBezTo>
                  <a:cubicBezTo>
                    <a:pt x="295" y="377"/>
                    <a:pt x="197" y="226"/>
                    <a:pt x="152" y="56"/>
                  </a:cubicBezTo>
                  <a:cubicBezTo>
                    <a:pt x="145" y="19"/>
                    <a:pt x="112" y="0"/>
                    <a:pt x="81"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
            <p:cNvSpPr/>
            <p:nvPr/>
          </p:nvSpPr>
          <p:spPr>
            <a:xfrm>
              <a:off x="-3801625" y="-502700"/>
              <a:ext cx="9175" cy="9200"/>
            </a:xfrm>
            <a:custGeom>
              <a:avLst/>
              <a:gdLst/>
              <a:ahLst/>
              <a:cxnLst/>
              <a:rect l="l" t="t" r="r" b="b"/>
              <a:pathLst>
                <a:path w="367" h="368" extrusionOk="0">
                  <a:moveTo>
                    <a:pt x="278" y="1"/>
                  </a:moveTo>
                  <a:cubicBezTo>
                    <a:pt x="258" y="1"/>
                    <a:pt x="238" y="9"/>
                    <a:pt x="224" y="29"/>
                  </a:cubicBezTo>
                  <a:cubicBezTo>
                    <a:pt x="179" y="82"/>
                    <a:pt x="135" y="136"/>
                    <a:pt x="108" y="198"/>
                  </a:cubicBezTo>
                  <a:lnTo>
                    <a:pt x="63" y="216"/>
                  </a:lnTo>
                  <a:cubicBezTo>
                    <a:pt x="27" y="225"/>
                    <a:pt x="1" y="269"/>
                    <a:pt x="19" y="314"/>
                  </a:cubicBezTo>
                  <a:cubicBezTo>
                    <a:pt x="27" y="341"/>
                    <a:pt x="54" y="368"/>
                    <a:pt x="90" y="368"/>
                  </a:cubicBezTo>
                  <a:cubicBezTo>
                    <a:pt x="99" y="368"/>
                    <a:pt x="99" y="359"/>
                    <a:pt x="108" y="359"/>
                  </a:cubicBezTo>
                  <a:lnTo>
                    <a:pt x="188" y="332"/>
                  </a:lnTo>
                  <a:cubicBezTo>
                    <a:pt x="215" y="332"/>
                    <a:pt x="233" y="314"/>
                    <a:pt x="242" y="287"/>
                  </a:cubicBezTo>
                  <a:cubicBezTo>
                    <a:pt x="259" y="234"/>
                    <a:pt x="295" y="171"/>
                    <a:pt x="340" y="127"/>
                  </a:cubicBezTo>
                  <a:cubicBezTo>
                    <a:pt x="366" y="91"/>
                    <a:pt x="358" y="46"/>
                    <a:pt x="331" y="20"/>
                  </a:cubicBezTo>
                  <a:cubicBezTo>
                    <a:pt x="314" y="7"/>
                    <a:pt x="296" y="1"/>
                    <a:pt x="2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
            <p:cNvSpPr/>
            <p:nvPr/>
          </p:nvSpPr>
          <p:spPr>
            <a:xfrm>
              <a:off x="-3870750" y="-515875"/>
              <a:ext cx="10275" cy="4525"/>
            </a:xfrm>
            <a:custGeom>
              <a:avLst/>
              <a:gdLst/>
              <a:ahLst/>
              <a:cxnLst/>
              <a:rect l="l" t="t" r="r" b="b"/>
              <a:pathLst>
                <a:path w="411" h="181" extrusionOk="0">
                  <a:moveTo>
                    <a:pt x="317" y="0"/>
                  </a:moveTo>
                  <a:cubicBezTo>
                    <a:pt x="310" y="0"/>
                    <a:pt x="302" y="1"/>
                    <a:pt x="295" y="3"/>
                  </a:cubicBezTo>
                  <a:cubicBezTo>
                    <a:pt x="254" y="20"/>
                    <a:pt x="210" y="30"/>
                    <a:pt x="165" y="30"/>
                  </a:cubicBezTo>
                  <a:cubicBezTo>
                    <a:pt x="140" y="30"/>
                    <a:pt x="115" y="27"/>
                    <a:pt x="89" y="20"/>
                  </a:cubicBezTo>
                  <a:cubicBezTo>
                    <a:pt x="54" y="20"/>
                    <a:pt x="9" y="47"/>
                    <a:pt x="0" y="83"/>
                  </a:cubicBezTo>
                  <a:cubicBezTo>
                    <a:pt x="0" y="127"/>
                    <a:pt x="27" y="163"/>
                    <a:pt x="63" y="172"/>
                  </a:cubicBezTo>
                  <a:cubicBezTo>
                    <a:pt x="98" y="181"/>
                    <a:pt x="134" y="181"/>
                    <a:pt x="170" y="181"/>
                  </a:cubicBezTo>
                  <a:cubicBezTo>
                    <a:pt x="232" y="181"/>
                    <a:pt x="295" y="172"/>
                    <a:pt x="348" y="145"/>
                  </a:cubicBezTo>
                  <a:cubicBezTo>
                    <a:pt x="393" y="136"/>
                    <a:pt x="411" y="92"/>
                    <a:pt x="393" y="47"/>
                  </a:cubicBezTo>
                  <a:cubicBezTo>
                    <a:pt x="385" y="18"/>
                    <a:pt x="353" y="0"/>
                    <a:pt x="31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
            <p:cNvSpPr/>
            <p:nvPr/>
          </p:nvSpPr>
          <p:spPr>
            <a:xfrm>
              <a:off x="-3889050" y="-571975"/>
              <a:ext cx="9850" cy="6450"/>
            </a:xfrm>
            <a:custGeom>
              <a:avLst/>
              <a:gdLst/>
              <a:ahLst/>
              <a:cxnLst/>
              <a:rect l="l" t="t" r="r" b="b"/>
              <a:pathLst>
                <a:path w="394" h="258" extrusionOk="0">
                  <a:moveTo>
                    <a:pt x="87" y="0"/>
                  </a:moveTo>
                  <a:cubicBezTo>
                    <a:pt x="59" y="0"/>
                    <a:pt x="32" y="17"/>
                    <a:pt x="19" y="43"/>
                  </a:cubicBezTo>
                  <a:cubicBezTo>
                    <a:pt x="1" y="79"/>
                    <a:pt x="10" y="123"/>
                    <a:pt x="54" y="141"/>
                  </a:cubicBezTo>
                  <a:lnTo>
                    <a:pt x="268" y="248"/>
                  </a:lnTo>
                  <a:cubicBezTo>
                    <a:pt x="286" y="257"/>
                    <a:pt x="295" y="257"/>
                    <a:pt x="304" y="257"/>
                  </a:cubicBezTo>
                  <a:cubicBezTo>
                    <a:pt x="331" y="257"/>
                    <a:pt x="358" y="239"/>
                    <a:pt x="375" y="213"/>
                  </a:cubicBezTo>
                  <a:cubicBezTo>
                    <a:pt x="393" y="177"/>
                    <a:pt x="375" y="132"/>
                    <a:pt x="340" y="114"/>
                  </a:cubicBezTo>
                  <a:lnTo>
                    <a:pt x="117" y="7"/>
                  </a:lnTo>
                  <a:cubicBezTo>
                    <a:pt x="107" y="3"/>
                    <a:pt x="97" y="0"/>
                    <a:pt x="8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
            <p:cNvSpPr/>
            <p:nvPr/>
          </p:nvSpPr>
          <p:spPr>
            <a:xfrm>
              <a:off x="-3877225" y="-635850"/>
              <a:ext cx="11625" cy="11425"/>
            </a:xfrm>
            <a:custGeom>
              <a:avLst/>
              <a:gdLst/>
              <a:ahLst/>
              <a:cxnLst/>
              <a:rect l="l" t="t" r="r" b="b"/>
              <a:pathLst>
                <a:path w="465" h="457" extrusionOk="0">
                  <a:moveTo>
                    <a:pt x="86" y="1"/>
                  </a:moveTo>
                  <a:cubicBezTo>
                    <a:pt x="81" y="1"/>
                    <a:pt x="77" y="1"/>
                    <a:pt x="72" y="2"/>
                  </a:cubicBezTo>
                  <a:cubicBezTo>
                    <a:pt x="27" y="11"/>
                    <a:pt x="0" y="47"/>
                    <a:pt x="9" y="91"/>
                  </a:cubicBezTo>
                  <a:cubicBezTo>
                    <a:pt x="36" y="270"/>
                    <a:pt x="188" y="421"/>
                    <a:pt x="375" y="457"/>
                  </a:cubicBezTo>
                  <a:lnTo>
                    <a:pt x="384" y="457"/>
                  </a:lnTo>
                  <a:cubicBezTo>
                    <a:pt x="420" y="457"/>
                    <a:pt x="455" y="430"/>
                    <a:pt x="464" y="395"/>
                  </a:cubicBezTo>
                  <a:cubicBezTo>
                    <a:pt x="464" y="350"/>
                    <a:pt x="438" y="314"/>
                    <a:pt x="402" y="305"/>
                  </a:cubicBezTo>
                  <a:cubicBezTo>
                    <a:pt x="277" y="287"/>
                    <a:pt x="179" y="180"/>
                    <a:pt x="161" y="64"/>
                  </a:cubicBezTo>
                  <a:cubicBezTo>
                    <a:pt x="153" y="33"/>
                    <a:pt x="124" y="1"/>
                    <a:pt x="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3778425" y="-575550"/>
              <a:ext cx="7150" cy="11350"/>
            </a:xfrm>
            <a:custGeom>
              <a:avLst/>
              <a:gdLst/>
              <a:ahLst/>
              <a:cxnLst/>
              <a:rect l="l" t="t" r="r" b="b"/>
              <a:pathLst>
                <a:path w="286" h="454" extrusionOk="0">
                  <a:moveTo>
                    <a:pt x="195" y="1"/>
                  </a:moveTo>
                  <a:cubicBezTo>
                    <a:pt x="167" y="1"/>
                    <a:pt x="139" y="19"/>
                    <a:pt x="125" y="52"/>
                  </a:cubicBezTo>
                  <a:lnTo>
                    <a:pt x="18" y="347"/>
                  </a:lnTo>
                  <a:cubicBezTo>
                    <a:pt x="1" y="391"/>
                    <a:pt x="27" y="436"/>
                    <a:pt x="63" y="445"/>
                  </a:cubicBezTo>
                  <a:cubicBezTo>
                    <a:pt x="72" y="454"/>
                    <a:pt x="81" y="454"/>
                    <a:pt x="90" y="454"/>
                  </a:cubicBezTo>
                  <a:cubicBezTo>
                    <a:pt x="125" y="454"/>
                    <a:pt x="152" y="436"/>
                    <a:pt x="161" y="400"/>
                  </a:cubicBezTo>
                  <a:lnTo>
                    <a:pt x="268" y="106"/>
                  </a:lnTo>
                  <a:cubicBezTo>
                    <a:pt x="286" y="61"/>
                    <a:pt x="268" y="17"/>
                    <a:pt x="224" y="8"/>
                  </a:cubicBezTo>
                  <a:cubicBezTo>
                    <a:pt x="214" y="3"/>
                    <a:pt x="205" y="1"/>
                    <a:pt x="19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
            <p:cNvSpPr/>
            <p:nvPr/>
          </p:nvSpPr>
          <p:spPr>
            <a:xfrm>
              <a:off x="-3840425" y="-531925"/>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3680175" y="-545437"/>
              <a:ext cx="8500" cy="6525"/>
            </a:xfrm>
            <a:custGeom>
              <a:avLst/>
              <a:gdLst/>
              <a:ahLst/>
              <a:cxnLst/>
              <a:rect l="l" t="t" r="r" b="b"/>
              <a:pathLst>
                <a:path w="340" h="261" extrusionOk="0">
                  <a:moveTo>
                    <a:pt x="85" y="0"/>
                  </a:moveTo>
                  <a:cubicBezTo>
                    <a:pt x="66" y="0"/>
                    <a:pt x="48" y="7"/>
                    <a:pt x="36" y="20"/>
                  </a:cubicBezTo>
                  <a:cubicBezTo>
                    <a:pt x="0" y="46"/>
                    <a:pt x="0" y="91"/>
                    <a:pt x="27" y="127"/>
                  </a:cubicBezTo>
                  <a:cubicBezTo>
                    <a:pt x="80" y="189"/>
                    <a:pt x="152" y="234"/>
                    <a:pt x="232" y="251"/>
                  </a:cubicBezTo>
                  <a:cubicBezTo>
                    <a:pt x="232" y="260"/>
                    <a:pt x="241" y="260"/>
                    <a:pt x="250" y="260"/>
                  </a:cubicBezTo>
                  <a:cubicBezTo>
                    <a:pt x="286" y="260"/>
                    <a:pt x="312" y="234"/>
                    <a:pt x="321" y="198"/>
                  </a:cubicBezTo>
                  <a:cubicBezTo>
                    <a:pt x="339" y="162"/>
                    <a:pt x="312" y="118"/>
                    <a:pt x="268" y="109"/>
                  </a:cubicBezTo>
                  <a:cubicBezTo>
                    <a:pt x="223" y="91"/>
                    <a:pt x="178" y="64"/>
                    <a:pt x="143" y="28"/>
                  </a:cubicBezTo>
                  <a:cubicBezTo>
                    <a:pt x="128" y="9"/>
                    <a:pt x="106" y="0"/>
                    <a:pt x="8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3762600" y="-679775"/>
              <a:ext cx="6050" cy="12100"/>
            </a:xfrm>
            <a:custGeom>
              <a:avLst/>
              <a:gdLst/>
              <a:ahLst/>
              <a:cxnLst/>
              <a:rect l="l" t="t" r="r" b="b"/>
              <a:pathLst>
                <a:path w="242" h="484" extrusionOk="0">
                  <a:moveTo>
                    <a:pt x="157" y="0"/>
                  </a:moveTo>
                  <a:cubicBezTo>
                    <a:pt x="119" y="0"/>
                    <a:pt x="90" y="33"/>
                    <a:pt x="90" y="73"/>
                  </a:cubicBezTo>
                  <a:cubicBezTo>
                    <a:pt x="81" y="180"/>
                    <a:pt x="54" y="278"/>
                    <a:pt x="19" y="376"/>
                  </a:cubicBezTo>
                  <a:cubicBezTo>
                    <a:pt x="1" y="412"/>
                    <a:pt x="19" y="457"/>
                    <a:pt x="54" y="474"/>
                  </a:cubicBezTo>
                  <a:cubicBezTo>
                    <a:pt x="63" y="483"/>
                    <a:pt x="72" y="483"/>
                    <a:pt x="90" y="483"/>
                  </a:cubicBezTo>
                  <a:cubicBezTo>
                    <a:pt x="117" y="483"/>
                    <a:pt x="144" y="465"/>
                    <a:pt x="153" y="439"/>
                  </a:cubicBezTo>
                  <a:cubicBezTo>
                    <a:pt x="206" y="323"/>
                    <a:pt x="233" y="207"/>
                    <a:pt x="242" y="82"/>
                  </a:cubicBezTo>
                  <a:cubicBezTo>
                    <a:pt x="242" y="37"/>
                    <a:pt x="215" y="2"/>
                    <a:pt x="170" y="2"/>
                  </a:cubicBezTo>
                  <a:cubicBezTo>
                    <a:pt x="166" y="1"/>
                    <a:pt x="161" y="0"/>
                    <a:pt x="15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3847775" y="-663025"/>
              <a:ext cx="8700" cy="9400"/>
            </a:xfrm>
            <a:custGeom>
              <a:avLst/>
              <a:gdLst/>
              <a:ahLst/>
              <a:cxnLst/>
              <a:rect l="l" t="t" r="r" b="b"/>
              <a:pathLst>
                <a:path w="348" h="376" extrusionOk="0">
                  <a:moveTo>
                    <a:pt x="71" y="1"/>
                  </a:moveTo>
                  <a:cubicBezTo>
                    <a:pt x="27" y="1"/>
                    <a:pt x="0" y="36"/>
                    <a:pt x="0" y="72"/>
                  </a:cubicBezTo>
                  <a:cubicBezTo>
                    <a:pt x="0" y="233"/>
                    <a:pt x="143" y="322"/>
                    <a:pt x="214" y="366"/>
                  </a:cubicBezTo>
                  <a:cubicBezTo>
                    <a:pt x="232" y="375"/>
                    <a:pt x="241" y="375"/>
                    <a:pt x="259" y="375"/>
                  </a:cubicBezTo>
                  <a:cubicBezTo>
                    <a:pt x="286" y="375"/>
                    <a:pt x="312" y="366"/>
                    <a:pt x="321" y="340"/>
                  </a:cubicBezTo>
                  <a:cubicBezTo>
                    <a:pt x="348" y="304"/>
                    <a:pt x="330" y="259"/>
                    <a:pt x="294" y="233"/>
                  </a:cubicBezTo>
                  <a:cubicBezTo>
                    <a:pt x="223" y="188"/>
                    <a:pt x="152" y="134"/>
                    <a:pt x="152" y="72"/>
                  </a:cubicBezTo>
                  <a:cubicBezTo>
                    <a:pt x="152" y="27"/>
                    <a:pt x="116" y="1"/>
                    <a:pt x="7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3860500" y="-483575"/>
              <a:ext cx="6950" cy="5250"/>
            </a:xfrm>
            <a:custGeom>
              <a:avLst/>
              <a:gdLst/>
              <a:ahLst/>
              <a:cxnLst/>
              <a:rect l="l" t="t" r="r" b="b"/>
              <a:pathLst>
                <a:path w="278" h="210" extrusionOk="0">
                  <a:moveTo>
                    <a:pt x="192" y="0"/>
                  </a:moveTo>
                  <a:cubicBezTo>
                    <a:pt x="178" y="0"/>
                    <a:pt x="164" y="4"/>
                    <a:pt x="152" y="13"/>
                  </a:cubicBezTo>
                  <a:lnTo>
                    <a:pt x="45" y="66"/>
                  </a:lnTo>
                  <a:cubicBezTo>
                    <a:pt x="9" y="93"/>
                    <a:pt x="1" y="138"/>
                    <a:pt x="18" y="174"/>
                  </a:cubicBezTo>
                  <a:cubicBezTo>
                    <a:pt x="36" y="200"/>
                    <a:pt x="63" y="209"/>
                    <a:pt x="90" y="209"/>
                  </a:cubicBezTo>
                  <a:cubicBezTo>
                    <a:pt x="99" y="209"/>
                    <a:pt x="108" y="209"/>
                    <a:pt x="125" y="200"/>
                  </a:cubicBezTo>
                  <a:lnTo>
                    <a:pt x="233" y="147"/>
                  </a:lnTo>
                  <a:cubicBezTo>
                    <a:pt x="268" y="120"/>
                    <a:pt x="277" y="75"/>
                    <a:pt x="259" y="40"/>
                  </a:cubicBezTo>
                  <a:cubicBezTo>
                    <a:pt x="247" y="16"/>
                    <a:pt x="220"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3908450" y="-530100"/>
              <a:ext cx="12750" cy="4050"/>
            </a:xfrm>
            <a:custGeom>
              <a:avLst/>
              <a:gdLst/>
              <a:ahLst/>
              <a:cxnLst/>
              <a:rect l="l" t="t" r="r" b="b"/>
              <a:pathLst>
                <a:path w="510" h="162" extrusionOk="0">
                  <a:moveTo>
                    <a:pt x="429" y="1"/>
                  </a:moveTo>
                  <a:lnTo>
                    <a:pt x="72" y="9"/>
                  </a:lnTo>
                  <a:cubicBezTo>
                    <a:pt x="27" y="9"/>
                    <a:pt x="1" y="45"/>
                    <a:pt x="1" y="90"/>
                  </a:cubicBezTo>
                  <a:cubicBezTo>
                    <a:pt x="1" y="125"/>
                    <a:pt x="36" y="161"/>
                    <a:pt x="72" y="161"/>
                  </a:cubicBezTo>
                  <a:lnTo>
                    <a:pt x="429" y="152"/>
                  </a:lnTo>
                  <a:cubicBezTo>
                    <a:pt x="473" y="152"/>
                    <a:pt x="509" y="117"/>
                    <a:pt x="509" y="72"/>
                  </a:cubicBezTo>
                  <a:cubicBezTo>
                    <a:pt x="500" y="36"/>
                    <a:pt x="473" y="1"/>
                    <a:pt x="42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3755000" y="-486450"/>
              <a:ext cx="6475" cy="9225"/>
            </a:xfrm>
            <a:custGeom>
              <a:avLst/>
              <a:gdLst/>
              <a:ahLst/>
              <a:cxnLst/>
              <a:rect l="l" t="t" r="r" b="b"/>
              <a:pathLst>
                <a:path w="259" h="369" extrusionOk="0">
                  <a:moveTo>
                    <a:pt x="82" y="1"/>
                  </a:moveTo>
                  <a:cubicBezTo>
                    <a:pt x="75" y="1"/>
                    <a:pt x="69" y="2"/>
                    <a:pt x="63" y="3"/>
                  </a:cubicBezTo>
                  <a:cubicBezTo>
                    <a:pt x="18" y="21"/>
                    <a:pt x="0" y="66"/>
                    <a:pt x="18" y="110"/>
                  </a:cubicBezTo>
                  <a:lnTo>
                    <a:pt x="107" y="324"/>
                  </a:lnTo>
                  <a:cubicBezTo>
                    <a:pt x="116" y="351"/>
                    <a:pt x="143" y="369"/>
                    <a:pt x="179" y="369"/>
                  </a:cubicBezTo>
                  <a:lnTo>
                    <a:pt x="205" y="369"/>
                  </a:lnTo>
                  <a:cubicBezTo>
                    <a:pt x="241" y="351"/>
                    <a:pt x="259" y="306"/>
                    <a:pt x="241" y="262"/>
                  </a:cubicBezTo>
                  <a:lnTo>
                    <a:pt x="161" y="48"/>
                  </a:lnTo>
                  <a:cubicBezTo>
                    <a:pt x="146" y="18"/>
                    <a:pt x="113" y="1"/>
                    <a:pt x="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3876775" y="-543350"/>
              <a:ext cx="32125" cy="27975"/>
            </a:xfrm>
            <a:custGeom>
              <a:avLst/>
              <a:gdLst/>
              <a:ahLst/>
              <a:cxnLst/>
              <a:rect l="l" t="t" r="r" b="b"/>
              <a:pathLst>
                <a:path w="1285" h="1119" extrusionOk="0">
                  <a:moveTo>
                    <a:pt x="535" y="0"/>
                  </a:moveTo>
                  <a:cubicBezTo>
                    <a:pt x="514" y="0"/>
                    <a:pt x="494" y="1"/>
                    <a:pt x="473" y="4"/>
                  </a:cubicBezTo>
                  <a:cubicBezTo>
                    <a:pt x="232" y="31"/>
                    <a:pt x="27" y="254"/>
                    <a:pt x="18" y="495"/>
                  </a:cubicBezTo>
                  <a:cubicBezTo>
                    <a:pt x="0" y="736"/>
                    <a:pt x="161" y="977"/>
                    <a:pt x="384" y="1075"/>
                  </a:cubicBezTo>
                  <a:cubicBezTo>
                    <a:pt x="460" y="1104"/>
                    <a:pt x="541" y="1118"/>
                    <a:pt x="621" y="1118"/>
                  </a:cubicBezTo>
                  <a:cubicBezTo>
                    <a:pt x="784" y="1118"/>
                    <a:pt x="945" y="1060"/>
                    <a:pt x="1071" y="959"/>
                  </a:cubicBezTo>
                  <a:cubicBezTo>
                    <a:pt x="1151" y="896"/>
                    <a:pt x="1214" y="816"/>
                    <a:pt x="1231" y="727"/>
                  </a:cubicBezTo>
                  <a:cubicBezTo>
                    <a:pt x="1285" y="539"/>
                    <a:pt x="1160" y="343"/>
                    <a:pt x="1017" y="218"/>
                  </a:cubicBezTo>
                  <a:cubicBezTo>
                    <a:pt x="889" y="98"/>
                    <a:pt x="712" y="0"/>
                    <a:pt x="53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3851575" y="-551625"/>
              <a:ext cx="20325" cy="10725"/>
            </a:xfrm>
            <a:custGeom>
              <a:avLst/>
              <a:gdLst/>
              <a:ahLst/>
              <a:cxnLst/>
              <a:rect l="l" t="t" r="r" b="b"/>
              <a:pathLst>
                <a:path w="813" h="429" extrusionOk="0">
                  <a:moveTo>
                    <a:pt x="266" y="0"/>
                  </a:moveTo>
                  <a:cubicBezTo>
                    <a:pt x="211" y="0"/>
                    <a:pt x="160" y="10"/>
                    <a:pt x="116" y="41"/>
                  </a:cubicBezTo>
                  <a:cubicBezTo>
                    <a:pt x="0" y="139"/>
                    <a:pt x="72" y="344"/>
                    <a:pt x="206" y="398"/>
                  </a:cubicBezTo>
                  <a:cubicBezTo>
                    <a:pt x="252" y="419"/>
                    <a:pt x="301" y="428"/>
                    <a:pt x="350" y="428"/>
                  </a:cubicBezTo>
                  <a:cubicBezTo>
                    <a:pt x="444" y="428"/>
                    <a:pt x="541" y="397"/>
                    <a:pt x="634" y="362"/>
                  </a:cubicBezTo>
                  <a:cubicBezTo>
                    <a:pt x="678" y="344"/>
                    <a:pt x="723" y="326"/>
                    <a:pt x="759" y="291"/>
                  </a:cubicBezTo>
                  <a:cubicBezTo>
                    <a:pt x="794" y="246"/>
                    <a:pt x="812" y="192"/>
                    <a:pt x="777" y="148"/>
                  </a:cubicBezTo>
                  <a:cubicBezTo>
                    <a:pt x="643" y="77"/>
                    <a:pt x="491" y="23"/>
                    <a:pt x="339" y="5"/>
                  </a:cubicBezTo>
                  <a:cubicBezTo>
                    <a:pt x="315" y="2"/>
                    <a:pt x="290" y="0"/>
                    <a:pt x="26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
            <p:cNvSpPr/>
            <p:nvPr/>
          </p:nvSpPr>
          <p:spPr>
            <a:xfrm>
              <a:off x="-3858925" y="-579250"/>
              <a:ext cx="21650" cy="17900"/>
            </a:xfrm>
            <a:custGeom>
              <a:avLst/>
              <a:gdLst/>
              <a:ahLst/>
              <a:cxnLst/>
              <a:rect l="l" t="t" r="r" b="b"/>
              <a:pathLst>
                <a:path w="866" h="716" extrusionOk="0">
                  <a:moveTo>
                    <a:pt x="324" y="0"/>
                  </a:moveTo>
                  <a:cubicBezTo>
                    <a:pt x="280" y="0"/>
                    <a:pt x="236" y="9"/>
                    <a:pt x="196" y="31"/>
                  </a:cubicBezTo>
                  <a:cubicBezTo>
                    <a:pt x="54" y="102"/>
                    <a:pt x="0" y="307"/>
                    <a:pt x="71" y="450"/>
                  </a:cubicBezTo>
                  <a:cubicBezTo>
                    <a:pt x="143" y="602"/>
                    <a:pt x="294" y="691"/>
                    <a:pt x="455" y="709"/>
                  </a:cubicBezTo>
                  <a:cubicBezTo>
                    <a:pt x="480" y="713"/>
                    <a:pt x="505" y="715"/>
                    <a:pt x="530" y="715"/>
                  </a:cubicBezTo>
                  <a:cubicBezTo>
                    <a:pt x="613" y="715"/>
                    <a:pt x="694" y="690"/>
                    <a:pt x="749" y="628"/>
                  </a:cubicBezTo>
                  <a:cubicBezTo>
                    <a:pt x="865" y="504"/>
                    <a:pt x="794" y="289"/>
                    <a:pt x="669" y="165"/>
                  </a:cubicBezTo>
                  <a:cubicBezTo>
                    <a:pt x="577" y="73"/>
                    <a:pt x="447" y="0"/>
                    <a:pt x="32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
            <p:cNvSpPr/>
            <p:nvPr/>
          </p:nvSpPr>
          <p:spPr>
            <a:xfrm>
              <a:off x="-3822575" y="-555075"/>
              <a:ext cx="28775" cy="33700"/>
            </a:xfrm>
            <a:custGeom>
              <a:avLst/>
              <a:gdLst/>
              <a:ahLst/>
              <a:cxnLst/>
              <a:rect l="l" t="t" r="r" b="b"/>
              <a:pathLst>
                <a:path w="1151" h="1348" extrusionOk="0">
                  <a:moveTo>
                    <a:pt x="464" y="0"/>
                  </a:moveTo>
                  <a:cubicBezTo>
                    <a:pt x="223" y="90"/>
                    <a:pt x="80" y="357"/>
                    <a:pt x="36" y="616"/>
                  </a:cubicBezTo>
                  <a:cubicBezTo>
                    <a:pt x="0" y="785"/>
                    <a:pt x="0" y="973"/>
                    <a:pt x="89" y="1124"/>
                  </a:cubicBezTo>
                  <a:cubicBezTo>
                    <a:pt x="179" y="1258"/>
                    <a:pt x="348" y="1347"/>
                    <a:pt x="518" y="1347"/>
                  </a:cubicBezTo>
                  <a:cubicBezTo>
                    <a:pt x="687" y="1347"/>
                    <a:pt x="848" y="1267"/>
                    <a:pt x="964" y="1142"/>
                  </a:cubicBezTo>
                  <a:cubicBezTo>
                    <a:pt x="1089" y="1008"/>
                    <a:pt x="1151" y="830"/>
                    <a:pt x="1142" y="643"/>
                  </a:cubicBezTo>
                  <a:cubicBezTo>
                    <a:pt x="1133" y="464"/>
                    <a:pt x="616" y="99"/>
                    <a:pt x="46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3817900" y="-584750"/>
              <a:ext cx="10700" cy="14800"/>
            </a:xfrm>
            <a:custGeom>
              <a:avLst/>
              <a:gdLst/>
              <a:ahLst/>
              <a:cxnLst/>
              <a:rect l="l" t="t" r="r" b="b"/>
              <a:pathLst>
                <a:path w="428" h="592" extrusionOk="0">
                  <a:moveTo>
                    <a:pt x="316" y="0"/>
                  </a:moveTo>
                  <a:cubicBezTo>
                    <a:pt x="315" y="0"/>
                    <a:pt x="314" y="1"/>
                    <a:pt x="313" y="1"/>
                  </a:cubicBezTo>
                  <a:cubicBezTo>
                    <a:pt x="152" y="37"/>
                    <a:pt x="0" y="179"/>
                    <a:pt x="9" y="349"/>
                  </a:cubicBezTo>
                  <a:cubicBezTo>
                    <a:pt x="16" y="481"/>
                    <a:pt x="143" y="591"/>
                    <a:pt x="266" y="591"/>
                  </a:cubicBezTo>
                  <a:cubicBezTo>
                    <a:pt x="300" y="591"/>
                    <a:pt x="335" y="583"/>
                    <a:pt x="366" y="563"/>
                  </a:cubicBezTo>
                  <a:cubicBezTo>
                    <a:pt x="428" y="519"/>
                    <a:pt x="386" y="0"/>
                    <a:pt x="31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
            <p:cNvSpPr/>
            <p:nvPr/>
          </p:nvSpPr>
          <p:spPr>
            <a:xfrm>
              <a:off x="-3796275" y="-571900"/>
              <a:ext cx="30575" cy="22325"/>
            </a:xfrm>
            <a:custGeom>
              <a:avLst/>
              <a:gdLst/>
              <a:ahLst/>
              <a:cxnLst/>
              <a:rect l="l" t="t" r="r" b="b"/>
              <a:pathLst>
                <a:path w="1223" h="893" extrusionOk="0">
                  <a:moveTo>
                    <a:pt x="383" y="1"/>
                  </a:moveTo>
                  <a:cubicBezTo>
                    <a:pt x="363" y="1"/>
                    <a:pt x="343" y="2"/>
                    <a:pt x="322" y="4"/>
                  </a:cubicBezTo>
                  <a:cubicBezTo>
                    <a:pt x="108" y="49"/>
                    <a:pt x="1" y="334"/>
                    <a:pt x="90" y="540"/>
                  </a:cubicBezTo>
                  <a:cubicBezTo>
                    <a:pt x="179" y="745"/>
                    <a:pt x="402" y="861"/>
                    <a:pt x="625" y="888"/>
                  </a:cubicBezTo>
                  <a:cubicBezTo>
                    <a:pt x="651" y="891"/>
                    <a:pt x="677" y="892"/>
                    <a:pt x="703" y="892"/>
                  </a:cubicBezTo>
                  <a:cubicBezTo>
                    <a:pt x="907" y="892"/>
                    <a:pt x="1123" y="800"/>
                    <a:pt x="1178" y="602"/>
                  </a:cubicBezTo>
                  <a:cubicBezTo>
                    <a:pt x="1223" y="441"/>
                    <a:pt x="1134" y="272"/>
                    <a:pt x="1000" y="174"/>
                  </a:cubicBezTo>
                  <a:cubicBezTo>
                    <a:pt x="866" y="76"/>
                    <a:pt x="688" y="31"/>
                    <a:pt x="527" y="13"/>
                  </a:cubicBezTo>
                  <a:cubicBezTo>
                    <a:pt x="477" y="7"/>
                    <a:pt x="431" y="1"/>
                    <a:pt x="383"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
            <p:cNvSpPr/>
            <p:nvPr/>
          </p:nvSpPr>
          <p:spPr>
            <a:xfrm>
              <a:off x="-3774625" y="-587150"/>
              <a:ext cx="9825" cy="10475"/>
            </a:xfrm>
            <a:custGeom>
              <a:avLst/>
              <a:gdLst/>
              <a:ahLst/>
              <a:cxnLst/>
              <a:rect l="l" t="t" r="r" b="b"/>
              <a:pathLst>
                <a:path w="393" h="419" extrusionOk="0">
                  <a:moveTo>
                    <a:pt x="184" y="1"/>
                  </a:moveTo>
                  <a:cubicBezTo>
                    <a:pt x="122" y="1"/>
                    <a:pt x="58" y="47"/>
                    <a:pt x="36" y="106"/>
                  </a:cubicBezTo>
                  <a:cubicBezTo>
                    <a:pt x="0" y="177"/>
                    <a:pt x="9" y="266"/>
                    <a:pt x="36" y="338"/>
                  </a:cubicBezTo>
                  <a:cubicBezTo>
                    <a:pt x="65" y="392"/>
                    <a:pt x="124" y="419"/>
                    <a:pt x="185" y="419"/>
                  </a:cubicBezTo>
                  <a:cubicBezTo>
                    <a:pt x="235" y="419"/>
                    <a:pt x="285" y="401"/>
                    <a:pt x="321" y="365"/>
                  </a:cubicBezTo>
                  <a:cubicBezTo>
                    <a:pt x="393" y="284"/>
                    <a:pt x="384" y="150"/>
                    <a:pt x="312" y="61"/>
                  </a:cubicBezTo>
                  <a:cubicBezTo>
                    <a:pt x="295" y="34"/>
                    <a:pt x="259" y="17"/>
                    <a:pt x="223" y="8"/>
                  </a:cubicBezTo>
                  <a:cubicBezTo>
                    <a:pt x="210" y="3"/>
                    <a:pt x="197" y="1"/>
                    <a:pt x="18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3763475" y="-562025"/>
              <a:ext cx="33700" cy="37950"/>
            </a:xfrm>
            <a:custGeom>
              <a:avLst/>
              <a:gdLst/>
              <a:ahLst/>
              <a:cxnLst/>
              <a:rect l="l" t="t" r="r" b="b"/>
              <a:pathLst>
                <a:path w="1348" h="1518" extrusionOk="0">
                  <a:moveTo>
                    <a:pt x="788" y="0"/>
                  </a:moveTo>
                  <a:cubicBezTo>
                    <a:pt x="692" y="0"/>
                    <a:pt x="598" y="34"/>
                    <a:pt x="518" y="82"/>
                  </a:cubicBezTo>
                  <a:cubicBezTo>
                    <a:pt x="205" y="252"/>
                    <a:pt x="0" y="608"/>
                    <a:pt x="0" y="965"/>
                  </a:cubicBezTo>
                  <a:cubicBezTo>
                    <a:pt x="0" y="1072"/>
                    <a:pt x="18" y="1171"/>
                    <a:pt x="72" y="1260"/>
                  </a:cubicBezTo>
                  <a:cubicBezTo>
                    <a:pt x="143" y="1394"/>
                    <a:pt x="286" y="1483"/>
                    <a:pt x="437" y="1510"/>
                  </a:cubicBezTo>
                  <a:cubicBezTo>
                    <a:pt x="468" y="1515"/>
                    <a:pt x="498" y="1517"/>
                    <a:pt x="528" y="1517"/>
                  </a:cubicBezTo>
                  <a:cubicBezTo>
                    <a:pt x="649" y="1517"/>
                    <a:pt x="767" y="1477"/>
                    <a:pt x="874" y="1420"/>
                  </a:cubicBezTo>
                  <a:cubicBezTo>
                    <a:pt x="1169" y="1251"/>
                    <a:pt x="1347" y="894"/>
                    <a:pt x="1294" y="564"/>
                  </a:cubicBezTo>
                  <a:cubicBezTo>
                    <a:pt x="1267" y="412"/>
                    <a:pt x="1196" y="252"/>
                    <a:pt x="1053" y="189"/>
                  </a:cubicBezTo>
                  <a:cubicBezTo>
                    <a:pt x="1026" y="91"/>
                    <a:pt x="928" y="20"/>
                    <a:pt x="821" y="2"/>
                  </a:cubicBezTo>
                  <a:cubicBezTo>
                    <a:pt x="810" y="1"/>
                    <a:pt x="799" y="0"/>
                    <a:pt x="788"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3780425" y="-542375"/>
              <a:ext cx="9825" cy="12975"/>
            </a:xfrm>
            <a:custGeom>
              <a:avLst/>
              <a:gdLst/>
              <a:ahLst/>
              <a:cxnLst/>
              <a:rect l="l" t="t" r="r" b="b"/>
              <a:pathLst>
                <a:path w="393" h="519" extrusionOk="0">
                  <a:moveTo>
                    <a:pt x="200" y="0"/>
                  </a:moveTo>
                  <a:cubicBezTo>
                    <a:pt x="196" y="0"/>
                    <a:pt x="192" y="0"/>
                    <a:pt x="188" y="1"/>
                  </a:cubicBezTo>
                  <a:cubicBezTo>
                    <a:pt x="152" y="10"/>
                    <a:pt x="116" y="46"/>
                    <a:pt x="98" y="81"/>
                  </a:cubicBezTo>
                  <a:cubicBezTo>
                    <a:pt x="27" y="179"/>
                    <a:pt x="0" y="322"/>
                    <a:pt x="63" y="429"/>
                  </a:cubicBezTo>
                  <a:cubicBezTo>
                    <a:pt x="96" y="487"/>
                    <a:pt x="164" y="519"/>
                    <a:pt x="229" y="519"/>
                  </a:cubicBezTo>
                  <a:cubicBezTo>
                    <a:pt x="284" y="519"/>
                    <a:pt x="337" y="496"/>
                    <a:pt x="366" y="447"/>
                  </a:cubicBezTo>
                  <a:cubicBezTo>
                    <a:pt x="393" y="402"/>
                    <a:pt x="393" y="349"/>
                    <a:pt x="393" y="295"/>
                  </a:cubicBezTo>
                  <a:cubicBezTo>
                    <a:pt x="384" y="242"/>
                    <a:pt x="366" y="179"/>
                    <a:pt x="339" y="126"/>
                  </a:cubicBezTo>
                  <a:cubicBezTo>
                    <a:pt x="314" y="67"/>
                    <a:pt x="265" y="0"/>
                    <a:pt x="20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3806750" y="-61147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3856925" y="-603175"/>
              <a:ext cx="13625" cy="9250"/>
            </a:xfrm>
            <a:custGeom>
              <a:avLst/>
              <a:gdLst/>
              <a:ahLst/>
              <a:cxnLst/>
              <a:rect l="l" t="t" r="r" b="b"/>
              <a:pathLst>
                <a:path w="545" h="370" extrusionOk="0">
                  <a:moveTo>
                    <a:pt x="206" y="1"/>
                  </a:moveTo>
                  <a:cubicBezTo>
                    <a:pt x="159" y="1"/>
                    <a:pt x="115" y="12"/>
                    <a:pt x="81" y="42"/>
                  </a:cubicBezTo>
                  <a:cubicBezTo>
                    <a:pt x="0" y="113"/>
                    <a:pt x="27" y="256"/>
                    <a:pt x="116" y="319"/>
                  </a:cubicBezTo>
                  <a:cubicBezTo>
                    <a:pt x="162" y="354"/>
                    <a:pt x="219" y="370"/>
                    <a:pt x="280" y="370"/>
                  </a:cubicBezTo>
                  <a:cubicBezTo>
                    <a:pt x="326" y="370"/>
                    <a:pt x="374" y="361"/>
                    <a:pt x="420" y="345"/>
                  </a:cubicBezTo>
                  <a:cubicBezTo>
                    <a:pt x="455" y="336"/>
                    <a:pt x="491" y="319"/>
                    <a:pt x="518" y="283"/>
                  </a:cubicBezTo>
                  <a:cubicBezTo>
                    <a:pt x="544" y="238"/>
                    <a:pt x="536" y="176"/>
                    <a:pt x="500" y="131"/>
                  </a:cubicBezTo>
                  <a:cubicBezTo>
                    <a:pt x="464" y="87"/>
                    <a:pt x="411" y="60"/>
                    <a:pt x="357" y="33"/>
                  </a:cubicBezTo>
                  <a:cubicBezTo>
                    <a:pt x="311" y="15"/>
                    <a:pt x="257" y="1"/>
                    <a:pt x="20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
            <p:cNvSpPr/>
            <p:nvPr/>
          </p:nvSpPr>
          <p:spPr>
            <a:xfrm>
              <a:off x="-3880775" y="-572700"/>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3743175" y="-597125"/>
              <a:ext cx="32800" cy="25675"/>
            </a:xfrm>
            <a:custGeom>
              <a:avLst/>
              <a:gdLst/>
              <a:ahLst/>
              <a:cxnLst/>
              <a:rect l="l" t="t" r="r" b="b"/>
              <a:pathLst>
                <a:path w="1312" h="1027" extrusionOk="0">
                  <a:moveTo>
                    <a:pt x="304" y="0"/>
                  </a:moveTo>
                  <a:cubicBezTo>
                    <a:pt x="258" y="0"/>
                    <a:pt x="214" y="8"/>
                    <a:pt x="178" y="32"/>
                  </a:cubicBezTo>
                  <a:cubicBezTo>
                    <a:pt x="116" y="77"/>
                    <a:pt x="80" y="139"/>
                    <a:pt x="71" y="210"/>
                  </a:cubicBezTo>
                  <a:cubicBezTo>
                    <a:pt x="0" y="496"/>
                    <a:pt x="152" y="808"/>
                    <a:pt x="410" y="951"/>
                  </a:cubicBezTo>
                  <a:cubicBezTo>
                    <a:pt x="508" y="1000"/>
                    <a:pt x="619" y="1026"/>
                    <a:pt x="727" y="1026"/>
                  </a:cubicBezTo>
                  <a:cubicBezTo>
                    <a:pt x="857" y="1026"/>
                    <a:pt x="983" y="989"/>
                    <a:pt x="1079" y="906"/>
                  </a:cubicBezTo>
                  <a:cubicBezTo>
                    <a:pt x="1258" y="764"/>
                    <a:pt x="1311" y="451"/>
                    <a:pt x="1151" y="282"/>
                  </a:cubicBezTo>
                  <a:cubicBezTo>
                    <a:pt x="1088" y="219"/>
                    <a:pt x="1017" y="184"/>
                    <a:pt x="946" y="148"/>
                  </a:cubicBezTo>
                  <a:cubicBezTo>
                    <a:pt x="767" y="68"/>
                    <a:pt x="571" y="14"/>
                    <a:pt x="375" y="5"/>
                  </a:cubicBezTo>
                  <a:cubicBezTo>
                    <a:pt x="351" y="2"/>
                    <a:pt x="327"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3800725" y="-518475"/>
              <a:ext cx="36375" cy="34375"/>
            </a:xfrm>
            <a:custGeom>
              <a:avLst/>
              <a:gdLst/>
              <a:ahLst/>
              <a:cxnLst/>
              <a:rect l="l" t="t" r="r" b="b"/>
              <a:pathLst>
                <a:path w="1455" h="1375" extrusionOk="0">
                  <a:moveTo>
                    <a:pt x="844" y="0"/>
                  </a:moveTo>
                  <a:cubicBezTo>
                    <a:pt x="677" y="0"/>
                    <a:pt x="511" y="40"/>
                    <a:pt x="366" y="124"/>
                  </a:cubicBezTo>
                  <a:cubicBezTo>
                    <a:pt x="161" y="249"/>
                    <a:pt x="18" y="481"/>
                    <a:pt x="9" y="722"/>
                  </a:cubicBezTo>
                  <a:cubicBezTo>
                    <a:pt x="0" y="972"/>
                    <a:pt x="134" y="1213"/>
                    <a:pt x="357" y="1320"/>
                  </a:cubicBezTo>
                  <a:cubicBezTo>
                    <a:pt x="443" y="1357"/>
                    <a:pt x="534" y="1374"/>
                    <a:pt x="624" y="1374"/>
                  </a:cubicBezTo>
                  <a:cubicBezTo>
                    <a:pt x="750" y="1374"/>
                    <a:pt x="876" y="1341"/>
                    <a:pt x="991" y="1284"/>
                  </a:cubicBezTo>
                  <a:cubicBezTo>
                    <a:pt x="1196" y="1177"/>
                    <a:pt x="1374" y="999"/>
                    <a:pt x="1428" y="776"/>
                  </a:cubicBezTo>
                  <a:cubicBezTo>
                    <a:pt x="1455" y="677"/>
                    <a:pt x="1455" y="570"/>
                    <a:pt x="1446" y="472"/>
                  </a:cubicBezTo>
                  <a:cubicBezTo>
                    <a:pt x="1428" y="338"/>
                    <a:pt x="1374" y="205"/>
                    <a:pt x="1276" y="124"/>
                  </a:cubicBezTo>
                  <a:cubicBezTo>
                    <a:pt x="1223" y="80"/>
                    <a:pt x="1151" y="53"/>
                    <a:pt x="1080" y="26"/>
                  </a:cubicBezTo>
                  <a:cubicBezTo>
                    <a:pt x="1002" y="9"/>
                    <a:pt x="923" y="0"/>
                    <a:pt x="84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3758350" y="-512725"/>
              <a:ext cx="15400" cy="11450"/>
            </a:xfrm>
            <a:custGeom>
              <a:avLst/>
              <a:gdLst/>
              <a:ahLst/>
              <a:cxnLst/>
              <a:rect l="l" t="t" r="r" b="b"/>
              <a:pathLst>
                <a:path w="616" h="458" extrusionOk="0">
                  <a:moveTo>
                    <a:pt x="237" y="1"/>
                  </a:moveTo>
                  <a:cubicBezTo>
                    <a:pt x="213" y="1"/>
                    <a:pt x="190" y="4"/>
                    <a:pt x="170" y="10"/>
                  </a:cubicBezTo>
                  <a:cubicBezTo>
                    <a:pt x="45" y="55"/>
                    <a:pt x="0" y="233"/>
                    <a:pt x="81" y="340"/>
                  </a:cubicBezTo>
                  <a:cubicBezTo>
                    <a:pt x="132" y="417"/>
                    <a:pt x="229" y="457"/>
                    <a:pt x="326" y="457"/>
                  </a:cubicBezTo>
                  <a:cubicBezTo>
                    <a:pt x="364" y="457"/>
                    <a:pt x="402" y="451"/>
                    <a:pt x="438" y="439"/>
                  </a:cubicBezTo>
                  <a:cubicBezTo>
                    <a:pt x="500" y="412"/>
                    <a:pt x="562" y="367"/>
                    <a:pt x="580" y="296"/>
                  </a:cubicBezTo>
                  <a:cubicBezTo>
                    <a:pt x="616" y="171"/>
                    <a:pt x="482" y="64"/>
                    <a:pt x="348" y="19"/>
                  </a:cubicBezTo>
                  <a:cubicBezTo>
                    <a:pt x="315" y="8"/>
                    <a:pt x="275" y="1"/>
                    <a:pt x="237"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
            <p:cNvSpPr/>
            <p:nvPr/>
          </p:nvSpPr>
          <p:spPr>
            <a:xfrm>
              <a:off x="-3733600" y="-519700"/>
              <a:ext cx="19775" cy="18375"/>
            </a:xfrm>
            <a:custGeom>
              <a:avLst/>
              <a:gdLst/>
              <a:ahLst/>
              <a:cxnLst/>
              <a:rect l="l" t="t" r="r" b="b"/>
              <a:pathLst>
                <a:path w="791" h="735" extrusionOk="0">
                  <a:moveTo>
                    <a:pt x="429" y="0"/>
                  </a:moveTo>
                  <a:cubicBezTo>
                    <a:pt x="423" y="0"/>
                    <a:pt x="403" y="6"/>
                    <a:pt x="357" y="22"/>
                  </a:cubicBezTo>
                  <a:cubicBezTo>
                    <a:pt x="277" y="57"/>
                    <a:pt x="197" y="102"/>
                    <a:pt x="143" y="173"/>
                  </a:cubicBezTo>
                  <a:cubicBezTo>
                    <a:pt x="1" y="352"/>
                    <a:pt x="99" y="664"/>
                    <a:pt x="322" y="726"/>
                  </a:cubicBezTo>
                  <a:cubicBezTo>
                    <a:pt x="345" y="732"/>
                    <a:pt x="369" y="735"/>
                    <a:pt x="393" y="735"/>
                  </a:cubicBezTo>
                  <a:cubicBezTo>
                    <a:pt x="594" y="735"/>
                    <a:pt x="791" y="541"/>
                    <a:pt x="759" y="334"/>
                  </a:cubicBezTo>
                  <a:cubicBezTo>
                    <a:pt x="750" y="289"/>
                    <a:pt x="732" y="245"/>
                    <a:pt x="705" y="209"/>
                  </a:cubicBezTo>
                  <a:cubicBezTo>
                    <a:pt x="652" y="147"/>
                    <a:pt x="572" y="111"/>
                    <a:pt x="491" y="93"/>
                  </a:cubicBezTo>
                  <a:cubicBezTo>
                    <a:pt x="343" y="59"/>
                    <a:pt x="449" y="0"/>
                    <a:pt x="42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
            <p:cNvSpPr/>
            <p:nvPr/>
          </p:nvSpPr>
          <p:spPr>
            <a:xfrm>
              <a:off x="-3837525" y="-515300"/>
              <a:ext cx="23875" cy="23450"/>
            </a:xfrm>
            <a:custGeom>
              <a:avLst/>
              <a:gdLst/>
              <a:ahLst/>
              <a:cxnLst/>
              <a:rect l="l" t="t" r="r" b="b"/>
              <a:pathLst>
                <a:path w="955" h="938" extrusionOk="0">
                  <a:moveTo>
                    <a:pt x="325" y="0"/>
                  </a:moveTo>
                  <a:cubicBezTo>
                    <a:pt x="289" y="0"/>
                    <a:pt x="255" y="5"/>
                    <a:pt x="223" y="15"/>
                  </a:cubicBezTo>
                  <a:cubicBezTo>
                    <a:pt x="72" y="78"/>
                    <a:pt x="0" y="265"/>
                    <a:pt x="9" y="426"/>
                  </a:cubicBezTo>
                  <a:cubicBezTo>
                    <a:pt x="27" y="622"/>
                    <a:pt x="143" y="809"/>
                    <a:pt x="313" y="889"/>
                  </a:cubicBezTo>
                  <a:cubicBezTo>
                    <a:pt x="377" y="922"/>
                    <a:pt x="449" y="938"/>
                    <a:pt x="519" y="938"/>
                  </a:cubicBezTo>
                  <a:cubicBezTo>
                    <a:pt x="644" y="938"/>
                    <a:pt x="765" y="888"/>
                    <a:pt x="839" y="791"/>
                  </a:cubicBezTo>
                  <a:cubicBezTo>
                    <a:pt x="955" y="649"/>
                    <a:pt x="955" y="426"/>
                    <a:pt x="857" y="274"/>
                  </a:cubicBezTo>
                  <a:cubicBezTo>
                    <a:pt x="759" y="122"/>
                    <a:pt x="580" y="24"/>
                    <a:pt x="402" y="6"/>
                  </a:cubicBezTo>
                  <a:cubicBezTo>
                    <a:pt x="376" y="3"/>
                    <a:pt x="350" y="0"/>
                    <a:pt x="32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
            <p:cNvSpPr/>
            <p:nvPr/>
          </p:nvSpPr>
          <p:spPr>
            <a:xfrm>
              <a:off x="-3853525" y="-501450"/>
              <a:ext cx="8875" cy="7725"/>
            </a:xfrm>
            <a:custGeom>
              <a:avLst/>
              <a:gdLst/>
              <a:ahLst/>
              <a:cxnLst/>
              <a:rect l="l" t="t" r="r" b="b"/>
              <a:pathLst>
                <a:path w="355" h="309" extrusionOk="0">
                  <a:moveTo>
                    <a:pt x="178" y="1"/>
                  </a:moveTo>
                  <a:cubicBezTo>
                    <a:pt x="90" y="1"/>
                    <a:pt x="0" y="89"/>
                    <a:pt x="16" y="184"/>
                  </a:cubicBezTo>
                  <a:cubicBezTo>
                    <a:pt x="28" y="260"/>
                    <a:pt x="104" y="309"/>
                    <a:pt x="178" y="309"/>
                  </a:cubicBezTo>
                  <a:cubicBezTo>
                    <a:pt x="217" y="309"/>
                    <a:pt x="256" y="295"/>
                    <a:pt x="284" y="264"/>
                  </a:cubicBezTo>
                  <a:cubicBezTo>
                    <a:pt x="355" y="193"/>
                    <a:pt x="319" y="32"/>
                    <a:pt x="212" y="5"/>
                  </a:cubicBezTo>
                  <a:cubicBezTo>
                    <a:pt x="201" y="2"/>
                    <a:pt x="190" y="1"/>
                    <a:pt x="1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
            <p:cNvSpPr/>
            <p:nvPr/>
          </p:nvSpPr>
          <p:spPr>
            <a:xfrm>
              <a:off x="-3757225" y="-493400"/>
              <a:ext cx="23425" cy="18950"/>
            </a:xfrm>
            <a:custGeom>
              <a:avLst/>
              <a:gdLst/>
              <a:ahLst/>
              <a:cxnLst/>
              <a:rect l="l" t="t" r="r" b="b"/>
              <a:pathLst>
                <a:path w="937" h="758" extrusionOk="0">
                  <a:moveTo>
                    <a:pt x="702" y="0"/>
                  </a:moveTo>
                  <a:cubicBezTo>
                    <a:pt x="679" y="0"/>
                    <a:pt x="655" y="2"/>
                    <a:pt x="633" y="5"/>
                  </a:cubicBezTo>
                  <a:cubicBezTo>
                    <a:pt x="446" y="22"/>
                    <a:pt x="241" y="67"/>
                    <a:pt x="116" y="210"/>
                  </a:cubicBezTo>
                  <a:cubicBezTo>
                    <a:pt x="36" y="308"/>
                    <a:pt x="0" y="451"/>
                    <a:pt x="27" y="575"/>
                  </a:cubicBezTo>
                  <a:cubicBezTo>
                    <a:pt x="36" y="620"/>
                    <a:pt x="54" y="656"/>
                    <a:pt x="80" y="683"/>
                  </a:cubicBezTo>
                  <a:cubicBezTo>
                    <a:pt x="98" y="709"/>
                    <a:pt x="134" y="718"/>
                    <a:pt x="161" y="736"/>
                  </a:cubicBezTo>
                  <a:cubicBezTo>
                    <a:pt x="204" y="751"/>
                    <a:pt x="251" y="758"/>
                    <a:pt x="298" y="758"/>
                  </a:cubicBezTo>
                  <a:cubicBezTo>
                    <a:pt x="395" y="758"/>
                    <a:pt x="496" y="728"/>
                    <a:pt x="580" y="674"/>
                  </a:cubicBezTo>
                  <a:cubicBezTo>
                    <a:pt x="705" y="602"/>
                    <a:pt x="794" y="477"/>
                    <a:pt x="865" y="352"/>
                  </a:cubicBezTo>
                  <a:cubicBezTo>
                    <a:pt x="910" y="254"/>
                    <a:pt x="937" y="129"/>
                    <a:pt x="865" y="58"/>
                  </a:cubicBezTo>
                  <a:cubicBezTo>
                    <a:pt x="827" y="13"/>
                    <a:pt x="764" y="0"/>
                    <a:pt x="7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
            <p:cNvSpPr/>
            <p:nvPr/>
          </p:nvSpPr>
          <p:spPr>
            <a:xfrm>
              <a:off x="-3728250" y="-495125"/>
              <a:ext cx="32600" cy="28025"/>
            </a:xfrm>
            <a:custGeom>
              <a:avLst/>
              <a:gdLst/>
              <a:ahLst/>
              <a:cxnLst/>
              <a:rect l="l" t="t" r="r" b="b"/>
              <a:pathLst>
                <a:path w="1304" h="1121" extrusionOk="0">
                  <a:moveTo>
                    <a:pt x="675" y="1"/>
                  </a:moveTo>
                  <a:cubicBezTo>
                    <a:pt x="594" y="1"/>
                    <a:pt x="513" y="16"/>
                    <a:pt x="438" y="47"/>
                  </a:cubicBezTo>
                  <a:cubicBezTo>
                    <a:pt x="188" y="136"/>
                    <a:pt x="19" y="386"/>
                    <a:pt x="10" y="644"/>
                  </a:cubicBezTo>
                  <a:cubicBezTo>
                    <a:pt x="1" y="814"/>
                    <a:pt x="72" y="992"/>
                    <a:pt x="224" y="1073"/>
                  </a:cubicBezTo>
                  <a:cubicBezTo>
                    <a:pt x="286" y="1107"/>
                    <a:pt x="352" y="1120"/>
                    <a:pt x="419" y="1120"/>
                  </a:cubicBezTo>
                  <a:cubicBezTo>
                    <a:pt x="546" y="1120"/>
                    <a:pt x="678" y="1072"/>
                    <a:pt x="795" y="1019"/>
                  </a:cubicBezTo>
                  <a:cubicBezTo>
                    <a:pt x="929" y="957"/>
                    <a:pt x="1053" y="894"/>
                    <a:pt x="1152" y="787"/>
                  </a:cubicBezTo>
                  <a:cubicBezTo>
                    <a:pt x="1241" y="689"/>
                    <a:pt x="1303" y="546"/>
                    <a:pt x="1276" y="404"/>
                  </a:cubicBezTo>
                  <a:cubicBezTo>
                    <a:pt x="1259" y="332"/>
                    <a:pt x="1214" y="261"/>
                    <a:pt x="1152" y="207"/>
                  </a:cubicBezTo>
                  <a:cubicBezTo>
                    <a:pt x="1029" y="73"/>
                    <a:pt x="852" y="1"/>
                    <a:pt x="67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
            <p:cNvSpPr/>
            <p:nvPr/>
          </p:nvSpPr>
          <p:spPr>
            <a:xfrm>
              <a:off x="-3699025" y="-505150"/>
              <a:ext cx="10950" cy="9925"/>
            </a:xfrm>
            <a:custGeom>
              <a:avLst/>
              <a:gdLst/>
              <a:ahLst/>
              <a:cxnLst/>
              <a:rect l="l" t="t" r="r" b="b"/>
              <a:pathLst>
                <a:path w="438" h="397" extrusionOk="0">
                  <a:moveTo>
                    <a:pt x="243" y="0"/>
                  </a:moveTo>
                  <a:cubicBezTo>
                    <a:pt x="186" y="0"/>
                    <a:pt x="120" y="26"/>
                    <a:pt x="81" y="73"/>
                  </a:cubicBezTo>
                  <a:cubicBezTo>
                    <a:pt x="0" y="171"/>
                    <a:pt x="45" y="341"/>
                    <a:pt x="170" y="385"/>
                  </a:cubicBezTo>
                  <a:cubicBezTo>
                    <a:pt x="189" y="393"/>
                    <a:pt x="210" y="396"/>
                    <a:pt x="230" y="396"/>
                  </a:cubicBezTo>
                  <a:cubicBezTo>
                    <a:pt x="332" y="396"/>
                    <a:pt x="438" y="309"/>
                    <a:pt x="438" y="198"/>
                  </a:cubicBezTo>
                  <a:cubicBezTo>
                    <a:pt x="438" y="109"/>
                    <a:pt x="366" y="20"/>
                    <a:pt x="268" y="2"/>
                  </a:cubicBezTo>
                  <a:cubicBezTo>
                    <a:pt x="260" y="1"/>
                    <a:pt x="252" y="0"/>
                    <a:pt x="24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
            <p:cNvSpPr/>
            <p:nvPr/>
          </p:nvSpPr>
          <p:spPr>
            <a:xfrm>
              <a:off x="-3778875" y="-484925"/>
              <a:ext cx="20775" cy="19925"/>
            </a:xfrm>
            <a:custGeom>
              <a:avLst/>
              <a:gdLst/>
              <a:ahLst/>
              <a:cxnLst/>
              <a:rect l="l" t="t" r="r" b="b"/>
              <a:pathLst>
                <a:path w="831" h="797" extrusionOk="0">
                  <a:moveTo>
                    <a:pt x="282" y="1"/>
                  </a:moveTo>
                  <a:cubicBezTo>
                    <a:pt x="208" y="1"/>
                    <a:pt x="136" y="17"/>
                    <a:pt x="81" y="67"/>
                  </a:cubicBezTo>
                  <a:cubicBezTo>
                    <a:pt x="19" y="129"/>
                    <a:pt x="1" y="236"/>
                    <a:pt x="1" y="326"/>
                  </a:cubicBezTo>
                  <a:cubicBezTo>
                    <a:pt x="19" y="495"/>
                    <a:pt x="99" y="656"/>
                    <a:pt x="242" y="736"/>
                  </a:cubicBezTo>
                  <a:cubicBezTo>
                    <a:pt x="305" y="776"/>
                    <a:pt x="379" y="796"/>
                    <a:pt x="453" y="796"/>
                  </a:cubicBezTo>
                  <a:cubicBezTo>
                    <a:pt x="545" y="796"/>
                    <a:pt x="636" y="765"/>
                    <a:pt x="705" y="700"/>
                  </a:cubicBezTo>
                  <a:cubicBezTo>
                    <a:pt x="804" y="593"/>
                    <a:pt x="830" y="424"/>
                    <a:pt x="786" y="290"/>
                  </a:cubicBezTo>
                  <a:cubicBezTo>
                    <a:pt x="768" y="228"/>
                    <a:pt x="732" y="165"/>
                    <a:pt x="679" y="129"/>
                  </a:cubicBezTo>
                  <a:cubicBezTo>
                    <a:pt x="616" y="67"/>
                    <a:pt x="536" y="40"/>
                    <a:pt x="456" y="22"/>
                  </a:cubicBezTo>
                  <a:cubicBezTo>
                    <a:pt x="401" y="11"/>
                    <a:pt x="341" y="1"/>
                    <a:pt x="2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
            <p:cNvSpPr/>
            <p:nvPr/>
          </p:nvSpPr>
          <p:spPr>
            <a:xfrm>
              <a:off x="-3831725" y="-483375"/>
              <a:ext cx="21875" cy="18525"/>
            </a:xfrm>
            <a:custGeom>
              <a:avLst/>
              <a:gdLst/>
              <a:ahLst/>
              <a:cxnLst/>
              <a:rect l="l" t="t" r="r" b="b"/>
              <a:pathLst>
                <a:path w="875" h="741" extrusionOk="0">
                  <a:moveTo>
                    <a:pt x="512" y="0"/>
                  </a:moveTo>
                  <a:cubicBezTo>
                    <a:pt x="455" y="0"/>
                    <a:pt x="439" y="59"/>
                    <a:pt x="339" y="112"/>
                  </a:cubicBezTo>
                  <a:cubicBezTo>
                    <a:pt x="232" y="166"/>
                    <a:pt x="143" y="237"/>
                    <a:pt x="81" y="326"/>
                  </a:cubicBezTo>
                  <a:cubicBezTo>
                    <a:pt x="45" y="371"/>
                    <a:pt x="18" y="424"/>
                    <a:pt x="9" y="487"/>
                  </a:cubicBezTo>
                  <a:cubicBezTo>
                    <a:pt x="0" y="603"/>
                    <a:pt x="116" y="719"/>
                    <a:pt x="232" y="736"/>
                  </a:cubicBezTo>
                  <a:cubicBezTo>
                    <a:pt x="251" y="739"/>
                    <a:pt x="271" y="740"/>
                    <a:pt x="290" y="740"/>
                  </a:cubicBezTo>
                  <a:cubicBezTo>
                    <a:pt x="395" y="740"/>
                    <a:pt x="500" y="702"/>
                    <a:pt x="598" y="656"/>
                  </a:cubicBezTo>
                  <a:cubicBezTo>
                    <a:pt x="714" y="594"/>
                    <a:pt x="839" y="505"/>
                    <a:pt x="857" y="371"/>
                  </a:cubicBezTo>
                  <a:cubicBezTo>
                    <a:pt x="875" y="219"/>
                    <a:pt x="732" y="94"/>
                    <a:pt x="589" y="23"/>
                  </a:cubicBezTo>
                  <a:cubicBezTo>
                    <a:pt x="555" y="7"/>
                    <a:pt x="531" y="0"/>
                    <a:pt x="51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
            <p:cNvSpPr/>
            <p:nvPr/>
          </p:nvSpPr>
          <p:spPr>
            <a:xfrm>
              <a:off x="-3883025" y="-506325"/>
              <a:ext cx="14525" cy="13300"/>
            </a:xfrm>
            <a:custGeom>
              <a:avLst/>
              <a:gdLst/>
              <a:ahLst/>
              <a:cxnLst/>
              <a:rect l="l" t="t" r="r" b="b"/>
              <a:pathLst>
                <a:path w="581" h="532" extrusionOk="0">
                  <a:moveTo>
                    <a:pt x="280" y="0"/>
                  </a:moveTo>
                  <a:cubicBezTo>
                    <a:pt x="142" y="0"/>
                    <a:pt x="9" y="116"/>
                    <a:pt x="1" y="254"/>
                  </a:cubicBezTo>
                  <a:cubicBezTo>
                    <a:pt x="1" y="299"/>
                    <a:pt x="9" y="343"/>
                    <a:pt x="27" y="388"/>
                  </a:cubicBezTo>
                  <a:cubicBezTo>
                    <a:pt x="54" y="441"/>
                    <a:pt x="99" y="477"/>
                    <a:pt x="143" y="504"/>
                  </a:cubicBezTo>
                  <a:cubicBezTo>
                    <a:pt x="181" y="523"/>
                    <a:pt x="222" y="532"/>
                    <a:pt x="263" y="532"/>
                  </a:cubicBezTo>
                  <a:cubicBezTo>
                    <a:pt x="376" y="532"/>
                    <a:pt x="488" y="463"/>
                    <a:pt x="527" y="352"/>
                  </a:cubicBezTo>
                  <a:cubicBezTo>
                    <a:pt x="580" y="209"/>
                    <a:pt x="473" y="31"/>
                    <a:pt x="322" y="4"/>
                  </a:cubicBezTo>
                  <a:cubicBezTo>
                    <a:pt x="308" y="2"/>
                    <a:pt x="294" y="0"/>
                    <a:pt x="2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
            <p:cNvSpPr/>
            <p:nvPr/>
          </p:nvSpPr>
          <p:spPr>
            <a:xfrm>
              <a:off x="-3860950" y="-484775"/>
              <a:ext cx="15650" cy="11250"/>
            </a:xfrm>
            <a:custGeom>
              <a:avLst/>
              <a:gdLst/>
              <a:ahLst/>
              <a:cxnLst/>
              <a:rect l="l" t="t" r="r" b="b"/>
              <a:pathLst>
                <a:path w="626" h="450" extrusionOk="0">
                  <a:moveTo>
                    <a:pt x="226" y="0"/>
                  </a:moveTo>
                  <a:cubicBezTo>
                    <a:pt x="178" y="0"/>
                    <a:pt x="133" y="14"/>
                    <a:pt x="99" y="43"/>
                  </a:cubicBezTo>
                  <a:cubicBezTo>
                    <a:pt x="1" y="123"/>
                    <a:pt x="27" y="293"/>
                    <a:pt x="126" y="373"/>
                  </a:cubicBezTo>
                  <a:cubicBezTo>
                    <a:pt x="186" y="428"/>
                    <a:pt x="271" y="449"/>
                    <a:pt x="358" y="449"/>
                  </a:cubicBezTo>
                  <a:cubicBezTo>
                    <a:pt x="400" y="449"/>
                    <a:pt x="442" y="444"/>
                    <a:pt x="482" y="436"/>
                  </a:cubicBezTo>
                  <a:cubicBezTo>
                    <a:pt x="518" y="427"/>
                    <a:pt x="563" y="418"/>
                    <a:pt x="581" y="382"/>
                  </a:cubicBezTo>
                  <a:cubicBezTo>
                    <a:pt x="625" y="329"/>
                    <a:pt x="581" y="248"/>
                    <a:pt x="527" y="186"/>
                  </a:cubicBezTo>
                  <a:cubicBezTo>
                    <a:pt x="474" y="123"/>
                    <a:pt x="411" y="61"/>
                    <a:pt x="340" y="25"/>
                  </a:cubicBezTo>
                  <a:cubicBezTo>
                    <a:pt x="304" y="9"/>
                    <a:pt x="264" y="0"/>
                    <a:pt x="22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
            <p:cNvSpPr/>
            <p:nvPr/>
          </p:nvSpPr>
          <p:spPr>
            <a:xfrm>
              <a:off x="-3747425" y="-618500"/>
              <a:ext cx="11400" cy="6800"/>
            </a:xfrm>
            <a:custGeom>
              <a:avLst/>
              <a:gdLst/>
              <a:ahLst/>
              <a:cxnLst/>
              <a:rect l="l" t="t" r="r" b="b"/>
              <a:pathLst>
                <a:path w="456" h="272" extrusionOk="0">
                  <a:moveTo>
                    <a:pt x="239" y="0"/>
                  </a:moveTo>
                  <a:cubicBezTo>
                    <a:pt x="199" y="0"/>
                    <a:pt x="159" y="10"/>
                    <a:pt x="125" y="31"/>
                  </a:cubicBezTo>
                  <a:cubicBezTo>
                    <a:pt x="45" y="66"/>
                    <a:pt x="1" y="164"/>
                    <a:pt x="36" y="245"/>
                  </a:cubicBezTo>
                  <a:cubicBezTo>
                    <a:pt x="108" y="263"/>
                    <a:pt x="179" y="271"/>
                    <a:pt x="250" y="271"/>
                  </a:cubicBezTo>
                  <a:cubicBezTo>
                    <a:pt x="304" y="263"/>
                    <a:pt x="366" y="254"/>
                    <a:pt x="402" y="218"/>
                  </a:cubicBezTo>
                  <a:cubicBezTo>
                    <a:pt x="438" y="173"/>
                    <a:pt x="456" y="111"/>
                    <a:pt x="420" y="66"/>
                  </a:cubicBezTo>
                  <a:cubicBezTo>
                    <a:pt x="411" y="57"/>
                    <a:pt x="384" y="40"/>
                    <a:pt x="366" y="31"/>
                  </a:cubicBezTo>
                  <a:cubicBezTo>
                    <a:pt x="329" y="12"/>
                    <a:pt x="284" y="0"/>
                    <a:pt x="23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
            <p:cNvSpPr/>
            <p:nvPr/>
          </p:nvSpPr>
          <p:spPr>
            <a:xfrm>
              <a:off x="-3839975" y="-623150"/>
              <a:ext cx="11625" cy="7925"/>
            </a:xfrm>
            <a:custGeom>
              <a:avLst/>
              <a:gdLst/>
              <a:ahLst/>
              <a:cxnLst/>
              <a:rect l="l" t="t" r="r" b="b"/>
              <a:pathLst>
                <a:path w="465" h="317" extrusionOk="0">
                  <a:moveTo>
                    <a:pt x="192" y="0"/>
                  </a:moveTo>
                  <a:cubicBezTo>
                    <a:pt x="148" y="0"/>
                    <a:pt x="103" y="7"/>
                    <a:pt x="63" y="20"/>
                  </a:cubicBezTo>
                  <a:cubicBezTo>
                    <a:pt x="0" y="83"/>
                    <a:pt x="9" y="181"/>
                    <a:pt x="63" y="243"/>
                  </a:cubicBezTo>
                  <a:cubicBezTo>
                    <a:pt x="109" y="290"/>
                    <a:pt x="177" y="316"/>
                    <a:pt x="246" y="316"/>
                  </a:cubicBezTo>
                  <a:cubicBezTo>
                    <a:pt x="256" y="316"/>
                    <a:pt x="267" y="316"/>
                    <a:pt x="277" y="315"/>
                  </a:cubicBezTo>
                  <a:cubicBezTo>
                    <a:pt x="366" y="315"/>
                    <a:pt x="464" y="261"/>
                    <a:pt x="464" y="172"/>
                  </a:cubicBezTo>
                  <a:cubicBezTo>
                    <a:pt x="464" y="101"/>
                    <a:pt x="393" y="38"/>
                    <a:pt x="321" y="20"/>
                  </a:cubicBezTo>
                  <a:cubicBezTo>
                    <a:pt x="281" y="7"/>
                    <a:pt x="237"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
            <p:cNvSpPr/>
            <p:nvPr/>
          </p:nvSpPr>
          <p:spPr>
            <a:xfrm>
              <a:off x="-3894850" y="-556200"/>
              <a:ext cx="9850" cy="9650"/>
            </a:xfrm>
            <a:custGeom>
              <a:avLst/>
              <a:gdLst/>
              <a:ahLst/>
              <a:cxnLst/>
              <a:rect l="l" t="t" r="r" b="b"/>
              <a:pathLst>
                <a:path w="394" h="386" extrusionOk="0">
                  <a:moveTo>
                    <a:pt x="161" y="1"/>
                  </a:moveTo>
                  <a:cubicBezTo>
                    <a:pt x="45" y="36"/>
                    <a:pt x="1" y="179"/>
                    <a:pt x="54" y="277"/>
                  </a:cubicBezTo>
                  <a:cubicBezTo>
                    <a:pt x="99" y="347"/>
                    <a:pt x="180" y="386"/>
                    <a:pt x="261" y="386"/>
                  </a:cubicBezTo>
                  <a:cubicBezTo>
                    <a:pt x="294" y="386"/>
                    <a:pt x="327" y="379"/>
                    <a:pt x="358" y="367"/>
                  </a:cubicBezTo>
                  <a:cubicBezTo>
                    <a:pt x="393" y="295"/>
                    <a:pt x="375" y="206"/>
                    <a:pt x="331" y="144"/>
                  </a:cubicBezTo>
                  <a:cubicBezTo>
                    <a:pt x="286" y="81"/>
                    <a:pt x="224" y="45"/>
                    <a:pt x="16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
            <p:cNvSpPr/>
            <p:nvPr/>
          </p:nvSpPr>
          <p:spPr>
            <a:xfrm>
              <a:off x="-3667800" y="-539175"/>
              <a:ext cx="6275" cy="6575"/>
            </a:xfrm>
            <a:custGeom>
              <a:avLst/>
              <a:gdLst/>
              <a:ahLst/>
              <a:cxnLst/>
              <a:rect l="l" t="t" r="r" b="b"/>
              <a:pathLst>
                <a:path w="251" h="263" extrusionOk="0">
                  <a:moveTo>
                    <a:pt x="192" y="0"/>
                  </a:moveTo>
                  <a:cubicBezTo>
                    <a:pt x="177" y="0"/>
                    <a:pt x="162" y="7"/>
                    <a:pt x="152" y="22"/>
                  </a:cubicBezTo>
                  <a:cubicBezTo>
                    <a:pt x="116" y="57"/>
                    <a:pt x="90" y="102"/>
                    <a:pt x="72" y="146"/>
                  </a:cubicBezTo>
                  <a:lnTo>
                    <a:pt x="36" y="155"/>
                  </a:lnTo>
                  <a:cubicBezTo>
                    <a:pt x="9" y="164"/>
                    <a:pt x="0" y="191"/>
                    <a:pt x="0" y="227"/>
                  </a:cubicBezTo>
                  <a:cubicBezTo>
                    <a:pt x="9" y="245"/>
                    <a:pt x="36" y="262"/>
                    <a:pt x="54" y="262"/>
                  </a:cubicBezTo>
                  <a:lnTo>
                    <a:pt x="72" y="262"/>
                  </a:lnTo>
                  <a:lnTo>
                    <a:pt x="125" y="245"/>
                  </a:lnTo>
                  <a:cubicBezTo>
                    <a:pt x="143" y="236"/>
                    <a:pt x="161" y="227"/>
                    <a:pt x="161" y="209"/>
                  </a:cubicBezTo>
                  <a:cubicBezTo>
                    <a:pt x="179" y="164"/>
                    <a:pt x="206" y="129"/>
                    <a:pt x="232" y="93"/>
                  </a:cubicBezTo>
                  <a:cubicBezTo>
                    <a:pt x="250" y="66"/>
                    <a:pt x="250" y="31"/>
                    <a:pt x="223" y="13"/>
                  </a:cubicBezTo>
                  <a:cubicBezTo>
                    <a:pt x="215" y="5"/>
                    <a:pt x="204"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
            <p:cNvSpPr/>
            <p:nvPr/>
          </p:nvSpPr>
          <p:spPr>
            <a:xfrm>
              <a:off x="-3700150" y="-503400"/>
              <a:ext cx="7400" cy="3200"/>
            </a:xfrm>
            <a:custGeom>
              <a:avLst/>
              <a:gdLst/>
              <a:ahLst/>
              <a:cxnLst/>
              <a:rect l="l" t="t" r="r" b="b"/>
              <a:pathLst>
                <a:path w="296" h="128" extrusionOk="0">
                  <a:moveTo>
                    <a:pt x="230" y="1"/>
                  </a:moveTo>
                  <a:cubicBezTo>
                    <a:pt x="225" y="1"/>
                    <a:pt x="220" y="2"/>
                    <a:pt x="215" y="3"/>
                  </a:cubicBezTo>
                  <a:cubicBezTo>
                    <a:pt x="182" y="16"/>
                    <a:pt x="145" y="24"/>
                    <a:pt x="110" y="24"/>
                  </a:cubicBezTo>
                  <a:cubicBezTo>
                    <a:pt x="97" y="24"/>
                    <a:pt x="84" y="23"/>
                    <a:pt x="72" y="21"/>
                  </a:cubicBezTo>
                  <a:cubicBezTo>
                    <a:pt x="68" y="19"/>
                    <a:pt x="63" y="19"/>
                    <a:pt x="58" y="19"/>
                  </a:cubicBezTo>
                  <a:cubicBezTo>
                    <a:pt x="34" y="19"/>
                    <a:pt x="10" y="36"/>
                    <a:pt x="10" y="66"/>
                  </a:cubicBezTo>
                  <a:cubicBezTo>
                    <a:pt x="1" y="92"/>
                    <a:pt x="28" y="119"/>
                    <a:pt x="54" y="128"/>
                  </a:cubicBezTo>
                  <a:lnTo>
                    <a:pt x="126" y="128"/>
                  </a:lnTo>
                  <a:cubicBezTo>
                    <a:pt x="170" y="128"/>
                    <a:pt x="215" y="119"/>
                    <a:pt x="251" y="110"/>
                  </a:cubicBezTo>
                  <a:cubicBezTo>
                    <a:pt x="286" y="92"/>
                    <a:pt x="295" y="66"/>
                    <a:pt x="286" y="39"/>
                  </a:cubicBezTo>
                  <a:cubicBezTo>
                    <a:pt x="279" y="17"/>
                    <a:pt x="253" y="1"/>
                    <a:pt x="23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
            <p:cNvSpPr/>
            <p:nvPr/>
          </p:nvSpPr>
          <p:spPr>
            <a:xfrm>
              <a:off x="-3704600" y="-588350"/>
              <a:ext cx="8275" cy="8100"/>
            </a:xfrm>
            <a:custGeom>
              <a:avLst/>
              <a:gdLst/>
              <a:ahLst/>
              <a:cxnLst/>
              <a:rect l="l" t="t" r="r" b="b"/>
              <a:pathLst>
                <a:path w="331" h="324" extrusionOk="0">
                  <a:moveTo>
                    <a:pt x="65" y="0"/>
                  </a:moveTo>
                  <a:cubicBezTo>
                    <a:pt x="61" y="0"/>
                    <a:pt x="57" y="1"/>
                    <a:pt x="54" y="2"/>
                  </a:cubicBezTo>
                  <a:cubicBezTo>
                    <a:pt x="18" y="11"/>
                    <a:pt x="0" y="38"/>
                    <a:pt x="9" y="65"/>
                  </a:cubicBezTo>
                  <a:cubicBezTo>
                    <a:pt x="27" y="190"/>
                    <a:pt x="134" y="297"/>
                    <a:pt x="268" y="323"/>
                  </a:cubicBezTo>
                  <a:lnTo>
                    <a:pt x="277" y="323"/>
                  </a:lnTo>
                  <a:cubicBezTo>
                    <a:pt x="304" y="323"/>
                    <a:pt x="322" y="305"/>
                    <a:pt x="330" y="279"/>
                  </a:cubicBezTo>
                  <a:cubicBezTo>
                    <a:pt x="330" y="252"/>
                    <a:pt x="313" y="216"/>
                    <a:pt x="286" y="216"/>
                  </a:cubicBezTo>
                  <a:cubicBezTo>
                    <a:pt x="197" y="198"/>
                    <a:pt x="125" y="127"/>
                    <a:pt x="116" y="47"/>
                  </a:cubicBezTo>
                  <a:cubicBezTo>
                    <a:pt x="109" y="24"/>
                    <a:pt x="88" y="0"/>
                    <a:pt x="6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
            <p:cNvSpPr/>
            <p:nvPr/>
          </p:nvSpPr>
          <p:spPr>
            <a:xfrm>
              <a:off x="-3678500" y="-514775"/>
              <a:ext cx="5150" cy="5675"/>
            </a:xfrm>
            <a:custGeom>
              <a:avLst/>
              <a:gdLst/>
              <a:ahLst/>
              <a:cxnLst/>
              <a:rect l="l" t="t" r="r" b="b"/>
              <a:pathLst>
                <a:path w="206" h="227" extrusionOk="0">
                  <a:moveTo>
                    <a:pt x="59" y="1"/>
                  </a:moveTo>
                  <a:cubicBezTo>
                    <a:pt x="54" y="1"/>
                    <a:pt x="49" y="2"/>
                    <a:pt x="45" y="3"/>
                  </a:cubicBezTo>
                  <a:cubicBezTo>
                    <a:pt x="18" y="12"/>
                    <a:pt x="0" y="39"/>
                    <a:pt x="9" y="66"/>
                  </a:cubicBezTo>
                  <a:cubicBezTo>
                    <a:pt x="27" y="128"/>
                    <a:pt x="63" y="182"/>
                    <a:pt x="107" y="217"/>
                  </a:cubicBezTo>
                  <a:cubicBezTo>
                    <a:pt x="116" y="226"/>
                    <a:pt x="134" y="226"/>
                    <a:pt x="143" y="226"/>
                  </a:cubicBezTo>
                  <a:cubicBezTo>
                    <a:pt x="161" y="226"/>
                    <a:pt x="179" y="217"/>
                    <a:pt x="187" y="199"/>
                  </a:cubicBezTo>
                  <a:cubicBezTo>
                    <a:pt x="205" y="173"/>
                    <a:pt x="196" y="146"/>
                    <a:pt x="170" y="128"/>
                  </a:cubicBezTo>
                  <a:cubicBezTo>
                    <a:pt x="143" y="110"/>
                    <a:pt x="125" y="74"/>
                    <a:pt x="116" y="48"/>
                  </a:cubicBezTo>
                  <a:cubicBezTo>
                    <a:pt x="109" y="18"/>
                    <a:pt x="83" y="1"/>
                    <a:pt x="5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
            <p:cNvSpPr/>
            <p:nvPr/>
          </p:nvSpPr>
          <p:spPr>
            <a:xfrm>
              <a:off x="-3683850" y="-607700"/>
              <a:ext cx="6250" cy="6700"/>
            </a:xfrm>
            <a:custGeom>
              <a:avLst/>
              <a:gdLst/>
              <a:ahLst/>
              <a:cxnLst/>
              <a:rect l="l" t="t" r="r" b="b"/>
              <a:pathLst>
                <a:path w="250" h="268" extrusionOk="0">
                  <a:moveTo>
                    <a:pt x="54" y="0"/>
                  </a:moveTo>
                  <a:cubicBezTo>
                    <a:pt x="27" y="0"/>
                    <a:pt x="0" y="27"/>
                    <a:pt x="0" y="54"/>
                  </a:cubicBezTo>
                  <a:cubicBezTo>
                    <a:pt x="9" y="161"/>
                    <a:pt x="107" y="232"/>
                    <a:pt x="161" y="259"/>
                  </a:cubicBezTo>
                  <a:cubicBezTo>
                    <a:pt x="170" y="268"/>
                    <a:pt x="178" y="268"/>
                    <a:pt x="187" y="268"/>
                  </a:cubicBezTo>
                  <a:cubicBezTo>
                    <a:pt x="205" y="268"/>
                    <a:pt x="223" y="259"/>
                    <a:pt x="232" y="241"/>
                  </a:cubicBezTo>
                  <a:cubicBezTo>
                    <a:pt x="250" y="214"/>
                    <a:pt x="241" y="187"/>
                    <a:pt x="214" y="170"/>
                  </a:cubicBezTo>
                  <a:cubicBezTo>
                    <a:pt x="170" y="134"/>
                    <a:pt x="116" y="98"/>
                    <a:pt x="116" y="54"/>
                  </a:cubicBezTo>
                  <a:cubicBezTo>
                    <a:pt x="107" y="27"/>
                    <a:pt x="89" y="0"/>
                    <a:pt x="5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
            <p:cNvSpPr/>
            <p:nvPr/>
          </p:nvSpPr>
          <p:spPr>
            <a:xfrm>
              <a:off x="-3692775" y="-480375"/>
              <a:ext cx="4925" cy="3825"/>
            </a:xfrm>
            <a:custGeom>
              <a:avLst/>
              <a:gdLst/>
              <a:ahLst/>
              <a:cxnLst/>
              <a:rect l="l" t="t" r="r" b="b"/>
              <a:pathLst>
                <a:path w="197" h="153" extrusionOk="0">
                  <a:moveTo>
                    <a:pt x="140" y="1"/>
                  </a:moveTo>
                  <a:cubicBezTo>
                    <a:pt x="131" y="1"/>
                    <a:pt x="122" y="4"/>
                    <a:pt x="116" y="10"/>
                  </a:cubicBezTo>
                  <a:lnTo>
                    <a:pt x="36" y="46"/>
                  </a:lnTo>
                  <a:cubicBezTo>
                    <a:pt x="9" y="63"/>
                    <a:pt x="0" y="99"/>
                    <a:pt x="18" y="117"/>
                  </a:cubicBezTo>
                  <a:cubicBezTo>
                    <a:pt x="27" y="144"/>
                    <a:pt x="45" y="153"/>
                    <a:pt x="63" y="153"/>
                  </a:cubicBezTo>
                  <a:cubicBezTo>
                    <a:pt x="72" y="153"/>
                    <a:pt x="80" y="144"/>
                    <a:pt x="89" y="144"/>
                  </a:cubicBezTo>
                  <a:lnTo>
                    <a:pt x="161" y="99"/>
                  </a:lnTo>
                  <a:cubicBezTo>
                    <a:pt x="188" y="81"/>
                    <a:pt x="196" y="54"/>
                    <a:pt x="188" y="28"/>
                  </a:cubicBezTo>
                  <a:cubicBezTo>
                    <a:pt x="176" y="10"/>
                    <a:pt x="157" y="1"/>
                    <a:pt x="14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
            <p:cNvSpPr/>
            <p:nvPr/>
          </p:nvSpPr>
          <p:spPr>
            <a:xfrm>
              <a:off x="-3726675" y="-513375"/>
              <a:ext cx="8950" cy="2925"/>
            </a:xfrm>
            <a:custGeom>
              <a:avLst/>
              <a:gdLst/>
              <a:ahLst/>
              <a:cxnLst/>
              <a:rect l="l" t="t" r="r" b="b"/>
              <a:pathLst>
                <a:path w="358" h="117" extrusionOk="0">
                  <a:moveTo>
                    <a:pt x="54" y="1"/>
                  </a:moveTo>
                  <a:cubicBezTo>
                    <a:pt x="18" y="10"/>
                    <a:pt x="0" y="27"/>
                    <a:pt x="0" y="63"/>
                  </a:cubicBezTo>
                  <a:cubicBezTo>
                    <a:pt x="0" y="90"/>
                    <a:pt x="18" y="117"/>
                    <a:pt x="54" y="117"/>
                  </a:cubicBezTo>
                  <a:lnTo>
                    <a:pt x="304" y="108"/>
                  </a:lnTo>
                  <a:cubicBezTo>
                    <a:pt x="330" y="108"/>
                    <a:pt x="357" y="81"/>
                    <a:pt x="357" y="54"/>
                  </a:cubicBezTo>
                  <a:cubicBezTo>
                    <a:pt x="357" y="18"/>
                    <a:pt x="330" y="1"/>
                    <a:pt x="30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
            <p:cNvSpPr/>
            <p:nvPr/>
          </p:nvSpPr>
          <p:spPr>
            <a:xfrm>
              <a:off x="-3704150" y="-522800"/>
              <a:ext cx="22550" cy="19800"/>
            </a:xfrm>
            <a:custGeom>
              <a:avLst/>
              <a:gdLst/>
              <a:ahLst/>
              <a:cxnLst/>
              <a:rect l="l" t="t" r="r" b="b"/>
              <a:pathLst>
                <a:path w="902" h="792" extrusionOk="0">
                  <a:moveTo>
                    <a:pt x="375" y="0"/>
                  </a:moveTo>
                  <a:cubicBezTo>
                    <a:pt x="360" y="0"/>
                    <a:pt x="345" y="1"/>
                    <a:pt x="330" y="3"/>
                  </a:cubicBezTo>
                  <a:cubicBezTo>
                    <a:pt x="161" y="21"/>
                    <a:pt x="18" y="181"/>
                    <a:pt x="9" y="351"/>
                  </a:cubicBezTo>
                  <a:cubicBezTo>
                    <a:pt x="0" y="520"/>
                    <a:pt x="107" y="690"/>
                    <a:pt x="268" y="761"/>
                  </a:cubicBezTo>
                  <a:cubicBezTo>
                    <a:pt x="321" y="782"/>
                    <a:pt x="379" y="792"/>
                    <a:pt x="437" y="792"/>
                  </a:cubicBezTo>
                  <a:cubicBezTo>
                    <a:pt x="552" y="792"/>
                    <a:pt x="669" y="752"/>
                    <a:pt x="759" y="681"/>
                  </a:cubicBezTo>
                  <a:cubicBezTo>
                    <a:pt x="812" y="636"/>
                    <a:pt x="857" y="583"/>
                    <a:pt x="874" y="511"/>
                  </a:cubicBezTo>
                  <a:cubicBezTo>
                    <a:pt x="901" y="378"/>
                    <a:pt x="821" y="244"/>
                    <a:pt x="723" y="155"/>
                  </a:cubicBezTo>
                  <a:cubicBezTo>
                    <a:pt x="627" y="67"/>
                    <a:pt x="502" y="0"/>
                    <a:pt x="37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3712425" y="-563475"/>
              <a:ext cx="20325" cy="23900"/>
            </a:xfrm>
            <a:custGeom>
              <a:avLst/>
              <a:gdLst/>
              <a:ahLst/>
              <a:cxnLst/>
              <a:rect l="l" t="t" r="r" b="b"/>
              <a:pathLst>
                <a:path w="813" h="956" extrusionOk="0">
                  <a:moveTo>
                    <a:pt x="331" y="1"/>
                  </a:moveTo>
                  <a:cubicBezTo>
                    <a:pt x="152" y="72"/>
                    <a:pt x="54" y="260"/>
                    <a:pt x="18" y="438"/>
                  </a:cubicBezTo>
                  <a:cubicBezTo>
                    <a:pt x="1" y="563"/>
                    <a:pt x="1" y="697"/>
                    <a:pt x="63" y="795"/>
                  </a:cubicBezTo>
                  <a:cubicBezTo>
                    <a:pt x="126" y="902"/>
                    <a:pt x="250" y="956"/>
                    <a:pt x="366" y="956"/>
                  </a:cubicBezTo>
                  <a:cubicBezTo>
                    <a:pt x="482" y="956"/>
                    <a:pt x="598" y="902"/>
                    <a:pt x="679" y="813"/>
                  </a:cubicBezTo>
                  <a:cubicBezTo>
                    <a:pt x="768" y="724"/>
                    <a:pt x="812" y="590"/>
                    <a:pt x="812" y="465"/>
                  </a:cubicBezTo>
                  <a:cubicBezTo>
                    <a:pt x="804" y="331"/>
                    <a:pt x="438" y="81"/>
                    <a:pt x="33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3682275" y="-578200"/>
              <a:ext cx="16975" cy="16650"/>
            </a:xfrm>
            <a:custGeom>
              <a:avLst/>
              <a:gdLst/>
              <a:ahLst/>
              <a:cxnLst/>
              <a:rect l="l" t="t" r="r" b="b"/>
              <a:pathLst>
                <a:path w="679" h="666" extrusionOk="0">
                  <a:moveTo>
                    <a:pt x="286" y="1"/>
                  </a:moveTo>
                  <a:cubicBezTo>
                    <a:pt x="241" y="1"/>
                    <a:pt x="206" y="1"/>
                    <a:pt x="161" y="10"/>
                  </a:cubicBezTo>
                  <a:cubicBezTo>
                    <a:pt x="54" y="54"/>
                    <a:pt x="0" y="188"/>
                    <a:pt x="9" y="304"/>
                  </a:cubicBezTo>
                  <a:cubicBezTo>
                    <a:pt x="18" y="438"/>
                    <a:pt x="99" y="572"/>
                    <a:pt x="223" y="634"/>
                  </a:cubicBezTo>
                  <a:cubicBezTo>
                    <a:pt x="265" y="655"/>
                    <a:pt x="311" y="665"/>
                    <a:pt x="356" y="665"/>
                  </a:cubicBezTo>
                  <a:cubicBezTo>
                    <a:pt x="447" y="665"/>
                    <a:pt x="539" y="625"/>
                    <a:pt x="598" y="554"/>
                  </a:cubicBezTo>
                  <a:cubicBezTo>
                    <a:pt x="678" y="456"/>
                    <a:pt x="678" y="304"/>
                    <a:pt x="607" y="197"/>
                  </a:cubicBezTo>
                  <a:cubicBezTo>
                    <a:pt x="536" y="81"/>
                    <a:pt x="411" y="19"/>
                    <a:pt x="2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3687850" y="-493150"/>
              <a:ext cx="6475" cy="5575"/>
            </a:xfrm>
            <a:custGeom>
              <a:avLst/>
              <a:gdLst/>
              <a:ahLst/>
              <a:cxnLst/>
              <a:rect l="l" t="t" r="r" b="b"/>
              <a:pathLst>
                <a:path w="259" h="223" extrusionOk="0">
                  <a:moveTo>
                    <a:pt x="128" y="1"/>
                  </a:moveTo>
                  <a:cubicBezTo>
                    <a:pt x="64" y="1"/>
                    <a:pt x="0" y="65"/>
                    <a:pt x="8" y="137"/>
                  </a:cubicBezTo>
                  <a:cubicBezTo>
                    <a:pt x="20" y="189"/>
                    <a:pt x="76" y="223"/>
                    <a:pt x="129" y="223"/>
                  </a:cubicBezTo>
                  <a:cubicBezTo>
                    <a:pt x="158" y="223"/>
                    <a:pt x="186" y="213"/>
                    <a:pt x="205" y="191"/>
                  </a:cubicBezTo>
                  <a:cubicBezTo>
                    <a:pt x="258" y="137"/>
                    <a:pt x="231" y="30"/>
                    <a:pt x="151" y="3"/>
                  </a:cubicBezTo>
                  <a:cubicBezTo>
                    <a:pt x="144" y="2"/>
                    <a:pt x="136" y="1"/>
                    <a:pt x="12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3767387" y="-649700"/>
              <a:ext cx="15625" cy="13150"/>
            </a:xfrm>
            <a:custGeom>
              <a:avLst/>
              <a:gdLst/>
              <a:ahLst/>
              <a:cxnLst/>
              <a:rect l="l" t="t" r="r" b="b"/>
              <a:pathLst>
                <a:path w="625" h="526" extrusionOk="0">
                  <a:moveTo>
                    <a:pt x="373" y="0"/>
                  </a:moveTo>
                  <a:cubicBezTo>
                    <a:pt x="329" y="0"/>
                    <a:pt x="317" y="44"/>
                    <a:pt x="250" y="78"/>
                  </a:cubicBezTo>
                  <a:cubicBezTo>
                    <a:pt x="170" y="114"/>
                    <a:pt x="107" y="167"/>
                    <a:pt x="62" y="230"/>
                  </a:cubicBezTo>
                  <a:cubicBezTo>
                    <a:pt x="36" y="266"/>
                    <a:pt x="18" y="301"/>
                    <a:pt x="9" y="346"/>
                  </a:cubicBezTo>
                  <a:cubicBezTo>
                    <a:pt x="0" y="435"/>
                    <a:pt x="89" y="506"/>
                    <a:pt x="170" y="524"/>
                  </a:cubicBezTo>
                  <a:cubicBezTo>
                    <a:pt x="181" y="525"/>
                    <a:pt x="193" y="526"/>
                    <a:pt x="204" y="526"/>
                  </a:cubicBezTo>
                  <a:cubicBezTo>
                    <a:pt x="282" y="526"/>
                    <a:pt x="358" y="501"/>
                    <a:pt x="428" y="462"/>
                  </a:cubicBezTo>
                  <a:cubicBezTo>
                    <a:pt x="509" y="426"/>
                    <a:pt x="598" y="355"/>
                    <a:pt x="607" y="266"/>
                  </a:cubicBezTo>
                  <a:cubicBezTo>
                    <a:pt x="624" y="159"/>
                    <a:pt x="526" y="69"/>
                    <a:pt x="428" y="16"/>
                  </a:cubicBezTo>
                  <a:cubicBezTo>
                    <a:pt x="404" y="5"/>
                    <a:pt x="387" y="0"/>
                    <a:pt x="37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3708625" y="-496700"/>
              <a:ext cx="10075" cy="9625"/>
            </a:xfrm>
            <a:custGeom>
              <a:avLst/>
              <a:gdLst/>
              <a:ahLst/>
              <a:cxnLst/>
              <a:rect l="l" t="t" r="r" b="b"/>
              <a:pathLst>
                <a:path w="403" h="385" extrusionOk="0">
                  <a:moveTo>
                    <a:pt x="198" y="1"/>
                  </a:moveTo>
                  <a:cubicBezTo>
                    <a:pt x="99" y="1"/>
                    <a:pt x="1" y="92"/>
                    <a:pt x="1" y="190"/>
                  </a:cubicBezTo>
                  <a:cubicBezTo>
                    <a:pt x="1" y="217"/>
                    <a:pt x="1" y="252"/>
                    <a:pt x="19" y="279"/>
                  </a:cubicBezTo>
                  <a:cubicBezTo>
                    <a:pt x="36" y="315"/>
                    <a:pt x="63" y="342"/>
                    <a:pt x="99" y="368"/>
                  </a:cubicBezTo>
                  <a:cubicBezTo>
                    <a:pt x="123" y="379"/>
                    <a:pt x="148" y="384"/>
                    <a:pt x="174" y="384"/>
                  </a:cubicBezTo>
                  <a:cubicBezTo>
                    <a:pt x="256" y="384"/>
                    <a:pt x="339" y="334"/>
                    <a:pt x="367" y="252"/>
                  </a:cubicBezTo>
                  <a:cubicBezTo>
                    <a:pt x="402" y="154"/>
                    <a:pt x="331" y="29"/>
                    <a:pt x="224" y="3"/>
                  </a:cubicBezTo>
                  <a:cubicBezTo>
                    <a:pt x="215" y="1"/>
                    <a:pt x="207" y="1"/>
                    <a:pt x="19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p:nvPr/>
          </p:nvSpPr>
          <p:spPr>
            <a:xfrm>
              <a:off x="-3693000" y="-481275"/>
              <a:ext cx="10950" cy="8050"/>
            </a:xfrm>
            <a:custGeom>
              <a:avLst/>
              <a:gdLst/>
              <a:ahLst/>
              <a:cxnLst/>
              <a:rect l="l" t="t" r="r" b="b"/>
              <a:pathLst>
                <a:path w="438" h="322" extrusionOk="0">
                  <a:moveTo>
                    <a:pt x="160" y="0"/>
                  </a:moveTo>
                  <a:cubicBezTo>
                    <a:pt x="127" y="0"/>
                    <a:pt x="96" y="9"/>
                    <a:pt x="72" y="28"/>
                  </a:cubicBezTo>
                  <a:cubicBezTo>
                    <a:pt x="0" y="90"/>
                    <a:pt x="18" y="206"/>
                    <a:pt x="89" y="260"/>
                  </a:cubicBezTo>
                  <a:cubicBezTo>
                    <a:pt x="134" y="304"/>
                    <a:pt x="196" y="322"/>
                    <a:pt x="260" y="322"/>
                  </a:cubicBezTo>
                  <a:cubicBezTo>
                    <a:pt x="287" y="322"/>
                    <a:pt x="313" y="319"/>
                    <a:pt x="339" y="313"/>
                  </a:cubicBezTo>
                  <a:cubicBezTo>
                    <a:pt x="366" y="305"/>
                    <a:pt x="393" y="296"/>
                    <a:pt x="411" y="269"/>
                  </a:cubicBezTo>
                  <a:cubicBezTo>
                    <a:pt x="437" y="233"/>
                    <a:pt x="411" y="171"/>
                    <a:pt x="375" y="135"/>
                  </a:cubicBezTo>
                  <a:cubicBezTo>
                    <a:pt x="330" y="90"/>
                    <a:pt x="295" y="46"/>
                    <a:pt x="241" y="19"/>
                  </a:cubicBezTo>
                  <a:cubicBezTo>
                    <a:pt x="216" y="7"/>
                    <a:pt x="188" y="0"/>
                    <a:pt x="16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
            <p:cNvSpPr/>
            <p:nvPr/>
          </p:nvSpPr>
          <p:spPr>
            <a:xfrm>
              <a:off x="-3825475" y="-65372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
            <p:cNvSpPr/>
            <p:nvPr/>
          </p:nvSpPr>
          <p:spPr>
            <a:xfrm>
              <a:off x="-3885000" y="-607562"/>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
            <p:cNvSpPr/>
            <p:nvPr/>
          </p:nvSpPr>
          <p:spPr>
            <a:xfrm>
              <a:off x="-3905650" y="-569950"/>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00" name="Google Shape;700;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701" name="Google Shape;70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02" name="Google Shape;702;p6"/>
          <p:cNvGrpSpPr/>
          <p:nvPr/>
        </p:nvGrpSpPr>
        <p:grpSpPr>
          <a:xfrm flipH="1">
            <a:off x="7455765" y="-456984"/>
            <a:ext cx="2700735" cy="1609606"/>
            <a:chOff x="-154310" y="-424234"/>
            <a:chExt cx="2700735" cy="1609606"/>
          </a:xfrm>
        </p:grpSpPr>
        <p:grpSp>
          <p:nvGrpSpPr>
            <p:cNvPr id="703" name="Google Shape;703;p6"/>
            <p:cNvGrpSpPr/>
            <p:nvPr/>
          </p:nvGrpSpPr>
          <p:grpSpPr>
            <a:xfrm>
              <a:off x="-154310" y="-72358"/>
              <a:ext cx="2534062" cy="945491"/>
              <a:chOff x="-154310" y="-72358"/>
              <a:chExt cx="2534062" cy="945491"/>
            </a:xfrm>
          </p:grpSpPr>
          <p:sp>
            <p:nvSpPr>
              <p:cNvPr id="704" name="Google Shape;704;p6"/>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 name="Google Shape;707;p6"/>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 name="Google Shape;709;p6"/>
            <p:cNvGrpSpPr/>
            <p:nvPr/>
          </p:nvGrpSpPr>
          <p:grpSpPr>
            <a:xfrm>
              <a:off x="972804" y="748799"/>
              <a:ext cx="351221" cy="324497"/>
              <a:chOff x="972804" y="748799"/>
              <a:chExt cx="351221" cy="324497"/>
            </a:xfrm>
          </p:grpSpPr>
          <p:sp>
            <p:nvSpPr>
              <p:cNvPr id="710" name="Google Shape;710;p6"/>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6"/>
            <p:cNvGrpSpPr/>
            <p:nvPr/>
          </p:nvGrpSpPr>
          <p:grpSpPr>
            <a:xfrm rot="1800145">
              <a:off x="1294691" y="483968"/>
              <a:ext cx="412865" cy="381479"/>
              <a:chOff x="972804" y="748799"/>
              <a:chExt cx="351221" cy="324497"/>
            </a:xfrm>
          </p:grpSpPr>
          <p:sp>
            <p:nvSpPr>
              <p:cNvPr id="723" name="Google Shape;723;p6"/>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6"/>
            <p:cNvGrpSpPr/>
            <p:nvPr/>
          </p:nvGrpSpPr>
          <p:grpSpPr>
            <a:xfrm rot="1800174">
              <a:off x="586120" y="512005"/>
              <a:ext cx="302796" cy="279785"/>
              <a:chOff x="972804" y="748799"/>
              <a:chExt cx="351221" cy="324497"/>
            </a:xfrm>
          </p:grpSpPr>
          <p:sp>
            <p:nvSpPr>
              <p:cNvPr id="736" name="Google Shape;736;p6"/>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6"/>
            <p:cNvGrpSpPr/>
            <p:nvPr/>
          </p:nvGrpSpPr>
          <p:grpSpPr>
            <a:xfrm rot="3362934">
              <a:off x="34623" y="148358"/>
              <a:ext cx="440468" cy="406972"/>
              <a:chOff x="972804" y="748799"/>
              <a:chExt cx="351221" cy="324497"/>
            </a:xfrm>
          </p:grpSpPr>
          <p:sp>
            <p:nvSpPr>
              <p:cNvPr id="749" name="Google Shape;749;p6"/>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6"/>
            <p:cNvGrpSpPr/>
            <p:nvPr/>
          </p:nvGrpSpPr>
          <p:grpSpPr>
            <a:xfrm rot="4236221">
              <a:off x="395674" y="-343041"/>
              <a:ext cx="497800" cy="459935"/>
              <a:chOff x="972804" y="748799"/>
              <a:chExt cx="351221" cy="324497"/>
            </a:xfrm>
          </p:grpSpPr>
          <p:sp>
            <p:nvSpPr>
              <p:cNvPr id="762" name="Google Shape;762;p6"/>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6"/>
            <p:cNvGrpSpPr/>
            <p:nvPr/>
          </p:nvGrpSpPr>
          <p:grpSpPr>
            <a:xfrm rot="4415375">
              <a:off x="740911" y="85210"/>
              <a:ext cx="440462" cy="406979"/>
              <a:chOff x="972804" y="748799"/>
              <a:chExt cx="351221" cy="324497"/>
            </a:xfrm>
          </p:grpSpPr>
          <p:sp>
            <p:nvSpPr>
              <p:cNvPr id="775" name="Google Shape;775;p6"/>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6"/>
            <p:cNvGrpSpPr/>
            <p:nvPr/>
          </p:nvGrpSpPr>
          <p:grpSpPr>
            <a:xfrm rot="3527950">
              <a:off x="1224872" y="148572"/>
              <a:ext cx="302786" cy="279793"/>
              <a:chOff x="972804" y="748799"/>
              <a:chExt cx="351221" cy="324497"/>
            </a:xfrm>
          </p:grpSpPr>
          <p:sp>
            <p:nvSpPr>
              <p:cNvPr id="788" name="Google Shape;788;p6"/>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6"/>
            <p:cNvGrpSpPr/>
            <p:nvPr/>
          </p:nvGrpSpPr>
          <p:grpSpPr>
            <a:xfrm rot="1940993">
              <a:off x="1713471" y="-18418"/>
              <a:ext cx="302788" cy="279777"/>
              <a:chOff x="972804" y="748799"/>
              <a:chExt cx="351221" cy="324497"/>
            </a:xfrm>
          </p:grpSpPr>
          <p:sp>
            <p:nvSpPr>
              <p:cNvPr id="801" name="Google Shape;801;p6"/>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6"/>
            <p:cNvGrpSpPr/>
            <p:nvPr/>
          </p:nvGrpSpPr>
          <p:grpSpPr>
            <a:xfrm rot="3884446">
              <a:off x="2079408" y="-173112"/>
              <a:ext cx="412857" cy="381474"/>
              <a:chOff x="972804" y="748799"/>
              <a:chExt cx="351221" cy="324497"/>
            </a:xfrm>
          </p:grpSpPr>
          <p:sp>
            <p:nvSpPr>
              <p:cNvPr id="814" name="Google Shape;814;p6"/>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6"/>
            <p:cNvGrpSpPr/>
            <p:nvPr/>
          </p:nvGrpSpPr>
          <p:grpSpPr>
            <a:xfrm rot="3397333">
              <a:off x="1328020" y="-247032"/>
              <a:ext cx="412854" cy="381468"/>
              <a:chOff x="972804" y="748799"/>
              <a:chExt cx="351221" cy="324497"/>
            </a:xfrm>
          </p:grpSpPr>
          <p:sp>
            <p:nvSpPr>
              <p:cNvPr id="827" name="Google Shape;827;p6"/>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 name="Google Shape;839;p6"/>
          <p:cNvGrpSpPr/>
          <p:nvPr/>
        </p:nvGrpSpPr>
        <p:grpSpPr>
          <a:xfrm>
            <a:off x="-509305" y="-512100"/>
            <a:ext cx="2438065" cy="2099996"/>
            <a:chOff x="-509305" y="-512100"/>
            <a:chExt cx="2438065" cy="2099996"/>
          </a:xfrm>
        </p:grpSpPr>
        <p:sp>
          <p:nvSpPr>
            <p:cNvPr id="840" name="Google Shape;840;p6"/>
            <p:cNvSpPr/>
            <p:nvPr/>
          </p:nvSpPr>
          <p:spPr>
            <a:xfrm>
              <a:off x="-509305" y="-466691"/>
              <a:ext cx="2438065" cy="1723958"/>
            </a:xfrm>
            <a:custGeom>
              <a:avLst/>
              <a:gdLst/>
              <a:ahLst/>
              <a:cxnLst/>
              <a:rect l="l" t="t" r="r" b="b"/>
              <a:pathLst>
                <a:path w="29208" h="20653" extrusionOk="0">
                  <a:moveTo>
                    <a:pt x="28869" y="1"/>
                  </a:moveTo>
                  <a:cubicBezTo>
                    <a:pt x="27932" y="483"/>
                    <a:pt x="26986" y="946"/>
                    <a:pt x="26041" y="1437"/>
                  </a:cubicBezTo>
                  <a:cubicBezTo>
                    <a:pt x="26032" y="1446"/>
                    <a:pt x="26014" y="1446"/>
                    <a:pt x="25996" y="1455"/>
                  </a:cubicBezTo>
                  <a:cubicBezTo>
                    <a:pt x="25506" y="1714"/>
                    <a:pt x="25015" y="1990"/>
                    <a:pt x="24542" y="2302"/>
                  </a:cubicBezTo>
                  <a:cubicBezTo>
                    <a:pt x="24533" y="2311"/>
                    <a:pt x="24515" y="2320"/>
                    <a:pt x="24498" y="2329"/>
                  </a:cubicBezTo>
                  <a:cubicBezTo>
                    <a:pt x="24399" y="2392"/>
                    <a:pt x="24292" y="2463"/>
                    <a:pt x="24185" y="2534"/>
                  </a:cubicBezTo>
                  <a:cubicBezTo>
                    <a:pt x="24087" y="2597"/>
                    <a:pt x="23998" y="2668"/>
                    <a:pt x="23900" y="2740"/>
                  </a:cubicBezTo>
                  <a:cubicBezTo>
                    <a:pt x="23632" y="2927"/>
                    <a:pt x="23365" y="3123"/>
                    <a:pt x="23106" y="3337"/>
                  </a:cubicBezTo>
                  <a:cubicBezTo>
                    <a:pt x="22874" y="3507"/>
                    <a:pt x="22660" y="3694"/>
                    <a:pt x="22446" y="3881"/>
                  </a:cubicBezTo>
                  <a:cubicBezTo>
                    <a:pt x="21339" y="4818"/>
                    <a:pt x="20314" y="5835"/>
                    <a:pt x="19243" y="6781"/>
                  </a:cubicBezTo>
                  <a:cubicBezTo>
                    <a:pt x="18922" y="7057"/>
                    <a:pt x="18601" y="7334"/>
                    <a:pt x="18280" y="7593"/>
                  </a:cubicBezTo>
                  <a:cubicBezTo>
                    <a:pt x="18048" y="7780"/>
                    <a:pt x="17825" y="7958"/>
                    <a:pt x="17584" y="8128"/>
                  </a:cubicBezTo>
                  <a:cubicBezTo>
                    <a:pt x="17289" y="8342"/>
                    <a:pt x="16977" y="8556"/>
                    <a:pt x="16665" y="8743"/>
                  </a:cubicBezTo>
                  <a:cubicBezTo>
                    <a:pt x="16513" y="8841"/>
                    <a:pt x="16370" y="8931"/>
                    <a:pt x="16210" y="9020"/>
                  </a:cubicBezTo>
                  <a:cubicBezTo>
                    <a:pt x="16076" y="9100"/>
                    <a:pt x="15942" y="9172"/>
                    <a:pt x="15808" y="9243"/>
                  </a:cubicBezTo>
                  <a:lnTo>
                    <a:pt x="15826" y="9288"/>
                  </a:lnTo>
                  <a:cubicBezTo>
                    <a:pt x="15532" y="9270"/>
                    <a:pt x="15246" y="9270"/>
                    <a:pt x="14961" y="9261"/>
                  </a:cubicBezTo>
                  <a:cubicBezTo>
                    <a:pt x="14713" y="9256"/>
                    <a:pt x="14465" y="9253"/>
                    <a:pt x="14217" y="9253"/>
                  </a:cubicBezTo>
                  <a:cubicBezTo>
                    <a:pt x="13581" y="9253"/>
                    <a:pt x="12944" y="9272"/>
                    <a:pt x="12302" y="9323"/>
                  </a:cubicBezTo>
                  <a:cubicBezTo>
                    <a:pt x="11473" y="9395"/>
                    <a:pt x="10625" y="9502"/>
                    <a:pt x="9796" y="9751"/>
                  </a:cubicBezTo>
                  <a:cubicBezTo>
                    <a:pt x="9564" y="9823"/>
                    <a:pt x="9323" y="9903"/>
                    <a:pt x="9091" y="10001"/>
                  </a:cubicBezTo>
                  <a:cubicBezTo>
                    <a:pt x="8975" y="10046"/>
                    <a:pt x="8868" y="10099"/>
                    <a:pt x="8761" y="10153"/>
                  </a:cubicBezTo>
                  <a:lnTo>
                    <a:pt x="8957" y="9850"/>
                  </a:lnTo>
                  <a:lnTo>
                    <a:pt x="9020" y="9751"/>
                  </a:lnTo>
                  <a:cubicBezTo>
                    <a:pt x="9243" y="9395"/>
                    <a:pt x="9457" y="9038"/>
                    <a:pt x="9662" y="8681"/>
                  </a:cubicBezTo>
                  <a:cubicBezTo>
                    <a:pt x="9662" y="8681"/>
                    <a:pt x="9662" y="8681"/>
                    <a:pt x="9671" y="8672"/>
                  </a:cubicBezTo>
                  <a:cubicBezTo>
                    <a:pt x="9805" y="8440"/>
                    <a:pt x="9947" y="8199"/>
                    <a:pt x="10081" y="7958"/>
                  </a:cubicBezTo>
                  <a:cubicBezTo>
                    <a:pt x="10420" y="7370"/>
                    <a:pt x="10741" y="6781"/>
                    <a:pt x="11045" y="6183"/>
                  </a:cubicBezTo>
                  <a:cubicBezTo>
                    <a:pt x="11045" y="6174"/>
                    <a:pt x="11045" y="6174"/>
                    <a:pt x="11045" y="6165"/>
                  </a:cubicBezTo>
                  <a:cubicBezTo>
                    <a:pt x="11401" y="5478"/>
                    <a:pt x="11740" y="4774"/>
                    <a:pt x="12062" y="4060"/>
                  </a:cubicBezTo>
                  <a:cubicBezTo>
                    <a:pt x="12195" y="3757"/>
                    <a:pt x="12329" y="3453"/>
                    <a:pt x="12463" y="3150"/>
                  </a:cubicBezTo>
                  <a:cubicBezTo>
                    <a:pt x="12561" y="2927"/>
                    <a:pt x="12650" y="2695"/>
                    <a:pt x="12749" y="2463"/>
                  </a:cubicBezTo>
                  <a:cubicBezTo>
                    <a:pt x="12856" y="2195"/>
                    <a:pt x="12954" y="1937"/>
                    <a:pt x="13061" y="1669"/>
                  </a:cubicBezTo>
                  <a:cubicBezTo>
                    <a:pt x="13159" y="1401"/>
                    <a:pt x="13257" y="1134"/>
                    <a:pt x="13355" y="866"/>
                  </a:cubicBezTo>
                  <a:lnTo>
                    <a:pt x="13355" y="866"/>
                  </a:lnTo>
                  <a:cubicBezTo>
                    <a:pt x="13203" y="929"/>
                    <a:pt x="13052" y="991"/>
                    <a:pt x="12900" y="1045"/>
                  </a:cubicBezTo>
                  <a:cubicBezTo>
                    <a:pt x="12873" y="1000"/>
                    <a:pt x="12856" y="946"/>
                    <a:pt x="12829" y="902"/>
                  </a:cubicBezTo>
                  <a:cubicBezTo>
                    <a:pt x="12793" y="973"/>
                    <a:pt x="12757" y="1045"/>
                    <a:pt x="12731" y="1116"/>
                  </a:cubicBezTo>
                  <a:cubicBezTo>
                    <a:pt x="12552" y="1482"/>
                    <a:pt x="12374" y="1847"/>
                    <a:pt x="12195" y="2213"/>
                  </a:cubicBezTo>
                  <a:cubicBezTo>
                    <a:pt x="11607" y="3426"/>
                    <a:pt x="10964" y="4613"/>
                    <a:pt x="10304" y="5791"/>
                  </a:cubicBezTo>
                  <a:cubicBezTo>
                    <a:pt x="10295" y="5817"/>
                    <a:pt x="10277" y="5844"/>
                    <a:pt x="10260" y="5880"/>
                  </a:cubicBezTo>
                  <a:cubicBezTo>
                    <a:pt x="9929" y="6451"/>
                    <a:pt x="9590" y="7022"/>
                    <a:pt x="9243" y="7584"/>
                  </a:cubicBezTo>
                  <a:cubicBezTo>
                    <a:pt x="8912" y="8146"/>
                    <a:pt x="8565" y="8690"/>
                    <a:pt x="8208" y="9234"/>
                  </a:cubicBezTo>
                  <a:lnTo>
                    <a:pt x="7655" y="10073"/>
                  </a:lnTo>
                  <a:lnTo>
                    <a:pt x="7280" y="10626"/>
                  </a:lnTo>
                  <a:lnTo>
                    <a:pt x="7084" y="10902"/>
                  </a:lnTo>
                  <a:lnTo>
                    <a:pt x="7030" y="10983"/>
                  </a:lnTo>
                  <a:cubicBezTo>
                    <a:pt x="7066" y="10804"/>
                    <a:pt x="7110" y="10635"/>
                    <a:pt x="7137" y="10456"/>
                  </a:cubicBezTo>
                  <a:cubicBezTo>
                    <a:pt x="7226" y="10028"/>
                    <a:pt x="7289" y="9591"/>
                    <a:pt x="7333" y="9154"/>
                  </a:cubicBezTo>
                  <a:cubicBezTo>
                    <a:pt x="7342" y="9082"/>
                    <a:pt x="7351" y="9011"/>
                    <a:pt x="7351" y="8940"/>
                  </a:cubicBezTo>
                  <a:cubicBezTo>
                    <a:pt x="7432" y="8074"/>
                    <a:pt x="7440" y="7200"/>
                    <a:pt x="7378" y="6335"/>
                  </a:cubicBezTo>
                  <a:cubicBezTo>
                    <a:pt x="7333" y="5764"/>
                    <a:pt x="7262" y="5193"/>
                    <a:pt x="7155" y="4622"/>
                  </a:cubicBezTo>
                  <a:cubicBezTo>
                    <a:pt x="7093" y="4684"/>
                    <a:pt x="7030" y="4738"/>
                    <a:pt x="6968" y="4800"/>
                  </a:cubicBezTo>
                  <a:cubicBezTo>
                    <a:pt x="7039" y="5175"/>
                    <a:pt x="7084" y="5559"/>
                    <a:pt x="7119" y="5933"/>
                  </a:cubicBezTo>
                  <a:lnTo>
                    <a:pt x="7128" y="5942"/>
                  </a:lnTo>
                  <a:cubicBezTo>
                    <a:pt x="7217" y="6825"/>
                    <a:pt x="7226" y="7717"/>
                    <a:pt x="7164" y="8610"/>
                  </a:cubicBezTo>
                  <a:cubicBezTo>
                    <a:pt x="7146" y="8886"/>
                    <a:pt x="7119" y="9154"/>
                    <a:pt x="7084" y="9430"/>
                  </a:cubicBezTo>
                  <a:cubicBezTo>
                    <a:pt x="7048" y="9689"/>
                    <a:pt x="7012" y="9948"/>
                    <a:pt x="6968" y="10197"/>
                  </a:cubicBezTo>
                  <a:cubicBezTo>
                    <a:pt x="6887" y="10626"/>
                    <a:pt x="6798" y="11045"/>
                    <a:pt x="6682" y="11464"/>
                  </a:cubicBezTo>
                  <a:lnTo>
                    <a:pt x="6504" y="11723"/>
                  </a:lnTo>
                  <a:lnTo>
                    <a:pt x="6200" y="12124"/>
                  </a:lnTo>
                  <a:lnTo>
                    <a:pt x="6111" y="12249"/>
                  </a:lnTo>
                  <a:cubicBezTo>
                    <a:pt x="5960" y="12401"/>
                    <a:pt x="5817" y="12544"/>
                    <a:pt x="5665" y="12686"/>
                  </a:cubicBezTo>
                  <a:cubicBezTo>
                    <a:pt x="5085" y="13257"/>
                    <a:pt x="4505" y="13846"/>
                    <a:pt x="3926" y="14435"/>
                  </a:cubicBezTo>
                  <a:cubicBezTo>
                    <a:pt x="3765" y="14604"/>
                    <a:pt x="3604" y="14774"/>
                    <a:pt x="3444" y="14943"/>
                  </a:cubicBezTo>
                  <a:cubicBezTo>
                    <a:pt x="3042" y="15354"/>
                    <a:pt x="2659" y="15773"/>
                    <a:pt x="2266" y="16192"/>
                  </a:cubicBezTo>
                  <a:cubicBezTo>
                    <a:pt x="1695" y="16808"/>
                    <a:pt x="1133" y="17432"/>
                    <a:pt x="580" y="18066"/>
                  </a:cubicBezTo>
                  <a:cubicBezTo>
                    <a:pt x="455" y="18209"/>
                    <a:pt x="179" y="18405"/>
                    <a:pt x="54" y="18548"/>
                  </a:cubicBezTo>
                  <a:cubicBezTo>
                    <a:pt x="0" y="18833"/>
                    <a:pt x="98" y="19065"/>
                    <a:pt x="45" y="19350"/>
                  </a:cubicBezTo>
                  <a:lnTo>
                    <a:pt x="45" y="20653"/>
                  </a:lnTo>
                  <a:cubicBezTo>
                    <a:pt x="98" y="20599"/>
                    <a:pt x="143" y="20537"/>
                    <a:pt x="197" y="20474"/>
                  </a:cubicBezTo>
                  <a:cubicBezTo>
                    <a:pt x="616" y="19930"/>
                    <a:pt x="1053" y="19395"/>
                    <a:pt x="1499" y="18860"/>
                  </a:cubicBezTo>
                  <a:cubicBezTo>
                    <a:pt x="2124" y="18101"/>
                    <a:pt x="2757" y="17361"/>
                    <a:pt x="3408" y="16621"/>
                  </a:cubicBezTo>
                  <a:cubicBezTo>
                    <a:pt x="3506" y="16505"/>
                    <a:pt x="3613" y="16389"/>
                    <a:pt x="3720" y="16264"/>
                  </a:cubicBezTo>
                  <a:cubicBezTo>
                    <a:pt x="3819" y="16157"/>
                    <a:pt x="3917" y="16050"/>
                    <a:pt x="4015" y="15934"/>
                  </a:cubicBezTo>
                  <a:cubicBezTo>
                    <a:pt x="4238" y="15675"/>
                    <a:pt x="4470" y="15425"/>
                    <a:pt x="4702" y="15166"/>
                  </a:cubicBezTo>
                  <a:lnTo>
                    <a:pt x="4711" y="15166"/>
                  </a:lnTo>
                  <a:cubicBezTo>
                    <a:pt x="5255" y="14560"/>
                    <a:pt x="5817" y="13971"/>
                    <a:pt x="6370" y="13382"/>
                  </a:cubicBezTo>
                  <a:cubicBezTo>
                    <a:pt x="6486" y="13266"/>
                    <a:pt x="6602" y="13150"/>
                    <a:pt x="6709" y="13034"/>
                  </a:cubicBezTo>
                  <a:cubicBezTo>
                    <a:pt x="6745" y="13034"/>
                    <a:pt x="6762" y="13034"/>
                    <a:pt x="6780" y="13025"/>
                  </a:cubicBezTo>
                  <a:cubicBezTo>
                    <a:pt x="6816" y="12999"/>
                    <a:pt x="6834" y="12963"/>
                    <a:pt x="6861" y="12927"/>
                  </a:cubicBezTo>
                  <a:lnTo>
                    <a:pt x="6994" y="12740"/>
                  </a:lnTo>
                  <a:lnTo>
                    <a:pt x="6994" y="12731"/>
                  </a:lnTo>
                  <a:cubicBezTo>
                    <a:pt x="7226" y="12490"/>
                    <a:pt x="7458" y="12267"/>
                    <a:pt x="7690" y="12044"/>
                  </a:cubicBezTo>
                  <a:cubicBezTo>
                    <a:pt x="7815" y="11919"/>
                    <a:pt x="7949" y="11794"/>
                    <a:pt x="8083" y="11678"/>
                  </a:cubicBezTo>
                  <a:cubicBezTo>
                    <a:pt x="8217" y="11562"/>
                    <a:pt x="8342" y="11455"/>
                    <a:pt x="8484" y="11357"/>
                  </a:cubicBezTo>
                  <a:cubicBezTo>
                    <a:pt x="8484" y="11348"/>
                    <a:pt x="8493" y="11348"/>
                    <a:pt x="8502" y="11348"/>
                  </a:cubicBezTo>
                  <a:cubicBezTo>
                    <a:pt x="8788" y="11134"/>
                    <a:pt x="9082" y="10956"/>
                    <a:pt x="9403" y="10813"/>
                  </a:cubicBezTo>
                  <a:cubicBezTo>
                    <a:pt x="9608" y="10706"/>
                    <a:pt x="9831" y="10626"/>
                    <a:pt x="10054" y="10545"/>
                  </a:cubicBezTo>
                  <a:cubicBezTo>
                    <a:pt x="10786" y="10305"/>
                    <a:pt x="11571" y="10171"/>
                    <a:pt x="12374" y="10090"/>
                  </a:cubicBezTo>
                  <a:cubicBezTo>
                    <a:pt x="12945" y="10028"/>
                    <a:pt x="13525" y="9983"/>
                    <a:pt x="14096" y="9966"/>
                  </a:cubicBezTo>
                  <a:cubicBezTo>
                    <a:pt x="14568" y="9949"/>
                    <a:pt x="15043" y="9944"/>
                    <a:pt x="15518" y="9944"/>
                  </a:cubicBezTo>
                  <a:cubicBezTo>
                    <a:pt x="16091" y="9944"/>
                    <a:pt x="16665" y="9952"/>
                    <a:pt x="17236" y="9957"/>
                  </a:cubicBezTo>
                  <a:cubicBezTo>
                    <a:pt x="17709" y="9966"/>
                    <a:pt x="18173" y="9974"/>
                    <a:pt x="18636" y="9974"/>
                  </a:cubicBezTo>
                  <a:cubicBezTo>
                    <a:pt x="19038" y="9974"/>
                    <a:pt x="19430" y="9974"/>
                    <a:pt x="19823" y="9966"/>
                  </a:cubicBezTo>
                  <a:cubicBezTo>
                    <a:pt x="20421" y="9957"/>
                    <a:pt x="21018" y="9930"/>
                    <a:pt x="21616" y="9876"/>
                  </a:cubicBezTo>
                  <a:cubicBezTo>
                    <a:pt x="21803" y="9867"/>
                    <a:pt x="21991" y="9850"/>
                    <a:pt x="22178" y="9823"/>
                  </a:cubicBezTo>
                  <a:cubicBezTo>
                    <a:pt x="23454" y="9680"/>
                    <a:pt x="24721" y="9412"/>
                    <a:pt x="25916" y="8940"/>
                  </a:cubicBezTo>
                  <a:cubicBezTo>
                    <a:pt x="26264" y="8806"/>
                    <a:pt x="26612" y="8645"/>
                    <a:pt x="26951" y="8467"/>
                  </a:cubicBezTo>
                  <a:lnTo>
                    <a:pt x="26808" y="8181"/>
                  </a:lnTo>
                  <a:cubicBezTo>
                    <a:pt x="26647" y="8262"/>
                    <a:pt x="26487" y="8333"/>
                    <a:pt x="26326" y="8404"/>
                  </a:cubicBezTo>
                  <a:cubicBezTo>
                    <a:pt x="25479" y="8761"/>
                    <a:pt x="24596" y="9002"/>
                    <a:pt x="23686" y="9163"/>
                  </a:cubicBezTo>
                  <a:cubicBezTo>
                    <a:pt x="23347" y="9225"/>
                    <a:pt x="22999" y="9270"/>
                    <a:pt x="22642" y="9314"/>
                  </a:cubicBezTo>
                  <a:cubicBezTo>
                    <a:pt x="22472" y="9332"/>
                    <a:pt x="22303" y="9350"/>
                    <a:pt x="22133" y="9359"/>
                  </a:cubicBezTo>
                  <a:cubicBezTo>
                    <a:pt x="21777" y="9386"/>
                    <a:pt x="21420" y="9412"/>
                    <a:pt x="21054" y="9421"/>
                  </a:cubicBezTo>
                  <a:cubicBezTo>
                    <a:pt x="20938" y="9421"/>
                    <a:pt x="20813" y="9430"/>
                    <a:pt x="20688" y="9430"/>
                  </a:cubicBezTo>
                  <a:lnTo>
                    <a:pt x="19868" y="9430"/>
                  </a:lnTo>
                  <a:cubicBezTo>
                    <a:pt x="19002" y="9421"/>
                    <a:pt x="18128" y="9386"/>
                    <a:pt x="17254" y="9341"/>
                  </a:cubicBezTo>
                  <a:lnTo>
                    <a:pt x="17218" y="9341"/>
                  </a:lnTo>
                  <a:cubicBezTo>
                    <a:pt x="17129" y="9341"/>
                    <a:pt x="17031" y="9332"/>
                    <a:pt x="16941" y="9332"/>
                  </a:cubicBezTo>
                  <a:cubicBezTo>
                    <a:pt x="17031" y="9270"/>
                    <a:pt x="17120" y="9216"/>
                    <a:pt x="17200" y="9154"/>
                  </a:cubicBezTo>
                  <a:cubicBezTo>
                    <a:pt x="17459" y="8984"/>
                    <a:pt x="17709" y="8797"/>
                    <a:pt x="17949" y="8610"/>
                  </a:cubicBezTo>
                  <a:cubicBezTo>
                    <a:pt x="17958" y="8610"/>
                    <a:pt x="17958" y="8601"/>
                    <a:pt x="17967" y="8601"/>
                  </a:cubicBezTo>
                  <a:cubicBezTo>
                    <a:pt x="18538" y="8155"/>
                    <a:pt x="19082" y="7682"/>
                    <a:pt x="19609" y="7191"/>
                  </a:cubicBezTo>
                  <a:cubicBezTo>
                    <a:pt x="20670" y="6201"/>
                    <a:pt x="21670" y="5166"/>
                    <a:pt x="22731" y="4211"/>
                  </a:cubicBezTo>
                  <a:cubicBezTo>
                    <a:pt x="23017" y="3953"/>
                    <a:pt x="23293" y="3712"/>
                    <a:pt x="23588" y="3471"/>
                  </a:cubicBezTo>
                  <a:cubicBezTo>
                    <a:pt x="24319" y="2882"/>
                    <a:pt x="25095" y="2338"/>
                    <a:pt x="25925" y="1874"/>
                  </a:cubicBezTo>
                  <a:cubicBezTo>
                    <a:pt x="26014" y="1821"/>
                    <a:pt x="26103" y="1776"/>
                    <a:pt x="26201" y="1723"/>
                  </a:cubicBezTo>
                  <a:cubicBezTo>
                    <a:pt x="27201" y="1178"/>
                    <a:pt x="28200" y="643"/>
                    <a:pt x="29208" y="108"/>
                  </a:cubicBezTo>
                  <a:cubicBezTo>
                    <a:pt x="29092" y="72"/>
                    <a:pt x="28985" y="36"/>
                    <a:pt x="28869"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
            <p:cNvSpPr/>
            <p:nvPr/>
          </p:nvSpPr>
          <p:spPr>
            <a:xfrm>
              <a:off x="1483440" y="-512100"/>
              <a:ext cx="65609" cy="286060"/>
            </a:xfrm>
            <a:custGeom>
              <a:avLst/>
              <a:gdLst/>
              <a:ahLst/>
              <a:cxnLst/>
              <a:rect l="l" t="t" r="r" b="b"/>
              <a:pathLst>
                <a:path w="786" h="3427" extrusionOk="0">
                  <a:moveTo>
                    <a:pt x="571" y="1"/>
                  </a:moveTo>
                  <a:cubicBezTo>
                    <a:pt x="544" y="1142"/>
                    <a:pt x="357" y="2275"/>
                    <a:pt x="0" y="3364"/>
                  </a:cubicBezTo>
                  <a:lnTo>
                    <a:pt x="205" y="3426"/>
                  </a:lnTo>
                  <a:cubicBezTo>
                    <a:pt x="571" y="2320"/>
                    <a:pt x="767" y="1169"/>
                    <a:pt x="785" y="10"/>
                  </a:cubicBezTo>
                  <a:lnTo>
                    <a:pt x="571"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
            <p:cNvSpPr/>
            <p:nvPr/>
          </p:nvSpPr>
          <p:spPr>
            <a:xfrm>
              <a:off x="705223" y="104509"/>
              <a:ext cx="391069" cy="388064"/>
            </a:xfrm>
            <a:custGeom>
              <a:avLst/>
              <a:gdLst/>
              <a:ahLst/>
              <a:cxnLst/>
              <a:rect l="l" t="t" r="r" b="b"/>
              <a:pathLst>
                <a:path w="4685" h="4649" extrusionOk="0">
                  <a:moveTo>
                    <a:pt x="3221" y="0"/>
                  </a:moveTo>
                  <a:cubicBezTo>
                    <a:pt x="2043" y="188"/>
                    <a:pt x="1919" y="1071"/>
                    <a:pt x="1981" y="1677"/>
                  </a:cubicBezTo>
                  <a:cubicBezTo>
                    <a:pt x="1841" y="1090"/>
                    <a:pt x="1434" y="365"/>
                    <a:pt x="328" y="365"/>
                  </a:cubicBezTo>
                  <a:cubicBezTo>
                    <a:pt x="309" y="365"/>
                    <a:pt x="288" y="365"/>
                    <a:pt x="268" y="366"/>
                  </a:cubicBezTo>
                  <a:cubicBezTo>
                    <a:pt x="268" y="366"/>
                    <a:pt x="1" y="1445"/>
                    <a:pt x="1223" y="2141"/>
                  </a:cubicBezTo>
                  <a:cubicBezTo>
                    <a:pt x="1107" y="2168"/>
                    <a:pt x="1000" y="2204"/>
                    <a:pt x="911" y="2248"/>
                  </a:cubicBezTo>
                  <a:cubicBezTo>
                    <a:pt x="598" y="2382"/>
                    <a:pt x="402" y="2578"/>
                    <a:pt x="277" y="2766"/>
                  </a:cubicBezTo>
                  <a:cubicBezTo>
                    <a:pt x="63" y="3087"/>
                    <a:pt x="54" y="3399"/>
                    <a:pt x="54" y="3399"/>
                  </a:cubicBezTo>
                  <a:cubicBezTo>
                    <a:pt x="334" y="3511"/>
                    <a:pt x="581" y="3559"/>
                    <a:pt x="798" y="3559"/>
                  </a:cubicBezTo>
                  <a:cubicBezTo>
                    <a:pt x="1306" y="3559"/>
                    <a:pt x="1652" y="3298"/>
                    <a:pt x="1883" y="2998"/>
                  </a:cubicBezTo>
                  <a:cubicBezTo>
                    <a:pt x="1892" y="3131"/>
                    <a:pt x="1910" y="3256"/>
                    <a:pt x="1945" y="3372"/>
                  </a:cubicBezTo>
                  <a:cubicBezTo>
                    <a:pt x="2195" y="4434"/>
                    <a:pt x="3168" y="4648"/>
                    <a:pt x="3168" y="4648"/>
                  </a:cubicBezTo>
                  <a:cubicBezTo>
                    <a:pt x="3578" y="3899"/>
                    <a:pt x="3355" y="3319"/>
                    <a:pt x="2998" y="2917"/>
                  </a:cubicBezTo>
                  <a:cubicBezTo>
                    <a:pt x="2989" y="2917"/>
                    <a:pt x="2989" y="2908"/>
                    <a:pt x="2980" y="2908"/>
                  </a:cubicBezTo>
                  <a:lnTo>
                    <a:pt x="2980" y="2908"/>
                  </a:lnTo>
                  <a:cubicBezTo>
                    <a:pt x="2989" y="2908"/>
                    <a:pt x="3007" y="2917"/>
                    <a:pt x="3016" y="2917"/>
                  </a:cubicBezTo>
                  <a:cubicBezTo>
                    <a:pt x="3242" y="3000"/>
                    <a:pt x="3448" y="3033"/>
                    <a:pt x="3631" y="3033"/>
                  </a:cubicBezTo>
                  <a:cubicBezTo>
                    <a:pt x="4020" y="3033"/>
                    <a:pt x="4309" y="2887"/>
                    <a:pt x="4479" y="2766"/>
                  </a:cubicBezTo>
                  <a:cubicBezTo>
                    <a:pt x="4613" y="2676"/>
                    <a:pt x="4684" y="2596"/>
                    <a:pt x="4684" y="2596"/>
                  </a:cubicBezTo>
                  <a:cubicBezTo>
                    <a:pt x="4666" y="2578"/>
                    <a:pt x="4657" y="2561"/>
                    <a:pt x="4640" y="2534"/>
                  </a:cubicBezTo>
                  <a:cubicBezTo>
                    <a:pt x="4604" y="2480"/>
                    <a:pt x="4559" y="2427"/>
                    <a:pt x="4524" y="2373"/>
                  </a:cubicBezTo>
                  <a:cubicBezTo>
                    <a:pt x="4143" y="1894"/>
                    <a:pt x="3717" y="1745"/>
                    <a:pt x="3318" y="1745"/>
                  </a:cubicBezTo>
                  <a:cubicBezTo>
                    <a:pt x="3249" y="1745"/>
                    <a:pt x="3181" y="1750"/>
                    <a:pt x="3114" y="1758"/>
                  </a:cubicBezTo>
                  <a:cubicBezTo>
                    <a:pt x="3034" y="1775"/>
                    <a:pt x="2945" y="1793"/>
                    <a:pt x="2873" y="1811"/>
                  </a:cubicBezTo>
                  <a:cubicBezTo>
                    <a:pt x="3150" y="1544"/>
                    <a:pt x="3284" y="1267"/>
                    <a:pt x="3346" y="1017"/>
                  </a:cubicBezTo>
                  <a:cubicBezTo>
                    <a:pt x="3480" y="455"/>
                    <a:pt x="3221" y="0"/>
                    <a:pt x="322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
            <p:cNvSpPr/>
            <p:nvPr/>
          </p:nvSpPr>
          <p:spPr>
            <a:xfrm>
              <a:off x="850466" y="260435"/>
              <a:ext cx="73790" cy="63105"/>
            </a:xfrm>
            <a:custGeom>
              <a:avLst/>
              <a:gdLst/>
              <a:ahLst/>
              <a:cxnLst/>
              <a:rect l="l" t="t" r="r" b="b"/>
              <a:pathLst>
                <a:path w="884" h="756" extrusionOk="0">
                  <a:moveTo>
                    <a:pt x="416" y="0"/>
                  </a:moveTo>
                  <a:cubicBezTo>
                    <a:pt x="304" y="0"/>
                    <a:pt x="196" y="48"/>
                    <a:pt x="125" y="139"/>
                  </a:cubicBezTo>
                  <a:cubicBezTo>
                    <a:pt x="0" y="300"/>
                    <a:pt x="45" y="541"/>
                    <a:pt x="223" y="675"/>
                  </a:cubicBezTo>
                  <a:cubicBezTo>
                    <a:pt x="300" y="729"/>
                    <a:pt x="389" y="756"/>
                    <a:pt x="474" y="756"/>
                  </a:cubicBezTo>
                  <a:cubicBezTo>
                    <a:pt x="586" y="756"/>
                    <a:pt x="693" y="709"/>
                    <a:pt x="758" y="612"/>
                  </a:cubicBezTo>
                  <a:cubicBezTo>
                    <a:pt x="883" y="452"/>
                    <a:pt x="839" y="220"/>
                    <a:pt x="660" y="86"/>
                  </a:cubicBezTo>
                  <a:cubicBezTo>
                    <a:pt x="587" y="28"/>
                    <a:pt x="500" y="0"/>
                    <a:pt x="416"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
            <p:cNvSpPr/>
            <p:nvPr/>
          </p:nvSpPr>
          <p:spPr>
            <a:xfrm>
              <a:off x="105054" y="492488"/>
              <a:ext cx="352254" cy="353005"/>
            </a:xfrm>
            <a:custGeom>
              <a:avLst/>
              <a:gdLst/>
              <a:ahLst/>
              <a:cxnLst/>
              <a:rect l="l" t="t" r="r" b="b"/>
              <a:pathLst>
                <a:path w="4220" h="4229" extrusionOk="0">
                  <a:moveTo>
                    <a:pt x="2891" y="0"/>
                  </a:moveTo>
                  <a:lnTo>
                    <a:pt x="2891" y="0"/>
                  </a:lnTo>
                  <a:cubicBezTo>
                    <a:pt x="1811" y="170"/>
                    <a:pt x="1695" y="972"/>
                    <a:pt x="1758" y="1526"/>
                  </a:cubicBezTo>
                  <a:cubicBezTo>
                    <a:pt x="1651" y="1088"/>
                    <a:pt x="1383" y="562"/>
                    <a:pt x="732" y="393"/>
                  </a:cubicBezTo>
                  <a:cubicBezTo>
                    <a:pt x="643" y="366"/>
                    <a:pt x="535" y="348"/>
                    <a:pt x="419" y="339"/>
                  </a:cubicBezTo>
                  <a:cubicBezTo>
                    <a:pt x="372" y="339"/>
                    <a:pt x="324" y="335"/>
                    <a:pt x="274" y="335"/>
                  </a:cubicBezTo>
                  <a:cubicBezTo>
                    <a:pt x="249" y="335"/>
                    <a:pt x="223" y="336"/>
                    <a:pt x="196" y="339"/>
                  </a:cubicBezTo>
                  <a:cubicBezTo>
                    <a:pt x="196" y="339"/>
                    <a:pt x="161" y="482"/>
                    <a:pt x="179" y="696"/>
                  </a:cubicBezTo>
                  <a:cubicBezTo>
                    <a:pt x="179" y="740"/>
                    <a:pt x="188" y="794"/>
                    <a:pt x="205" y="848"/>
                  </a:cubicBezTo>
                  <a:cubicBezTo>
                    <a:pt x="268" y="1187"/>
                    <a:pt x="473" y="1615"/>
                    <a:pt x="1062" y="1954"/>
                  </a:cubicBezTo>
                  <a:cubicBezTo>
                    <a:pt x="509" y="2088"/>
                    <a:pt x="241" y="2409"/>
                    <a:pt x="116" y="2676"/>
                  </a:cubicBezTo>
                  <a:cubicBezTo>
                    <a:pt x="0" y="2908"/>
                    <a:pt x="0" y="3096"/>
                    <a:pt x="0" y="3096"/>
                  </a:cubicBezTo>
                  <a:cubicBezTo>
                    <a:pt x="27" y="3105"/>
                    <a:pt x="63" y="3122"/>
                    <a:pt x="89" y="3131"/>
                  </a:cubicBezTo>
                  <a:cubicBezTo>
                    <a:pt x="307" y="3209"/>
                    <a:pt x="502" y="3242"/>
                    <a:pt x="676" y="3242"/>
                  </a:cubicBezTo>
                  <a:cubicBezTo>
                    <a:pt x="1143" y="3242"/>
                    <a:pt x="1460" y="3000"/>
                    <a:pt x="1668" y="2721"/>
                  </a:cubicBezTo>
                  <a:cubicBezTo>
                    <a:pt x="1758" y="3997"/>
                    <a:pt x="2837" y="4229"/>
                    <a:pt x="2837" y="4229"/>
                  </a:cubicBezTo>
                  <a:cubicBezTo>
                    <a:pt x="3221" y="3542"/>
                    <a:pt x="3007" y="3006"/>
                    <a:pt x="2668" y="2641"/>
                  </a:cubicBezTo>
                  <a:lnTo>
                    <a:pt x="2668" y="2641"/>
                  </a:lnTo>
                  <a:cubicBezTo>
                    <a:pt x="2891" y="2727"/>
                    <a:pt x="3092" y="2760"/>
                    <a:pt x="3270" y="2760"/>
                  </a:cubicBezTo>
                  <a:cubicBezTo>
                    <a:pt x="3882" y="2760"/>
                    <a:pt x="4220" y="2364"/>
                    <a:pt x="4220" y="2364"/>
                  </a:cubicBezTo>
                  <a:cubicBezTo>
                    <a:pt x="3845" y="1772"/>
                    <a:pt x="3397" y="1592"/>
                    <a:pt x="2988" y="1592"/>
                  </a:cubicBezTo>
                  <a:cubicBezTo>
                    <a:pt x="2842" y="1592"/>
                    <a:pt x="2701" y="1615"/>
                    <a:pt x="2569" y="1650"/>
                  </a:cubicBezTo>
                  <a:cubicBezTo>
                    <a:pt x="3381" y="865"/>
                    <a:pt x="2891" y="0"/>
                    <a:pt x="289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
            <p:cNvSpPr/>
            <p:nvPr/>
          </p:nvSpPr>
          <p:spPr>
            <a:xfrm>
              <a:off x="233853" y="634308"/>
              <a:ext cx="67112" cy="57679"/>
            </a:xfrm>
            <a:custGeom>
              <a:avLst/>
              <a:gdLst/>
              <a:ahLst/>
              <a:cxnLst/>
              <a:rect l="l" t="t" r="r" b="b"/>
              <a:pathLst>
                <a:path w="804" h="691" extrusionOk="0">
                  <a:moveTo>
                    <a:pt x="372" y="1"/>
                  </a:moveTo>
                  <a:cubicBezTo>
                    <a:pt x="271" y="1"/>
                    <a:pt x="173" y="44"/>
                    <a:pt x="108" y="130"/>
                  </a:cubicBezTo>
                  <a:cubicBezTo>
                    <a:pt x="1" y="273"/>
                    <a:pt x="36" y="496"/>
                    <a:pt x="197" y="612"/>
                  </a:cubicBezTo>
                  <a:cubicBezTo>
                    <a:pt x="266" y="665"/>
                    <a:pt x="346" y="691"/>
                    <a:pt x="423" y="691"/>
                  </a:cubicBezTo>
                  <a:cubicBezTo>
                    <a:pt x="527" y="691"/>
                    <a:pt x="626" y="645"/>
                    <a:pt x="687" y="558"/>
                  </a:cubicBezTo>
                  <a:cubicBezTo>
                    <a:pt x="803" y="415"/>
                    <a:pt x="759" y="201"/>
                    <a:pt x="598" y="76"/>
                  </a:cubicBezTo>
                  <a:cubicBezTo>
                    <a:pt x="529" y="26"/>
                    <a:pt x="449" y="1"/>
                    <a:pt x="372"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
            <p:cNvSpPr/>
            <p:nvPr/>
          </p:nvSpPr>
          <p:spPr>
            <a:xfrm>
              <a:off x="-233011" y="668949"/>
              <a:ext cx="552588" cy="507346"/>
            </a:xfrm>
            <a:custGeom>
              <a:avLst/>
              <a:gdLst/>
              <a:ahLst/>
              <a:cxnLst/>
              <a:rect l="l" t="t" r="r" b="b"/>
              <a:pathLst>
                <a:path w="6620" h="6078" extrusionOk="0">
                  <a:moveTo>
                    <a:pt x="3702" y="0"/>
                  </a:moveTo>
                  <a:cubicBezTo>
                    <a:pt x="2239" y="714"/>
                    <a:pt x="2418" y="1900"/>
                    <a:pt x="2748" y="2668"/>
                  </a:cubicBezTo>
                  <a:cubicBezTo>
                    <a:pt x="2471" y="2213"/>
                    <a:pt x="2052" y="1731"/>
                    <a:pt x="1401" y="1561"/>
                  </a:cubicBezTo>
                  <a:cubicBezTo>
                    <a:pt x="1237" y="1513"/>
                    <a:pt x="1058" y="1489"/>
                    <a:pt x="865" y="1489"/>
                  </a:cubicBezTo>
                  <a:cubicBezTo>
                    <a:pt x="699" y="1489"/>
                    <a:pt x="524" y="1507"/>
                    <a:pt x="339" y="1544"/>
                  </a:cubicBezTo>
                  <a:cubicBezTo>
                    <a:pt x="232" y="1570"/>
                    <a:pt x="116" y="1597"/>
                    <a:pt x="0" y="1642"/>
                  </a:cubicBezTo>
                  <a:cubicBezTo>
                    <a:pt x="0" y="1642"/>
                    <a:pt x="27" y="2150"/>
                    <a:pt x="410" y="2659"/>
                  </a:cubicBezTo>
                  <a:cubicBezTo>
                    <a:pt x="500" y="2775"/>
                    <a:pt x="598" y="2891"/>
                    <a:pt x="732" y="2998"/>
                  </a:cubicBezTo>
                  <a:cubicBezTo>
                    <a:pt x="1008" y="3239"/>
                    <a:pt x="1392" y="3453"/>
                    <a:pt x="1936" y="3569"/>
                  </a:cubicBezTo>
                  <a:cubicBezTo>
                    <a:pt x="553" y="4389"/>
                    <a:pt x="901" y="5674"/>
                    <a:pt x="901" y="5674"/>
                  </a:cubicBezTo>
                  <a:cubicBezTo>
                    <a:pt x="1005" y="5683"/>
                    <a:pt x="1105" y="5687"/>
                    <a:pt x="1201" y="5687"/>
                  </a:cubicBezTo>
                  <a:cubicBezTo>
                    <a:pt x="2364" y="5687"/>
                    <a:pt x="2892" y="5060"/>
                    <a:pt x="3131" y="4425"/>
                  </a:cubicBezTo>
                  <a:cubicBezTo>
                    <a:pt x="3479" y="5344"/>
                    <a:pt x="4086" y="5754"/>
                    <a:pt x="4585" y="5933"/>
                  </a:cubicBezTo>
                  <a:cubicBezTo>
                    <a:pt x="4945" y="6062"/>
                    <a:pt x="5253" y="6077"/>
                    <a:pt x="5380" y="6077"/>
                  </a:cubicBezTo>
                  <a:cubicBezTo>
                    <a:pt x="5420" y="6077"/>
                    <a:pt x="5442" y="6075"/>
                    <a:pt x="5442" y="6075"/>
                  </a:cubicBezTo>
                  <a:cubicBezTo>
                    <a:pt x="5540" y="5629"/>
                    <a:pt x="5522" y="5255"/>
                    <a:pt x="5424" y="4943"/>
                  </a:cubicBezTo>
                  <a:cubicBezTo>
                    <a:pt x="5272" y="4443"/>
                    <a:pt x="4916" y="4113"/>
                    <a:pt x="4523" y="3881"/>
                  </a:cubicBezTo>
                  <a:lnTo>
                    <a:pt x="4523" y="3881"/>
                  </a:lnTo>
                  <a:cubicBezTo>
                    <a:pt x="4597" y="3886"/>
                    <a:pt x="4668" y="3889"/>
                    <a:pt x="4737" y="3889"/>
                  </a:cubicBezTo>
                  <a:cubicBezTo>
                    <a:pt x="6149" y="3889"/>
                    <a:pt x="6619" y="2810"/>
                    <a:pt x="6619" y="2810"/>
                  </a:cubicBezTo>
                  <a:cubicBezTo>
                    <a:pt x="6062" y="2328"/>
                    <a:pt x="5539" y="2152"/>
                    <a:pt x="5074" y="2152"/>
                  </a:cubicBezTo>
                  <a:cubicBezTo>
                    <a:pt x="4645" y="2152"/>
                    <a:pt x="4264" y="2301"/>
                    <a:pt x="3952" y="2498"/>
                  </a:cubicBezTo>
                  <a:cubicBezTo>
                    <a:pt x="4077" y="2266"/>
                    <a:pt x="4166" y="2043"/>
                    <a:pt x="4211" y="1838"/>
                  </a:cubicBezTo>
                  <a:cubicBezTo>
                    <a:pt x="4273" y="1588"/>
                    <a:pt x="4282" y="1365"/>
                    <a:pt x="4246" y="1160"/>
                  </a:cubicBezTo>
                  <a:cubicBezTo>
                    <a:pt x="4166" y="437"/>
                    <a:pt x="3702" y="0"/>
                    <a:pt x="3702"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
            <p:cNvSpPr/>
            <p:nvPr/>
          </p:nvSpPr>
          <p:spPr>
            <a:xfrm>
              <a:off x="-14145" y="904841"/>
              <a:ext cx="100668" cy="84224"/>
            </a:xfrm>
            <a:custGeom>
              <a:avLst/>
              <a:gdLst/>
              <a:ahLst/>
              <a:cxnLst/>
              <a:rect l="l" t="t" r="r" b="b"/>
              <a:pathLst>
                <a:path w="1206" h="1009" extrusionOk="0">
                  <a:moveTo>
                    <a:pt x="579" y="1"/>
                  </a:moveTo>
                  <a:cubicBezTo>
                    <a:pt x="366" y="1"/>
                    <a:pt x="167" y="126"/>
                    <a:pt x="99" y="323"/>
                  </a:cubicBezTo>
                  <a:cubicBezTo>
                    <a:pt x="1" y="582"/>
                    <a:pt x="152" y="868"/>
                    <a:pt x="438" y="975"/>
                  </a:cubicBezTo>
                  <a:cubicBezTo>
                    <a:pt x="502" y="997"/>
                    <a:pt x="567" y="1008"/>
                    <a:pt x="631" y="1008"/>
                  </a:cubicBezTo>
                  <a:cubicBezTo>
                    <a:pt x="844" y="1008"/>
                    <a:pt x="1040" y="888"/>
                    <a:pt x="1116" y="689"/>
                  </a:cubicBezTo>
                  <a:cubicBezTo>
                    <a:pt x="1205" y="430"/>
                    <a:pt x="1054" y="136"/>
                    <a:pt x="777" y="38"/>
                  </a:cubicBezTo>
                  <a:cubicBezTo>
                    <a:pt x="712" y="13"/>
                    <a:pt x="645" y="1"/>
                    <a:pt x="579" y="1"/>
                  </a:cubicBezTo>
                  <a:close/>
                </a:path>
              </a:pathLst>
            </a:custGeom>
            <a:solidFill>
              <a:srgbClr val="FF616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
            <p:cNvSpPr/>
            <p:nvPr/>
          </p:nvSpPr>
          <p:spPr>
            <a:xfrm>
              <a:off x="-14145" y="904841"/>
              <a:ext cx="100668" cy="84224"/>
            </a:xfrm>
            <a:custGeom>
              <a:avLst/>
              <a:gdLst/>
              <a:ahLst/>
              <a:cxnLst/>
              <a:rect l="l" t="t" r="r" b="b"/>
              <a:pathLst>
                <a:path w="1206" h="1009" extrusionOk="0">
                  <a:moveTo>
                    <a:pt x="579" y="1"/>
                  </a:moveTo>
                  <a:cubicBezTo>
                    <a:pt x="366" y="1"/>
                    <a:pt x="167" y="126"/>
                    <a:pt x="99" y="323"/>
                  </a:cubicBezTo>
                  <a:cubicBezTo>
                    <a:pt x="1" y="582"/>
                    <a:pt x="152" y="868"/>
                    <a:pt x="438" y="975"/>
                  </a:cubicBezTo>
                  <a:cubicBezTo>
                    <a:pt x="502" y="997"/>
                    <a:pt x="567" y="1008"/>
                    <a:pt x="631" y="1008"/>
                  </a:cubicBezTo>
                  <a:cubicBezTo>
                    <a:pt x="844" y="1008"/>
                    <a:pt x="1040" y="888"/>
                    <a:pt x="1116" y="689"/>
                  </a:cubicBezTo>
                  <a:cubicBezTo>
                    <a:pt x="1205" y="430"/>
                    <a:pt x="1054" y="136"/>
                    <a:pt x="777" y="38"/>
                  </a:cubicBezTo>
                  <a:cubicBezTo>
                    <a:pt x="712" y="13"/>
                    <a:pt x="645" y="1"/>
                    <a:pt x="579"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
            <p:cNvSpPr/>
            <p:nvPr/>
          </p:nvSpPr>
          <p:spPr>
            <a:xfrm>
              <a:off x="-11140" y="1145492"/>
              <a:ext cx="335893" cy="330718"/>
            </a:xfrm>
            <a:custGeom>
              <a:avLst/>
              <a:gdLst/>
              <a:ahLst/>
              <a:cxnLst/>
              <a:rect l="l" t="t" r="r" b="b"/>
              <a:pathLst>
                <a:path w="4024" h="3962" extrusionOk="0">
                  <a:moveTo>
                    <a:pt x="3007" y="1"/>
                  </a:moveTo>
                  <a:cubicBezTo>
                    <a:pt x="2936" y="1"/>
                    <a:pt x="2873" y="10"/>
                    <a:pt x="2811" y="19"/>
                  </a:cubicBezTo>
                  <a:cubicBezTo>
                    <a:pt x="2472" y="81"/>
                    <a:pt x="2240" y="215"/>
                    <a:pt x="2088" y="402"/>
                  </a:cubicBezTo>
                  <a:cubicBezTo>
                    <a:pt x="1856" y="670"/>
                    <a:pt x="1803" y="1027"/>
                    <a:pt x="1803" y="1321"/>
                  </a:cubicBezTo>
                  <a:cubicBezTo>
                    <a:pt x="1722" y="795"/>
                    <a:pt x="1437" y="135"/>
                    <a:pt x="447" y="63"/>
                  </a:cubicBezTo>
                  <a:cubicBezTo>
                    <a:pt x="447" y="63"/>
                    <a:pt x="384" y="233"/>
                    <a:pt x="402" y="474"/>
                  </a:cubicBezTo>
                  <a:cubicBezTo>
                    <a:pt x="402" y="598"/>
                    <a:pt x="429" y="741"/>
                    <a:pt x="482" y="884"/>
                  </a:cubicBezTo>
                  <a:cubicBezTo>
                    <a:pt x="580" y="1134"/>
                    <a:pt x="759" y="1410"/>
                    <a:pt x="1107" y="1651"/>
                  </a:cubicBezTo>
                  <a:cubicBezTo>
                    <a:pt x="108" y="1794"/>
                    <a:pt x="1" y="2624"/>
                    <a:pt x="1" y="2624"/>
                  </a:cubicBezTo>
                  <a:cubicBezTo>
                    <a:pt x="108" y="2686"/>
                    <a:pt x="215" y="2731"/>
                    <a:pt x="313" y="2757"/>
                  </a:cubicBezTo>
                  <a:cubicBezTo>
                    <a:pt x="472" y="2809"/>
                    <a:pt x="618" y="2831"/>
                    <a:pt x="751" y="2831"/>
                  </a:cubicBezTo>
                  <a:cubicBezTo>
                    <a:pt x="1126" y="2831"/>
                    <a:pt x="1402" y="2653"/>
                    <a:pt x="1606" y="2436"/>
                  </a:cubicBezTo>
                  <a:lnTo>
                    <a:pt x="1606" y="2436"/>
                  </a:lnTo>
                  <a:cubicBezTo>
                    <a:pt x="1562" y="3640"/>
                    <a:pt x="2552" y="3962"/>
                    <a:pt x="2552" y="3962"/>
                  </a:cubicBezTo>
                  <a:cubicBezTo>
                    <a:pt x="2980" y="3346"/>
                    <a:pt x="2828" y="2838"/>
                    <a:pt x="2552" y="2454"/>
                  </a:cubicBezTo>
                  <a:lnTo>
                    <a:pt x="2552" y="2454"/>
                  </a:lnTo>
                  <a:cubicBezTo>
                    <a:pt x="2806" y="2585"/>
                    <a:pt x="3036" y="2632"/>
                    <a:pt x="3235" y="2632"/>
                  </a:cubicBezTo>
                  <a:cubicBezTo>
                    <a:pt x="3726" y="2632"/>
                    <a:pt x="4024" y="2347"/>
                    <a:pt x="4024" y="2347"/>
                  </a:cubicBezTo>
                  <a:cubicBezTo>
                    <a:pt x="3881" y="2053"/>
                    <a:pt x="3712" y="1856"/>
                    <a:pt x="3524" y="1722"/>
                  </a:cubicBezTo>
                  <a:cubicBezTo>
                    <a:pt x="3291" y="1554"/>
                    <a:pt x="3044" y="1494"/>
                    <a:pt x="2807" y="1494"/>
                  </a:cubicBezTo>
                  <a:cubicBezTo>
                    <a:pt x="2717" y="1494"/>
                    <a:pt x="2629" y="1503"/>
                    <a:pt x="2543" y="1517"/>
                  </a:cubicBezTo>
                  <a:cubicBezTo>
                    <a:pt x="3391" y="857"/>
                    <a:pt x="3007" y="1"/>
                    <a:pt x="300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
            <p:cNvSpPr/>
            <p:nvPr/>
          </p:nvSpPr>
          <p:spPr>
            <a:xfrm>
              <a:off x="118410" y="1270449"/>
              <a:ext cx="61937" cy="54925"/>
            </a:xfrm>
            <a:custGeom>
              <a:avLst/>
              <a:gdLst/>
              <a:ahLst/>
              <a:cxnLst/>
              <a:rect l="l" t="t" r="r" b="b"/>
              <a:pathLst>
                <a:path w="742" h="658" extrusionOk="0">
                  <a:moveTo>
                    <a:pt x="345" y="0"/>
                  </a:moveTo>
                  <a:cubicBezTo>
                    <a:pt x="262" y="0"/>
                    <a:pt x="179" y="34"/>
                    <a:pt x="117" y="101"/>
                  </a:cubicBezTo>
                  <a:cubicBezTo>
                    <a:pt x="1" y="225"/>
                    <a:pt x="19" y="431"/>
                    <a:pt x="161" y="564"/>
                  </a:cubicBezTo>
                  <a:cubicBezTo>
                    <a:pt x="227" y="626"/>
                    <a:pt x="312" y="657"/>
                    <a:pt x="396" y="657"/>
                  </a:cubicBezTo>
                  <a:cubicBezTo>
                    <a:pt x="482" y="657"/>
                    <a:pt x="566" y="624"/>
                    <a:pt x="625" y="556"/>
                  </a:cubicBezTo>
                  <a:cubicBezTo>
                    <a:pt x="741" y="431"/>
                    <a:pt x="723" y="225"/>
                    <a:pt x="581" y="101"/>
                  </a:cubicBezTo>
                  <a:cubicBezTo>
                    <a:pt x="514" y="34"/>
                    <a:pt x="429" y="0"/>
                    <a:pt x="34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
            <p:cNvSpPr/>
            <p:nvPr/>
          </p:nvSpPr>
          <p:spPr>
            <a:xfrm>
              <a:off x="-227835" y="2506"/>
              <a:ext cx="561520" cy="502671"/>
            </a:xfrm>
            <a:custGeom>
              <a:avLst/>
              <a:gdLst/>
              <a:ahLst/>
              <a:cxnLst/>
              <a:rect l="l" t="t" r="r" b="b"/>
              <a:pathLst>
                <a:path w="6727" h="6022" extrusionOk="0">
                  <a:moveTo>
                    <a:pt x="3426" y="0"/>
                  </a:moveTo>
                  <a:cubicBezTo>
                    <a:pt x="2079" y="919"/>
                    <a:pt x="2436" y="2070"/>
                    <a:pt x="2873" y="2783"/>
                  </a:cubicBezTo>
                  <a:cubicBezTo>
                    <a:pt x="2516" y="2346"/>
                    <a:pt x="1972" y="1900"/>
                    <a:pt x="1232" y="1873"/>
                  </a:cubicBezTo>
                  <a:cubicBezTo>
                    <a:pt x="1201" y="1872"/>
                    <a:pt x="1171" y="1871"/>
                    <a:pt x="1140" y="1871"/>
                  </a:cubicBezTo>
                  <a:cubicBezTo>
                    <a:pt x="799" y="1871"/>
                    <a:pt x="426" y="1963"/>
                    <a:pt x="0" y="2168"/>
                  </a:cubicBezTo>
                  <a:cubicBezTo>
                    <a:pt x="0" y="2168"/>
                    <a:pt x="90" y="2596"/>
                    <a:pt x="464" y="3015"/>
                  </a:cubicBezTo>
                  <a:cubicBezTo>
                    <a:pt x="786" y="3381"/>
                    <a:pt x="1321" y="3729"/>
                    <a:pt x="2204" y="3800"/>
                  </a:cubicBezTo>
                  <a:cubicBezTo>
                    <a:pt x="964" y="4808"/>
                    <a:pt x="1499" y="6022"/>
                    <a:pt x="1499" y="6022"/>
                  </a:cubicBezTo>
                  <a:cubicBezTo>
                    <a:pt x="2873" y="5932"/>
                    <a:pt x="3364" y="5174"/>
                    <a:pt x="3524" y="4460"/>
                  </a:cubicBezTo>
                  <a:cubicBezTo>
                    <a:pt x="3542" y="4496"/>
                    <a:pt x="3569" y="4541"/>
                    <a:pt x="3596" y="4576"/>
                  </a:cubicBezTo>
                  <a:cubicBezTo>
                    <a:pt x="3649" y="4675"/>
                    <a:pt x="3712" y="4755"/>
                    <a:pt x="3765" y="4835"/>
                  </a:cubicBezTo>
                  <a:cubicBezTo>
                    <a:pt x="3810" y="4898"/>
                    <a:pt x="3854" y="4951"/>
                    <a:pt x="3908" y="5005"/>
                  </a:cubicBezTo>
                  <a:cubicBezTo>
                    <a:pt x="4006" y="5112"/>
                    <a:pt x="4104" y="5210"/>
                    <a:pt x="4211" y="5290"/>
                  </a:cubicBezTo>
                  <a:cubicBezTo>
                    <a:pt x="4372" y="5415"/>
                    <a:pt x="4532" y="5513"/>
                    <a:pt x="4702" y="5585"/>
                  </a:cubicBezTo>
                  <a:cubicBezTo>
                    <a:pt x="4845" y="5647"/>
                    <a:pt x="4987" y="5692"/>
                    <a:pt x="5130" y="5727"/>
                  </a:cubicBezTo>
                  <a:cubicBezTo>
                    <a:pt x="5322" y="5770"/>
                    <a:pt x="5498" y="5784"/>
                    <a:pt x="5644" y="5784"/>
                  </a:cubicBezTo>
                  <a:cubicBezTo>
                    <a:pt x="5890" y="5784"/>
                    <a:pt x="6049" y="5745"/>
                    <a:pt x="6049" y="5745"/>
                  </a:cubicBezTo>
                  <a:cubicBezTo>
                    <a:pt x="6067" y="5540"/>
                    <a:pt x="6058" y="5362"/>
                    <a:pt x="6031" y="5192"/>
                  </a:cubicBezTo>
                  <a:cubicBezTo>
                    <a:pt x="5987" y="4862"/>
                    <a:pt x="5871" y="4594"/>
                    <a:pt x="5719" y="4380"/>
                  </a:cubicBezTo>
                  <a:cubicBezTo>
                    <a:pt x="5674" y="4327"/>
                    <a:pt x="5630" y="4273"/>
                    <a:pt x="5585" y="4229"/>
                  </a:cubicBezTo>
                  <a:cubicBezTo>
                    <a:pt x="5371" y="3988"/>
                    <a:pt x="5103" y="3827"/>
                    <a:pt x="4818" y="3711"/>
                  </a:cubicBezTo>
                  <a:cubicBezTo>
                    <a:pt x="5540" y="3658"/>
                    <a:pt x="6004" y="3363"/>
                    <a:pt x="6290" y="3060"/>
                  </a:cubicBezTo>
                  <a:lnTo>
                    <a:pt x="6299" y="3051"/>
                  </a:lnTo>
                  <a:cubicBezTo>
                    <a:pt x="6629" y="2703"/>
                    <a:pt x="6727" y="2346"/>
                    <a:pt x="6727" y="2346"/>
                  </a:cubicBezTo>
                  <a:cubicBezTo>
                    <a:pt x="6718" y="2346"/>
                    <a:pt x="6718" y="2337"/>
                    <a:pt x="6709" y="2337"/>
                  </a:cubicBezTo>
                  <a:cubicBezTo>
                    <a:pt x="6415" y="2150"/>
                    <a:pt x="6129" y="2034"/>
                    <a:pt x="5871" y="1963"/>
                  </a:cubicBezTo>
                  <a:cubicBezTo>
                    <a:pt x="5697" y="1919"/>
                    <a:pt x="5531" y="1899"/>
                    <a:pt x="5373" y="1899"/>
                  </a:cubicBezTo>
                  <a:cubicBezTo>
                    <a:pt x="4827" y="1899"/>
                    <a:pt x="4381" y="2136"/>
                    <a:pt x="4042" y="2427"/>
                  </a:cubicBezTo>
                  <a:cubicBezTo>
                    <a:pt x="4318" y="1695"/>
                    <a:pt x="4211" y="1115"/>
                    <a:pt x="4006" y="714"/>
                  </a:cubicBezTo>
                  <a:cubicBezTo>
                    <a:pt x="3926" y="553"/>
                    <a:pt x="3837" y="419"/>
                    <a:pt x="3756" y="312"/>
                  </a:cubicBezTo>
                  <a:lnTo>
                    <a:pt x="3747" y="312"/>
                  </a:lnTo>
                  <a:cubicBezTo>
                    <a:pt x="3578" y="107"/>
                    <a:pt x="3426" y="0"/>
                    <a:pt x="34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
            <p:cNvSpPr/>
            <p:nvPr/>
          </p:nvSpPr>
          <p:spPr>
            <a:xfrm>
              <a:off x="11231" y="241404"/>
              <a:ext cx="97579" cy="83890"/>
            </a:xfrm>
            <a:custGeom>
              <a:avLst/>
              <a:gdLst/>
              <a:ahLst/>
              <a:cxnLst/>
              <a:rect l="l" t="t" r="r" b="b"/>
              <a:pathLst>
                <a:path w="1169" h="1005" extrusionOk="0">
                  <a:moveTo>
                    <a:pt x="578" y="1"/>
                  </a:moveTo>
                  <a:cubicBezTo>
                    <a:pt x="325" y="1"/>
                    <a:pt x="101" y="160"/>
                    <a:pt x="54" y="394"/>
                  </a:cubicBezTo>
                  <a:cubicBezTo>
                    <a:pt x="0" y="662"/>
                    <a:pt x="196" y="929"/>
                    <a:pt x="491" y="992"/>
                  </a:cubicBezTo>
                  <a:cubicBezTo>
                    <a:pt x="529" y="1000"/>
                    <a:pt x="568" y="1004"/>
                    <a:pt x="606" y="1004"/>
                  </a:cubicBezTo>
                  <a:cubicBezTo>
                    <a:pt x="849" y="1004"/>
                    <a:pt x="1069" y="840"/>
                    <a:pt x="1115" y="608"/>
                  </a:cubicBezTo>
                  <a:cubicBezTo>
                    <a:pt x="1169" y="341"/>
                    <a:pt x="981" y="73"/>
                    <a:pt x="687" y="11"/>
                  </a:cubicBezTo>
                  <a:cubicBezTo>
                    <a:pt x="650" y="4"/>
                    <a:pt x="614" y="1"/>
                    <a:pt x="5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
            <p:cNvSpPr/>
            <p:nvPr/>
          </p:nvSpPr>
          <p:spPr>
            <a:xfrm>
              <a:off x="-505633" y="1085225"/>
              <a:ext cx="495326" cy="502671"/>
            </a:xfrm>
            <a:custGeom>
              <a:avLst/>
              <a:gdLst/>
              <a:ahLst/>
              <a:cxnLst/>
              <a:rect l="l" t="t" r="r" b="b"/>
              <a:pathLst>
                <a:path w="5934" h="6022" extrusionOk="0">
                  <a:moveTo>
                    <a:pt x="2633" y="0"/>
                  </a:moveTo>
                  <a:cubicBezTo>
                    <a:pt x="1286" y="919"/>
                    <a:pt x="1642" y="2070"/>
                    <a:pt x="2080" y="2783"/>
                  </a:cubicBezTo>
                  <a:cubicBezTo>
                    <a:pt x="1712" y="2334"/>
                    <a:pt x="1150" y="1870"/>
                    <a:pt x="373" y="1870"/>
                  </a:cubicBezTo>
                  <a:cubicBezTo>
                    <a:pt x="302" y="1870"/>
                    <a:pt x="228" y="1874"/>
                    <a:pt x="153" y="1882"/>
                  </a:cubicBezTo>
                  <a:cubicBezTo>
                    <a:pt x="99" y="1882"/>
                    <a:pt x="54" y="1891"/>
                    <a:pt x="1" y="1900"/>
                  </a:cubicBezTo>
                  <a:lnTo>
                    <a:pt x="1" y="3319"/>
                  </a:lnTo>
                  <a:cubicBezTo>
                    <a:pt x="331" y="3560"/>
                    <a:pt x="786" y="3747"/>
                    <a:pt x="1410" y="3792"/>
                  </a:cubicBezTo>
                  <a:cubicBezTo>
                    <a:pt x="170" y="4809"/>
                    <a:pt x="706" y="6022"/>
                    <a:pt x="706" y="6022"/>
                  </a:cubicBezTo>
                  <a:cubicBezTo>
                    <a:pt x="2080" y="5933"/>
                    <a:pt x="2570" y="5174"/>
                    <a:pt x="2731" y="4452"/>
                  </a:cubicBezTo>
                  <a:cubicBezTo>
                    <a:pt x="3365" y="5603"/>
                    <a:pt x="4326" y="5781"/>
                    <a:pt x="4861" y="5781"/>
                  </a:cubicBezTo>
                  <a:cubicBezTo>
                    <a:pt x="5101" y="5781"/>
                    <a:pt x="5255" y="5745"/>
                    <a:pt x="5255" y="5745"/>
                  </a:cubicBezTo>
                  <a:cubicBezTo>
                    <a:pt x="5336" y="4568"/>
                    <a:pt x="4711" y="3988"/>
                    <a:pt x="4024" y="3711"/>
                  </a:cubicBezTo>
                  <a:cubicBezTo>
                    <a:pt x="5113" y="3631"/>
                    <a:pt x="5603" y="3007"/>
                    <a:pt x="5809" y="2632"/>
                  </a:cubicBezTo>
                  <a:cubicBezTo>
                    <a:pt x="5898" y="2462"/>
                    <a:pt x="5933" y="2346"/>
                    <a:pt x="5933" y="2346"/>
                  </a:cubicBezTo>
                  <a:cubicBezTo>
                    <a:pt x="5764" y="2239"/>
                    <a:pt x="5594" y="2150"/>
                    <a:pt x="5434" y="2088"/>
                  </a:cubicBezTo>
                  <a:cubicBezTo>
                    <a:pt x="5123" y="1957"/>
                    <a:pt x="4836" y="1902"/>
                    <a:pt x="4573" y="1902"/>
                  </a:cubicBezTo>
                  <a:cubicBezTo>
                    <a:pt x="4027" y="1902"/>
                    <a:pt x="3585" y="2138"/>
                    <a:pt x="3248" y="2427"/>
                  </a:cubicBezTo>
                  <a:cubicBezTo>
                    <a:pt x="3855" y="848"/>
                    <a:pt x="2633" y="0"/>
                    <a:pt x="263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
            <p:cNvSpPr/>
            <p:nvPr/>
          </p:nvSpPr>
          <p:spPr>
            <a:xfrm>
              <a:off x="-332844" y="1324122"/>
              <a:ext cx="97663" cy="83639"/>
            </a:xfrm>
            <a:custGeom>
              <a:avLst/>
              <a:gdLst/>
              <a:ahLst/>
              <a:cxnLst/>
              <a:rect l="l" t="t" r="r" b="b"/>
              <a:pathLst>
                <a:path w="1170" h="1002" extrusionOk="0">
                  <a:moveTo>
                    <a:pt x="579" y="1"/>
                  </a:moveTo>
                  <a:cubicBezTo>
                    <a:pt x="328" y="1"/>
                    <a:pt x="109" y="160"/>
                    <a:pt x="54" y="394"/>
                  </a:cubicBezTo>
                  <a:cubicBezTo>
                    <a:pt x="1" y="662"/>
                    <a:pt x="197" y="930"/>
                    <a:pt x="491" y="992"/>
                  </a:cubicBezTo>
                  <a:cubicBezTo>
                    <a:pt x="528" y="999"/>
                    <a:pt x="564" y="1002"/>
                    <a:pt x="600" y="1002"/>
                  </a:cubicBezTo>
                  <a:cubicBezTo>
                    <a:pt x="851" y="1002"/>
                    <a:pt x="1069" y="843"/>
                    <a:pt x="1116" y="608"/>
                  </a:cubicBezTo>
                  <a:cubicBezTo>
                    <a:pt x="1169" y="341"/>
                    <a:pt x="982" y="73"/>
                    <a:pt x="688" y="11"/>
                  </a:cubicBezTo>
                  <a:cubicBezTo>
                    <a:pt x="651" y="4"/>
                    <a:pt x="615" y="1"/>
                    <a:pt x="579"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
            <p:cNvSpPr/>
            <p:nvPr/>
          </p:nvSpPr>
          <p:spPr>
            <a:xfrm>
              <a:off x="230096" y="-445072"/>
              <a:ext cx="560852" cy="502755"/>
            </a:xfrm>
            <a:custGeom>
              <a:avLst/>
              <a:gdLst/>
              <a:ahLst/>
              <a:cxnLst/>
              <a:rect l="l" t="t" r="r" b="b"/>
              <a:pathLst>
                <a:path w="6719" h="6023" extrusionOk="0">
                  <a:moveTo>
                    <a:pt x="3427" y="0"/>
                  </a:moveTo>
                  <a:cubicBezTo>
                    <a:pt x="2740" y="473"/>
                    <a:pt x="2499" y="1000"/>
                    <a:pt x="2481" y="1499"/>
                  </a:cubicBezTo>
                  <a:cubicBezTo>
                    <a:pt x="2463" y="1981"/>
                    <a:pt x="2659" y="2436"/>
                    <a:pt x="2874" y="2793"/>
                  </a:cubicBezTo>
                  <a:cubicBezTo>
                    <a:pt x="2588" y="2436"/>
                    <a:pt x="2187" y="2079"/>
                    <a:pt x="1660" y="1936"/>
                  </a:cubicBezTo>
                  <a:cubicBezTo>
                    <a:pt x="1505" y="1894"/>
                    <a:pt x="1339" y="1870"/>
                    <a:pt x="1161" y="1870"/>
                  </a:cubicBezTo>
                  <a:cubicBezTo>
                    <a:pt x="817" y="1870"/>
                    <a:pt x="430" y="1960"/>
                    <a:pt x="1" y="2177"/>
                  </a:cubicBezTo>
                  <a:cubicBezTo>
                    <a:pt x="1" y="2177"/>
                    <a:pt x="63" y="2463"/>
                    <a:pt x="286" y="2793"/>
                  </a:cubicBezTo>
                  <a:cubicBezTo>
                    <a:pt x="572" y="3221"/>
                    <a:pt x="1134" y="3721"/>
                    <a:pt x="2204" y="3801"/>
                  </a:cubicBezTo>
                  <a:cubicBezTo>
                    <a:pt x="1410" y="4443"/>
                    <a:pt x="1339" y="5175"/>
                    <a:pt x="1402" y="5621"/>
                  </a:cubicBezTo>
                  <a:cubicBezTo>
                    <a:pt x="1428" y="5870"/>
                    <a:pt x="1500" y="6022"/>
                    <a:pt x="1500" y="6022"/>
                  </a:cubicBezTo>
                  <a:cubicBezTo>
                    <a:pt x="1758" y="6013"/>
                    <a:pt x="1990" y="5969"/>
                    <a:pt x="2187" y="5906"/>
                  </a:cubicBezTo>
                  <a:cubicBezTo>
                    <a:pt x="3043" y="5647"/>
                    <a:pt x="3391" y="5041"/>
                    <a:pt x="3516" y="4461"/>
                  </a:cubicBezTo>
                  <a:cubicBezTo>
                    <a:pt x="4155" y="5604"/>
                    <a:pt x="5116" y="5782"/>
                    <a:pt x="5652" y="5782"/>
                  </a:cubicBezTo>
                  <a:cubicBezTo>
                    <a:pt x="5894" y="5782"/>
                    <a:pt x="6049" y="5746"/>
                    <a:pt x="6049" y="5746"/>
                  </a:cubicBezTo>
                  <a:cubicBezTo>
                    <a:pt x="6130" y="4568"/>
                    <a:pt x="5505" y="3988"/>
                    <a:pt x="4818" y="3712"/>
                  </a:cubicBezTo>
                  <a:cubicBezTo>
                    <a:pt x="6388" y="3596"/>
                    <a:pt x="6718" y="2347"/>
                    <a:pt x="6718" y="2347"/>
                  </a:cubicBezTo>
                  <a:cubicBezTo>
                    <a:pt x="6219" y="2030"/>
                    <a:pt x="5770" y="1906"/>
                    <a:pt x="5374" y="1906"/>
                  </a:cubicBezTo>
                  <a:cubicBezTo>
                    <a:pt x="4824" y="1906"/>
                    <a:pt x="4376" y="2145"/>
                    <a:pt x="4033" y="2436"/>
                  </a:cubicBezTo>
                  <a:cubicBezTo>
                    <a:pt x="4185" y="2052"/>
                    <a:pt x="4221" y="1704"/>
                    <a:pt x="4203" y="1410"/>
                  </a:cubicBezTo>
                  <a:cubicBezTo>
                    <a:pt x="4176" y="1178"/>
                    <a:pt x="4114" y="964"/>
                    <a:pt x="4042" y="786"/>
                  </a:cubicBezTo>
                  <a:cubicBezTo>
                    <a:pt x="4015" y="741"/>
                    <a:pt x="3998" y="687"/>
                    <a:pt x="3971" y="643"/>
                  </a:cubicBezTo>
                  <a:cubicBezTo>
                    <a:pt x="3739" y="224"/>
                    <a:pt x="3427" y="0"/>
                    <a:pt x="3427"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
            <p:cNvSpPr/>
            <p:nvPr/>
          </p:nvSpPr>
          <p:spPr>
            <a:xfrm>
              <a:off x="469162" y="-205590"/>
              <a:ext cx="97663" cy="83389"/>
            </a:xfrm>
            <a:custGeom>
              <a:avLst/>
              <a:gdLst/>
              <a:ahLst/>
              <a:cxnLst/>
              <a:rect l="l" t="t" r="r" b="b"/>
              <a:pathLst>
                <a:path w="1170" h="999" extrusionOk="0">
                  <a:moveTo>
                    <a:pt x="565" y="0"/>
                  </a:moveTo>
                  <a:cubicBezTo>
                    <a:pt x="318" y="0"/>
                    <a:pt x="100" y="158"/>
                    <a:pt x="54" y="388"/>
                  </a:cubicBezTo>
                  <a:cubicBezTo>
                    <a:pt x="1" y="664"/>
                    <a:pt x="197" y="923"/>
                    <a:pt x="482" y="985"/>
                  </a:cubicBezTo>
                  <a:cubicBezTo>
                    <a:pt x="524" y="994"/>
                    <a:pt x="565" y="998"/>
                    <a:pt x="605" y="998"/>
                  </a:cubicBezTo>
                  <a:cubicBezTo>
                    <a:pt x="852" y="998"/>
                    <a:pt x="1070" y="840"/>
                    <a:pt x="1116" y="602"/>
                  </a:cubicBezTo>
                  <a:cubicBezTo>
                    <a:pt x="1169" y="334"/>
                    <a:pt x="973" y="66"/>
                    <a:pt x="688" y="13"/>
                  </a:cubicBezTo>
                  <a:cubicBezTo>
                    <a:pt x="646" y="4"/>
                    <a:pt x="605" y="0"/>
                    <a:pt x="56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
            <p:cNvSpPr/>
            <p:nvPr/>
          </p:nvSpPr>
          <p:spPr>
            <a:xfrm>
              <a:off x="1234691" y="20369"/>
              <a:ext cx="561520" cy="502671"/>
            </a:xfrm>
            <a:custGeom>
              <a:avLst/>
              <a:gdLst/>
              <a:ahLst/>
              <a:cxnLst/>
              <a:rect l="l" t="t" r="r" b="b"/>
              <a:pathLst>
                <a:path w="6727" h="6022" extrusionOk="0">
                  <a:moveTo>
                    <a:pt x="3426" y="0"/>
                  </a:moveTo>
                  <a:cubicBezTo>
                    <a:pt x="2079" y="919"/>
                    <a:pt x="2436" y="2079"/>
                    <a:pt x="2873" y="2783"/>
                  </a:cubicBezTo>
                  <a:cubicBezTo>
                    <a:pt x="2659" y="2516"/>
                    <a:pt x="2365" y="2239"/>
                    <a:pt x="2008" y="2070"/>
                  </a:cubicBezTo>
                  <a:cubicBezTo>
                    <a:pt x="1756" y="1948"/>
                    <a:pt x="1471" y="1871"/>
                    <a:pt x="1148" y="1871"/>
                  </a:cubicBezTo>
                  <a:cubicBezTo>
                    <a:pt x="808" y="1871"/>
                    <a:pt x="427" y="1957"/>
                    <a:pt x="0" y="2168"/>
                  </a:cubicBezTo>
                  <a:cubicBezTo>
                    <a:pt x="0" y="2168"/>
                    <a:pt x="188" y="3069"/>
                    <a:pt x="1160" y="3533"/>
                  </a:cubicBezTo>
                  <a:cubicBezTo>
                    <a:pt x="1223" y="3560"/>
                    <a:pt x="1285" y="3586"/>
                    <a:pt x="1356" y="3613"/>
                  </a:cubicBezTo>
                  <a:cubicBezTo>
                    <a:pt x="1597" y="3711"/>
                    <a:pt x="1874" y="3774"/>
                    <a:pt x="2204" y="3800"/>
                  </a:cubicBezTo>
                  <a:cubicBezTo>
                    <a:pt x="2097" y="3890"/>
                    <a:pt x="1999" y="3988"/>
                    <a:pt x="1910" y="4077"/>
                  </a:cubicBezTo>
                  <a:cubicBezTo>
                    <a:pt x="1062" y="5023"/>
                    <a:pt x="1499" y="6022"/>
                    <a:pt x="1499" y="6022"/>
                  </a:cubicBezTo>
                  <a:cubicBezTo>
                    <a:pt x="2873" y="5941"/>
                    <a:pt x="3364" y="5174"/>
                    <a:pt x="3524" y="4461"/>
                  </a:cubicBezTo>
                  <a:cubicBezTo>
                    <a:pt x="4157" y="5604"/>
                    <a:pt x="5116" y="5781"/>
                    <a:pt x="5652" y="5781"/>
                  </a:cubicBezTo>
                  <a:cubicBezTo>
                    <a:pt x="5893" y="5781"/>
                    <a:pt x="6049" y="5745"/>
                    <a:pt x="6049" y="5745"/>
                  </a:cubicBezTo>
                  <a:cubicBezTo>
                    <a:pt x="6129" y="4568"/>
                    <a:pt x="5505" y="3988"/>
                    <a:pt x="4818" y="3711"/>
                  </a:cubicBezTo>
                  <a:cubicBezTo>
                    <a:pt x="5478" y="3658"/>
                    <a:pt x="5924" y="3408"/>
                    <a:pt x="6209" y="3140"/>
                  </a:cubicBezTo>
                  <a:cubicBezTo>
                    <a:pt x="6415" y="2953"/>
                    <a:pt x="6540" y="2757"/>
                    <a:pt x="6620" y="2605"/>
                  </a:cubicBezTo>
                  <a:cubicBezTo>
                    <a:pt x="6700" y="2453"/>
                    <a:pt x="6727" y="2346"/>
                    <a:pt x="6727" y="2346"/>
                  </a:cubicBezTo>
                  <a:cubicBezTo>
                    <a:pt x="6227" y="2029"/>
                    <a:pt x="5779" y="1906"/>
                    <a:pt x="5383" y="1906"/>
                  </a:cubicBezTo>
                  <a:cubicBezTo>
                    <a:pt x="4832" y="1906"/>
                    <a:pt x="4384" y="2145"/>
                    <a:pt x="4042" y="2436"/>
                  </a:cubicBezTo>
                  <a:cubicBezTo>
                    <a:pt x="4639" y="848"/>
                    <a:pt x="3426" y="0"/>
                    <a:pt x="34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
            <p:cNvSpPr/>
            <p:nvPr/>
          </p:nvSpPr>
          <p:spPr>
            <a:xfrm>
              <a:off x="1473757" y="259267"/>
              <a:ext cx="97579" cy="83890"/>
            </a:xfrm>
            <a:custGeom>
              <a:avLst/>
              <a:gdLst/>
              <a:ahLst/>
              <a:cxnLst/>
              <a:rect l="l" t="t" r="r" b="b"/>
              <a:pathLst>
                <a:path w="1169" h="1005" extrusionOk="0">
                  <a:moveTo>
                    <a:pt x="578" y="1"/>
                  </a:moveTo>
                  <a:cubicBezTo>
                    <a:pt x="327" y="1"/>
                    <a:pt x="108" y="160"/>
                    <a:pt x="54" y="394"/>
                  </a:cubicBezTo>
                  <a:cubicBezTo>
                    <a:pt x="0" y="662"/>
                    <a:pt x="196" y="930"/>
                    <a:pt x="491" y="992"/>
                  </a:cubicBezTo>
                  <a:cubicBezTo>
                    <a:pt x="532" y="1001"/>
                    <a:pt x="573" y="1005"/>
                    <a:pt x="613" y="1005"/>
                  </a:cubicBezTo>
                  <a:cubicBezTo>
                    <a:pt x="858" y="1005"/>
                    <a:pt x="1069" y="846"/>
                    <a:pt x="1115" y="608"/>
                  </a:cubicBezTo>
                  <a:cubicBezTo>
                    <a:pt x="1169" y="341"/>
                    <a:pt x="981" y="73"/>
                    <a:pt x="687" y="11"/>
                  </a:cubicBezTo>
                  <a:cubicBezTo>
                    <a:pt x="650" y="4"/>
                    <a:pt x="614" y="1"/>
                    <a:pt x="5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
            <p:cNvSpPr/>
            <p:nvPr/>
          </p:nvSpPr>
          <p:spPr>
            <a:xfrm>
              <a:off x="1309900" y="-488978"/>
              <a:ext cx="561520" cy="502671"/>
            </a:xfrm>
            <a:custGeom>
              <a:avLst/>
              <a:gdLst/>
              <a:ahLst/>
              <a:cxnLst/>
              <a:rect l="l" t="t" r="r" b="b"/>
              <a:pathLst>
                <a:path w="6727" h="6022" extrusionOk="0">
                  <a:moveTo>
                    <a:pt x="3426" y="0"/>
                  </a:moveTo>
                  <a:cubicBezTo>
                    <a:pt x="3158" y="179"/>
                    <a:pt x="2962" y="366"/>
                    <a:pt x="2819" y="562"/>
                  </a:cubicBezTo>
                  <a:cubicBezTo>
                    <a:pt x="2677" y="750"/>
                    <a:pt x="2579" y="955"/>
                    <a:pt x="2534" y="1151"/>
                  </a:cubicBezTo>
                  <a:cubicBezTo>
                    <a:pt x="2507" y="1258"/>
                    <a:pt x="2489" y="1356"/>
                    <a:pt x="2481" y="1454"/>
                  </a:cubicBezTo>
                  <a:lnTo>
                    <a:pt x="2481" y="1463"/>
                  </a:lnTo>
                  <a:cubicBezTo>
                    <a:pt x="2472" y="1695"/>
                    <a:pt x="2507" y="1918"/>
                    <a:pt x="2570" y="2123"/>
                  </a:cubicBezTo>
                  <a:cubicBezTo>
                    <a:pt x="2623" y="2284"/>
                    <a:pt x="2686" y="2427"/>
                    <a:pt x="2748" y="2569"/>
                  </a:cubicBezTo>
                  <a:cubicBezTo>
                    <a:pt x="2793" y="2641"/>
                    <a:pt x="2837" y="2712"/>
                    <a:pt x="2873" y="2783"/>
                  </a:cubicBezTo>
                  <a:cubicBezTo>
                    <a:pt x="2819" y="2721"/>
                    <a:pt x="2766" y="2659"/>
                    <a:pt x="2704" y="2596"/>
                  </a:cubicBezTo>
                  <a:cubicBezTo>
                    <a:pt x="2641" y="2525"/>
                    <a:pt x="2579" y="2462"/>
                    <a:pt x="2498" y="2400"/>
                  </a:cubicBezTo>
                  <a:cubicBezTo>
                    <a:pt x="2445" y="2346"/>
                    <a:pt x="2382" y="2302"/>
                    <a:pt x="2320" y="2257"/>
                  </a:cubicBezTo>
                  <a:cubicBezTo>
                    <a:pt x="2320" y="2257"/>
                    <a:pt x="2320" y="2257"/>
                    <a:pt x="2320" y="2248"/>
                  </a:cubicBezTo>
                  <a:cubicBezTo>
                    <a:pt x="2168" y="2141"/>
                    <a:pt x="1999" y="2052"/>
                    <a:pt x="1811" y="1990"/>
                  </a:cubicBezTo>
                  <a:cubicBezTo>
                    <a:pt x="1609" y="1915"/>
                    <a:pt x="1385" y="1870"/>
                    <a:pt x="1140" y="1870"/>
                  </a:cubicBezTo>
                  <a:cubicBezTo>
                    <a:pt x="800" y="1870"/>
                    <a:pt x="420" y="1956"/>
                    <a:pt x="0" y="2168"/>
                  </a:cubicBezTo>
                  <a:cubicBezTo>
                    <a:pt x="0" y="2168"/>
                    <a:pt x="197" y="3149"/>
                    <a:pt x="1294" y="3595"/>
                  </a:cubicBezTo>
                  <a:cubicBezTo>
                    <a:pt x="1303" y="3595"/>
                    <a:pt x="1303" y="3595"/>
                    <a:pt x="1312" y="3604"/>
                  </a:cubicBezTo>
                  <a:cubicBezTo>
                    <a:pt x="1455" y="3658"/>
                    <a:pt x="1615" y="3702"/>
                    <a:pt x="1794" y="3738"/>
                  </a:cubicBezTo>
                  <a:cubicBezTo>
                    <a:pt x="1918" y="3765"/>
                    <a:pt x="2061" y="3783"/>
                    <a:pt x="2204" y="3800"/>
                  </a:cubicBezTo>
                  <a:cubicBezTo>
                    <a:pt x="964" y="4809"/>
                    <a:pt x="1499" y="6022"/>
                    <a:pt x="1499" y="6022"/>
                  </a:cubicBezTo>
                  <a:cubicBezTo>
                    <a:pt x="2873" y="5933"/>
                    <a:pt x="3364" y="5174"/>
                    <a:pt x="3524" y="4452"/>
                  </a:cubicBezTo>
                  <a:cubicBezTo>
                    <a:pt x="4158" y="5603"/>
                    <a:pt x="5119" y="5781"/>
                    <a:pt x="5654" y="5781"/>
                  </a:cubicBezTo>
                  <a:cubicBezTo>
                    <a:pt x="5895" y="5781"/>
                    <a:pt x="6049" y="5745"/>
                    <a:pt x="6049" y="5745"/>
                  </a:cubicBezTo>
                  <a:cubicBezTo>
                    <a:pt x="6129" y="4568"/>
                    <a:pt x="5505" y="3988"/>
                    <a:pt x="4818" y="3711"/>
                  </a:cubicBezTo>
                  <a:cubicBezTo>
                    <a:pt x="6388" y="3586"/>
                    <a:pt x="6727" y="2346"/>
                    <a:pt x="6727" y="2346"/>
                  </a:cubicBezTo>
                  <a:cubicBezTo>
                    <a:pt x="6225" y="2028"/>
                    <a:pt x="5774" y="1903"/>
                    <a:pt x="5377" y="1903"/>
                  </a:cubicBezTo>
                  <a:cubicBezTo>
                    <a:pt x="4829" y="1903"/>
                    <a:pt x="4383" y="2141"/>
                    <a:pt x="4042" y="2436"/>
                  </a:cubicBezTo>
                  <a:cubicBezTo>
                    <a:pt x="4077" y="2329"/>
                    <a:pt x="4104" y="2239"/>
                    <a:pt x="4131" y="2141"/>
                  </a:cubicBezTo>
                  <a:cubicBezTo>
                    <a:pt x="4167" y="1998"/>
                    <a:pt x="4193" y="1856"/>
                    <a:pt x="4202" y="1722"/>
                  </a:cubicBezTo>
                  <a:cubicBezTo>
                    <a:pt x="4283" y="598"/>
                    <a:pt x="3426" y="0"/>
                    <a:pt x="34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
            <p:cNvSpPr/>
            <p:nvPr/>
          </p:nvSpPr>
          <p:spPr>
            <a:xfrm>
              <a:off x="1548966" y="-250081"/>
              <a:ext cx="97579" cy="83639"/>
            </a:xfrm>
            <a:custGeom>
              <a:avLst/>
              <a:gdLst/>
              <a:ahLst/>
              <a:cxnLst/>
              <a:rect l="l" t="t" r="r" b="b"/>
              <a:pathLst>
                <a:path w="1169" h="1002" extrusionOk="0">
                  <a:moveTo>
                    <a:pt x="578" y="1"/>
                  </a:moveTo>
                  <a:cubicBezTo>
                    <a:pt x="327" y="1"/>
                    <a:pt x="108" y="160"/>
                    <a:pt x="54" y="394"/>
                  </a:cubicBezTo>
                  <a:cubicBezTo>
                    <a:pt x="0" y="662"/>
                    <a:pt x="196" y="930"/>
                    <a:pt x="491" y="992"/>
                  </a:cubicBezTo>
                  <a:cubicBezTo>
                    <a:pt x="526" y="999"/>
                    <a:pt x="562" y="1002"/>
                    <a:pt x="597" y="1002"/>
                  </a:cubicBezTo>
                  <a:cubicBezTo>
                    <a:pt x="844" y="1002"/>
                    <a:pt x="1068" y="843"/>
                    <a:pt x="1115" y="608"/>
                  </a:cubicBezTo>
                  <a:cubicBezTo>
                    <a:pt x="1169" y="341"/>
                    <a:pt x="981" y="73"/>
                    <a:pt x="687" y="11"/>
                  </a:cubicBezTo>
                  <a:cubicBezTo>
                    <a:pt x="650" y="4"/>
                    <a:pt x="614" y="1"/>
                    <a:pt x="5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
            <p:cNvSpPr/>
            <p:nvPr/>
          </p:nvSpPr>
          <p:spPr>
            <a:xfrm>
              <a:off x="-505633" y="439567"/>
              <a:ext cx="390317" cy="496077"/>
            </a:xfrm>
            <a:custGeom>
              <a:avLst/>
              <a:gdLst/>
              <a:ahLst/>
              <a:cxnLst/>
              <a:rect l="l" t="t" r="r" b="b"/>
              <a:pathLst>
                <a:path w="4676" h="5943" extrusionOk="0">
                  <a:moveTo>
                    <a:pt x="1375" y="1"/>
                  </a:moveTo>
                  <a:cubicBezTo>
                    <a:pt x="37" y="919"/>
                    <a:pt x="393" y="2070"/>
                    <a:pt x="831" y="2784"/>
                  </a:cubicBezTo>
                  <a:cubicBezTo>
                    <a:pt x="616" y="2525"/>
                    <a:pt x="349" y="2267"/>
                    <a:pt x="1" y="2088"/>
                  </a:cubicBezTo>
                  <a:lnTo>
                    <a:pt x="1" y="3783"/>
                  </a:lnTo>
                  <a:cubicBezTo>
                    <a:pt x="54" y="3783"/>
                    <a:pt x="108" y="3792"/>
                    <a:pt x="162" y="3792"/>
                  </a:cubicBezTo>
                  <a:cubicBezTo>
                    <a:pt x="108" y="3837"/>
                    <a:pt x="54" y="3881"/>
                    <a:pt x="1" y="3935"/>
                  </a:cubicBezTo>
                  <a:lnTo>
                    <a:pt x="1" y="5942"/>
                  </a:lnTo>
                  <a:cubicBezTo>
                    <a:pt x="224" y="5888"/>
                    <a:pt x="420" y="5808"/>
                    <a:pt x="581" y="5719"/>
                  </a:cubicBezTo>
                  <a:cubicBezTo>
                    <a:pt x="1125" y="5416"/>
                    <a:pt x="1375" y="4925"/>
                    <a:pt x="1473" y="4452"/>
                  </a:cubicBezTo>
                  <a:cubicBezTo>
                    <a:pt x="1696" y="4854"/>
                    <a:pt x="1955" y="5130"/>
                    <a:pt x="2222" y="5335"/>
                  </a:cubicBezTo>
                  <a:cubicBezTo>
                    <a:pt x="2624" y="5621"/>
                    <a:pt x="3034" y="5737"/>
                    <a:pt x="3364" y="5764"/>
                  </a:cubicBezTo>
                  <a:cubicBezTo>
                    <a:pt x="3456" y="5774"/>
                    <a:pt x="3542" y="5777"/>
                    <a:pt x="3618" y="5777"/>
                  </a:cubicBezTo>
                  <a:cubicBezTo>
                    <a:pt x="3818" y="5777"/>
                    <a:pt x="3959" y="5752"/>
                    <a:pt x="3998" y="5746"/>
                  </a:cubicBezTo>
                  <a:lnTo>
                    <a:pt x="4006" y="5746"/>
                  </a:lnTo>
                  <a:cubicBezTo>
                    <a:pt x="4024" y="5496"/>
                    <a:pt x="4006" y="5273"/>
                    <a:pt x="3971" y="5077"/>
                  </a:cubicBezTo>
                  <a:cubicBezTo>
                    <a:pt x="3908" y="4756"/>
                    <a:pt x="3775" y="4506"/>
                    <a:pt x="3605" y="4292"/>
                  </a:cubicBezTo>
                  <a:cubicBezTo>
                    <a:pt x="3543" y="4220"/>
                    <a:pt x="3471" y="4149"/>
                    <a:pt x="3400" y="4086"/>
                  </a:cubicBezTo>
                  <a:cubicBezTo>
                    <a:pt x="3213" y="3917"/>
                    <a:pt x="2998" y="3801"/>
                    <a:pt x="2775" y="3712"/>
                  </a:cubicBezTo>
                  <a:cubicBezTo>
                    <a:pt x="4345" y="3587"/>
                    <a:pt x="4676" y="2338"/>
                    <a:pt x="4676" y="2338"/>
                  </a:cubicBezTo>
                  <a:cubicBezTo>
                    <a:pt x="4176" y="2021"/>
                    <a:pt x="3727" y="1897"/>
                    <a:pt x="3332" y="1897"/>
                  </a:cubicBezTo>
                  <a:cubicBezTo>
                    <a:pt x="2781" y="1897"/>
                    <a:pt x="2333" y="2136"/>
                    <a:pt x="1990" y="2427"/>
                  </a:cubicBezTo>
                  <a:cubicBezTo>
                    <a:pt x="2196" y="1892"/>
                    <a:pt x="2196" y="1437"/>
                    <a:pt x="2097" y="1071"/>
                  </a:cubicBezTo>
                  <a:cubicBezTo>
                    <a:pt x="1910" y="366"/>
                    <a:pt x="1375" y="1"/>
                    <a:pt x="137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
            <p:cNvSpPr/>
            <p:nvPr/>
          </p:nvSpPr>
          <p:spPr>
            <a:xfrm>
              <a:off x="-437102" y="678297"/>
              <a:ext cx="97663" cy="83890"/>
            </a:xfrm>
            <a:custGeom>
              <a:avLst/>
              <a:gdLst/>
              <a:ahLst/>
              <a:cxnLst/>
              <a:rect l="l" t="t" r="r" b="b"/>
              <a:pathLst>
                <a:path w="1170" h="1005" extrusionOk="0">
                  <a:moveTo>
                    <a:pt x="565" y="0"/>
                  </a:moveTo>
                  <a:cubicBezTo>
                    <a:pt x="318" y="0"/>
                    <a:pt x="100" y="159"/>
                    <a:pt x="54" y="397"/>
                  </a:cubicBezTo>
                  <a:cubicBezTo>
                    <a:pt x="1" y="664"/>
                    <a:pt x="188" y="932"/>
                    <a:pt x="482" y="994"/>
                  </a:cubicBezTo>
                  <a:cubicBezTo>
                    <a:pt x="519" y="1001"/>
                    <a:pt x="555" y="1004"/>
                    <a:pt x="591" y="1004"/>
                  </a:cubicBezTo>
                  <a:cubicBezTo>
                    <a:pt x="844" y="1004"/>
                    <a:pt x="1069" y="845"/>
                    <a:pt x="1116" y="611"/>
                  </a:cubicBezTo>
                  <a:cubicBezTo>
                    <a:pt x="1169" y="343"/>
                    <a:pt x="973" y="76"/>
                    <a:pt x="688" y="13"/>
                  </a:cubicBezTo>
                  <a:cubicBezTo>
                    <a:pt x="646" y="4"/>
                    <a:pt x="605" y="0"/>
                    <a:pt x="56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 name="Google Shape;863;p6"/>
          <p:cNvSpPr/>
          <p:nvPr/>
        </p:nvSpPr>
        <p:spPr>
          <a:xfrm>
            <a:off x="3760426" y="98432"/>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
          <p:cNvSpPr/>
          <p:nvPr/>
        </p:nvSpPr>
        <p:spPr>
          <a:xfrm>
            <a:off x="-844250" y="20816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
          <p:cNvSpPr/>
          <p:nvPr/>
        </p:nvSpPr>
        <p:spPr>
          <a:xfrm>
            <a:off x="8430905" y="1260175"/>
            <a:ext cx="1291712" cy="264606"/>
          </a:xfrm>
          <a:custGeom>
            <a:avLst/>
            <a:gdLst/>
            <a:ahLst/>
            <a:cxnLst/>
            <a:rect l="l" t="t" r="r" b="b"/>
            <a:pathLst>
              <a:path w="24302" h="4978" extrusionOk="0">
                <a:moveTo>
                  <a:pt x="22570" y="0"/>
                </a:moveTo>
                <a:cubicBezTo>
                  <a:pt x="21083" y="0"/>
                  <a:pt x="19120" y="534"/>
                  <a:pt x="17058" y="2578"/>
                </a:cubicBezTo>
                <a:cubicBezTo>
                  <a:pt x="16068" y="3562"/>
                  <a:pt x="15121" y="3913"/>
                  <a:pt x="14189" y="3913"/>
                </a:cubicBezTo>
                <a:cubicBezTo>
                  <a:pt x="11862" y="3913"/>
                  <a:pt x="9631" y="1721"/>
                  <a:pt x="7059" y="1721"/>
                </a:cubicBezTo>
                <a:cubicBezTo>
                  <a:pt x="6198" y="1721"/>
                  <a:pt x="5299" y="1967"/>
                  <a:pt x="4345" y="2623"/>
                </a:cubicBezTo>
                <a:cubicBezTo>
                  <a:pt x="2490" y="3899"/>
                  <a:pt x="1062" y="4603"/>
                  <a:pt x="1" y="4978"/>
                </a:cubicBezTo>
                <a:lnTo>
                  <a:pt x="24302" y="4978"/>
                </a:lnTo>
                <a:lnTo>
                  <a:pt x="24302" y="250"/>
                </a:lnTo>
                <a:cubicBezTo>
                  <a:pt x="23853" y="116"/>
                  <a:pt x="23263" y="0"/>
                  <a:pt x="225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66"/>
        <p:cNvGrpSpPr/>
        <p:nvPr/>
      </p:nvGrpSpPr>
      <p:grpSpPr>
        <a:xfrm>
          <a:off x="0" y="0"/>
          <a:ext cx="0" cy="0"/>
          <a:chOff x="0" y="0"/>
          <a:chExt cx="0" cy="0"/>
        </a:xfrm>
      </p:grpSpPr>
      <p:sp>
        <p:nvSpPr>
          <p:cNvPr id="867" name="Google Shape;867;p7"/>
          <p:cNvSpPr/>
          <p:nvPr/>
        </p:nvSpPr>
        <p:spPr>
          <a:xfrm flipH="1">
            <a:off x="7165438" y="4142400"/>
            <a:ext cx="2557188" cy="1659327"/>
          </a:xfrm>
          <a:custGeom>
            <a:avLst/>
            <a:gdLst/>
            <a:ahLst/>
            <a:cxnLst/>
            <a:rect l="l" t="t" r="r" b="b"/>
            <a:pathLst>
              <a:path w="47452" h="30791" extrusionOk="0">
                <a:moveTo>
                  <a:pt x="2383" y="1"/>
                </a:moveTo>
                <a:cubicBezTo>
                  <a:pt x="1678" y="1"/>
                  <a:pt x="891" y="281"/>
                  <a:pt x="214" y="834"/>
                </a:cubicBezTo>
                <a:lnTo>
                  <a:pt x="0" y="995"/>
                </a:lnTo>
                <a:lnTo>
                  <a:pt x="0" y="30791"/>
                </a:lnTo>
                <a:lnTo>
                  <a:pt x="47380" y="30791"/>
                </a:lnTo>
                <a:cubicBezTo>
                  <a:pt x="47451" y="30354"/>
                  <a:pt x="47425" y="29970"/>
                  <a:pt x="47228" y="29595"/>
                </a:cubicBezTo>
                <a:cubicBezTo>
                  <a:pt x="46843" y="28868"/>
                  <a:pt x="45981" y="28487"/>
                  <a:pt x="44948" y="28487"/>
                </a:cubicBezTo>
                <a:cubicBezTo>
                  <a:pt x="44739" y="28487"/>
                  <a:pt x="44523" y="28502"/>
                  <a:pt x="44302" y="28534"/>
                </a:cubicBezTo>
                <a:cubicBezTo>
                  <a:pt x="44320" y="28507"/>
                  <a:pt x="44338" y="28471"/>
                  <a:pt x="44356" y="28436"/>
                </a:cubicBezTo>
                <a:cubicBezTo>
                  <a:pt x="45284" y="26598"/>
                  <a:pt x="45194" y="24671"/>
                  <a:pt x="44142" y="24136"/>
                </a:cubicBezTo>
                <a:cubicBezTo>
                  <a:pt x="43959" y="24044"/>
                  <a:pt x="43760" y="24001"/>
                  <a:pt x="43551" y="24001"/>
                </a:cubicBezTo>
                <a:cubicBezTo>
                  <a:pt x="42552" y="24001"/>
                  <a:pt x="41321" y="24991"/>
                  <a:pt x="40547" y="26518"/>
                </a:cubicBezTo>
                <a:cubicBezTo>
                  <a:pt x="40529" y="26553"/>
                  <a:pt x="40520" y="26580"/>
                  <a:pt x="40502" y="26616"/>
                </a:cubicBezTo>
                <a:cubicBezTo>
                  <a:pt x="40324" y="26107"/>
                  <a:pt x="39985" y="25697"/>
                  <a:pt x="39521" y="25492"/>
                </a:cubicBezTo>
                <a:cubicBezTo>
                  <a:pt x="39295" y="25390"/>
                  <a:pt x="39057" y="25342"/>
                  <a:pt x="38814" y="25342"/>
                </a:cubicBezTo>
                <a:cubicBezTo>
                  <a:pt x="37923" y="25342"/>
                  <a:pt x="36975" y="25990"/>
                  <a:pt x="36407" y="27035"/>
                </a:cubicBezTo>
                <a:cubicBezTo>
                  <a:pt x="36452" y="25411"/>
                  <a:pt x="35961" y="24091"/>
                  <a:pt x="35283" y="24055"/>
                </a:cubicBezTo>
                <a:cubicBezTo>
                  <a:pt x="35271" y="24055"/>
                  <a:pt x="35259" y="24054"/>
                  <a:pt x="35247" y="24054"/>
                </a:cubicBezTo>
                <a:cubicBezTo>
                  <a:pt x="34725" y="24054"/>
                  <a:pt x="34242" y="24803"/>
                  <a:pt x="33981" y="25884"/>
                </a:cubicBezTo>
                <a:cubicBezTo>
                  <a:pt x="33642" y="25367"/>
                  <a:pt x="32928" y="25028"/>
                  <a:pt x="32072" y="24974"/>
                </a:cubicBezTo>
                <a:cubicBezTo>
                  <a:pt x="32268" y="24760"/>
                  <a:pt x="32419" y="24519"/>
                  <a:pt x="32509" y="24243"/>
                </a:cubicBezTo>
                <a:cubicBezTo>
                  <a:pt x="32642" y="23815"/>
                  <a:pt x="32625" y="23368"/>
                  <a:pt x="32491" y="22931"/>
                </a:cubicBezTo>
                <a:lnTo>
                  <a:pt x="32491" y="22931"/>
                </a:lnTo>
                <a:cubicBezTo>
                  <a:pt x="32580" y="22985"/>
                  <a:pt x="32669" y="23029"/>
                  <a:pt x="32767" y="23074"/>
                </a:cubicBezTo>
                <a:cubicBezTo>
                  <a:pt x="33272" y="23303"/>
                  <a:pt x="33788" y="23412"/>
                  <a:pt x="34257" y="23412"/>
                </a:cubicBezTo>
                <a:cubicBezTo>
                  <a:pt x="35050" y="23412"/>
                  <a:pt x="35712" y="23101"/>
                  <a:pt x="35970" y="22530"/>
                </a:cubicBezTo>
                <a:cubicBezTo>
                  <a:pt x="36389" y="21611"/>
                  <a:pt x="35631" y="20380"/>
                  <a:pt x="34284" y="19755"/>
                </a:cubicBezTo>
                <a:cubicBezTo>
                  <a:pt x="35872" y="18685"/>
                  <a:pt x="36657" y="17052"/>
                  <a:pt x="36041" y="15902"/>
                </a:cubicBezTo>
                <a:cubicBezTo>
                  <a:pt x="35661" y="15171"/>
                  <a:pt x="34807" y="14798"/>
                  <a:pt x="33778" y="14798"/>
                </a:cubicBezTo>
                <a:cubicBezTo>
                  <a:pt x="33600" y="14798"/>
                  <a:pt x="33418" y="14809"/>
                  <a:pt x="33231" y="14831"/>
                </a:cubicBezTo>
                <a:cubicBezTo>
                  <a:pt x="33606" y="14376"/>
                  <a:pt x="33784" y="13841"/>
                  <a:pt x="33695" y="13306"/>
                </a:cubicBezTo>
                <a:cubicBezTo>
                  <a:pt x="33525" y="12255"/>
                  <a:pt x="32393" y="11540"/>
                  <a:pt x="31039" y="11540"/>
                </a:cubicBezTo>
                <a:cubicBezTo>
                  <a:pt x="30828" y="11540"/>
                  <a:pt x="30613" y="11557"/>
                  <a:pt x="30394" y="11593"/>
                </a:cubicBezTo>
                <a:cubicBezTo>
                  <a:pt x="30278" y="11611"/>
                  <a:pt x="30162" y="11637"/>
                  <a:pt x="30046" y="11664"/>
                </a:cubicBezTo>
                <a:cubicBezTo>
                  <a:pt x="30368" y="10495"/>
                  <a:pt x="30073" y="9389"/>
                  <a:pt x="29279" y="9032"/>
                </a:cubicBezTo>
                <a:cubicBezTo>
                  <a:pt x="29111" y="8957"/>
                  <a:pt x="28932" y="8921"/>
                  <a:pt x="28748" y="8921"/>
                </a:cubicBezTo>
                <a:cubicBezTo>
                  <a:pt x="28127" y="8921"/>
                  <a:pt x="27452" y="9334"/>
                  <a:pt x="26942" y="10023"/>
                </a:cubicBezTo>
                <a:cubicBezTo>
                  <a:pt x="26871" y="9746"/>
                  <a:pt x="26746" y="9487"/>
                  <a:pt x="26567" y="9255"/>
                </a:cubicBezTo>
                <a:cubicBezTo>
                  <a:pt x="26282" y="8908"/>
                  <a:pt x="25907" y="8676"/>
                  <a:pt x="25461" y="8551"/>
                </a:cubicBezTo>
                <a:cubicBezTo>
                  <a:pt x="25559" y="8506"/>
                  <a:pt x="25648" y="8453"/>
                  <a:pt x="25738" y="8399"/>
                </a:cubicBezTo>
                <a:cubicBezTo>
                  <a:pt x="26995" y="7605"/>
                  <a:pt x="27584" y="6267"/>
                  <a:pt x="27040" y="5419"/>
                </a:cubicBezTo>
                <a:cubicBezTo>
                  <a:pt x="26759" y="4970"/>
                  <a:pt x="26228" y="4744"/>
                  <a:pt x="25605" y="4744"/>
                </a:cubicBezTo>
                <a:cubicBezTo>
                  <a:pt x="25040" y="4744"/>
                  <a:pt x="24400" y="4930"/>
                  <a:pt x="23802" y="5303"/>
                </a:cubicBezTo>
                <a:cubicBezTo>
                  <a:pt x="23784" y="3385"/>
                  <a:pt x="22847" y="1833"/>
                  <a:pt x="21554" y="1708"/>
                </a:cubicBezTo>
                <a:cubicBezTo>
                  <a:pt x="21499" y="1703"/>
                  <a:pt x="21445" y="1701"/>
                  <a:pt x="21391" y="1701"/>
                </a:cubicBezTo>
                <a:cubicBezTo>
                  <a:pt x="20488" y="1701"/>
                  <a:pt x="19640" y="2397"/>
                  <a:pt x="19109" y="3466"/>
                </a:cubicBezTo>
                <a:cubicBezTo>
                  <a:pt x="18931" y="2904"/>
                  <a:pt x="18592" y="2458"/>
                  <a:pt x="18092" y="2235"/>
                </a:cubicBezTo>
                <a:cubicBezTo>
                  <a:pt x="17868" y="2135"/>
                  <a:pt x="17630" y="2087"/>
                  <a:pt x="17388" y="2087"/>
                </a:cubicBezTo>
                <a:cubicBezTo>
                  <a:pt x="16418" y="2087"/>
                  <a:pt x="15380" y="2848"/>
                  <a:pt x="14845" y="4055"/>
                </a:cubicBezTo>
                <a:cubicBezTo>
                  <a:pt x="14791" y="4171"/>
                  <a:pt x="14747" y="4286"/>
                  <a:pt x="14711" y="4402"/>
                </a:cubicBezTo>
                <a:cubicBezTo>
                  <a:pt x="14179" y="3709"/>
                  <a:pt x="13474" y="3295"/>
                  <a:pt x="12838" y="3295"/>
                </a:cubicBezTo>
                <a:cubicBezTo>
                  <a:pt x="12632" y="3295"/>
                  <a:pt x="12433" y="3338"/>
                  <a:pt x="12249" y="3430"/>
                </a:cubicBezTo>
                <a:cubicBezTo>
                  <a:pt x="11625" y="3751"/>
                  <a:pt x="11348" y="4554"/>
                  <a:pt x="11464" y="5464"/>
                </a:cubicBezTo>
                <a:cubicBezTo>
                  <a:pt x="11049" y="5231"/>
                  <a:pt x="10632" y="5109"/>
                  <a:pt x="10289" y="5109"/>
                </a:cubicBezTo>
                <a:cubicBezTo>
                  <a:pt x="9989" y="5109"/>
                  <a:pt x="9746" y="5202"/>
                  <a:pt x="9608" y="5393"/>
                </a:cubicBezTo>
                <a:cubicBezTo>
                  <a:pt x="9430" y="5625"/>
                  <a:pt x="9448" y="5973"/>
                  <a:pt x="9626" y="6329"/>
                </a:cubicBezTo>
                <a:cubicBezTo>
                  <a:pt x="9198" y="6093"/>
                  <a:pt x="8646" y="5954"/>
                  <a:pt x="8044" y="5954"/>
                </a:cubicBezTo>
                <a:cubicBezTo>
                  <a:pt x="7919" y="5954"/>
                  <a:pt x="7792" y="5960"/>
                  <a:pt x="7664" y="5973"/>
                </a:cubicBezTo>
                <a:cubicBezTo>
                  <a:pt x="8511" y="4251"/>
                  <a:pt x="8368" y="2440"/>
                  <a:pt x="7262" y="1753"/>
                </a:cubicBezTo>
                <a:cubicBezTo>
                  <a:pt x="6961" y="1563"/>
                  <a:pt x="6617" y="1473"/>
                  <a:pt x="6253" y="1473"/>
                </a:cubicBezTo>
                <a:cubicBezTo>
                  <a:pt x="5625" y="1473"/>
                  <a:pt x="4935" y="1740"/>
                  <a:pt x="4291" y="2226"/>
                </a:cubicBezTo>
                <a:cubicBezTo>
                  <a:pt x="4390" y="1646"/>
                  <a:pt x="4282" y="1093"/>
                  <a:pt x="3935" y="665"/>
                </a:cubicBezTo>
                <a:cubicBezTo>
                  <a:pt x="3570" y="220"/>
                  <a:pt x="3009" y="1"/>
                  <a:pt x="2383"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
          <p:cNvSpPr/>
          <p:nvPr/>
        </p:nvSpPr>
        <p:spPr>
          <a:xfrm flipH="1">
            <a:off x="4374828" y="4607675"/>
            <a:ext cx="4939222" cy="857067"/>
          </a:xfrm>
          <a:custGeom>
            <a:avLst/>
            <a:gdLst/>
            <a:ahLst/>
            <a:cxnLst/>
            <a:rect l="l" t="t" r="r" b="b"/>
            <a:pathLst>
              <a:path w="75848" h="15904" extrusionOk="0">
                <a:moveTo>
                  <a:pt x="11778" y="0"/>
                </a:moveTo>
                <a:cubicBezTo>
                  <a:pt x="7387" y="0"/>
                  <a:pt x="2975" y="2366"/>
                  <a:pt x="1365" y="5921"/>
                </a:cubicBezTo>
                <a:cubicBezTo>
                  <a:pt x="0" y="8927"/>
                  <a:pt x="1874" y="12745"/>
                  <a:pt x="2712" y="15903"/>
                </a:cubicBezTo>
                <a:lnTo>
                  <a:pt x="75178" y="15903"/>
                </a:lnTo>
                <a:cubicBezTo>
                  <a:pt x="75294" y="15903"/>
                  <a:pt x="75392" y="15832"/>
                  <a:pt x="75499" y="15814"/>
                </a:cubicBezTo>
                <a:cubicBezTo>
                  <a:pt x="75803" y="13575"/>
                  <a:pt x="75847" y="10845"/>
                  <a:pt x="73644" y="9623"/>
                </a:cubicBezTo>
                <a:cubicBezTo>
                  <a:pt x="72190" y="8829"/>
                  <a:pt x="70289" y="9034"/>
                  <a:pt x="68657" y="8561"/>
                </a:cubicBezTo>
                <a:cubicBezTo>
                  <a:pt x="66623" y="7963"/>
                  <a:pt x="65187" y="6376"/>
                  <a:pt x="63224" y="5617"/>
                </a:cubicBezTo>
                <a:cubicBezTo>
                  <a:pt x="62271" y="5246"/>
                  <a:pt x="61269" y="5094"/>
                  <a:pt x="60248" y="5094"/>
                </a:cubicBezTo>
                <a:cubicBezTo>
                  <a:pt x="57954" y="5094"/>
                  <a:pt x="55563" y="5865"/>
                  <a:pt x="53402" y="6661"/>
                </a:cubicBezTo>
                <a:cubicBezTo>
                  <a:pt x="51079" y="7515"/>
                  <a:pt x="48560" y="8408"/>
                  <a:pt x="46107" y="8408"/>
                </a:cubicBezTo>
                <a:cubicBezTo>
                  <a:pt x="45253" y="8408"/>
                  <a:pt x="44407" y="8299"/>
                  <a:pt x="43580" y="8044"/>
                </a:cubicBezTo>
                <a:cubicBezTo>
                  <a:pt x="39440" y="6768"/>
                  <a:pt x="37362" y="2227"/>
                  <a:pt x="33053" y="1451"/>
                </a:cubicBezTo>
                <a:cubicBezTo>
                  <a:pt x="32609" y="1372"/>
                  <a:pt x="32166" y="1337"/>
                  <a:pt x="31724" y="1337"/>
                </a:cubicBezTo>
                <a:cubicBezTo>
                  <a:pt x="28820" y="1337"/>
                  <a:pt x="25938" y="2824"/>
                  <a:pt x="22976" y="2824"/>
                </a:cubicBezTo>
                <a:cubicBezTo>
                  <a:pt x="22797" y="2824"/>
                  <a:pt x="22617" y="2819"/>
                  <a:pt x="22437" y="2807"/>
                </a:cubicBezTo>
                <a:cubicBezTo>
                  <a:pt x="19689" y="2638"/>
                  <a:pt x="17334" y="1076"/>
                  <a:pt x="14702" y="372"/>
                </a:cubicBezTo>
                <a:cubicBezTo>
                  <a:pt x="13750" y="120"/>
                  <a:pt x="12765" y="0"/>
                  <a:pt x="11778"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
          <p:cNvSpPr/>
          <p:nvPr/>
        </p:nvSpPr>
        <p:spPr>
          <a:xfrm flipH="1">
            <a:off x="-735620" y="4284500"/>
            <a:ext cx="4796645" cy="1145702"/>
          </a:xfrm>
          <a:custGeom>
            <a:avLst/>
            <a:gdLst/>
            <a:ahLst/>
            <a:cxnLst/>
            <a:rect l="l" t="t" r="r" b="b"/>
            <a:pathLst>
              <a:path w="78863" h="19678" extrusionOk="0">
                <a:moveTo>
                  <a:pt x="64968" y="1"/>
                </a:moveTo>
                <a:cubicBezTo>
                  <a:pt x="64530" y="1"/>
                  <a:pt x="64091" y="29"/>
                  <a:pt x="63652" y="87"/>
                </a:cubicBezTo>
                <a:cubicBezTo>
                  <a:pt x="59959" y="587"/>
                  <a:pt x="56828" y="3040"/>
                  <a:pt x="54285" y="5770"/>
                </a:cubicBezTo>
                <a:cubicBezTo>
                  <a:pt x="51751" y="8491"/>
                  <a:pt x="49584" y="11587"/>
                  <a:pt x="46720" y="13968"/>
                </a:cubicBezTo>
                <a:cubicBezTo>
                  <a:pt x="45458" y="15019"/>
                  <a:pt x="43946" y="15957"/>
                  <a:pt x="42314" y="15957"/>
                </a:cubicBezTo>
                <a:cubicBezTo>
                  <a:pt x="42228" y="15957"/>
                  <a:pt x="42141" y="15954"/>
                  <a:pt x="42054" y="15949"/>
                </a:cubicBezTo>
                <a:cubicBezTo>
                  <a:pt x="39235" y="15771"/>
                  <a:pt x="37478" y="12943"/>
                  <a:pt x="35310" y="11123"/>
                </a:cubicBezTo>
                <a:cubicBezTo>
                  <a:pt x="33416" y="9533"/>
                  <a:pt x="30952" y="8739"/>
                  <a:pt x="28487" y="8739"/>
                </a:cubicBezTo>
                <a:cubicBezTo>
                  <a:pt x="26030" y="8739"/>
                  <a:pt x="23572" y="9528"/>
                  <a:pt x="21679" y="11105"/>
                </a:cubicBezTo>
                <a:cubicBezTo>
                  <a:pt x="19885" y="12595"/>
                  <a:pt x="18458" y="14762"/>
                  <a:pt x="16192" y="15333"/>
                </a:cubicBezTo>
                <a:cubicBezTo>
                  <a:pt x="15770" y="15441"/>
                  <a:pt x="15348" y="15487"/>
                  <a:pt x="14926" y="15487"/>
                </a:cubicBezTo>
                <a:cubicBezTo>
                  <a:pt x="12902" y="15487"/>
                  <a:pt x="10872" y="14439"/>
                  <a:pt x="8806" y="14174"/>
                </a:cubicBezTo>
                <a:cubicBezTo>
                  <a:pt x="8490" y="14133"/>
                  <a:pt x="8174" y="14113"/>
                  <a:pt x="7858" y="14113"/>
                </a:cubicBezTo>
                <a:cubicBezTo>
                  <a:pt x="4447" y="14113"/>
                  <a:pt x="1103" y="16428"/>
                  <a:pt x="0" y="19678"/>
                </a:cubicBezTo>
                <a:lnTo>
                  <a:pt x="78631" y="19196"/>
                </a:lnTo>
                <a:cubicBezTo>
                  <a:pt x="78633" y="19198"/>
                  <a:pt x="78636" y="19199"/>
                  <a:pt x="78640" y="19199"/>
                </a:cubicBezTo>
                <a:cubicBezTo>
                  <a:pt x="78678" y="19199"/>
                  <a:pt x="78790" y="19101"/>
                  <a:pt x="78832" y="19101"/>
                </a:cubicBezTo>
                <a:cubicBezTo>
                  <a:pt x="78837" y="19101"/>
                  <a:pt x="78842" y="19103"/>
                  <a:pt x="78845" y="19107"/>
                </a:cubicBezTo>
                <a:cubicBezTo>
                  <a:pt x="78863" y="14495"/>
                  <a:pt x="78006" y="9740"/>
                  <a:pt x="75401" y="5940"/>
                </a:cubicBezTo>
                <a:cubicBezTo>
                  <a:pt x="73055" y="2496"/>
                  <a:pt x="69083" y="1"/>
                  <a:pt x="6496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 name="Google Shape;870;p7"/>
          <p:cNvGrpSpPr/>
          <p:nvPr/>
        </p:nvGrpSpPr>
        <p:grpSpPr>
          <a:xfrm flipH="1">
            <a:off x="-584365" y="4359674"/>
            <a:ext cx="1291715" cy="1080736"/>
            <a:chOff x="-3918250" y="-679775"/>
            <a:chExt cx="266300" cy="222800"/>
          </a:xfrm>
        </p:grpSpPr>
        <p:sp>
          <p:nvSpPr>
            <p:cNvPr id="871" name="Google Shape;871;p7"/>
            <p:cNvSpPr/>
            <p:nvPr/>
          </p:nvSpPr>
          <p:spPr>
            <a:xfrm>
              <a:off x="-3918250" y="-676475"/>
              <a:ext cx="266300" cy="219500"/>
            </a:xfrm>
            <a:custGeom>
              <a:avLst/>
              <a:gdLst/>
              <a:ahLst/>
              <a:cxnLst/>
              <a:rect l="l" t="t" r="r" b="b"/>
              <a:pathLst>
                <a:path w="10652" h="8780" extrusionOk="0">
                  <a:moveTo>
                    <a:pt x="4990" y="0"/>
                  </a:moveTo>
                  <a:cubicBezTo>
                    <a:pt x="4971" y="0"/>
                    <a:pt x="4952" y="1"/>
                    <a:pt x="4933" y="3"/>
                  </a:cubicBezTo>
                  <a:cubicBezTo>
                    <a:pt x="4710" y="30"/>
                    <a:pt x="4469" y="21"/>
                    <a:pt x="4246" y="75"/>
                  </a:cubicBezTo>
                  <a:cubicBezTo>
                    <a:pt x="4023" y="119"/>
                    <a:pt x="3783" y="155"/>
                    <a:pt x="3577" y="235"/>
                  </a:cubicBezTo>
                  <a:cubicBezTo>
                    <a:pt x="3363" y="316"/>
                    <a:pt x="3122" y="387"/>
                    <a:pt x="2917" y="494"/>
                  </a:cubicBezTo>
                  <a:cubicBezTo>
                    <a:pt x="2721" y="592"/>
                    <a:pt x="2489" y="699"/>
                    <a:pt x="2302" y="824"/>
                  </a:cubicBezTo>
                  <a:cubicBezTo>
                    <a:pt x="2114" y="958"/>
                    <a:pt x="2177" y="1404"/>
                    <a:pt x="2007" y="1556"/>
                  </a:cubicBezTo>
                  <a:cubicBezTo>
                    <a:pt x="1847" y="1707"/>
                    <a:pt x="1508" y="1698"/>
                    <a:pt x="1365" y="1868"/>
                  </a:cubicBezTo>
                  <a:cubicBezTo>
                    <a:pt x="1222" y="2046"/>
                    <a:pt x="1062" y="2225"/>
                    <a:pt x="937" y="2412"/>
                  </a:cubicBezTo>
                  <a:cubicBezTo>
                    <a:pt x="812" y="2599"/>
                    <a:pt x="937" y="2929"/>
                    <a:pt x="839" y="3135"/>
                  </a:cubicBezTo>
                  <a:cubicBezTo>
                    <a:pt x="740" y="3331"/>
                    <a:pt x="321" y="3411"/>
                    <a:pt x="250" y="3625"/>
                  </a:cubicBezTo>
                  <a:cubicBezTo>
                    <a:pt x="178" y="3848"/>
                    <a:pt x="161" y="4098"/>
                    <a:pt x="125" y="4321"/>
                  </a:cubicBezTo>
                  <a:cubicBezTo>
                    <a:pt x="80" y="4544"/>
                    <a:pt x="107" y="4785"/>
                    <a:pt x="98" y="5008"/>
                  </a:cubicBezTo>
                  <a:cubicBezTo>
                    <a:pt x="98" y="5231"/>
                    <a:pt x="0" y="5472"/>
                    <a:pt x="27" y="5695"/>
                  </a:cubicBezTo>
                  <a:cubicBezTo>
                    <a:pt x="54" y="5918"/>
                    <a:pt x="143" y="6150"/>
                    <a:pt x="196" y="6364"/>
                  </a:cubicBezTo>
                  <a:cubicBezTo>
                    <a:pt x="250" y="6578"/>
                    <a:pt x="517" y="6730"/>
                    <a:pt x="598" y="6944"/>
                  </a:cubicBezTo>
                  <a:cubicBezTo>
                    <a:pt x="678" y="7149"/>
                    <a:pt x="856" y="7292"/>
                    <a:pt x="963" y="7488"/>
                  </a:cubicBezTo>
                  <a:cubicBezTo>
                    <a:pt x="1071" y="7684"/>
                    <a:pt x="955" y="8023"/>
                    <a:pt x="1088" y="8193"/>
                  </a:cubicBezTo>
                  <a:cubicBezTo>
                    <a:pt x="1222" y="8371"/>
                    <a:pt x="1436" y="8612"/>
                    <a:pt x="1597" y="8773"/>
                  </a:cubicBezTo>
                  <a:cubicBezTo>
                    <a:pt x="1622" y="8777"/>
                    <a:pt x="1646" y="8779"/>
                    <a:pt x="1667" y="8779"/>
                  </a:cubicBezTo>
                  <a:cubicBezTo>
                    <a:pt x="1908" y="8779"/>
                    <a:pt x="1961" y="8531"/>
                    <a:pt x="2239" y="8523"/>
                  </a:cubicBezTo>
                  <a:cubicBezTo>
                    <a:pt x="2551" y="8523"/>
                    <a:pt x="2551" y="8666"/>
                    <a:pt x="2864" y="8666"/>
                  </a:cubicBezTo>
                  <a:cubicBezTo>
                    <a:pt x="3167" y="8657"/>
                    <a:pt x="3167" y="8594"/>
                    <a:pt x="3479" y="8594"/>
                  </a:cubicBezTo>
                  <a:cubicBezTo>
                    <a:pt x="3783" y="8585"/>
                    <a:pt x="3783" y="8541"/>
                    <a:pt x="4095" y="8532"/>
                  </a:cubicBezTo>
                  <a:cubicBezTo>
                    <a:pt x="4398" y="8532"/>
                    <a:pt x="4407" y="8728"/>
                    <a:pt x="4719" y="8728"/>
                  </a:cubicBezTo>
                  <a:cubicBezTo>
                    <a:pt x="5023" y="8719"/>
                    <a:pt x="5023" y="8568"/>
                    <a:pt x="5326" y="8559"/>
                  </a:cubicBezTo>
                  <a:cubicBezTo>
                    <a:pt x="5638" y="8550"/>
                    <a:pt x="5638" y="8362"/>
                    <a:pt x="5941" y="8353"/>
                  </a:cubicBezTo>
                  <a:cubicBezTo>
                    <a:pt x="6254" y="8353"/>
                    <a:pt x="6254" y="8648"/>
                    <a:pt x="6566" y="8648"/>
                  </a:cubicBezTo>
                  <a:cubicBezTo>
                    <a:pt x="6587" y="8647"/>
                    <a:pt x="6606" y="8647"/>
                    <a:pt x="6625" y="8647"/>
                  </a:cubicBezTo>
                  <a:cubicBezTo>
                    <a:pt x="6861" y="8647"/>
                    <a:pt x="6895" y="8693"/>
                    <a:pt x="7124" y="8693"/>
                  </a:cubicBezTo>
                  <a:cubicBezTo>
                    <a:pt x="7142" y="8693"/>
                    <a:pt x="7161" y="8693"/>
                    <a:pt x="7181" y="8692"/>
                  </a:cubicBezTo>
                  <a:cubicBezTo>
                    <a:pt x="7494" y="8692"/>
                    <a:pt x="7485" y="8407"/>
                    <a:pt x="7797" y="8398"/>
                  </a:cubicBezTo>
                  <a:cubicBezTo>
                    <a:pt x="7803" y="8398"/>
                    <a:pt x="7809" y="8398"/>
                    <a:pt x="7814" y="8398"/>
                  </a:cubicBezTo>
                  <a:cubicBezTo>
                    <a:pt x="8088" y="8398"/>
                    <a:pt x="8120" y="8589"/>
                    <a:pt x="8368" y="8589"/>
                  </a:cubicBezTo>
                  <a:cubicBezTo>
                    <a:pt x="8387" y="8589"/>
                    <a:pt x="8408" y="8588"/>
                    <a:pt x="8430" y="8585"/>
                  </a:cubicBezTo>
                  <a:cubicBezTo>
                    <a:pt x="8734" y="8550"/>
                    <a:pt x="8716" y="8398"/>
                    <a:pt x="9019" y="8353"/>
                  </a:cubicBezTo>
                  <a:cubicBezTo>
                    <a:pt x="9099" y="8282"/>
                    <a:pt x="9108" y="8264"/>
                    <a:pt x="9171" y="8175"/>
                  </a:cubicBezTo>
                  <a:cubicBezTo>
                    <a:pt x="9314" y="7997"/>
                    <a:pt x="9376" y="7791"/>
                    <a:pt x="9492" y="7604"/>
                  </a:cubicBezTo>
                  <a:cubicBezTo>
                    <a:pt x="9608" y="7408"/>
                    <a:pt x="9992" y="7354"/>
                    <a:pt x="10081" y="7149"/>
                  </a:cubicBezTo>
                  <a:cubicBezTo>
                    <a:pt x="10179" y="6944"/>
                    <a:pt x="10134" y="6676"/>
                    <a:pt x="10197" y="6462"/>
                  </a:cubicBezTo>
                  <a:cubicBezTo>
                    <a:pt x="10268" y="6248"/>
                    <a:pt x="10357" y="6034"/>
                    <a:pt x="10402" y="5811"/>
                  </a:cubicBezTo>
                  <a:cubicBezTo>
                    <a:pt x="10447" y="5597"/>
                    <a:pt x="10571" y="5374"/>
                    <a:pt x="10589" y="5151"/>
                  </a:cubicBezTo>
                  <a:cubicBezTo>
                    <a:pt x="10607" y="4928"/>
                    <a:pt x="10652" y="4678"/>
                    <a:pt x="10643" y="4455"/>
                  </a:cubicBezTo>
                  <a:cubicBezTo>
                    <a:pt x="10634" y="4232"/>
                    <a:pt x="10438" y="4018"/>
                    <a:pt x="10402" y="3795"/>
                  </a:cubicBezTo>
                  <a:cubicBezTo>
                    <a:pt x="10366" y="3572"/>
                    <a:pt x="10125" y="3402"/>
                    <a:pt x="10063" y="3188"/>
                  </a:cubicBezTo>
                  <a:cubicBezTo>
                    <a:pt x="10001" y="2974"/>
                    <a:pt x="10027" y="2751"/>
                    <a:pt x="9938" y="2546"/>
                  </a:cubicBezTo>
                  <a:cubicBezTo>
                    <a:pt x="9849" y="2341"/>
                    <a:pt x="9885" y="2073"/>
                    <a:pt x="9760" y="1886"/>
                  </a:cubicBezTo>
                  <a:cubicBezTo>
                    <a:pt x="9635" y="1707"/>
                    <a:pt x="9340" y="1672"/>
                    <a:pt x="9180" y="1520"/>
                  </a:cubicBezTo>
                  <a:cubicBezTo>
                    <a:pt x="9028" y="1359"/>
                    <a:pt x="8939" y="1154"/>
                    <a:pt x="8760" y="1029"/>
                  </a:cubicBezTo>
                  <a:cubicBezTo>
                    <a:pt x="8582" y="895"/>
                    <a:pt x="8466" y="655"/>
                    <a:pt x="8270" y="556"/>
                  </a:cubicBezTo>
                  <a:cubicBezTo>
                    <a:pt x="8208" y="523"/>
                    <a:pt x="8135" y="513"/>
                    <a:pt x="8059" y="513"/>
                  </a:cubicBezTo>
                  <a:cubicBezTo>
                    <a:pt x="7958" y="513"/>
                    <a:pt x="7849" y="530"/>
                    <a:pt x="7748" y="530"/>
                  </a:cubicBezTo>
                  <a:cubicBezTo>
                    <a:pt x="7686" y="530"/>
                    <a:pt x="7627" y="524"/>
                    <a:pt x="7574" y="503"/>
                  </a:cubicBezTo>
                  <a:cubicBezTo>
                    <a:pt x="7360" y="423"/>
                    <a:pt x="7226" y="84"/>
                    <a:pt x="7003" y="30"/>
                  </a:cubicBezTo>
                  <a:cubicBezTo>
                    <a:pt x="6954" y="18"/>
                    <a:pt x="6903" y="14"/>
                    <a:pt x="6852" y="14"/>
                  </a:cubicBezTo>
                  <a:cubicBezTo>
                    <a:pt x="6699" y="14"/>
                    <a:pt x="6540" y="53"/>
                    <a:pt x="6385" y="53"/>
                  </a:cubicBezTo>
                  <a:cubicBezTo>
                    <a:pt x="6356" y="53"/>
                    <a:pt x="6327" y="51"/>
                    <a:pt x="6298" y="48"/>
                  </a:cubicBezTo>
                  <a:cubicBezTo>
                    <a:pt x="6273" y="45"/>
                    <a:pt x="6249" y="44"/>
                    <a:pt x="6224" y="44"/>
                  </a:cubicBezTo>
                  <a:cubicBezTo>
                    <a:pt x="6024" y="44"/>
                    <a:pt x="5819" y="128"/>
                    <a:pt x="5620" y="128"/>
                  </a:cubicBezTo>
                  <a:cubicBezTo>
                    <a:pt x="5415" y="128"/>
                    <a:pt x="5203" y="0"/>
                    <a:pt x="4990"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
            <p:cNvSpPr/>
            <p:nvPr/>
          </p:nvSpPr>
          <p:spPr>
            <a:xfrm>
              <a:off x="-3834625" y="-591600"/>
              <a:ext cx="12300" cy="14250"/>
            </a:xfrm>
            <a:custGeom>
              <a:avLst/>
              <a:gdLst/>
              <a:ahLst/>
              <a:cxnLst/>
              <a:rect l="l" t="t" r="r" b="b"/>
              <a:pathLst>
                <a:path w="492" h="570" extrusionOk="0">
                  <a:moveTo>
                    <a:pt x="77" y="0"/>
                  </a:moveTo>
                  <a:cubicBezTo>
                    <a:pt x="65" y="0"/>
                    <a:pt x="55" y="3"/>
                    <a:pt x="45" y="7"/>
                  </a:cubicBezTo>
                  <a:cubicBezTo>
                    <a:pt x="9" y="34"/>
                    <a:pt x="0" y="79"/>
                    <a:pt x="18" y="114"/>
                  </a:cubicBezTo>
                  <a:cubicBezTo>
                    <a:pt x="99" y="275"/>
                    <a:pt x="215" y="427"/>
                    <a:pt x="357" y="551"/>
                  </a:cubicBezTo>
                  <a:cubicBezTo>
                    <a:pt x="366" y="560"/>
                    <a:pt x="393" y="569"/>
                    <a:pt x="411" y="569"/>
                  </a:cubicBezTo>
                  <a:cubicBezTo>
                    <a:pt x="429" y="569"/>
                    <a:pt x="446" y="560"/>
                    <a:pt x="464" y="543"/>
                  </a:cubicBezTo>
                  <a:cubicBezTo>
                    <a:pt x="491" y="516"/>
                    <a:pt x="491" y="462"/>
                    <a:pt x="455" y="435"/>
                  </a:cubicBezTo>
                  <a:cubicBezTo>
                    <a:pt x="330" y="320"/>
                    <a:pt x="232" y="195"/>
                    <a:pt x="152" y="43"/>
                  </a:cubicBezTo>
                  <a:cubicBezTo>
                    <a:pt x="139" y="17"/>
                    <a:pt x="107" y="0"/>
                    <a:pt x="7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
            <p:cNvSpPr/>
            <p:nvPr/>
          </p:nvSpPr>
          <p:spPr>
            <a:xfrm>
              <a:off x="-3787575" y="-623500"/>
              <a:ext cx="8950" cy="9350"/>
            </a:xfrm>
            <a:custGeom>
              <a:avLst/>
              <a:gdLst/>
              <a:ahLst/>
              <a:cxnLst/>
              <a:rect l="l" t="t" r="r" b="b"/>
              <a:pathLst>
                <a:path w="358" h="374" extrusionOk="0">
                  <a:moveTo>
                    <a:pt x="274" y="0"/>
                  </a:moveTo>
                  <a:cubicBezTo>
                    <a:pt x="252" y="0"/>
                    <a:pt x="230" y="10"/>
                    <a:pt x="215" y="25"/>
                  </a:cubicBezTo>
                  <a:lnTo>
                    <a:pt x="28" y="248"/>
                  </a:lnTo>
                  <a:cubicBezTo>
                    <a:pt x="1" y="284"/>
                    <a:pt x="1" y="329"/>
                    <a:pt x="36" y="356"/>
                  </a:cubicBezTo>
                  <a:cubicBezTo>
                    <a:pt x="45" y="373"/>
                    <a:pt x="63" y="373"/>
                    <a:pt x="81" y="373"/>
                  </a:cubicBezTo>
                  <a:cubicBezTo>
                    <a:pt x="108" y="373"/>
                    <a:pt x="126" y="364"/>
                    <a:pt x="143" y="347"/>
                  </a:cubicBezTo>
                  <a:lnTo>
                    <a:pt x="331" y="124"/>
                  </a:lnTo>
                  <a:cubicBezTo>
                    <a:pt x="358" y="97"/>
                    <a:pt x="349" y="43"/>
                    <a:pt x="322" y="17"/>
                  </a:cubicBezTo>
                  <a:cubicBezTo>
                    <a:pt x="307" y="5"/>
                    <a:pt x="290" y="0"/>
                    <a:pt x="27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
            <p:cNvSpPr/>
            <p:nvPr/>
          </p:nvSpPr>
          <p:spPr>
            <a:xfrm>
              <a:off x="-3796925" y="-659950"/>
              <a:ext cx="5375" cy="13450"/>
            </a:xfrm>
            <a:custGeom>
              <a:avLst/>
              <a:gdLst/>
              <a:ahLst/>
              <a:cxnLst/>
              <a:rect l="l" t="t" r="r" b="b"/>
              <a:pathLst>
                <a:path w="215" h="538" extrusionOk="0">
                  <a:moveTo>
                    <a:pt x="130" y="0"/>
                  </a:moveTo>
                  <a:cubicBezTo>
                    <a:pt x="96" y="0"/>
                    <a:pt x="68" y="19"/>
                    <a:pt x="54" y="56"/>
                  </a:cubicBezTo>
                  <a:cubicBezTo>
                    <a:pt x="18" y="190"/>
                    <a:pt x="0" y="324"/>
                    <a:pt x="9" y="458"/>
                  </a:cubicBezTo>
                  <a:cubicBezTo>
                    <a:pt x="9" y="502"/>
                    <a:pt x="45" y="538"/>
                    <a:pt x="80" y="538"/>
                  </a:cubicBezTo>
                  <a:cubicBezTo>
                    <a:pt x="125" y="538"/>
                    <a:pt x="161" y="502"/>
                    <a:pt x="161" y="458"/>
                  </a:cubicBezTo>
                  <a:cubicBezTo>
                    <a:pt x="152" y="333"/>
                    <a:pt x="170" y="217"/>
                    <a:pt x="205" y="101"/>
                  </a:cubicBezTo>
                  <a:cubicBezTo>
                    <a:pt x="214" y="56"/>
                    <a:pt x="187" y="11"/>
                    <a:pt x="152" y="3"/>
                  </a:cubicBezTo>
                  <a:cubicBezTo>
                    <a:pt x="144" y="1"/>
                    <a:pt x="137" y="0"/>
                    <a:pt x="13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
            <p:cNvSpPr/>
            <p:nvPr/>
          </p:nvSpPr>
          <p:spPr>
            <a:xfrm>
              <a:off x="-3715525" y="-650750"/>
              <a:ext cx="9600" cy="8050"/>
            </a:xfrm>
            <a:custGeom>
              <a:avLst/>
              <a:gdLst/>
              <a:ahLst/>
              <a:cxnLst/>
              <a:rect l="l" t="t" r="r" b="b"/>
              <a:pathLst>
                <a:path w="384" h="322" extrusionOk="0">
                  <a:moveTo>
                    <a:pt x="302" y="0"/>
                  </a:moveTo>
                  <a:cubicBezTo>
                    <a:pt x="276" y="0"/>
                    <a:pt x="250" y="12"/>
                    <a:pt x="232" y="36"/>
                  </a:cubicBezTo>
                  <a:cubicBezTo>
                    <a:pt x="197" y="98"/>
                    <a:pt x="134" y="152"/>
                    <a:pt x="63" y="170"/>
                  </a:cubicBezTo>
                  <a:cubicBezTo>
                    <a:pt x="18" y="188"/>
                    <a:pt x="0" y="223"/>
                    <a:pt x="9" y="268"/>
                  </a:cubicBezTo>
                  <a:cubicBezTo>
                    <a:pt x="18" y="304"/>
                    <a:pt x="54" y="321"/>
                    <a:pt x="81" y="321"/>
                  </a:cubicBezTo>
                  <a:lnTo>
                    <a:pt x="107" y="321"/>
                  </a:lnTo>
                  <a:cubicBezTo>
                    <a:pt x="205" y="286"/>
                    <a:pt x="304" y="214"/>
                    <a:pt x="366" y="116"/>
                  </a:cubicBezTo>
                  <a:cubicBezTo>
                    <a:pt x="384" y="81"/>
                    <a:pt x="375" y="36"/>
                    <a:pt x="339" y="9"/>
                  </a:cubicBezTo>
                  <a:cubicBezTo>
                    <a:pt x="327" y="3"/>
                    <a:pt x="314" y="0"/>
                    <a:pt x="3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
            <p:cNvSpPr/>
            <p:nvPr/>
          </p:nvSpPr>
          <p:spPr>
            <a:xfrm>
              <a:off x="-3709275" y="-606625"/>
              <a:ext cx="14275" cy="4950"/>
            </a:xfrm>
            <a:custGeom>
              <a:avLst/>
              <a:gdLst/>
              <a:ahLst/>
              <a:cxnLst/>
              <a:rect l="l" t="t" r="r" b="b"/>
              <a:pathLst>
                <a:path w="571" h="198" extrusionOk="0">
                  <a:moveTo>
                    <a:pt x="496" y="0"/>
                  </a:moveTo>
                  <a:cubicBezTo>
                    <a:pt x="491" y="0"/>
                    <a:pt x="486" y="1"/>
                    <a:pt x="482" y="2"/>
                  </a:cubicBezTo>
                  <a:lnTo>
                    <a:pt x="71" y="46"/>
                  </a:lnTo>
                  <a:cubicBezTo>
                    <a:pt x="36" y="46"/>
                    <a:pt x="0" y="82"/>
                    <a:pt x="9" y="127"/>
                  </a:cubicBezTo>
                  <a:cubicBezTo>
                    <a:pt x="9" y="162"/>
                    <a:pt x="45" y="198"/>
                    <a:pt x="80" y="198"/>
                  </a:cubicBezTo>
                  <a:cubicBezTo>
                    <a:pt x="89" y="198"/>
                    <a:pt x="89" y="198"/>
                    <a:pt x="89" y="189"/>
                  </a:cubicBezTo>
                  <a:lnTo>
                    <a:pt x="500" y="153"/>
                  </a:lnTo>
                  <a:cubicBezTo>
                    <a:pt x="544" y="144"/>
                    <a:pt x="571" y="109"/>
                    <a:pt x="571" y="64"/>
                  </a:cubicBezTo>
                  <a:cubicBezTo>
                    <a:pt x="563" y="32"/>
                    <a:pt x="534" y="0"/>
                    <a:pt x="49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
            <p:cNvSpPr/>
            <p:nvPr/>
          </p:nvSpPr>
          <p:spPr>
            <a:xfrm>
              <a:off x="-3727350" y="-516325"/>
              <a:ext cx="11850" cy="15250"/>
            </a:xfrm>
            <a:custGeom>
              <a:avLst/>
              <a:gdLst/>
              <a:ahLst/>
              <a:cxnLst/>
              <a:rect l="l" t="t" r="r" b="b"/>
              <a:pathLst>
                <a:path w="474" h="610" extrusionOk="0">
                  <a:moveTo>
                    <a:pt x="81" y="0"/>
                  </a:moveTo>
                  <a:cubicBezTo>
                    <a:pt x="75" y="0"/>
                    <a:pt x="69" y="1"/>
                    <a:pt x="63" y="3"/>
                  </a:cubicBezTo>
                  <a:cubicBezTo>
                    <a:pt x="18" y="12"/>
                    <a:pt x="0" y="47"/>
                    <a:pt x="9" y="92"/>
                  </a:cubicBezTo>
                  <a:cubicBezTo>
                    <a:pt x="54" y="288"/>
                    <a:pt x="179" y="475"/>
                    <a:pt x="348" y="600"/>
                  </a:cubicBezTo>
                  <a:cubicBezTo>
                    <a:pt x="357" y="609"/>
                    <a:pt x="375" y="609"/>
                    <a:pt x="393" y="609"/>
                  </a:cubicBezTo>
                  <a:cubicBezTo>
                    <a:pt x="411" y="609"/>
                    <a:pt x="438" y="600"/>
                    <a:pt x="455" y="583"/>
                  </a:cubicBezTo>
                  <a:cubicBezTo>
                    <a:pt x="473" y="547"/>
                    <a:pt x="473" y="502"/>
                    <a:pt x="438" y="475"/>
                  </a:cubicBezTo>
                  <a:cubicBezTo>
                    <a:pt x="295" y="377"/>
                    <a:pt x="197" y="226"/>
                    <a:pt x="152" y="56"/>
                  </a:cubicBezTo>
                  <a:cubicBezTo>
                    <a:pt x="145" y="19"/>
                    <a:pt x="112" y="0"/>
                    <a:pt x="81"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
            <p:cNvSpPr/>
            <p:nvPr/>
          </p:nvSpPr>
          <p:spPr>
            <a:xfrm>
              <a:off x="-3801625" y="-502700"/>
              <a:ext cx="9175" cy="9200"/>
            </a:xfrm>
            <a:custGeom>
              <a:avLst/>
              <a:gdLst/>
              <a:ahLst/>
              <a:cxnLst/>
              <a:rect l="l" t="t" r="r" b="b"/>
              <a:pathLst>
                <a:path w="367" h="368" extrusionOk="0">
                  <a:moveTo>
                    <a:pt x="278" y="1"/>
                  </a:moveTo>
                  <a:cubicBezTo>
                    <a:pt x="258" y="1"/>
                    <a:pt x="238" y="9"/>
                    <a:pt x="224" y="29"/>
                  </a:cubicBezTo>
                  <a:cubicBezTo>
                    <a:pt x="179" y="82"/>
                    <a:pt x="135" y="136"/>
                    <a:pt x="108" y="198"/>
                  </a:cubicBezTo>
                  <a:lnTo>
                    <a:pt x="63" y="216"/>
                  </a:lnTo>
                  <a:cubicBezTo>
                    <a:pt x="27" y="225"/>
                    <a:pt x="1" y="269"/>
                    <a:pt x="19" y="314"/>
                  </a:cubicBezTo>
                  <a:cubicBezTo>
                    <a:pt x="27" y="341"/>
                    <a:pt x="54" y="368"/>
                    <a:pt x="90" y="368"/>
                  </a:cubicBezTo>
                  <a:cubicBezTo>
                    <a:pt x="99" y="368"/>
                    <a:pt x="99" y="359"/>
                    <a:pt x="108" y="359"/>
                  </a:cubicBezTo>
                  <a:lnTo>
                    <a:pt x="188" y="332"/>
                  </a:lnTo>
                  <a:cubicBezTo>
                    <a:pt x="215" y="332"/>
                    <a:pt x="233" y="314"/>
                    <a:pt x="242" y="287"/>
                  </a:cubicBezTo>
                  <a:cubicBezTo>
                    <a:pt x="259" y="234"/>
                    <a:pt x="295" y="171"/>
                    <a:pt x="340" y="127"/>
                  </a:cubicBezTo>
                  <a:cubicBezTo>
                    <a:pt x="366" y="91"/>
                    <a:pt x="358" y="46"/>
                    <a:pt x="331" y="20"/>
                  </a:cubicBezTo>
                  <a:cubicBezTo>
                    <a:pt x="314" y="7"/>
                    <a:pt x="296" y="1"/>
                    <a:pt x="2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
            <p:cNvSpPr/>
            <p:nvPr/>
          </p:nvSpPr>
          <p:spPr>
            <a:xfrm>
              <a:off x="-3870750" y="-515875"/>
              <a:ext cx="10275" cy="4525"/>
            </a:xfrm>
            <a:custGeom>
              <a:avLst/>
              <a:gdLst/>
              <a:ahLst/>
              <a:cxnLst/>
              <a:rect l="l" t="t" r="r" b="b"/>
              <a:pathLst>
                <a:path w="411" h="181" extrusionOk="0">
                  <a:moveTo>
                    <a:pt x="317" y="0"/>
                  </a:moveTo>
                  <a:cubicBezTo>
                    <a:pt x="310" y="0"/>
                    <a:pt x="302" y="1"/>
                    <a:pt x="295" y="3"/>
                  </a:cubicBezTo>
                  <a:cubicBezTo>
                    <a:pt x="254" y="20"/>
                    <a:pt x="210" y="30"/>
                    <a:pt x="165" y="30"/>
                  </a:cubicBezTo>
                  <a:cubicBezTo>
                    <a:pt x="140" y="30"/>
                    <a:pt x="115" y="27"/>
                    <a:pt x="89" y="20"/>
                  </a:cubicBezTo>
                  <a:cubicBezTo>
                    <a:pt x="54" y="20"/>
                    <a:pt x="9" y="47"/>
                    <a:pt x="0" y="83"/>
                  </a:cubicBezTo>
                  <a:cubicBezTo>
                    <a:pt x="0" y="127"/>
                    <a:pt x="27" y="163"/>
                    <a:pt x="63" y="172"/>
                  </a:cubicBezTo>
                  <a:cubicBezTo>
                    <a:pt x="98" y="181"/>
                    <a:pt x="134" y="181"/>
                    <a:pt x="170" y="181"/>
                  </a:cubicBezTo>
                  <a:cubicBezTo>
                    <a:pt x="232" y="181"/>
                    <a:pt x="295" y="172"/>
                    <a:pt x="348" y="145"/>
                  </a:cubicBezTo>
                  <a:cubicBezTo>
                    <a:pt x="393" y="136"/>
                    <a:pt x="411" y="92"/>
                    <a:pt x="393" y="47"/>
                  </a:cubicBezTo>
                  <a:cubicBezTo>
                    <a:pt x="385" y="18"/>
                    <a:pt x="353" y="0"/>
                    <a:pt x="31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
            <p:cNvSpPr/>
            <p:nvPr/>
          </p:nvSpPr>
          <p:spPr>
            <a:xfrm>
              <a:off x="-3889050" y="-571975"/>
              <a:ext cx="9850" cy="6450"/>
            </a:xfrm>
            <a:custGeom>
              <a:avLst/>
              <a:gdLst/>
              <a:ahLst/>
              <a:cxnLst/>
              <a:rect l="l" t="t" r="r" b="b"/>
              <a:pathLst>
                <a:path w="394" h="258" extrusionOk="0">
                  <a:moveTo>
                    <a:pt x="87" y="0"/>
                  </a:moveTo>
                  <a:cubicBezTo>
                    <a:pt x="59" y="0"/>
                    <a:pt x="32" y="17"/>
                    <a:pt x="19" y="43"/>
                  </a:cubicBezTo>
                  <a:cubicBezTo>
                    <a:pt x="1" y="79"/>
                    <a:pt x="10" y="123"/>
                    <a:pt x="54" y="141"/>
                  </a:cubicBezTo>
                  <a:lnTo>
                    <a:pt x="268" y="248"/>
                  </a:lnTo>
                  <a:cubicBezTo>
                    <a:pt x="286" y="257"/>
                    <a:pt x="295" y="257"/>
                    <a:pt x="304" y="257"/>
                  </a:cubicBezTo>
                  <a:cubicBezTo>
                    <a:pt x="331" y="257"/>
                    <a:pt x="358" y="239"/>
                    <a:pt x="375" y="213"/>
                  </a:cubicBezTo>
                  <a:cubicBezTo>
                    <a:pt x="393" y="177"/>
                    <a:pt x="375" y="132"/>
                    <a:pt x="340" y="114"/>
                  </a:cubicBezTo>
                  <a:lnTo>
                    <a:pt x="117" y="7"/>
                  </a:lnTo>
                  <a:cubicBezTo>
                    <a:pt x="107" y="3"/>
                    <a:pt x="97" y="0"/>
                    <a:pt x="8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
            <p:cNvSpPr/>
            <p:nvPr/>
          </p:nvSpPr>
          <p:spPr>
            <a:xfrm>
              <a:off x="-3877225" y="-635850"/>
              <a:ext cx="11625" cy="11425"/>
            </a:xfrm>
            <a:custGeom>
              <a:avLst/>
              <a:gdLst/>
              <a:ahLst/>
              <a:cxnLst/>
              <a:rect l="l" t="t" r="r" b="b"/>
              <a:pathLst>
                <a:path w="465" h="457" extrusionOk="0">
                  <a:moveTo>
                    <a:pt x="86" y="1"/>
                  </a:moveTo>
                  <a:cubicBezTo>
                    <a:pt x="81" y="1"/>
                    <a:pt x="77" y="1"/>
                    <a:pt x="72" y="2"/>
                  </a:cubicBezTo>
                  <a:cubicBezTo>
                    <a:pt x="27" y="11"/>
                    <a:pt x="0" y="47"/>
                    <a:pt x="9" y="91"/>
                  </a:cubicBezTo>
                  <a:cubicBezTo>
                    <a:pt x="36" y="270"/>
                    <a:pt x="188" y="421"/>
                    <a:pt x="375" y="457"/>
                  </a:cubicBezTo>
                  <a:lnTo>
                    <a:pt x="384" y="457"/>
                  </a:lnTo>
                  <a:cubicBezTo>
                    <a:pt x="420" y="457"/>
                    <a:pt x="455" y="430"/>
                    <a:pt x="464" y="395"/>
                  </a:cubicBezTo>
                  <a:cubicBezTo>
                    <a:pt x="464" y="350"/>
                    <a:pt x="438" y="314"/>
                    <a:pt x="402" y="305"/>
                  </a:cubicBezTo>
                  <a:cubicBezTo>
                    <a:pt x="277" y="287"/>
                    <a:pt x="179" y="180"/>
                    <a:pt x="161" y="64"/>
                  </a:cubicBezTo>
                  <a:cubicBezTo>
                    <a:pt x="153" y="33"/>
                    <a:pt x="124" y="1"/>
                    <a:pt x="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
            <p:cNvSpPr/>
            <p:nvPr/>
          </p:nvSpPr>
          <p:spPr>
            <a:xfrm>
              <a:off x="-3778425" y="-575550"/>
              <a:ext cx="7150" cy="11350"/>
            </a:xfrm>
            <a:custGeom>
              <a:avLst/>
              <a:gdLst/>
              <a:ahLst/>
              <a:cxnLst/>
              <a:rect l="l" t="t" r="r" b="b"/>
              <a:pathLst>
                <a:path w="286" h="454" extrusionOk="0">
                  <a:moveTo>
                    <a:pt x="195" y="1"/>
                  </a:moveTo>
                  <a:cubicBezTo>
                    <a:pt x="167" y="1"/>
                    <a:pt x="139" y="19"/>
                    <a:pt x="125" y="52"/>
                  </a:cubicBezTo>
                  <a:lnTo>
                    <a:pt x="18" y="347"/>
                  </a:lnTo>
                  <a:cubicBezTo>
                    <a:pt x="1" y="391"/>
                    <a:pt x="27" y="436"/>
                    <a:pt x="63" y="445"/>
                  </a:cubicBezTo>
                  <a:cubicBezTo>
                    <a:pt x="72" y="454"/>
                    <a:pt x="81" y="454"/>
                    <a:pt x="90" y="454"/>
                  </a:cubicBezTo>
                  <a:cubicBezTo>
                    <a:pt x="125" y="454"/>
                    <a:pt x="152" y="436"/>
                    <a:pt x="161" y="400"/>
                  </a:cubicBezTo>
                  <a:lnTo>
                    <a:pt x="268" y="106"/>
                  </a:lnTo>
                  <a:cubicBezTo>
                    <a:pt x="286" y="61"/>
                    <a:pt x="268" y="17"/>
                    <a:pt x="224" y="8"/>
                  </a:cubicBezTo>
                  <a:cubicBezTo>
                    <a:pt x="214" y="3"/>
                    <a:pt x="205" y="1"/>
                    <a:pt x="19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
            <p:cNvSpPr/>
            <p:nvPr/>
          </p:nvSpPr>
          <p:spPr>
            <a:xfrm>
              <a:off x="-3840425" y="-531925"/>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
            <p:cNvSpPr/>
            <p:nvPr/>
          </p:nvSpPr>
          <p:spPr>
            <a:xfrm>
              <a:off x="-3680175" y="-545437"/>
              <a:ext cx="8500" cy="6525"/>
            </a:xfrm>
            <a:custGeom>
              <a:avLst/>
              <a:gdLst/>
              <a:ahLst/>
              <a:cxnLst/>
              <a:rect l="l" t="t" r="r" b="b"/>
              <a:pathLst>
                <a:path w="340" h="261" extrusionOk="0">
                  <a:moveTo>
                    <a:pt x="85" y="0"/>
                  </a:moveTo>
                  <a:cubicBezTo>
                    <a:pt x="66" y="0"/>
                    <a:pt x="48" y="7"/>
                    <a:pt x="36" y="20"/>
                  </a:cubicBezTo>
                  <a:cubicBezTo>
                    <a:pt x="0" y="46"/>
                    <a:pt x="0" y="91"/>
                    <a:pt x="27" y="127"/>
                  </a:cubicBezTo>
                  <a:cubicBezTo>
                    <a:pt x="80" y="189"/>
                    <a:pt x="152" y="234"/>
                    <a:pt x="232" y="251"/>
                  </a:cubicBezTo>
                  <a:cubicBezTo>
                    <a:pt x="232" y="260"/>
                    <a:pt x="241" y="260"/>
                    <a:pt x="250" y="260"/>
                  </a:cubicBezTo>
                  <a:cubicBezTo>
                    <a:pt x="286" y="260"/>
                    <a:pt x="312" y="234"/>
                    <a:pt x="321" y="198"/>
                  </a:cubicBezTo>
                  <a:cubicBezTo>
                    <a:pt x="339" y="162"/>
                    <a:pt x="312" y="118"/>
                    <a:pt x="268" y="109"/>
                  </a:cubicBezTo>
                  <a:cubicBezTo>
                    <a:pt x="223" y="91"/>
                    <a:pt x="178" y="64"/>
                    <a:pt x="143" y="28"/>
                  </a:cubicBezTo>
                  <a:cubicBezTo>
                    <a:pt x="128" y="9"/>
                    <a:pt x="106" y="0"/>
                    <a:pt x="8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
            <p:cNvSpPr/>
            <p:nvPr/>
          </p:nvSpPr>
          <p:spPr>
            <a:xfrm>
              <a:off x="-3762600" y="-679775"/>
              <a:ext cx="6050" cy="12100"/>
            </a:xfrm>
            <a:custGeom>
              <a:avLst/>
              <a:gdLst/>
              <a:ahLst/>
              <a:cxnLst/>
              <a:rect l="l" t="t" r="r" b="b"/>
              <a:pathLst>
                <a:path w="242" h="484" extrusionOk="0">
                  <a:moveTo>
                    <a:pt x="157" y="0"/>
                  </a:moveTo>
                  <a:cubicBezTo>
                    <a:pt x="119" y="0"/>
                    <a:pt x="90" y="33"/>
                    <a:pt x="90" y="73"/>
                  </a:cubicBezTo>
                  <a:cubicBezTo>
                    <a:pt x="81" y="180"/>
                    <a:pt x="54" y="278"/>
                    <a:pt x="19" y="376"/>
                  </a:cubicBezTo>
                  <a:cubicBezTo>
                    <a:pt x="1" y="412"/>
                    <a:pt x="19" y="457"/>
                    <a:pt x="54" y="474"/>
                  </a:cubicBezTo>
                  <a:cubicBezTo>
                    <a:pt x="63" y="483"/>
                    <a:pt x="72" y="483"/>
                    <a:pt x="90" y="483"/>
                  </a:cubicBezTo>
                  <a:cubicBezTo>
                    <a:pt x="117" y="483"/>
                    <a:pt x="144" y="465"/>
                    <a:pt x="153" y="439"/>
                  </a:cubicBezTo>
                  <a:cubicBezTo>
                    <a:pt x="206" y="323"/>
                    <a:pt x="233" y="207"/>
                    <a:pt x="242" y="82"/>
                  </a:cubicBezTo>
                  <a:cubicBezTo>
                    <a:pt x="242" y="37"/>
                    <a:pt x="215" y="2"/>
                    <a:pt x="170" y="2"/>
                  </a:cubicBezTo>
                  <a:cubicBezTo>
                    <a:pt x="166" y="1"/>
                    <a:pt x="161" y="0"/>
                    <a:pt x="15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
            <p:cNvSpPr/>
            <p:nvPr/>
          </p:nvSpPr>
          <p:spPr>
            <a:xfrm>
              <a:off x="-3847775" y="-663025"/>
              <a:ext cx="8700" cy="9400"/>
            </a:xfrm>
            <a:custGeom>
              <a:avLst/>
              <a:gdLst/>
              <a:ahLst/>
              <a:cxnLst/>
              <a:rect l="l" t="t" r="r" b="b"/>
              <a:pathLst>
                <a:path w="348" h="376" extrusionOk="0">
                  <a:moveTo>
                    <a:pt x="71" y="1"/>
                  </a:moveTo>
                  <a:cubicBezTo>
                    <a:pt x="27" y="1"/>
                    <a:pt x="0" y="36"/>
                    <a:pt x="0" y="72"/>
                  </a:cubicBezTo>
                  <a:cubicBezTo>
                    <a:pt x="0" y="233"/>
                    <a:pt x="143" y="322"/>
                    <a:pt x="214" y="366"/>
                  </a:cubicBezTo>
                  <a:cubicBezTo>
                    <a:pt x="232" y="375"/>
                    <a:pt x="241" y="375"/>
                    <a:pt x="259" y="375"/>
                  </a:cubicBezTo>
                  <a:cubicBezTo>
                    <a:pt x="286" y="375"/>
                    <a:pt x="312" y="366"/>
                    <a:pt x="321" y="340"/>
                  </a:cubicBezTo>
                  <a:cubicBezTo>
                    <a:pt x="348" y="304"/>
                    <a:pt x="330" y="259"/>
                    <a:pt x="294" y="233"/>
                  </a:cubicBezTo>
                  <a:cubicBezTo>
                    <a:pt x="223" y="188"/>
                    <a:pt x="152" y="134"/>
                    <a:pt x="152" y="72"/>
                  </a:cubicBezTo>
                  <a:cubicBezTo>
                    <a:pt x="152" y="27"/>
                    <a:pt x="116" y="1"/>
                    <a:pt x="7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
            <p:cNvSpPr/>
            <p:nvPr/>
          </p:nvSpPr>
          <p:spPr>
            <a:xfrm>
              <a:off x="-3860500" y="-483575"/>
              <a:ext cx="6950" cy="5250"/>
            </a:xfrm>
            <a:custGeom>
              <a:avLst/>
              <a:gdLst/>
              <a:ahLst/>
              <a:cxnLst/>
              <a:rect l="l" t="t" r="r" b="b"/>
              <a:pathLst>
                <a:path w="278" h="210" extrusionOk="0">
                  <a:moveTo>
                    <a:pt x="192" y="0"/>
                  </a:moveTo>
                  <a:cubicBezTo>
                    <a:pt x="178" y="0"/>
                    <a:pt x="164" y="4"/>
                    <a:pt x="152" y="13"/>
                  </a:cubicBezTo>
                  <a:lnTo>
                    <a:pt x="45" y="66"/>
                  </a:lnTo>
                  <a:cubicBezTo>
                    <a:pt x="9" y="93"/>
                    <a:pt x="1" y="138"/>
                    <a:pt x="18" y="174"/>
                  </a:cubicBezTo>
                  <a:cubicBezTo>
                    <a:pt x="36" y="200"/>
                    <a:pt x="63" y="209"/>
                    <a:pt x="90" y="209"/>
                  </a:cubicBezTo>
                  <a:cubicBezTo>
                    <a:pt x="99" y="209"/>
                    <a:pt x="108" y="209"/>
                    <a:pt x="125" y="200"/>
                  </a:cubicBezTo>
                  <a:lnTo>
                    <a:pt x="233" y="147"/>
                  </a:lnTo>
                  <a:cubicBezTo>
                    <a:pt x="268" y="120"/>
                    <a:pt x="277" y="75"/>
                    <a:pt x="259" y="40"/>
                  </a:cubicBezTo>
                  <a:cubicBezTo>
                    <a:pt x="247" y="16"/>
                    <a:pt x="220"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
            <p:cNvSpPr/>
            <p:nvPr/>
          </p:nvSpPr>
          <p:spPr>
            <a:xfrm>
              <a:off x="-3908450" y="-530100"/>
              <a:ext cx="12750" cy="4050"/>
            </a:xfrm>
            <a:custGeom>
              <a:avLst/>
              <a:gdLst/>
              <a:ahLst/>
              <a:cxnLst/>
              <a:rect l="l" t="t" r="r" b="b"/>
              <a:pathLst>
                <a:path w="510" h="162" extrusionOk="0">
                  <a:moveTo>
                    <a:pt x="429" y="1"/>
                  </a:moveTo>
                  <a:lnTo>
                    <a:pt x="72" y="9"/>
                  </a:lnTo>
                  <a:cubicBezTo>
                    <a:pt x="27" y="9"/>
                    <a:pt x="1" y="45"/>
                    <a:pt x="1" y="90"/>
                  </a:cubicBezTo>
                  <a:cubicBezTo>
                    <a:pt x="1" y="125"/>
                    <a:pt x="36" y="161"/>
                    <a:pt x="72" y="161"/>
                  </a:cubicBezTo>
                  <a:lnTo>
                    <a:pt x="429" y="152"/>
                  </a:lnTo>
                  <a:cubicBezTo>
                    <a:pt x="473" y="152"/>
                    <a:pt x="509" y="117"/>
                    <a:pt x="509" y="72"/>
                  </a:cubicBezTo>
                  <a:cubicBezTo>
                    <a:pt x="500" y="36"/>
                    <a:pt x="473" y="1"/>
                    <a:pt x="42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
            <p:cNvSpPr/>
            <p:nvPr/>
          </p:nvSpPr>
          <p:spPr>
            <a:xfrm>
              <a:off x="-3755000" y="-486450"/>
              <a:ext cx="6475" cy="9225"/>
            </a:xfrm>
            <a:custGeom>
              <a:avLst/>
              <a:gdLst/>
              <a:ahLst/>
              <a:cxnLst/>
              <a:rect l="l" t="t" r="r" b="b"/>
              <a:pathLst>
                <a:path w="259" h="369" extrusionOk="0">
                  <a:moveTo>
                    <a:pt x="82" y="1"/>
                  </a:moveTo>
                  <a:cubicBezTo>
                    <a:pt x="75" y="1"/>
                    <a:pt x="69" y="2"/>
                    <a:pt x="63" y="3"/>
                  </a:cubicBezTo>
                  <a:cubicBezTo>
                    <a:pt x="18" y="21"/>
                    <a:pt x="0" y="66"/>
                    <a:pt x="18" y="110"/>
                  </a:cubicBezTo>
                  <a:lnTo>
                    <a:pt x="107" y="324"/>
                  </a:lnTo>
                  <a:cubicBezTo>
                    <a:pt x="116" y="351"/>
                    <a:pt x="143" y="369"/>
                    <a:pt x="179" y="369"/>
                  </a:cubicBezTo>
                  <a:lnTo>
                    <a:pt x="205" y="369"/>
                  </a:lnTo>
                  <a:cubicBezTo>
                    <a:pt x="241" y="351"/>
                    <a:pt x="259" y="306"/>
                    <a:pt x="241" y="262"/>
                  </a:cubicBezTo>
                  <a:lnTo>
                    <a:pt x="161" y="48"/>
                  </a:lnTo>
                  <a:cubicBezTo>
                    <a:pt x="146" y="18"/>
                    <a:pt x="113" y="1"/>
                    <a:pt x="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
            <p:cNvSpPr/>
            <p:nvPr/>
          </p:nvSpPr>
          <p:spPr>
            <a:xfrm>
              <a:off x="-3876775" y="-543350"/>
              <a:ext cx="32125" cy="27975"/>
            </a:xfrm>
            <a:custGeom>
              <a:avLst/>
              <a:gdLst/>
              <a:ahLst/>
              <a:cxnLst/>
              <a:rect l="l" t="t" r="r" b="b"/>
              <a:pathLst>
                <a:path w="1285" h="1119" extrusionOk="0">
                  <a:moveTo>
                    <a:pt x="535" y="0"/>
                  </a:moveTo>
                  <a:cubicBezTo>
                    <a:pt x="514" y="0"/>
                    <a:pt x="494" y="1"/>
                    <a:pt x="473" y="4"/>
                  </a:cubicBezTo>
                  <a:cubicBezTo>
                    <a:pt x="232" y="31"/>
                    <a:pt x="27" y="254"/>
                    <a:pt x="18" y="495"/>
                  </a:cubicBezTo>
                  <a:cubicBezTo>
                    <a:pt x="0" y="736"/>
                    <a:pt x="161" y="977"/>
                    <a:pt x="384" y="1075"/>
                  </a:cubicBezTo>
                  <a:cubicBezTo>
                    <a:pt x="460" y="1104"/>
                    <a:pt x="541" y="1118"/>
                    <a:pt x="621" y="1118"/>
                  </a:cubicBezTo>
                  <a:cubicBezTo>
                    <a:pt x="784" y="1118"/>
                    <a:pt x="945" y="1060"/>
                    <a:pt x="1071" y="959"/>
                  </a:cubicBezTo>
                  <a:cubicBezTo>
                    <a:pt x="1151" y="896"/>
                    <a:pt x="1214" y="816"/>
                    <a:pt x="1231" y="727"/>
                  </a:cubicBezTo>
                  <a:cubicBezTo>
                    <a:pt x="1285" y="539"/>
                    <a:pt x="1160" y="343"/>
                    <a:pt x="1017" y="218"/>
                  </a:cubicBezTo>
                  <a:cubicBezTo>
                    <a:pt x="889" y="98"/>
                    <a:pt x="712" y="0"/>
                    <a:pt x="53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
            <p:cNvSpPr/>
            <p:nvPr/>
          </p:nvSpPr>
          <p:spPr>
            <a:xfrm>
              <a:off x="-3851575" y="-551625"/>
              <a:ext cx="20325" cy="10725"/>
            </a:xfrm>
            <a:custGeom>
              <a:avLst/>
              <a:gdLst/>
              <a:ahLst/>
              <a:cxnLst/>
              <a:rect l="l" t="t" r="r" b="b"/>
              <a:pathLst>
                <a:path w="813" h="429" extrusionOk="0">
                  <a:moveTo>
                    <a:pt x="266" y="0"/>
                  </a:moveTo>
                  <a:cubicBezTo>
                    <a:pt x="211" y="0"/>
                    <a:pt x="160" y="10"/>
                    <a:pt x="116" y="41"/>
                  </a:cubicBezTo>
                  <a:cubicBezTo>
                    <a:pt x="0" y="139"/>
                    <a:pt x="72" y="344"/>
                    <a:pt x="206" y="398"/>
                  </a:cubicBezTo>
                  <a:cubicBezTo>
                    <a:pt x="252" y="419"/>
                    <a:pt x="301" y="428"/>
                    <a:pt x="350" y="428"/>
                  </a:cubicBezTo>
                  <a:cubicBezTo>
                    <a:pt x="444" y="428"/>
                    <a:pt x="541" y="397"/>
                    <a:pt x="634" y="362"/>
                  </a:cubicBezTo>
                  <a:cubicBezTo>
                    <a:pt x="678" y="344"/>
                    <a:pt x="723" y="326"/>
                    <a:pt x="759" y="291"/>
                  </a:cubicBezTo>
                  <a:cubicBezTo>
                    <a:pt x="794" y="246"/>
                    <a:pt x="812" y="192"/>
                    <a:pt x="777" y="148"/>
                  </a:cubicBezTo>
                  <a:cubicBezTo>
                    <a:pt x="643" y="77"/>
                    <a:pt x="491" y="23"/>
                    <a:pt x="339" y="5"/>
                  </a:cubicBezTo>
                  <a:cubicBezTo>
                    <a:pt x="315" y="2"/>
                    <a:pt x="290" y="0"/>
                    <a:pt x="26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
            <p:cNvSpPr/>
            <p:nvPr/>
          </p:nvSpPr>
          <p:spPr>
            <a:xfrm>
              <a:off x="-3858925" y="-579250"/>
              <a:ext cx="21650" cy="17900"/>
            </a:xfrm>
            <a:custGeom>
              <a:avLst/>
              <a:gdLst/>
              <a:ahLst/>
              <a:cxnLst/>
              <a:rect l="l" t="t" r="r" b="b"/>
              <a:pathLst>
                <a:path w="866" h="716" extrusionOk="0">
                  <a:moveTo>
                    <a:pt x="324" y="0"/>
                  </a:moveTo>
                  <a:cubicBezTo>
                    <a:pt x="280" y="0"/>
                    <a:pt x="236" y="9"/>
                    <a:pt x="196" y="31"/>
                  </a:cubicBezTo>
                  <a:cubicBezTo>
                    <a:pt x="54" y="102"/>
                    <a:pt x="0" y="307"/>
                    <a:pt x="71" y="450"/>
                  </a:cubicBezTo>
                  <a:cubicBezTo>
                    <a:pt x="143" y="602"/>
                    <a:pt x="294" y="691"/>
                    <a:pt x="455" y="709"/>
                  </a:cubicBezTo>
                  <a:cubicBezTo>
                    <a:pt x="480" y="713"/>
                    <a:pt x="505" y="715"/>
                    <a:pt x="530" y="715"/>
                  </a:cubicBezTo>
                  <a:cubicBezTo>
                    <a:pt x="613" y="715"/>
                    <a:pt x="694" y="690"/>
                    <a:pt x="749" y="628"/>
                  </a:cubicBezTo>
                  <a:cubicBezTo>
                    <a:pt x="865" y="504"/>
                    <a:pt x="794" y="289"/>
                    <a:pt x="669" y="165"/>
                  </a:cubicBezTo>
                  <a:cubicBezTo>
                    <a:pt x="577" y="73"/>
                    <a:pt x="447" y="0"/>
                    <a:pt x="32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
            <p:cNvSpPr/>
            <p:nvPr/>
          </p:nvSpPr>
          <p:spPr>
            <a:xfrm>
              <a:off x="-3822575" y="-555075"/>
              <a:ext cx="28775" cy="33700"/>
            </a:xfrm>
            <a:custGeom>
              <a:avLst/>
              <a:gdLst/>
              <a:ahLst/>
              <a:cxnLst/>
              <a:rect l="l" t="t" r="r" b="b"/>
              <a:pathLst>
                <a:path w="1151" h="1348" extrusionOk="0">
                  <a:moveTo>
                    <a:pt x="464" y="0"/>
                  </a:moveTo>
                  <a:cubicBezTo>
                    <a:pt x="223" y="90"/>
                    <a:pt x="80" y="357"/>
                    <a:pt x="36" y="616"/>
                  </a:cubicBezTo>
                  <a:cubicBezTo>
                    <a:pt x="0" y="785"/>
                    <a:pt x="0" y="973"/>
                    <a:pt x="89" y="1124"/>
                  </a:cubicBezTo>
                  <a:cubicBezTo>
                    <a:pt x="179" y="1258"/>
                    <a:pt x="348" y="1347"/>
                    <a:pt x="518" y="1347"/>
                  </a:cubicBezTo>
                  <a:cubicBezTo>
                    <a:pt x="687" y="1347"/>
                    <a:pt x="848" y="1267"/>
                    <a:pt x="964" y="1142"/>
                  </a:cubicBezTo>
                  <a:cubicBezTo>
                    <a:pt x="1089" y="1008"/>
                    <a:pt x="1151" y="830"/>
                    <a:pt x="1142" y="643"/>
                  </a:cubicBezTo>
                  <a:cubicBezTo>
                    <a:pt x="1133" y="464"/>
                    <a:pt x="616" y="99"/>
                    <a:pt x="46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
            <p:cNvSpPr/>
            <p:nvPr/>
          </p:nvSpPr>
          <p:spPr>
            <a:xfrm>
              <a:off x="-3817900" y="-584750"/>
              <a:ext cx="10700" cy="14800"/>
            </a:xfrm>
            <a:custGeom>
              <a:avLst/>
              <a:gdLst/>
              <a:ahLst/>
              <a:cxnLst/>
              <a:rect l="l" t="t" r="r" b="b"/>
              <a:pathLst>
                <a:path w="428" h="592" extrusionOk="0">
                  <a:moveTo>
                    <a:pt x="316" y="0"/>
                  </a:moveTo>
                  <a:cubicBezTo>
                    <a:pt x="315" y="0"/>
                    <a:pt x="314" y="1"/>
                    <a:pt x="313" y="1"/>
                  </a:cubicBezTo>
                  <a:cubicBezTo>
                    <a:pt x="152" y="37"/>
                    <a:pt x="0" y="179"/>
                    <a:pt x="9" y="349"/>
                  </a:cubicBezTo>
                  <a:cubicBezTo>
                    <a:pt x="16" y="481"/>
                    <a:pt x="143" y="591"/>
                    <a:pt x="266" y="591"/>
                  </a:cubicBezTo>
                  <a:cubicBezTo>
                    <a:pt x="300" y="591"/>
                    <a:pt x="335" y="583"/>
                    <a:pt x="366" y="563"/>
                  </a:cubicBezTo>
                  <a:cubicBezTo>
                    <a:pt x="428" y="519"/>
                    <a:pt x="386" y="0"/>
                    <a:pt x="31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
            <p:cNvSpPr/>
            <p:nvPr/>
          </p:nvSpPr>
          <p:spPr>
            <a:xfrm>
              <a:off x="-3796275" y="-571900"/>
              <a:ext cx="30575" cy="22325"/>
            </a:xfrm>
            <a:custGeom>
              <a:avLst/>
              <a:gdLst/>
              <a:ahLst/>
              <a:cxnLst/>
              <a:rect l="l" t="t" r="r" b="b"/>
              <a:pathLst>
                <a:path w="1223" h="893" extrusionOk="0">
                  <a:moveTo>
                    <a:pt x="383" y="1"/>
                  </a:moveTo>
                  <a:cubicBezTo>
                    <a:pt x="363" y="1"/>
                    <a:pt x="343" y="2"/>
                    <a:pt x="322" y="4"/>
                  </a:cubicBezTo>
                  <a:cubicBezTo>
                    <a:pt x="108" y="49"/>
                    <a:pt x="1" y="334"/>
                    <a:pt x="90" y="540"/>
                  </a:cubicBezTo>
                  <a:cubicBezTo>
                    <a:pt x="179" y="745"/>
                    <a:pt x="402" y="861"/>
                    <a:pt x="625" y="888"/>
                  </a:cubicBezTo>
                  <a:cubicBezTo>
                    <a:pt x="651" y="891"/>
                    <a:pt x="677" y="892"/>
                    <a:pt x="703" y="892"/>
                  </a:cubicBezTo>
                  <a:cubicBezTo>
                    <a:pt x="907" y="892"/>
                    <a:pt x="1123" y="800"/>
                    <a:pt x="1178" y="602"/>
                  </a:cubicBezTo>
                  <a:cubicBezTo>
                    <a:pt x="1223" y="441"/>
                    <a:pt x="1134" y="272"/>
                    <a:pt x="1000" y="174"/>
                  </a:cubicBezTo>
                  <a:cubicBezTo>
                    <a:pt x="866" y="76"/>
                    <a:pt x="688" y="31"/>
                    <a:pt x="527" y="13"/>
                  </a:cubicBezTo>
                  <a:cubicBezTo>
                    <a:pt x="477" y="7"/>
                    <a:pt x="431" y="1"/>
                    <a:pt x="383"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
            <p:cNvSpPr/>
            <p:nvPr/>
          </p:nvSpPr>
          <p:spPr>
            <a:xfrm>
              <a:off x="-3774625" y="-587150"/>
              <a:ext cx="9825" cy="10475"/>
            </a:xfrm>
            <a:custGeom>
              <a:avLst/>
              <a:gdLst/>
              <a:ahLst/>
              <a:cxnLst/>
              <a:rect l="l" t="t" r="r" b="b"/>
              <a:pathLst>
                <a:path w="393" h="419" extrusionOk="0">
                  <a:moveTo>
                    <a:pt x="184" y="1"/>
                  </a:moveTo>
                  <a:cubicBezTo>
                    <a:pt x="122" y="1"/>
                    <a:pt x="58" y="47"/>
                    <a:pt x="36" y="106"/>
                  </a:cubicBezTo>
                  <a:cubicBezTo>
                    <a:pt x="0" y="177"/>
                    <a:pt x="9" y="266"/>
                    <a:pt x="36" y="338"/>
                  </a:cubicBezTo>
                  <a:cubicBezTo>
                    <a:pt x="65" y="392"/>
                    <a:pt x="124" y="419"/>
                    <a:pt x="185" y="419"/>
                  </a:cubicBezTo>
                  <a:cubicBezTo>
                    <a:pt x="235" y="419"/>
                    <a:pt x="285" y="401"/>
                    <a:pt x="321" y="365"/>
                  </a:cubicBezTo>
                  <a:cubicBezTo>
                    <a:pt x="393" y="284"/>
                    <a:pt x="384" y="150"/>
                    <a:pt x="312" y="61"/>
                  </a:cubicBezTo>
                  <a:cubicBezTo>
                    <a:pt x="295" y="34"/>
                    <a:pt x="259" y="17"/>
                    <a:pt x="223" y="8"/>
                  </a:cubicBezTo>
                  <a:cubicBezTo>
                    <a:pt x="210" y="3"/>
                    <a:pt x="197" y="1"/>
                    <a:pt x="18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
            <p:cNvSpPr/>
            <p:nvPr/>
          </p:nvSpPr>
          <p:spPr>
            <a:xfrm>
              <a:off x="-3763475" y="-562025"/>
              <a:ext cx="33700" cy="37950"/>
            </a:xfrm>
            <a:custGeom>
              <a:avLst/>
              <a:gdLst/>
              <a:ahLst/>
              <a:cxnLst/>
              <a:rect l="l" t="t" r="r" b="b"/>
              <a:pathLst>
                <a:path w="1348" h="1518" extrusionOk="0">
                  <a:moveTo>
                    <a:pt x="788" y="0"/>
                  </a:moveTo>
                  <a:cubicBezTo>
                    <a:pt x="692" y="0"/>
                    <a:pt x="598" y="34"/>
                    <a:pt x="518" y="82"/>
                  </a:cubicBezTo>
                  <a:cubicBezTo>
                    <a:pt x="205" y="252"/>
                    <a:pt x="0" y="608"/>
                    <a:pt x="0" y="965"/>
                  </a:cubicBezTo>
                  <a:cubicBezTo>
                    <a:pt x="0" y="1072"/>
                    <a:pt x="18" y="1171"/>
                    <a:pt x="72" y="1260"/>
                  </a:cubicBezTo>
                  <a:cubicBezTo>
                    <a:pt x="143" y="1394"/>
                    <a:pt x="286" y="1483"/>
                    <a:pt x="437" y="1510"/>
                  </a:cubicBezTo>
                  <a:cubicBezTo>
                    <a:pt x="468" y="1515"/>
                    <a:pt x="498" y="1517"/>
                    <a:pt x="528" y="1517"/>
                  </a:cubicBezTo>
                  <a:cubicBezTo>
                    <a:pt x="649" y="1517"/>
                    <a:pt x="767" y="1477"/>
                    <a:pt x="874" y="1420"/>
                  </a:cubicBezTo>
                  <a:cubicBezTo>
                    <a:pt x="1169" y="1251"/>
                    <a:pt x="1347" y="894"/>
                    <a:pt x="1294" y="564"/>
                  </a:cubicBezTo>
                  <a:cubicBezTo>
                    <a:pt x="1267" y="412"/>
                    <a:pt x="1196" y="252"/>
                    <a:pt x="1053" y="189"/>
                  </a:cubicBezTo>
                  <a:cubicBezTo>
                    <a:pt x="1026" y="91"/>
                    <a:pt x="928" y="20"/>
                    <a:pt x="821" y="2"/>
                  </a:cubicBezTo>
                  <a:cubicBezTo>
                    <a:pt x="810" y="1"/>
                    <a:pt x="799" y="0"/>
                    <a:pt x="788"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
            <p:cNvSpPr/>
            <p:nvPr/>
          </p:nvSpPr>
          <p:spPr>
            <a:xfrm>
              <a:off x="-3780425" y="-542375"/>
              <a:ext cx="9825" cy="12975"/>
            </a:xfrm>
            <a:custGeom>
              <a:avLst/>
              <a:gdLst/>
              <a:ahLst/>
              <a:cxnLst/>
              <a:rect l="l" t="t" r="r" b="b"/>
              <a:pathLst>
                <a:path w="393" h="519" extrusionOk="0">
                  <a:moveTo>
                    <a:pt x="200" y="0"/>
                  </a:moveTo>
                  <a:cubicBezTo>
                    <a:pt x="196" y="0"/>
                    <a:pt x="192" y="0"/>
                    <a:pt x="188" y="1"/>
                  </a:cubicBezTo>
                  <a:cubicBezTo>
                    <a:pt x="152" y="10"/>
                    <a:pt x="116" y="46"/>
                    <a:pt x="98" y="81"/>
                  </a:cubicBezTo>
                  <a:cubicBezTo>
                    <a:pt x="27" y="179"/>
                    <a:pt x="0" y="322"/>
                    <a:pt x="63" y="429"/>
                  </a:cubicBezTo>
                  <a:cubicBezTo>
                    <a:pt x="96" y="487"/>
                    <a:pt x="164" y="519"/>
                    <a:pt x="229" y="519"/>
                  </a:cubicBezTo>
                  <a:cubicBezTo>
                    <a:pt x="284" y="519"/>
                    <a:pt x="337" y="496"/>
                    <a:pt x="366" y="447"/>
                  </a:cubicBezTo>
                  <a:cubicBezTo>
                    <a:pt x="393" y="402"/>
                    <a:pt x="393" y="349"/>
                    <a:pt x="393" y="295"/>
                  </a:cubicBezTo>
                  <a:cubicBezTo>
                    <a:pt x="384" y="242"/>
                    <a:pt x="366" y="179"/>
                    <a:pt x="339" y="126"/>
                  </a:cubicBezTo>
                  <a:cubicBezTo>
                    <a:pt x="314" y="67"/>
                    <a:pt x="265" y="0"/>
                    <a:pt x="20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
            <p:cNvSpPr/>
            <p:nvPr/>
          </p:nvSpPr>
          <p:spPr>
            <a:xfrm>
              <a:off x="-3806750" y="-61147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
            <p:cNvSpPr/>
            <p:nvPr/>
          </p:nvSpPr>
          <p:spPr>
            <a:xfrm>
              <a:off x="-3856925" y="-603175"/>
              <a:ext cx="13625" cy="9250"/>
            </a:xfrm>
            <a:custGeom>
              <a:avLst/>
              <a:gdLst/>
              <a:ahLst/>
              <a:cxnLst/>
              <a:rect l="l" t="t" r="r" b="b"/>
              <a:pathLst>
                <a:path w="545" h="370" extrusionOk="0">
                  <a:moveTo>
                    <a:pt x="206" y="1"/>
                  </a:moveTo>
                  <a:cubicBezTo>
                    <a:pt x="159" y="1"/>
                    <a:pt x="115" y="12"/>
                    <a:pt x="81" y="42"/>
                  </a:cubicBezTo>
                  <a:cubicBezTo>
                    <a:pt x="0" y="113"/>
                    <a:pt x="27" y="256"/>
                    <a:pt x="116" y="319"/>
                  </a:cubicBezTo>
                  <a:cubicBezTo>
                    <a:pt x="162" y="354"/>
                    <a:pt x="219" y="370"/>
                    <a:pt x="280" y="370"/>
                  </a:cubicBezTo>
                  <a:cubicBezTo>
                    <a:pt x="326" y="370"/>
                    <a:pt x="374" y="361"/>
                    <a:pt x="420" y="345"/>
                  </a:cubicBezTo>
                  <a:cubicBezTo>
                    <a:pt x="455" y="336"/>
                    <a:pt x="491" y="319"/>
                    <a:pt x="518" y="283"/>
                  </a:cubicBezTo>
                  <a:cubicBezTo>
                    <a:pt x="544" y="238"/>
                    <a:pt x="536" y="176"/>
                    <a:pt x="500" y="131"/>
                  </a:cubicBezTo>
                  <a:cubicBezTo>
                    <a:pt x="464" y="87"/>
                    <a:pt x="411" y="60"/>
                    <a:pt x="357" y="33"/>
                  </a:cubicBezTo>
                  <a:cubicBezTo>
                    <a:pt x="311" y="15"/>
                    <a:pt x="257" y="1"/>
                    <a:pt x="20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
            <p:cNvSpPr/>
            <p:nvPr/>
          </p:nvSpPr>
          <p:spPr>
            <a:xfrm>
              <a:off x="-3880775" y="-572700"/>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
            <p:cNvSpPr/>
            <p:nvPr/>
          </p:nvSpPr>
          <p:spPr>
            <a:xfrm>
              <a:off x="-3743175" y="-597125"/>
              <a:ext cx="32800" cy="25675"/>
            </a:xfrm>
            <a:custGeom>
              <a:avLst/>
              <a:gdLst/>
              <a:ahLst/>
              <a:cxnLst/>
              <a:rect l="l" t="t" r="r" b="b"/>
              <a:pathLst>
                <a:path w="1312" h="1027" extrusionOk="0">
                  <a:moveTo>
                    <a:pt x="304" y="0"/>
                  </a:moveTo>
                  <a:cubicBezTo>
                    <a:pt x="258" y="0"/>
                    <a:pt x="214" y="8"/>
                    <a:pt x="178" y="32"/>
                  </a:cubicBezTo>
                  <a:cubicBezTo>
                    <a:pt x="116" y="77"/>
                    <a:pt x="80" y="139"/>
                    <a:pt x="71" y="210"/>
                  </a:cubicBezTo>
                  <a:cubicBezTo>
                    <a:pt x="0" y="496"/>
                    <a:pt x="152" y="808"/>
                    <a:pt x="410" y="951"/>
                  </a:cubicBezTo>
                  <a:cubicBezTo>
                    <a:pt x="508" y="1000"/>
                    <a:pt x="619" y="1026"/>
                    <a:pt x="727" y="1026"/>
                  </a:cubicBezTo>
                  <a:cubicBezTo>
                    <a:pt x="857" y="1026"/>
                    <a:pt x="983" y="989"/>
                    <a:pt x="1079" y="906"/>
                  </a:cubicBezTo>
                  <a:cubicBezTo>
                    <a:pt x="1258" y="764"/>
                    <a:pt x="1311" y="451"/>
                    <a:pt x="1151" y="282"/>
                  </a:cubicBezTo>
                  <a:cubicBezTo>
                    <a:pt x="1088" y="219"/>
                    <a:pt x="1017" y="184"/>
                    <a:pt x="946" y="148"/>
                  </a:cubicBezTo>
                  <a:cubicBezTo>
                    <a:pt x="767" y="68"/>
                    <a:pt x="571" y="14"/>
                    <a:pt x="375" y="5"/>
                  </a:cubicBezTo>
                  <a:cubicBezTo>
                    <a:pt x="351" y="2"/>
                    <a:pt x="327"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
            <p:cNvSpPr/>
            <p:nvPr/>
          </p:nvSpPr>
          <p:spPr>
            <a:xfrm>
              <a:off x="-3800725" y="-518475"/>
              <a:ext cx="36375" cy="34375"/>
            </a:xfrm>
            <a:custGeom>
              <a:avLst/>
              <a:gdLst/>
              <a:ahLst/>
              <a:cxnLst/>
              <a:rect l="l" t="t" r="r" b="b"/>
              <a:pathLst>
                <a:path w="1455" h="1375" extrusionOk="0">
                  <a:moveTo>
                    <a:pt x="844" y="0"/>
                  </a:moveTo>
                  <a:cubicBezTo>
                    <a:pt x="677" y="0"/>
                    <a:pt x="511" y="40"/>
                    <a:pt x="366" y="124"/>
                  </a:cubicBezTo>
                  <a:cubicBezTo>
                    <a:pt x="161" y="249"/>
                    <a:pt x="18" y="481"/>
                    <a:pt x="9" y="722"/>
                  </a:cubicBezTo>
                  <a:cubicBezTo>
                    <a:pt x="0" y="972"/>
                    <a:pt x="134" y="1213"/>
                    <a:pt x="357" y="1320"/>
                  </a:cubicBezTo>
                  <a:cubicBezTo>
                    <a:pt x="443" y="1357"/>
                    <a:pt x="534" y="1374"/>
                    <a:pt x="624" y="1374"/>
                  </a:cubicBezTo>
                  <a:cubicBezTo>
                    <a:pt x="750" y="1374"/>
                    <a:pt x="876" y="1341"/>
                    <a:pt x="991" y="1284"/>
                  </a:cubicBezTo>
                  <a:cubicBezTo>
                    <a:pt x="1196" y="1177"/>
                    <a:pt x="1374" y="999"/>
                    <a:pt x="1428" y="776"/>
                  </a:cubicBezTo>
                  <a:cubicBezTo>
                    <a:pt x="1455" y="677"/>
                    <a:pt x="1455" y="570"/>
                    <a:pt x="1446" y="472"/>
                  </a:cubicBezTo>
                  <a:cubicBezTo>
                    <a:pt x="1428" y="338"/>
                    <a:pt x="1374" y="205"/>
                    <a:pt x="1276" y="124"/>
                  </a:cubicBezTo>
                  <a:cubicBezTo>
                    <a:pt x="1223" y="80"/>
                    <a:pt x="1151" y="53"/>
                    <a:pt x="1080" y="26"/>
                  </a:cubicBezTo>
                  <a:cubicBezTo>
                    <a:pt x="1002" y="9"/>
                    <a:pt x="923" y="0"/>
                    <a:pt x="84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
            <p:cNvSpPr/>
            <p:nvPr/>
          </p:nvSpPr>
          <p:spPr>
            <a:xfrm>
              <a:off x="-3758350" y="-512725"/>
              <a:ext cx="15400" cy="11450"/>
            </a:xfrm>
            <a:custGeom>
              <a:avLst/>
              <a:gdLst/>
              <a:ahLst/>
              <a:cxnLst/>
              <a:rect l="l" t="t" r="r" b="b"/>
              <a:pathLst>
                <a:path w="616" h="458" extrusionOk="0">
                  <a:moveTo>
                    <a:pt x="237" y="1"/>
                  </a:moveTo>
                  <a:cubicBezTo>
                    <a:pt x="213" y="1"/>
                    <a:pt x="190" y="4"/>
                    <a:pt x="170" y="10"/>
                  </a:cubicBezTo>
                  <a:cubicBezTo>
                    <a:pt x="45" y="55"/>
                    <a:pt x="0" y="233"/>
                    <a:pt x="81" y="340"/>
                  </a:cubicBezTo>
                  <a:cubicBezTo>
                    <a:pt x="132" y="417"/>
                    <a:pt x="229" y="457"/>
                    <a:pt x="326" y="457"/>
                  </a:cubicBezTo>
                  <a:cubicBezTo>
                    <a:pt x="364" y="457"/>
                    <a:pt x="402" y="451"/>
                    <a:pt x="438" y="439"/>
                  </a:cubicBezTo>
                  <a:cubicBezTo>
                    <a:pt x="500" y="412"/>
                    <a:pt x="562" y="367"/>
                    <a:pt x="580" y="296"/>
                  </a:cubicBezTo>
                  <a:cubicBezTo>
                    <a:pt x="616" y="171"/>
                    <a:pt x="482" y="64"/>
                    <a:pt x="348" y="19"/>
                  </a:cubicBezTo>
                  <a:cubicBezTo>
                    <a:pt x="315" y="8"/>
                    <a:pt x="275" y="1"/>
                    <a:pt x="237"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
            <p:cNvSpPr/>
            <p:nvPr/>
          </p:nvSpPr>
          <p:spPr>
            <a:xfrm>
              <a:off x="-3733600" y="-519700"/>
              <a:ext cx="19775" cy="18375"/>
            </a:xfrm>
            <a:custGeom>
              <a:avLst/>
              <a:gdLst/>
              <a:ahLst/>
              <a:cxnLst/>
              <a:rect l="l" t="t" r="r" b="b"/>
              <a:pathLst>
                <a:path w="791" h="735" extrusionOk="0">
                  <a:moveTo>
                    <a:pt x="429" y="0"/>
                  </a:moveTo>
                  <a:cubicBezTo>
                    <a:pt x="423" y="0"/>
                    <a:pt x="403" y="6"/>
                    <a:pt x="357" y="22"/>
                  </a:cubicBezTo>
                  <a:cubicBezTo>
                    <a:pt x="277" y="57"/>
                    <a:pt x="197" y="102"/>
                    <a:pt x="143" y="173"/>
                  </a:cubicBezTo>
                  <a:cubicBezTo>
                    <a:pt x="1" y="352"/>
                    <a:pt x="99" y="664"/>
                    <a:pt x="322" y="726"/>
                  </a:cubicBezTo>
                  <a:cubicBezTo>
                    <a:pt x="345" y="732"/>
                    <a:pt x="369" y="735"/>
                    <a:pt x="393" y="735"/>
                  </a:cubicBezTo>
                  <a:cubicBezTo>
                    <a:pt x="594" y="735"/>
                    <a:pt x="791" y="541"/>
                    <a:pt x="759" y="334"/>
                  </a:cubicBezTo>
                  <a:cubicBezTo>
                    <a:pt x="750" y="289"/>
                    <a:pt x="732" y="245"/>
                    <a:pt x="705" y="209"/>
                  </a:cubicBezTo>
                  <a:cubicBezTo>
                    <a:pt x="652" y="147"/>
                    <a:pt x="572" y="111"/>
                    <a:pt x="491" y="93"/>
                  </a:cubicBezTo>
                  <a:cubicBezTo>
                    <a:pt x="343" y="59"/>
                    <a:pt x="449" y="0"/>
                    <a:pt x="42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
            <p:cNvSpPr/>
            <p:nvPr/>
          </p:nvSpPr>
          <p:spPr>
            <a:xfrm>
              <a:off x="-3837525" y="-515300"/>
              <a:ext cx="23875" cy="23450"/>
            </a:xfrm>
            <a:custGeom>
              <a:avLst/>
              <a:gdLst/>
              <a:ahLst/>
              <a:cxnLst/>
              <a:rect l="l" t="t" r="r" b="b"/>
              <a:pathLst>
                <a:path w="955" h="938" extrusionOk="0">
                  <a:moveTo>
                    <a:pt x="325" y="0"/>
                  </a:moveTo>
                  <a:cubicBezTo>
                    <a:pt x="289" y="0"/>
                    <a:pt x="255" y="5"/>
                    <a:pt x="223" y="15"/>
                  </a:cubicBezTo>
                  <a:cubicBezTo>
                    <a:pt x="72" y="78"/>
                    <a:pt x="0" y="265"/>
                    <a:pt x="9" y="426"/>
                  </a:cubicBezTo>
                  <a:cubicBezTo>
                    <a:pt x="27" y="622"/>
                    <a:pt x="143" y="809"/>
                    <a:pt x="313" y="889"/>
                  </a:cubicBezTo>
                  <a:cubicBezTo>
                    <a:pt x="377" y="922"/>
                    <a:pt x="449" y="938"/>
                    <a:pt x="519" y="938"/>
                  </a:cubicBezTo>
                  <a:cubicBezTo>
                    <a:pt x="644" y="938"/>
                    <a:pt x="765" y="888"/>
                    <a:pt x="839" y="791"/>
                  </a:cubicBezTo>
                  <a:cubicBezTo>
                    <a:pt x="955" y="649"/>
                    <a:pt x="955" y="426"/>
                    <a:pt x="857" y="274"/>
                  </a:cubicBezTo>
                  <a:cubicBezTo>
                    <a:pt x="759" y="122"/>
                    <a:pt x="580" y="24"/>
                    <a:pt x="402" y="6"/>
                  </a:cubicBezTo>
                  <a:cubicBezTo>
                    <a:pt x="376" y="3"/>
                    <a:pt x="350" y="0"/>
                    <a:pt x="32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
            <p:cNvSpPr/>
            <p:nvPr/>
          </p:nvSpPr>
          <p:spPr>
            <a:xfrm>
              <a:off x="-3853525" y="-501450"/>
              <a:ext cx="8875" cy="7725"/>
            </a:xfrm>
            <a:custGeom>
              <a:avLst/>
              <a:gdLst/>
              <a:ahLst/>
              <a:cxnLst/>
              <a:rect l="l" t="t" r="r" b="b"/>
              <a:pathLst>
                <a:path w="355" h="309" extrusionOk="0">
                  <a:moveTo>
                    <a:pt x="178" y="1"/>
                  </a:moveTo>
                  <a:cubicBezTo>
                    <a:pt x="90" y="1"/>
                    <a:pt x="0" y="89"/>
                    <a:pt x="16" y="184"/>
                  </a:cubicBezTo>
                  <a:cubicBezTo>
                    <a:pt x="28" y="260"/>
                    <a:pt x="104" y="309"/>
                    <a:pt x="178" y="309"/>
                  </a:cubicBezTo>
                  <a:cubicBezTo>
                    <a:pt x="217" y="309"/>
                    <a:pt x="256" y="295"/>
                    <a:pt x="284" y="264"/>
                  </a:cubicBezTo>
                  <a:cubicBezTo>
                    <a:pt x="355" y="193"/>
                    <a:pt x="319" y="32"/>
                    <a:pt x="212" y="5"/>
                  </a:cubicBezTo>
                  <a:cubicBezTo>
                    <a:pt x="201" y="2"/>
                    <a:pt x="190" y="1"/>
                    <a:pt x="1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
            <p:cNvSpPr/>
            <p:nvPr/>
          </p:nvSpPr>
          <p:spPr>
            <a:xfrm>
              <a:off x="-3757225" y="-493400"/>
              <a:ext cx="23425" cy="18950"/>
            </a:xfrm>
            <a:custGeom>
              <a:avLst/>
              <a:gdLst/>
              <a:ahLst/>
              <a:cxnLst/>
              <a:rect l="l" t="t" r="r" b="b"/>
              <a:pathLst>
                <a:path w="937" h="758" extrusionOk="0">
                  <a:moveTo>
                    <a:pt x="702" y="0"/>
                  </a:moveTo>
                  <a:cubicBezTo>
                    <a:pt x="679" y="0"/>
                    <a:pt x="655" y="2"/>
                    <a:pt x="633" y="5"/>
                  </a:cubicBezTo>
                  <a:cubicBezTo>
                    <a:pt x="446" y="22"/>
                    <a:pt x="241" y="67"/>
                    <a:pt x="116" y="210"/>
                  </a:cubicBezTo>
                  <a:cubicBezTo>
                    <a:pt x="36" y="308"/>
                    <a:pt x="0" y="451"/>
                    <a:pt x="27" y="575"/>
                  </a:cubicBezTo>
                  <a:cubicBezTo>
                    <a:pt x="36" y="620"/>
                    <a:pt x="54" y="656"/>
                    <a:pt x="80" y="683"/>
                  </a:cubicBezTo>
                  <a:cubicBezTo>
                    <a:pt x="98" y="709"/>
                    <a:pt x="134" y="718"/>
                    <a:pt x="161" y="736"/>
                  </a:cubicBezTo>
                  <a:cubicBezTo>
                    <a:pt x="204" y="751"/>
                    <a:pt x="251" y="758"/>
                    <a:pt x="298" y="758"/>
                  </a:cubicBezTo>
                  <a:cubicBezTo>
                    <a:pt x="395" y="758"/>
                    <a:pt x="496" y="728"/>
                    <a:pt x="580" y="674"/>
                  </a:cubicBezTo>
                  <a:cubicBezTo>
                    <a:pt x="705" y="602"/>
                    <a:pt x="794" y="477"/>
                    <a:pt x="865" y="352"/>
                  </a:cubicBezTo>
                  <a:cubicBezTo>
                    <a:pt x="910" y="254"/>
                    <a:pt x="937" y="129"/>
                    <a:pt x="865" y="58"/>
                  </a:cubicBezTo>
                  <a:cubicBezTo>
                    <a:pt x="827" y="13"/>
                    <a:pt x="764" y="0"/>
                    <a:pt x="7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
            <p:cNvSpPr/>
            <p:nvPr/>
          </p:nvSpPr>
          <p:spPr>
            <a:xfrm>
              <a:off x="-3728250" y="-495125"/>
              <a:ext cx="32600" cy="28025"/>
            </a:xfrm>
            <a:custGeom>
              <a:avLst/>
              <a:gdLst/>
              <a:ahLst/>
              <a:cxnLst/>
              <a:rect l="l" t="t" r="r" b="b"/>
              <a:pathLst>
                <a:path w="1304" h="1121" extrusionOk="0">
                  <a:moveTo>
                    <a:pt x="675" y="1"/>
                  </a:moveTo>
                  <a:cubicBezTo>
                    <a:pt x="594" y="1"/>
                    <a:pt x="513" y="16"/>
                    <a:pt x="438" y="47"/>
                  </a:cubicBezTo>
                  <a:cubicBezTo>
                    <a:pt x="188" y="136"/>
                    <a:pt x="19" y="386"/>
                    <a:pt x="10" y="644"/>
                  </a:cubicBezTo>
                  <a:cubicBezTo>
                    <a:pt x="1" y="814"/>
                    <a:pt x="72" y="992"/>
                    <a:pt x="224" y="1073"/>
                  </a:cubicBezTo>
                  <a:cubicBezTo>
                    <a:pt x="286" y="1107"/>
                    <a:pt x="352" y="1120"/>
                    <a:pt x="419" y="1120"/>
                  </a:cubicBezTo>
                  <a:cubicBezTo>
                    <a:pt x="546" y="1120"/>
                    <a:pt x="678" y="1072"/>
                    <a:pt x="795" y="1019"/>
                  </a:cubicBezTo>
                  <a:cubicBezTo>
                    <a:pt x="929" y="957"/>
                    <a:pt x="1053" y="894"/>
                    <a:pt x="1152" y="787"/>
                  </a:cubicBezTo>
                  <a:cubicBezTo>
                    <a:pt x="1241" y="689"/>
                    <a:pt x="1303" y="546"/>
                    <a:pt x="1276" y="404"/>
                  </a:cubicBezTo>
                  <a:cubicBezTo>
                    <a:pt x="1259" y="332"/>
                    <a:pt x="1214" y="261"/>
                    <a:pt x="1152" y="207"/>
                  </a:cubicBezTo>
                  <a:cubicBezTo>
                    <a:pt x="1029" y="73"/>
                    <a:pt x="852" y="1"/>
                    <a:pt x="67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
            <p:cNvSpPr/>
            <p:nvPr/>
          </p:nvSpPr>
          <p:spPr>
            <a:xfrm>
              <a:off x="-3699025" y="-505150"/>
              <a:ext cx="10950" cy="9925"/>
            </a:xfrm>
            <a:custGeom>
              <a:avLst/>
              <a:gdLst/>
              <a:ahLst/>
              <a:cxnLst/>
              <a:rect l="l" t="t" r="r" b="b"/>
              <a:pathLst>
                <a:path w="438" h="397" extrusionOk="0">
                  <a:moveTo>
                    <a:pt x="243" y="0"/>
                  </a:moveTo>
                  <a:cubicBezTo>
                    <a:pt x="186" y="0"/>
                    <a:pt x="120" y="26"/>
                    <a:pt x="81" y="73"/>
                  </a:cubicBezTo>
                  <a:cubicBezTo>
                    <a:pt x="0" y="171"/>
                    <a:pt x="45" y="341"/>
                    <a:pt x="170" y="385"/>
                  </a:cubicBezTo>
                  <a:cubicBezTo>
                    <a:pt x="189" y="393"/>
                    <a:pt x="210" y="396"/>
                    <a:pt x="230" y="396"/>
                  </a:cubicBezTo>
                  <a:cubicBezTo>
                    <a:pt x="332" y="396"/>
                    <a:pt x="438" y="309"/>
                    <a:pt x="438" y="198"/>
                  </a:cubicBezTo>
                  <a:cubicBezTo>
                    <a:pt x="438" y="109"/>
                    <a:pt x="366" y="20"/>
                    <a:pt x="268" y="2"/>
                  </a:cubicBezTo>
                  <a:cubicBezTo>
                    <a:pt x="260" y="1"/>
                    <a:pt x="252" y="0"/>
                    <a:pt x="24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
            <p:cNvSpPr/>
            <p:nvPr/>
          </p:nvSpPr>
          <p:spPr>
            <a:xfrm>
              <a:off x="-3778875" y="-484925"/>
              <a:ext cx="20775" cy="19925"/>
            </a:xfrm>
            <a:custGeom>
              <a:avLst/>
              <a:gdLst/>
              <a:ahLst/>
              <a:cxnLst/>
              <a:rect l="l" t="t" r="r" b="b"/>
              <a:pathLst>
                <a:path w="831" h="797" extrusionOk="0">
                  <a:moveTo>
                    <a:pt x="282" y="1"/>
                  </a:moveTo>
                  <a:cubicBezTo>
                    <a:pt x="208" y="1"/>
                    <a:pt x="136" y="17"/>
                    <a:pt x="81" y="67"/>
                  </a:cubicBezTo>
                  <a:cubicBezTo>
                    <a:pt x="19" y="129"/>
                    <a:pt x="1" y="236"/>
                    <a:pt x="1" y="326"/>
                  </a:cubicBezTo>
                  <a:cubicBezTo>
                    <a:pt x="19" y="495"/>
                    <a:pt x="99" y="656"/>
                    <a:pt x="242" y="736"/>
                  </a:cubicBezTo>
                  <a:cubicBezTo>
                    <a:pt x="305" y="776"/>
                    <a:pt x="379" y="796"/>
                    <a:pt x="453" y="796"/>
                  </a:cubicBezTo>
                  <a:cubicBezTo>
                    <a:pt x="545" y="796"/>
                    <a:pt x="636" y="765"/>
                    <a:pt x="705" y="700"/>
                  </a:cubicBezTo>
                  <a:cubicBezTo>
                    <a:pt x="804" y="593"/>
                    <a:pt x="830" y="424"/>
                    <a:pt x="786" y="290"/>
                  </a:cubicBezTo>
                  <a:cubicBezTo>
                    <a:pt x="768" y="228"/>
                    <a:pt x="732" y="165"/>
                    <a:pt x="679" y="129"/>
                  </a:cubicBezTo>
                  <a:cubicBezTo>
                    <a:pt x="616" y="67"/>
                    <a:pt x="536" y="40"/>
                    <a:pt x="456" y="22"/>
                  </a:cubicBezTo>
                  <a:cubicBezTo>
                    <a:pt x="401" y="11"/>
                    <a:pt x="341" y="1"/>
                    <a:pt x="2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
            <p:cNvSpPr/>
            <p:nvPr/>
          </p:nvSpPr>
          <p:spPr>
            <a:xfrm>
              <a:off x="-3831725" y="-483375"/>
              <a:ext cx="21875" cy="18525"/>
            </a:xfrm>
            <a:custGeom>
              <a:avLst/>
              <a:gdLst/>
              <a:ahLst/>
              <a:cxnLst/>
              <a:rect l="l" t="t" r="r" b="b"/>
              <a:pathLst>
                <a:path w="875" h="741" extrusionOk="0">
                  <a:moveTo>
                    <a:pt x="512" y="0"/>
                  </a:moveTo>
                  <a:cubicBezTo>
                    <a:pt x="455" y="0"/>
                    <a:pt x="439" y="59"/>
                    <a:pt x="339" y="112"/>
                  </a:cubicBezTo>
                  <a:cubicBezTo>
                    <a:pt x="232" y="166"/>
                    <a:pt x="143" y="237"/>
                    <a:pt x="81" y="326"/>
                  </a:cubicBezTo>
                  <a:cubicBezTo>
                    <a:pt x="45" y="371"/>
                    <a:pt x="18" y="424"/>
                    <a:pt x="9" y="487"/>
                  </a:cubicBezTo>
                  <a:cubicBezTo>
                    <a:pt x="0" y="603"/>
                    <a:pt x="116" y="719"/>
                    <a:pt x="232" y="736"/>
                  </a:cubicBezTo>
                  <a:cubicBezTo>
                    <a:pt x="251" y="739"/>
                    <a:pt x="271" y="740"/>
                    <a:pt x="290" y="740"/>
                  </a:cubicBezTo>
                  <a:cubicBezTo>
                    <a:pt x="395" y="740"/>
                    <a:pt x="500" y="702"/>
                    <a:pt x="598" y="656"/>
                  </a:cubicBezTo>
                  <a:cubicBezTo>
                    <a:pt x="714" y="594"/>
                    <a:pt x="839" y="505"/>
                    <a:pt x="857" y="371"/>
                  </a:cubicBezTo>
                  <a:cubicBezTo>
                    <a:pt x="875" y="219"/>
                    <a:pt x="732" y="94"/>
                    <a:pt x="589" y="23"/>
                  </a:cubicBezTo>
                  <a:cubicBezTo>
                    <a:pt x="555" y="7"/>
                    <a:pt x="531" y="0"/>
                    <a:pt x="51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7"/>
            <p:cNvSpPr/>
            <p:nvPr/>
          </p:nvSpPr>
          <p:spPr>
            <a:xfrm>
              <a:off x="-3883025" y="-506325"/>
              <a:ext cx="14525" cy="13300"/>
            </a:xfrm>
            <a:custGeom>
              <a:avLst/>
              <a:gdLst/>
              <a:ahLst/>
              <a:cxnLst/>
              <a:rect l="l" t="t" r="r" b="b"/>
              <a:pathLst>
                <a:path w="581" h="532" extrusionOk="0">
                  <a:moveTo>
                    <a:pt x="280" y="0"/>
                  </a:moveTo>
                  <a:cubicBezTo>
                    <a:pt x="142" y="0"/>
                    <a:pt x="9" y="116"/>
                    <a:pt x="1" y="254"/>
                  </a:cubicBezTo>
                  <a:cubicBezTo>
                    <a:pt x="1" y="299"/>
                    <a:pt x="9" y="343"/>
                    <a:pt x="27" y="388"/>
                  </a:cubicBezTo>
                  <a:cubicBezTo>
                    <a:pt x="54" y="441"/>
                    <a:pt x="99" y="477"/>
                    <a:pt x="143" y="504"/>
                  </a:cubicBezTo>
                  <a:cubicBezTo>
                    <a:pt x="181" y="523"/>
                    <a:pt x="222" y="532"/>
                    <a:pt x="263" y="532"/>
                  </a:cubicBezTo>
                  <a:cubicBezTo>
                    <a:pt x="376" y="532"/>
                    <a:pt x="488" y="463"/>
                    <a:pt x="527" y="352"/>
                  </a:cubicBezTo>
                  <a:cubicBezTo>
                    <a:pt x="580" y="209"/>
                    <a:pt x="473" y="31"/>
                    <a:pt x="322" y="4"/>
                  </a:cubicBezTo>
                  <a:cubicBezTo>
                    <a:pt x="308" y="2"/>
                    <a:pt x="294" y="0"/>
                    <a:pt x="2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
            <p:cNvSpPr/>
            <p:nvPr/>
          </p:nvSpPr>
          <p:spPr>
            <a:xfrm>
              <a:off x="-3860950" y="-484775"/>
              <a:ext cx="15650" cy="11250"/>
            </a:xfrm>
            <a:custGeom>
              <a:avLst/>
              <a:gdLst/>
              <a:ahLst/>
              <a:cxnLst/>
              <a:rect l="l" t="t" r="r" b="b"/>
              <a:pathLst>
                <a:path w="626" h="450" extrusionOk="0">
                  <a:moveTo>
                    <a:pt x="226" y="0"/>
                  </a:moveTo>
                  <a:cubicBezTo>
                    <a:pt x="178" y="0"/>
                    <a:pt x="133" y="14"/>
                    <a:pt x="99" y="43"/>
                  </a:cubicBezTo>
                  <a:cubicBezTo>
                    <a:pt x="1" y="123"/>
                    <a:pt x="27" y="293"/>
                    <a:pt x="126" y="373"/>
                  </a:cubicBezTo>
                  <a:cubicBezTo>
                    <a:pt x="186" y="428"/>
                    <a:pt x="271" y="449"/>
                    <a:pt x="358" y="449"/>
                  </a:cubicBezTo>
                  <a:cubicBezTo>
                    <a:pt x="400" y="449"/>
                    <a:pt x="442" y="444"/>
                    <a:pt x="482" y="436"/>
                  </a:cubicBezTo>
                  <a:cubicBezTo>
                    <a:pt x="518" y="427"/>
                    <a:pt x="563" y="418"/>
                    <a:pt x="581" y="382"/>
                  </a:cubicBezTo>
                  <a:cubicBezTo>
                    <a:pt x="625" y="329"/>
                    <a:pt x="581" y="248"/>
                    <a:pt x="527" y="186"/>
                  </a:cubicBezTo>
                  <a:cubicBezTo>
                    <a:pt x="474" y="123"/>
                    <a:pt x="411" y="61"/>
                    <a:pt x="340" y="25"/>
                  </a:cubicBezTo>
                  <a:cubicBezTo>
                    <a:pt x="304" y="9"/>
                    <a:pt x="264" y="0"/>
                    <a:pt x="22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7"/>
            <p:cNvSpPr/>
            <p:nvPr/>
          </p:nvSpPr>
          <p:spPr>
            <a:xfrm>
              <a:off x="-3747425" y="-618500"/>
              <a:ext cx="11400" cy="6800"/>
            </a:xfrm>
            <a:custGeom>
              <a:avLst/>
              <a:gdLst/>
              <a:ahLst/>
              <a:cxnLst/>
              <a:rect l="l" t="t" r="r" b="b"/>
              <a:pathLst>
                <a:path w="456" h="272" extrusionOk="0">
                  <a:moveTo>
                    <a:pt x="239" y="0"/>
                  </a:moveTo>
                  <a:cubicBezTo>
                    <a:pt x="199" y="0"/>
                    <a:pt x="159" y="10"/>
                    <a:pt x="125" y="31"/>
                  </a:cubicBezTo>
                  <a:cubicBezTo>
                    <a:pt x="45" y="66"/>
                    <a:pt x="1" y="164"/>
                    <a:pt x="36" y="245"/>
                  </a:cubicBezTo>
                  <a:cubicBezTo>
                    <a:pt x="108" y="263"/>
                    <a:pt x="179" y="271"/>
                    <a:pt x="250" y="271"/>
                  </a:cubicBezTo>
                  <a:cubicBezTo>
                    <a:pt x="304" y="263"/>
                    <a:pt x="366" y="254"/>
                    <a:pt x="402" y="218"/>
                  </a:cubicBezTo>
                  <a:cubicBezTo>
                    <a:pt x="438" y="173"/>
                    <a:pt x="456" y="111"/>
                    <a:pt x="420" y="66"/>
                  </a:cubicBezTo>
                  <a:cubicBezTo>
                    <a:pt x="411" y="57"/>
                    <a:pt x="384" y="40"/>
                    <a:pt x="366" y="31"/>
                  </a:cubicBezTo>
                  <a:cubicBezTo>
                    <a:pt x="329" y="12"/>
                    <a:pt x="284" y="0"/>
                    <a:pt x="23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
            <p:cNvSpPr/>
            <p:nvPr/>
          </p:nvSpPr>
          <p:spPr>
            <a:xfrm>
              <a:off x="-3839975" y="-623150"/>
              <a:ext cx="11625" cy="7925"/>
            </a:xfrm>
            <a:custGeom>
              <a:avLst/>
              <a:gdLst/>
              <a:ahLst/>
              <a:cxnLst/>
              <a:rect l="l" t="t" r="r" b="b"/>
              <a:pathLst>
                <a:path w="465" h="317" extrusionOk="0">
                  <a:moveTo>
                    <a:pt x="192" y="0"/>
                  </a:moveTo>
                  <a:cubicBezTo>
                    <a:pt x="148" y="0"/>
                    <a:pt x="103" y="7"/>
                    <a:pt x="63" y="20"/>
                  </a:cubicBezTo>
                  <a:cubicBezTo>
                    <a:pt x="0" y="83"/>
                    <a:pt x="9" y="181"/>
                    <a:pt x="63" y="243"/>
                  </a:cubicBezTo>
                  <a:cubicBezTo>
                    <a:pt x="109" y="290"/>
                    <a:pt x="177" y="316"/>
                    <a:pt x="246" y="316"/>
                  </a:cubicBezTo>
                  <a:cubicBezTo>
                    <a:pt x="256" y="316"/>
                    <a:pt x="267" y="316"/>
                    <a:pt x="277" y="315"/>
                  </a:cubicBezTo>
                  <a:cubicBezTo>
                    <a:pt x="366" y="315"/>
                    <a:pt x="464" y="261"/>
                    <a:pt x="464" y="172"/>
                  </a:cubicBezTo>
                  <a:cubicBezTo>
                    <a:pt x="464" y="101"/>
                    <a:pt x="393" y="38"/>
                    <a:pt x="321" y="20"/>
                  </a:cubicBezTo>
                  <a:cubicBezTo>
                    <a:pt x="281" y="7"/>
                    <a:pt x="237"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
            <p:cNvSpPr/>
            <p:nvPr/>
          </p:nvSpPr>
          <p:spPr>
            <a:xfrm>
              <a:off x="-3894850" y="-556200"/>
              <a:ext cx="9850" cy="9650"/>
            </a:xfrm>
            <a:custGeom>
              <a:avLst/>
              <a:gdLst/>
              <a:ahLst/>
              <a:cxnLst/>
              <a:rect l="l" t="t" r="r" b="b"/>
              <a:pathLst>
                <a:path w="394" h="386" extrusionOk="0">
                  <a:moveTo>
                    <a:pt x="161" y="1"/>
                  </a:moveTo>
                  <a:cubicBezTo>
                    <a:pt x="45" y="36"/>
                    <a:pt x="1" y="179"/>
                    <a:pt x="54" y="277"/>
                  </a:cubicBezTo>
                  <a:cubicBezTo>
                    <a:pt x="99" y="347"/>
                    <a:pt x="180" y="386"/>
                    <a:pt x="261" y="386"/>
                  </a:cubicBezTo>
                  <a:cubicBezTo>
                    <a:pt x="294" y="386"/>
                    <a:pt x="327" y="379"/>
                    <a:pt x="358" y="367"/>
                  </a:cubicBezTo>
                  <a:cubicBezTo>
                    <a:pt x="393" y="295"/>
                    <a:pt x="375" y="206"/>
                    <a:pt x="331" y="144"/>
                  </a:cubicBezTo>
                  <a:cubicBezTo>
                    <a:pt x="286" y="81"/>
                    <a:pt x="224" y="45"/>
                    <a:pt x="16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7"/>
            <p:cNvSpPr/>
            <p:nvPr/>
          </p:nvSpPr>
          <p:spPr>
            <a:xfrm>
              <a:off x="-3667800" y="-539175"/>
              <a:ext cx="6275" cy="6575"/>
            </a:xfrm>
            <a:custGeom>
              <a:avLst/>
              <a:gdLst/>
              <a:ahLst/>
              <a:cxnLst/>
              <a:rect l="l" t="t" r="r" b="b"/>
              <a:pathLst>
                <a:path w="251" h="263" extrusionOk="0">
                  <a:moveTo>
                    <a:pt x="192" y="0"/>
                  </a:moveTo>
                  <a:cubicBezTo>
                    <a:pt x="177" y="0"/>
                    <a:pt x="162" y="7"/>
                    <a:pt x="152" y="22"/>
                  </a:cubicBezTo>
                  <a:cubicBezTo>
                    <a:pt x="116" y="57"/>
                    <a:pt x="90" y="102"/>
                    <a:pt x="72" y="146"/>
                  </a:cubicBezTo>
                  <a:lnTo>
                    <a:pt x="36" y="155"/>
                  </a:lnTo>
                  <a:cubicBezTo>
                    <a:pt x="9" y="164"/>
                    <a:pt x="0" y="191"/>
                    <a:pt x="0" y="227"/>
                  </a:cubicBezTo>
                  <a:cubicBezTo>
                    <a:pt x="9" y="245"/>
                    <a:pt x="36" y="262"/>
                    <a:pt x="54" y="262"/>
                  </a:cubicBezTo>
                  <a:lnTo>
                    <a:pt x="72" y="262"/>
                  </a:lnTo>
                  <a:lnTo>
                    <a:pt x="125" y="245"/>
                  </a:lnTo>
                  <a:cubicBezTo>
                    <a:pt x="143" y="236"/>
                    <a:pt x="161" y="227"/>
                    <a:pt x="161" y="209"/>
                  </a:cubicBezTo>
                  <a:cubicBezTo>
                    <a:pt x="179" y="164"/>
                    <a:pt x="206" y="129"/>
                    <a:pt x="232" y="93"/>
                  </a:cubicBezTo>
                  <a:cubicBezTo>
                    <a:pt x="250" y="66"/>
                    <a:pt x="250" y="31"/>
                    <a:pt x="223" y="13"/>
                  </a:cubicBezTo>
                  <a:cubicBezTo>
                    <a:pt x="215" y="5"/>
                    <a:pt x="204"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7"/>
            <p:cNvSpPr/>
            <p:nvPr/>
          </p:nvSpPr>
          <p:spPr>
            <a:xfrm>
              <a:off x="-3700150" y="-503400"/>
              <a:ext cx="7400" cy="3200"/>
            </a:xfrm>
            <a:custGeom>
              <a:avLst/>
              <a:gdLst/>
              <a:ahLst/>
              <a:cxnLst/>
              <a:rect l="l" t="t" r="r" b="b"/>
              <a:pathLst>
                <a:path w="296" h="128" extrusionOk="0">
                  <a:moveTo>
                    <a:pt x="230" y="1"/>
                  </a:moveTo>
                  <a:cubicBezTo>
                    <a:pt x="225" y="1"/>
                    <a:pt x="220" y="2"/>
                    <a:pt x="215" y="3"/>
                  </a:cubicBezTo>
                  <a:cubicBezTo>
                    <a:pt x="182" y="16"/>
                    <a:pt x="145" y="24"/>
                    <a:pt x="110" y="24"/>
                  </a:cubicBezTo>
                  <a:cubicBezTo>
                    <a:pt x="97" y="24"/>
                    <a:pt x="84" y="23"/>
                    <a:pt x="72" y="21"/>
                  </a:cubicBezTo>
                  <a:cubicBezTo>
                    <a:pt x="68" y="19"/>
                    <a:pt x="63" y="19"/>
                    <a:pt x="58" y="19"/>
                  </a:cubicBezTo>
                  <a:cubicBezTo>
                    <a:pt x="34" y="19"/>
                    <a:pt x="10" y="36"/>
                    <a:pt x="10" y="66"/>
                  </a:cubicBezTo>
                  <a:cubicBezTo>
                    <a:pt x="1" y="92"/>
                    <a:pt x="28" y="119"/>
                    <a:pt x="54" y="128"/>
                  </a:cubicBezTo>
                  <a:lnTo>
                    <a:pt x="126" y="128"/>
                  </a:lnTo>
                  <a:cubicBezTo>
                    <a:pt x="170" y="128"/>
                    <a:pt x="215" y="119"/>
                    <a:pt x="251" y="110"/>
                  </a:cubicBezTo>
                  <a:cubicBezTo>
                    <a:pt x="286" y="92"/>
                    <a:pt x="295" y="66"/>
                    <a:pt x="286" y="39"/>
                  </a:cubicBezTo>
                  <a:cubicBezTo>
                    <a:pt x="279" y="17"/>
                    <a:pt x="253" y="1"/>
                    <a:pt x="23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7"/>
            <p:cNvSpPr/>
            <p:nvPr/>
          </p:nvSpPr>
          <p:spPr>
            <a:xfrm>
              <a:off x="-3704600" y="-588350"/>
              <a:ext cx="8275" cy="8100"/>
            </a:xfrm>
            <a:custGeom>
              <a:avLst/>
              <a:gdLst/>
              <a:ahLst/>
              <a:cxnLst/>
              <a:rect l="l" t="t" r="r" b="b"/>
              <a:pathLst>
                <a:path w="331" h="324" extrusionOk="0">
                  <a:moveTo>
                    <a:pt x="65" y="0"/>
                  </a:moveTo>
                  <a:cubicBezTo>
                    <a:pt x="61" y="0"/>
                    <a:pt x="57" y="1"/>
                    <a:pt x="54" y="2"/>
                  </a:cubicBezTo>
                  <a:cubicBezTo>
                    <a:pt x="18" y="11"/>
                    <a:pt x="0" y="38"/>
                    <a:pt x="9" y="65"/>
                  </a:cubicBezTo>
                  <a:cubicBezTo>
                    <a:pt x="27" y="190"/>
                    <a:pt x="134" y="297"/>
                    <a:pt x="268" y="323"/>
                  </a:cubicBezTo>
                  <a:lnTo>
                    <a:pt x="277" y="323"/>
                  </a:lnTo>
                  <a:cubicBezTo>
                    <a:pt x="304" y="323"/>
                    <a:pt x="322" y="305"/>
                    <a:pt x="330" y="279"/>
                  </a:cubicBezTo>
                  <a:cubicBezTo>
                    <a:pt x="330" y="252"/>
                    <a:pt x="313" y="216"/>
                    <a:pt x="286" y="216"/>
                  </a:cubicBezTo>
                  <a:cubicBezTo>
                    <a:pt x="197" y="198"/>
                    <a:pt x="125" y="127"/>
                    <a:pt x="116" y="47"/>
                  </a:cubicBezTo>
                  <a:cubicBezTo>
                    <a:pt x="109" y="24"/>
                    <a:pt x="88" y="0"/>
                    <a:pt x="6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7"/>
            <p:cNvSpPr/>
            <p:nvPr/>
          </p:nvSpPr>
          <p:spPr>
            <a:xfrm>
              <a:off x="-3678500" y="-514775"/>
              <a:ext cx="5150" cy="5675"/>
            </a:xfrm>
            <a:custGeom>
              <a:avLst/>
              <a:gdLst/>
              <a:ahLst/>
              <a:cxnLst/>
              <a:rect l="l" t="t" r="r" b="b"/>
              <a:pathLst>
                <a:path w="206" h="227" extrusionOk="0">
                  <a:moveTo>
                    <a:pt x="59" y="1"/>
                  </a:moveTo>
                  <a:cubicBezTo>
                    <a:pt x="54" y="1"/>
                    <a:pt x="49" y="2"/>
                    <a:pt x="45" y="3"/>
                  </a:cubicBezTo>
                  <a:cubicBezTo>
                    <a:pt x="18" y="12"/>
                    <a:pt x="0" y="39"/>
                    <a:pt x="9" y="66"/>
                  </a:cubicBezTo>
                  <a:cubicBezTo>
                    <a:pt x="27" y="128"/>
                    <a:pt x="63" y="182"/>
                    <a:pt x="107" y="217"/>
                  </a:cubicBezTo>
                  <a:cubicBezTo>
                    <a:pt x="116" y="226"/>
                    <a:pt x="134" y="226"/>
                    <a:pt x="143" y="226"/>
                  </a:cubicBezTo>
                  <a:cubicBezTo>
                    <a:pt x="161" y="226"/>
                    <a:pt x="179" y="217"/>
                    <a:pt x="187" y="199"/>
                  </a:cubicBezTo>
                  <a:cubicBezTo>
                    <a:pt x="205" y="173"/>
                    <a:pt x="196" y="146"/>
                    <a:pt x="170" y="128"/>
                  </a:cubicBezTo>
                  <a:cubicBezTo>
                    <a:pt x="143" y="110"/>
                    <a:pt x="125" y="74"/>
                    <a:pt x="116" y="48"/>
                  </a:cubicBezTo>
                  <a:cubicBezTo>
                    <a:pt x="109" y="18"/>
                    <a:pt x="83" y="1"/>
                    <a:pt x="5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7"/>
            <p:cNvSpPr/>
            <p:nvPr/>
          </p:nvSpPr>
          <p:spPr>
            <a:xfrm>
              <a:off x="-3683850" y="-607700"/>
              <a:ext cx="6250" cy="6700"/>
            </a:xfrm>
            <a:custGeom>
              <a:avLst/>
              <a:gdLst/>
              <a:ahLst/>
              <a:cxnLst/>
              <a:rect l="l" t="t" r="r" b="b"/>
              <a:pathLst>
                <a:path w="250" h="268" extrusionOk="0">
                  <a:moveTo>
                    <a:pt x="54" y="0"/>
                  </a:moveTo>
                  <a:cubicBezTo>
                    <a:pt x="27" y="0"/>
                    <a:pt x="0" y="27"/>
                    <a:pt x="0" y="54"/>
                  </a:cubicBezTo>
                  <a:cubicBezTo>
                    <a:pt x="9" y="161"/>
                    <a:pt x="107" y="232"/>
                    <a:pt x="161" y="259"/>
                  </a:cubicBezTo>
                  <a:cubicBezTo>
                    <a:pt x="170" y="268"/>
                    <a:pt x="178" y="268"/>
                    <a:pt x="187" y="268"/>
                  </a:cubicBezTo>
                  <a:cubicBezTo>
                    <a:pt x="205" y="268"/>
                    <a:pt x="223" y="259"/>
                    <a:pt x="232" y="241"/>
                  </a:cubicBezTo>
                  <a:cubicBezTo>
                    <a:pt x="250" y="214"/>
                    <a:pt x="241" y="187"/>
                    <a:pt x="214" y="170"/>
                  </a:cubicBezTo>
                  <a:cubicBezTo>
                    <a:pt x="170" y="134"/>
                    <a:pt x="116" y="98"/>
                    <a:pt x="116" y="54"/>
                  </a:cubicBezTo>
                  <a:cubicBezTo>
                    <a:pt x="107" y="27"/>
                    <a:pt x="89" y="0"/>
                    <a:pt x="5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7"/>
            <p:cNvSpPr/>
            <p:nvPr/>
          </p:nvSpPr>
          <p:spPr>
            <a:xfrm>
              <a:off x="-3692775" y="-480375"/>
              <a:ext cx="4925" cy="3825"/>
            </a:xfrm>
            <a:custGeom>
              <a:avLst/>
              <a:gdLst/>
              <a:ahLst/>
              <a:cxnLst/>
              <a:rect l="l" t="t" r="r" b="b"/>
              <a:pathLst>
                <a:path w="197" h="153" extrusionOk="0">
                  <a:moveTo>
                    <a:pt x="140" y="1"/>
                  </a:moveTo>
                  <a:cubicBezTo>
                    <a:pt x="131" y="1"/>
                    <a:pt x="122" y="4"/>
                    <a:pt x="116" y="10"/>
                  </a:cubicBezTo>
                  <a:lnTo>
                    <a:pt x="36" y="46"/>
                  </a:lnTo>
                  <a:cubicBezTo>
                    <a:pt x="9" y="63"/>
                    <a:pt x="0" y="99"/>
                    <a:pt x="18" y="117"/>
                  </a:cubicBezTo>
                  <a:cubicBezTo>
                    <a:pt x="27" y="144"/>
                    <a:pt x="45" y="153"/>
                    <a:pt x="63" y="153"/>
                  </a:cubicBezTo>
                  <a:cubicBezTo>
                    <a:pt x="72" y="153"/>
                    <a:pt x="80" y="144"/>
                    <a:pt x="89" y="144"/>
                  </a:cubicBezTo>
                  <a:lnTo>
                    <a:pt x="161" y="99"/>
                  </a:lnTo>
                  <a:cubicBezTo>
                    <a:pt x="188" y="81"/>
                    <a:pt x="196" y="54"/>
                    <a:pt x="188" y="28"/>
                  </a:cubicBezTo>
                  <a:cubicBezTo>
                    <a:pt x="176" y="10"/>
                    <a:pt x="157" y="1"/>
                    <a:pt x="14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7"/>
            <p:cNvSpPr/>
            <p:nvPr/>
          </p:nvSpPr>
          <p:spPr>
            <a:xfrm>
              <a:off x="-3726675" y="-513375"/>
              <a:ext cx="8950" cy="2925"/>
            </a:xfrm>
            <a:custGeom>
              <a:avLst/>
              <a:gdLst/>
              <a:ahLst/>
              <a:cxnLst/>
              <a:rect l="l" t="t" r="r" b="b"/>
              <a:pathLst>
                <a:path w="358" h="117" extrusionOk="0">
                  <a:moveTo>
                    <a:pt x="54" y="1"/>
                  </a:moveTo>
                  <a:cubicBezTo>
                    <a:pt x="18" y="10"/>
                    <a:pt x="0" y="27"/>
                    <a:pt x="0" y="63"/>
                  </a:cubicBezTo>
                  <a:cubicBezTo>
                    <a:pt x="0" y="90"/>
                    <a:pt x="18" y="117"/>
                    <a:pt x="54" y="117"/>
                  </a:cubicBezTo>
                  <a:lnTo>
                    <a:pt x="304" y="108"/>
                  </a:lnTo>
                  <a:cubicBezTo>
                    <a:pt x="330" y="108"/>
                    <a:pt x="357" y="81"/>
                    <a:pt x="357" y="54"/>
                  </a:cubicBezTo>
                  <a:cubicBezTo>
                    <a:pt x="357" y="18"/>
                    <a:pt x="330" y="1"/>
                    <a:pt x="30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7"/>
            <p:cNvSpPr/>
            <p:nvPr/>
          </p:nvSpPr>
          <p:spPr>
            <a:xfrm>
              <a:off x="-3704150" y="-522800"/>
              <a:ext cx="22550" cy="19800"/>
            </a:xfrm>
            <a:custGeom>
              <a:avLst/>
              <a:gdLst/>
              <a:ahLst/>
              <a:cxnLst/>
              <a:rect l="l" t="t" r="r" b="b"/>
              <a:pathLst>
                <a:path w="902" h="792" extrusionOk="0">
                  <a:moveTo>
                    <a:pt x="375" y="0"/>
                  </a:moveTo>
                  <a:cubicBezTo>
                    <a:pt x="360" y="0"/>
                    <a:pt x="345" y="1"/>
                    <a:pt x="330" y="3"/>
                  </a:cubicBezTo>
                  <a:cubicBezTo>
                    <a:pt x="161" y="21"/>
                    <a:pt x="18" y="181"/>
                    <a:pt x="9" y="351"/>
                  </a:cubicBezTo>
                  <a:cubicBezTo>
                    <a:pt x="0" y="520"/>
                    <a:pt x="107" y="690"/>
                    <a:pt x="268" y="761"/>
                  </a:cubicBezTo>
                  <a:cubicBezTo>
                    <a:pt x="321" y="782"/>
                    <a:pt x="379" y="792"/>
                    <a:pt x="437" y="792"/>
                  </a:cubicBezTo>
                  <a:cubicBezTo>
                    <a:pt x="552" y="792"/>
                    <a:pt x="669" y="752"/>
                    <a:pt x="759" y="681"/>
                  </a:cubicBezTo>
                  <a:cubicBezTo>
                    <a:pt x="812" y="636"/>
                    <a:pt x="857" y="583"/>
                    <a:pt x="874" y="511"/>
                  </a:cubicBezTo>
                  <a:cubicBezTo>
                    <a:pt x="901" y="378"/>
                    <a:pt x="821" y="244"/>
                    <a:pt x="723" y="155"/>
                  </a:cubicBezTo>
                  <a:cubicBezTo>
                    <a:pt x="627" y="67"/>
                    <a:pt x="502" y="0"/>
                    <a:pt x="37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7"/>
            <p:cNvSpPr/>
            <p:nvPr/>
          </p:nvSpPr>
          <p:spPr>
            <a:xfrm>
              <a:off x="-3712425" y="-563475"/>
              <a:ext cx="20325" cy="23900"/>
            </a:xfrm>
            <a:custGeom>
              <a:avLst/>
              <a:gdLst/>
              <a:ahLst/>
              <a:cxnLst/>
              <a:rect l="l" t="t" r="r" b="b"/>
              <a:pathLst>
                <a:path w="813" h="956" extrusionOk="0">
                  <a:moveTo>
                    <a:pt x="331" y="1"/>
                  </a:moveTo>
                  <a:cubicBezTo>
                    <a:pt x="152" y="72"/>
                    <a:pt x="54" y="260"/>
                    <a:pt x="18" y="438"/>
                  </a:cubicBezTo>
                  <a:cubicBezTo>
                    <a:pt x="1" y="563"/>
                    <a:pt x="1" y="697"/>
                    <a:pt x="63" y="795"/>
                  </a:cubicBezTo>
                  <a:cubicBezTo>
                    <a:pt x="126" y="902"/>
                    <a:pt x="250" y="956"/>
                    <a:pt x="366" y="956"/>
                  </a:cubicBezTo>
                  <a:cubicBezTo>
                    <a:pt x="482" y="956"/>
                    <a:pt x="598" y="902"/>
                    <a:pt x="679" y="813"/>
                  </a:cubicBezTo>
                  <a:cubicBezTo>
                    <a:pt x="768" y="724"/>
                    <a:pt x="812" y="590"/>
                    <a:pt x="812" y="465"/>
                  </a:cubicBezTo>
                  <a:cubicBezTo>
                    <a:pt x="804" y="331"/>
                    <a:pt x="438" y="81"/>
                    <a:pt x="33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7"/>
            <p:cNvSpPr/>
            <p:nvPr/>
          </p:nvSpPr>
          <p:spPr>
            <a:xfrm>
              <a:off x="-3682275" y="-578200"/>
              <a:ext cx="16975" cy="16650"/>
            </a:xfrm>
            <a:custGeom>
              <a:avLst/>
              <a:gdLst/>
              <a:ahLst/>
              <a:cxnLst/>
              <a:rect l="l" t="t" r="r" b="b"/>
              <a:pathLst>
                <a:path w="679" h="666" extrusionOk="0">
                  <a:moveTo>
                    <a:pt x="286" y="1"/>
                  </a:moveTo>
                  <a:cubicBezTo>
                    <a:pt x="241" y="1"/>
                    <a:pt x="206" y="1"/>
                    <a:pt x="161" y="10"/>
                  </a:cubicBezTo>
                  <a:cubicBezTo>
                    <a:pt x="54" y="54"/>
                    <a:pt x="0" y="188"/>
                    <a:pt x="9" y="304"/>
                  </a:cubicBezTo>
                  <a:cubicBezTo>
                    <a:pt x="18" y="438"/>
                    <a:pt x="99" y="572"/>
                    <a:pt x="223" y="634"/>
                  </a:cubicBezTo>
                  <a:cubicBezTo>
                    <a:pt x="265" y="655"/>
                    <a:pt x="311" y="665"/>
                    <a:pt x="356" y="665"/>
                  </a:cubicBezTo>
                  <a:cubicBezTo>
                    <a:pt x="447" y="665"/>
                    <a:pt x="539" y="625"/>
                    <a:pt x="598" y="554"/>
                  </a:cubicBezTo>
                  <a:cubicBezTo>
                    <a:pt x="678" y="456"/>
                    <a:pt x="678" y="304"/>
                    <a:pt x="607" y="197"/>
                  </a:cubicBezTo>
                  <a:cubicBezTo>
                    <a:pt x="536" y="81"/>
                    <a:pt x="411" y="19"/>
                    <a:pt x="2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7"/>
            <p:cNvSpPr/>
            <p:nvPr/>
          </p:nvSpPr>
          <p:spPr>
            <a:xfrm>
              <a:off x="-3687850" y="-493150"/>
              <a:ext cx="6475" cy="5575"/>
            </a:xfrm>
            <a:custGeom>
              <a:avLst/>
              <a:gdLst/>
              <a:ahLst/>
              <a:cxnLst/>
              <a:rect l="l" t="t" r="r" b="b"/>
              <a:pathLst>
                <a:path w="259" h="223" extrusionOk="0">
                  <a:moveTo>
                    <a:pt x="128" y="1"/>
                  </a:moveTo>
                  <a:cubicBezTo>
                    <a:pt x="64" y="1"/>
                    <a:pt x="0" y="65"/>
                    <a:pt x="8" y="137"/>
                  </a:cubicBezTo>
                  <a:cubicBezTo>
                    <a:pt x="20" y="189"/>
                    <a:pt x="76" y="223"/>
                    <a:pt x="129" y="223"/>
                  </a:cubicBezTo>
                  <a:cubicBezTo>
                    <a:pt x="158" y="223"/>
                    <a:pt x="186" y="213"/>
                    <a:pt x="205" y="191"/>
                  </a:cubicBezTo>
                  <a:cubicBezTo>
                    <a:pt x="258" y="137"/>
                    <a:pt x="231" y="30"/>
                    <a:pt x="151" y="3"/>
                  </a:cubicBezTo>
                  <a:cubicBezTo>
                    <a:pt x="144" y="2"/>
                    <a:pt x="136" y="1"/>
                    <a:pt x="12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7"/>
            <p:cNvSpPr/>
            <p:nvPr/>
          </p:nvSpPr>
          <p:spPr>
            <a:xfrm>
              <a:off x="-3767387" y="-649700"/>
              <a:ext cx="15625" cy="13150"/>
            </a:xfrm>
            <a:custGeom>
              <a:avLst/>
              <a:gdLst/>
              <a:ahLst/>
              <a:cxnLst/>
              <a:rect l="l" t="t" r="r" b="b"/>
              <a:pathLst>
                <a:path w="625" h="526" extrusionOk="0">
                  <a:moveTo>
                    <a:pt x="373" y="0"/>
                  </a:moveTo>
                  <a:cubicBezTo>
                    <a:pt x="329" y="0"/>
                    <a:pt x="317" y="44"/>
                    <a:pt x="250" y="78"/>
                  </a:cubicBezTo>
                  <a:cubicBezTo>
                    <a:pt x="170" y="114"/>
                    <a:pt x="107" y="167"/>
                    <a:pt x="62" y="230"/>
                  </a:cubicBezTo>
                  <a:cubicBezTo>
                    <a:pt x="36" y="266"/>
                    <a:pt x="18" y="301"/>
                    <a:pt x="9" y="346"/>
                  </a:cubicBezTo>
                  <a:cubicBezTo>
                    <a:pt x="0" y="435"/>
                    <a:pt x="89" y="506"/>
                    <a:pt x="170" y="524"/>
                  </a:cubicBezTo>
                  <a:cubicBezTo>
                    <a:pt x="181" y="525"/>
                    <a:pt x="193" y="526"/>
                    <a:pt x="204" y="526"/>
                  </a:cubicBezTo>
                  <a:cubicBezTo>
                    <a:pt x="282" y="526"/>
                    <a:pt x="358" y="501"/>
                    <a:pt x="428" y="462"/>
                  </a:cubicBezTo>
                  <a:cubicBezTo>
                    <a:pt x="509" y="426"/>
                    <a:pt x="598" y="355"/>
                    <a:pt x="607" y="266"/>
                  </a:cubicBezTo>
                  <a:cubicBezTo>
                    <a:pt x="624" y="159"/>
                    <a:pt x="526" y="69"/>
                    <a:pt x="428" y="16"/>
                  </a:cubicBezTo>
                  <a:cubicBezTo>
                    <a:pt x="404" y="5"/>
                    <a:pt x="387" y="0"/>
                    <a:pt x="37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
            <p:cNvSpPr/>
            <p:nvPr/>
          </p:nvSpPr>
          <p:spPr>
            <a:xfrm>
              <a:off x="-3708625" y="-496700"/>
              <a:ext cx="10075" cy="9625"/>
            </a:xfrm>
            <a:custGeom>
              <a:avLst/>
              <a:gdLst/>
              <a:ahLst/>
              <a:cxnLst/>
              <a:rect l="l" t="t" r="r" b="b"/>
              <a:pathLst>
                <a:path w="403" h="385" extrusionOk="0">
                  <a:moveTo>
                    <a:pt x="198" y="1"/>
                  </a:moveTo>
                  <a:cubicBezTo>
                    <a:pt x="99" y="1"/>
                    <a:pt x="1" y="92"/>
                    <a:pt x="1" y="190"/>
                  </a:cubicBezTo>
                  <a:cubicBezTo>
                    <a:pt x="1" y="217"/>
                    <a:pt x="1" y="252"/>
                    <a:pt x="19" y="279"/>
                  </a:cubicBezTo>
                  <a:cubicBezTo>
                    <a:pt x="36" y="315"/>
                    <a:pt x="63" y="342"/>
                    <a:pt x="99" y="368"/>
                  </a:cubicBezTo>
                  <a:cubicBezTo>
                    <a:pt x="123" y="379"/>
                    <a:pt x="148" y="384"/>
                    <a:pt x="174" y="384"/>
                  </a:cubicBezTo>
                  <a:cubicBezTo>
                    <a:pt x="256" y="384"/>
                    <a:pt x="339" y="334"/>
                    <a:pt x="367" y="252"/>
                  </a:cubicBezTo>
                  <a:cubicBezTo>
                    <a:pt x="402" y="154"/>
                    <a:pt x="331" y="29"/>
                    <a:pt x="224" y="3"/>
                  </a:cubicBezTo>
                  <a:cubicBezTo>
                    <a:pt x="215" y="1"/>
                    <a:pt x="207" y="1"/>
                    <a:pt x="19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
            <p:cNvSpPr/>
            <p:nvPr/>
          </p:nvSpPr>
          <p:spPr>
            <a:xfrm>
              <a:off x="-3693000" y="-481275"/>
              <a:ext cx="10950" cy="8050"/>
            </a:xfrm>
            <a:custGeom>
              <a:avLst/>
              <a:gdLst/>
              <a:ahLst/>
              <a:cxnLst/>
              <a:rect l="l" t="t" r="r" b="b"/>
              <a:pathLst>
                <a:path w="438" h="322" extrusionOk="0">
                  <a:moveTo>
                    <a:pt x="160" y="0"/>
                  </a:moveTo>
                  <a:cubicBezTo>
                    <a:pt x="127" y="0"/>
                    <a:pt x="96" y="9"/>
                    <a:pt x="72" y="28"/>
                  </a:cubicBezTo>
                  <a:cubicBezTo>
                    <a:pt x="0" y="90"/>
                    <a:pt x="18" y="206"/>
                    <a:pt x="89" y="260"/>
                  </a:cubicBezTo>
                  <a:cubicBezTo>
                    <a:pt x="134" y="304"/>
                    <a:pt x="196" y="322"/>
                    <a:pt x="260" y="322"/>
                  </a:cubicBezTo>
                  <a:cubicBezTo>
                    <a:pt x="287" y="322"/>
                    <a:pt x="313" y="319"/>
                    <a:pt x="339" y="313"/>
                  </a:cubicBezTo>
                  <a:cubicBezTo>
                    <a:pt x="366" y="305"/>
                    <a:pt x="393" y="296"/>
                    <a:pt x="411" y="269"/>
                  </a:cubicBezTo>
                  <a:cubicBezTo>
                    <a:pt x="437" y="233"/>
                    <a:pt x="411" y="171"/>
                    <a:pt x="375" y="135"/>
                  </a:cubicBezTo>
                  <a:cubicBezTo>
                    <a:pt x="330" y="90"/>
                    <a:pt x="295" y="46"/>
                    <a:pt x="241" y="19"/>
                  </a:cubicBezTo>
                  <a:cubicBezTo>
                    <a:pt x="216" y="7"/>
                    <a:pt x="188" y="0"/>
                    <a:pt x="16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7"/>
            <p:cNvSpPr/>
            <p:nvPr/>
          </p:nvSpPr>
          <p:spPr>
            <a:xfrm>
              <a:off x="-3825475" y="-65372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7"/>
            <p:cNvSpPr/>
            <p:nvPr/>
          </p:nvSpPr>
          <p:spPr>
            <a:xfrm>
              <a:off x="-3885000" y="-607562"/>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7"/>
            <p:cNvSpPr/>
            <p:nvPr/>
          </p:nvSpPr>
          <p:spPr>
            <a:xfrm>
              <a:off x="-3905650" y="-569950"/>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35" name="Google Shape;935;p7"/>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936" name="Google Shape;936;p7"/>
          <p:cNvGrpSpPr/>
          <p:nvPr/>
        </p:nvGrpSpPr>
        <p:grpSpPr>
          <a:xfrm>
            <a:off x="6941138" y="-338229"/>
            <a:ext cx="2979520" cy="5140428"/>
            <a:chOff x="6941138" y="-475854"/>
            <a:chExt cx="2979520" cy="5140428"/>
          </a:xfrm>
        </p:grpSpPr>
        <p:sp>
          <p:nvSpPr>
            <p:cNvPr id="937" name="Google Shape;937;p7"/>
            <p:cNvSpPr/>
            <p:nvPr/>
          </p:nvSpPr>
          <p:spPr>
            <a:xfrm flipH="1">
              <a:off x="7431083" y="41743"/>
              <a:ext cx="2413569" cy="4622830"/>
            </a:xfrm>
            <a:custGeom>
              <a:avLst/>
              <a:gdLst/>
              <a:ahLst/>
              <a:cxnLst/>
              <a:rect l="l" t="t" r="r" b="b"/>
              <a:pathLst>
                <a:path w="18228" h="34913" extrusionOk="0">
                  <a:moveTo>
                    <a:pt x="8356" y="1"/>
                  </a:moveTo>
                  <a:lnTo>
                    <a:pt x="8356" y="1"/>
                  </a:lnTo>
                  <a:cubicBezTo>
                    <a:pt x="8397" y="192"/>
                    <a:pt x="8329" y="397"/>
                    <a:pt x="8233" y="629"/>
                  </a:cubicBezTo>
                  <a:lnTo>
                    <a:pt x="8137" y="834"/>
                  </a:lnTo>
                  <a:cubicBezTo>
                    <a:pt x="8055" y="1052"/>
                    <a:pt x="8001" y="1257"/>
                    <a:pt x="8042" y="1462"/>
                  </a:cubicBezTo>
                  <a:cubicBezTo>
                    <a:pt x="8014" y="1448"/>
                    <a:pt x="7892" y="1393"/>
                    <a:pt x="7864" y="1380"/>
                  </a:cubicBezTo>
                  <a:cubicBezTo>
                    <a:pt x="7578" y="1202"/>
                    <a:pt x="7264" y="984"/>
                    <a:pt x="7100" y="683"/>
                  </a:cubicBezTo>
                  <a:cubicBezTo>
                    <a:pt x="6990" y="492"/>
                    <a:pt x="6950" y="219"/>
                    <a:pt x="7045" y="14"/>
                  </a:cubicBezTo>
                  <a:lnTo>
                    <a:pt x="6881" y="14"/>
                  </a:lnTo>
                  <a:cubicBezTo>
                    <a:pt x="6813" y="287"/>
                    <a:pt x="6827" y="342"/>
                    <a:pt x="6881" y="738"/>
                  </a:cubicBezTo>
                  <a:cubicBezTo>
                    <a:pt x="6881" y="779"/>
                    <a:pt x="6922" y="875"/>
                    <a:pt x="6963" y="956"/>
                  </a:cubicBezTo>
                  <a:cubicBezTo>
                    <a:pt x="6977" y="1011"/>
                    <a:pt x="6950" y="1066"/>
                    <a:pt x="6895" y="1066"/>
                  </a:cubicBezTo>
                  <a:cubicBezTo>
                    <a:pt x="6622" y="1066"/>
                    <a:pt x="6362" y="984"/>
                    <a:pt x="6158" y="601"/>
                  </a:cubicBezTo>
                  <a:cubicBezTo>
                    <a:pt x="6062" y="424"/>
                    <a:pt x="5994" y="219"/>
                    <a:pt x="6021" y="14"/>
                  </a:cubicBezTo>
                  <a:lnTo>
                    <a:pt x="5898" y="14"/>
                  </a:lnTo>
                  <a:cubicBezTo>
                    <a:pt x="5871" y="274"/>
                    <a:pt x="5939" y="547"/>
                    <a:pt x="6076" y="765"/>
                  </a:cubicBezTo>
                  <a:cubicBezTo>
                    <a:pt x="6294" y="1079"/>
                    <a:pt x="6526" y="1271"/>
                    <a:pt x="6909" y="1271"/>
                  </a:cubicBezTo>
                  <a:cubicBezTo>
                    <a:pt x="6990" y="1271"/>
                    <a:pt x="7086" y="1257"/>
                    <a:pt x="7168" y="1230"/>
                  </a:cubicBezTo>
                  <a:lnTo>
                    <a:pt x="7195" y="1230"/>
                  </a:lnTo>
                  <a:cubicBezTo>
                    <a:pt x="7414" y="1434"/>
                    <a:pt x="7673" y="1585"/>
                    <a:pt x="7892" y="1721"/>
                  </a:cubicBezTo>
                  <a:cubicBezTo>
                    <a:pt x="8083" y="1844"/>
                    <a:pt x="8274" y="1953"/>
                    <a:pt x="8451" y="2062"/>
                  </a:cubicBezTo>
                  <a:cubicBezTo>
                    <a:pt x="8267" y="2105"/>
                    <a:pt x="8079" y="2126"/>
                    <a:pt x="7893" y="2126"/>
                  </a:cubicBezTo>
                  <a:cubicBezTo>
                    <a:pt x="7540" y="2126"/>
                    <a:pt x="7189" y="2050"/>
                    <a:pt x="6868" y="1899"/>
                  </a:cubicBezTo>
                  <a:lnTo>
                    <a:pt x="6868" y="1899"/>
                  </a:lnTo>
                  <a:cubicBezTo>
                    <a:pt x="6840" y="1926"/>
                    <a:pt x="6854" y="1980"/>
                    <a:pt x="6895" y="2008"/>
                  </a:cubicBezTo>
                  <a:cubicBezTo>
                    <a:pt x="6922" y="2035"/>
                    <a:pt x="6963" y="2062"/>
                    <a:pt x="7004" y="2076"/>
                  </a:cubicBezTo>
                  <a:cubicBezTo>
                    <a:pt x="7619" y="2281"/>
                    <a:pt x="8301" y="2226"/>
                    <a:pt x="8929" y="2404"/>
                  </a:cubicBezTo>
                  <a:cubicBezTo>
                    <a:pt x="9298" y="2690"/>
                    <a:pt x="9653" y="3004"/>
                    <a:pt x="9994" y="3332"/>
                  </a:cubicBezTo>
                  <a:cubicBezTo>
                    <a:pt x="10759" y="4069"/>
                    <a:pt x="11032" y="4902"/>
                    <a:pt x="10882" y="5708"/>
                  </a:cubicBezTo>
                  <a:cubicBezTo>
                    <a:pt x="10718" y="6609"/>
                    <a:pt x="9981" y="7059"/>
                    <a:pt x="9353" y="7442"/>
                  </a:cubicBezTo>
                  <a:cubicBezTo>
                    <a:pt x="9052" y="7633"/>
                    <a:pt x="8588" y="7838"/>
                    <a:pt x="8274" y="8002"/>
                  </a:cubicBezTo>
                  <a:cubicBezTo>
                    <a:pt x="8042" y="8138"/>
                    <a:pt x="7919" y="8206"/>
                    <a:pt x="7810" y="8288"/>
                  </a:cubicBezTo>
                  <a:cubicBezTo>
                    <a:pt x="7772" y="8314"/>
                    <a:pt x="7732" y="8326"/>
                    <a:pt x="7693" y="8326"/>
                  </a:cubicBezTo>
                  <a:cubicBezTo>
                    <a:pt x="7590" y="8326"/>
                    <a:pt x="7499" y="8243"/>
                    <a:pt x="7509" y="8124"/>
                  </a:cubicBezTo>
                  <a:cubicBezTo>
                    <a:pt x="7550" y="7729"/>
                    <a:pt x="7523" y="7292"/>
                    <a:pt x="7414" y="6814"/>
                  </a:cubicBezTo>
                  <a:lnTo>
                    <a:pt x="7264" y="6814"/>
                  </a:lnTo>
                  <a:cubicBezTo>
                    <a:pt x="7441" y="7606"/>
                    <a:pt x="7100" y="8234"/>
                    <a:pt x="6840" y="8807"/>
                  </a:cubicBezTo>
                  <a:cubicBezTo>
                    <a:pt x="6253" y="9381"/>
                    <a:pt x="5639" y="10227"/>
                    <a:pt x="5557" y="10923"/>
                  </a:cubicBezTo>
                  <a:cubicBezTo>
                    <a:pt x="5543" y="11005"/>
                    <a:pt x="5530" y="11087"/>
                    <a:pt x="5543" y="11183"/>
                  </a:cubicBezTo>
                  <a:cubicBezTo>
                    <a:pt x="5543" y="11196"/>
                    <a:pt x="5543" y="11224"/>
                    <a:pt x="5557" y="11237"/>
                  </a:cubicBezTo>
                  <a:cubicBezTo>
                    <a:pt x="5557" y="11251"/>
                    <a:pt x="5557" y="11265"/>
                    <a:pt x="5557" y="11278"/>
                  </a:cubicBezTo>
                  <a:cubicBezTo>
                    <a:pt x="5598" y="11647"/>
                    <a:pt x="5612" y="11811"/>
                    <a:pt x="5707" y="12111"/>
                  </a:cubicBezTo>
                  <a:cubicBezTo>
                    <a:pt x="5753" y="12262"/>
                    <a:pt x="5643" y="12383"/>
                    <a:pt x="5508" y="12383"/>
                  </a:cubicBezTo>
                  <a:cubicBezTo>
                    <a:pt x="5484" y="12383"/>
                    <a:pt x="5459" y="12379"/>
                    <a:pt x="5434" y="12371"/>
                  </a:cubicBezTo>
                  <a:cubicBezTo>
                    <a:pt x="5420" y="12357"/>
                    <a:pt x="5393" y="12357"/>
                    <a:pt x="5379" y="12343"/>
                  </a:cubicBezTo>
                  <a:cubicBezTo>
                    <a:pt x="5120" y="12261"/>
                    <a:pt x="4970" y="12207"/>
                    <a:pt x="4765" y="12111"/>
                  </a:cubicBezTo>
                  <a:cubicBezTo>
                    <a:pt x="4219" y="11852"/>
                    <a:pt x="4069" y="11934"/>
                    <a:pt x="3741" y="11388"/>
                  </a:cubicBezTo>
                  <a:cubicBezTo>
                    <a:pt x="3441" y="10896"/>
                    <a:pt x="3304" y="10309"/>
                    <a:pt x="3782" y="9954"/>
                  </a:cubicBezTo>
                  <a:cubicBezTo>
                    <a:pt x="3864" y="9899"/>
                    <a:pt x="3823" y="9913"/>
                    <a:pt x="3932" y="9858"/>
                  </a:cubicBezTo>
                  <a:cubicBezTo>
                    <a:pt x="3932" y="9858"/>
                    <a:pt x="4055" y="9722"/>
                    <a:pt x="4055" y="9722"/>
                  </a:cubicBezTo>
                  <a:cubicBezTo>
                    <a:pt x="4055" y="9722"/>
                    <a:pt x="4069" y="9708"/>
                    <a:pt x="4082" y="9708"/>
                  </a:cubicBezTo>
                  <a:cubicBezTo>
                    <a:pt x="4178" y="9695"/>
                    <a:pt x="4260" y="9640"/>
                    <a:pt x="4328" y="9558"/>
                  </a:cubicBezTo>
                  <a:cubicBezTo>
                    <a:pt x="4369" y="9531"/>
                    <a:pt x="4424" y="9503"/>
                    <a:pt x="4465" y="9462"/>
                  </a:cubicBezTo>
                  <a:cubicBezTo>
                    <a:pt x="4738" y="9217"/>
                    <a:pt x="4874" y="8807"/>
                    <a:pt x="4820" y="8370"/>
                  </a:cubicBezTo>
                  <a:cubicBezTo>
                    <a:pt x="4792" y="8070"/>
                    <a:pt x="4588" y="7387"/>
                    <a:pt x="4478" y="7114"/>
                  </a:cubicBezTo>
                  <a:lnTo>
                    <a:pt x="4287" y="7210"/>
                  </a:lnTo>
                  <a:cubicBezTo>
                    <a:pt x="4410" y="7496"/>
                    <a:pt x="4519" y="8097"/>
                    <a:pt x="4547" y="8411"/>
                  </a:cubicBezTo>
                  <a:cubicBezTo>
                    <a:pt x="4560" y="8493"/>
                    <a:pt x="4560" y="8575"/>
                    <a:pt x="4547" y="8657"/>
                  </a:cubicBezTo>
                  <a:cubicBezTo>
                    <a:pt x="4547" y="8721"/>
                    <a:pt x="4496" y="8756"/>
                    <a:pt x="4442" y="8756"/>
                  </a:cubicBezTo>
                  <a:cubicBezTo>
                    <a:pt x="4404" y="8756"/>
                    <a:pt x="4365" y="8738"/>
                    <a:pt x="4342" y="8698"/>
                  </a:cubicBezTo>
                  <a:cubicBezTo>
                    <a:pt x="4287" y="8589"/>
                    <a:pt x="4233" y="8507"/>
                    <a:pt x="4205" y="8479"/>
                  </a:cubicBezTo>
                  <a:cubicBezTo>
                    <a:pt x="4096" y="8384"/>
                    <a:pt x="4028" y="8329"/>
                    <a:pt x="3850" y="8179"/>
                  </a:cubicBezTo>
                  <a:cubicBezTo>
                    <a:pt x="3782" y="8124"/>
                    <a:pt x="3523" y="7906"/>
                    <a:pt x="3468" y="7838"/>
                  </a:cubicBezTo>
                  <a:cubicBezTo>
                    <a:pt x="3058" y="7455"/>
                    <a:pt x="2976" y="7169"/>
                    <a:pt x="2976" y="6623"/>
                  </a:cubicBezTo>
                  <a:lnTo>
                    <a:pt x="2826" y="6609"/>
                  </a:lnTo>
                  <a:lnTo>
                    <a:pt x="2826" y="6609"/>
                  </a:lnTo>
                  <a:cubicBezTo>
                    <a:pt x="2813" y="7237"/>
                    <a:pt x="3086" y="7824"/>
                    <a:pt x="3536" y="8247"/>
                  </a:cubicBezTo>
                  <a:cubicBezTo>
                    <a:pt x="3604" y="8316"/>
                    <a:pt x="3673" y="8370"/>
                    <a:pt x="3741" y="8438"/>
                  </a:cubicBezTo>
                  <a:cubicBezTo>
                    <a:pt x="3905" y="8575"/>
                    <a:pt x="4069" y="8698"/>
                    <a:pt x="4151" y="8875"/>
                  </a:cubicBezTo>
                  <a:cubicBezTo>
                    <a:pt x="4219" y="8998"/>
                    <a:pt x="4192" y="8998"/>
                    <a:pt x="4137" y="9121"/>
                  </a:cubicBezTo>
                  <a:cubicBezTo>
                    <a:pt x="4123" y="9148"/>
                    <a:pt x="4000" y="9299"/>
                    <a:pt x="3987" y="9312"/>
                  </a:cubicBezTo>
                  <a:cubicBezTo>
                    <a:pt x="3918" y="9353"/>
                    <a:pt x="3891" y="9422"/>
                    <a:pt x="3823" y="9462"/>
                  </a:cubicBezTo>
                  <a:cubicBezTo>
                    <a:pt x="3700" y="9517"/>
                    <a:pt x="3700" y="9585"/>
                    <a:pt x="3591" y="9654"/>
                  </a:cubicBezTo>
                  <a:cubicBezTo>
                    <a:pt x="2976" y="10118"/>
                    <a:pt x="2908" y="11019"/>
                    <a:pt x="3263" y="11620"/>
                  </a:cubicBezTo>
                  <a:cubicBezTo>
                    <a:pt x="3632" y="12234"/>
                    <a:pt x="4369" y="12616"/>
                    <a:pt x="4956" y="12889"/>
                  </a:cubicBezTo>
                  <a:cubicBezTo>
                    <a:pt x="5175" y="12999"/>
                    <a:pt x="5407" y="13081"/>
                    <a:pt x="5666" y="13163"/>
                  </a:cubicBezTo>
                  <a:cubicBezTo>
                    <a:pt x="6144" y="13326"/>
                    <a:pt x="5857" y="13558"/>
                    <a:pt x="6158" y="13832"/>
                  </a:cubicBezTo>
                  <a:cubicBezTo>
                    <a:pt x="6185" y="13859"/>
                    <a:pt x="6212" y="13886"/>
                    <a:pt x="6226" y="13913"/>
                  </a:cubicBezTo>
                  <a:cubicBezTo>
                    <a:pt x="6444" y="14309"/>
                    <a:pt x="6581" y="14692"/>
                    <a:pt x="6595" y="15129"/>
                  </a:cubicBezTo>
                  <a:cubicBezTo>
                    <a:pt x="6608" y="15538"/>
                    <a:pt x="6444" y="15784"/>
                    <a:pt x="6294" y="16194"/>
                  </a:cubicBezTo>
                  <a:cubicBezTo>
                    <a:pt x="6226" y="16371"/>
                    <a:pt x="6103" y="16644"/>
                    <a:pt x="6062" y="16835"/>
                  </a:cubicBezTo>
                  <a:cubicBezTo>
                    <a:pt x="5202" y="21273"/>
                    <a:pt x="246" y="25232"/>
                    <a:pt x="0" y="34830"/>
                  </a:cubicBezTo>
                  <a:lnTo>
                    <a:pt x="2840" y="34912"/>
                  </a:lnTo>
                  <a:cubicBezTo>
                    <a:pt x="3004" y="25696"/>
                    <a:pt x="7031" y="21614"/>
                    <a:pt x="7359" y="16849"/>
                  </a:cubicBezTo>
                  <a:cubicBezTo>
                    <a:pt x="7373" y="16658"/>
                    <a:pt x="7482" y="16480"/>
                    <a:pt x="7537" y="16303"/>
                  </a:cubicBezTo>
                  <a:cubicBezTo>
                    <a:pt x="7632" y="16043"/>
                    <a:pt x="7714" y="15798"/>
                    <a:pt x="7769" y="15525"/>
                  </a:cubicBezTo>
                  <a:cubicBezTo>
                    <a:pt x="7769" y="15525"/>
                    <a:pt x="7782" y="15525"/>
                    <a:pt x="7782" y="15511"/>
                  </a:cubicBezTo>
                  <a:cubicBezTo>
                    <a:pt x="7810" y="15347"/>
                    <a:pt x="7823" y="15183"/>
                    <a:pt x="7823" y="15006"/>
                  </a:cubicBezTo>
                  <a:cubicBezTo>
                    <a:pt x="7810" y="14282"/>
                    <a:pt x="7400" y="13640"/>
                    <a:pt x="7004" y="13026"/>
                  </a:cubicBezTo>
                  <a:cubicBezTo>
                    <a:pt x="6772" y="12685"/>
                    <a:pt x="6554" y="12343"/>
                    <a:pt x="6403" y="12002"/>
                  </a:cubicBezTo>
                  <a:cubicBezTo>
                    <a:pt x="6267" y="11715"/>
                    <a:pt x="6321" y="11661"/>
                    <a:pt x="6335" y="11497"/>
                  </a:cubicBezTo>
                  <a:cubicBezTo>
                    <a:pt x="6362" y="11155"/>
                    <a:pt x="6595" y="10882"/>
                    <a:pt x="6922" y="10760"/>
                  </a:cubicBezTo>
                  <a:cubicBezTo>
                    <a:pt x="7129" y="10685"/>
                    <a:pt x="7351" y="10636"/>
                    <a:pt x="7567" y="10636"/>
                  </a:cubicBezTo>
                  <a:cubicBezTo>
                    <a:pt x="7707" y="10636"/>
                    <a:pt x="7844" y="10657"/>
                    <a:pt x="7974" y="10705"/>
                  </a:cubicBezTo>
                  <a:cubicBezTo>
                    <a:pt x="8397" y="10855"/>
                    <a:pt x="8806" y="11074"/>
                    <a:pt x="9257" y="11142"/>
                  </a:cubicBezTo>
                  <a:cubicBezTo>
                    <a:pt x="9721" y="11224"/>
                    <a:pt x="10049" y="11265"/>
                    <a:pt x="10527" y="11265"/>
                  </a:cubicBezTo>
                  <a:cubicBezTo>
                    <a:pt x="11059" y="11265"/>
                    <a:pt x="11578" y="11115"/>
                    <a:pt x="11674" y="10787"/>
                  </a:cubicBezTo>
                  <a:cubicBezTo>
                    <a:pt x="11715" y="10664"/>
                    <a:pt x="11701" y="10650"/>
                    <a:pt x="11701" y="10541"/>
                  </a:cubicBezTo>
                  <a:lnTo>
                    <a:pt x="11701" y="10418"/>
                  </a:lnTo>
                  <a:cubicBezTo>
                    <a:pt x="11755" y="10295"/>
                    <a:pt x="11919" y="10186"/>
                    <a:pt x="12083" y="10186"/>
                  </a:cubicBezTo>
                  <a:cubicBezTo>
                    <a:pt x="12179" y="10186"/>
                    <a:pt x="12274" y="10186"/>
                    <a:pt x="12370" y="10200"/>
                  </a:cubicBezTo>
                  <a:cubicBezTo>
                    <a:pt x="12426" y="10205"/>
                    <a:pt x="12485" y="10209"/>
                    <a:pt x="12547" y="10209"/>
                  </a:cubicBezTo>
                  <a:cubicBezTo>
                    <a:pt x="12633" y="10209"/>
                    <a:pt x="12724" y="10202"/>
                    <a:pt x="12820" y="10186"/>
                  </a:cubicBezTo>
                  <a:cubicBezTo>
                    <a:pt x="13257" y="10118"/>
                    <a:pt x="13612" y="9681"/>
                    <a:pt x="13612" y="9230"/>
                  </a:cubicBezTo>
                  <a:cubicBezTo>
                    <a:pt x="13612" y="9189"/>
                    <a:pt x="13599" y="9148"/>
                    <a:pt x="13599" y="9107"/>
                  </a:cubicBezTo>
                  <a:cubicBezTo>
                    <a:pt x="13599" y="9039"/>
                    <a:pt x="13585" y="8971"/>
                    <a:pt x="13599" y="8916"/>
                  </a:cubicBezTo>
                  <a:cubicBezTo>
                    <a:pt x="13626" y="8834"/>
                    <a:pt x="13681" y="8766"/>
                    <a:pt x="13749" y="8698"/>
                  </a:cubicBezTo>
                  <a:cubicBezTo>
                    <a:pt x="13776" y="8671"/>
                    <a:pt x="13790" y="8643"/>
                    <a:pt x="13817" y="8616"/>
                  </a:cubicBezTo>
                  <a:cubicBezTo>
                    <a:pt x="13940" y="8466"/>
                    <a:pt x="13954" y="8384"/>
                    <a:pt x="13995" y="8206"/>
                  </a:cubicBezTo>
                  <a:cubicBezTo>
                    <a:pt x="14377" y="7701"/>
                    <a:pt x="15046" y="7141"/>
                    <a:pt x="15674" y="7073"/>
                  </a:cubicBezTo>
                  <a:cubicBezTo>
                    <a:pt x="15770" y="7073"/>
                    <a:pt x="15865" y="7059"/>
                    <a:pt x="15974" y="7059"/>
                  </a:cubicBezTo>
                  <a:cubicBezTo>
                    <a:pt x="16234" y="7046"/>
                    <a:pt x="16507" y="7032"/>
                    <a:pt x="16766" y="6923"/>
                  </a:cubicBezTo>
                  <a:cubicBezTo>
                    <a:pt x="16998" y="6827"/>
                    <a:pt x="17190" y="6609"/>
                    <a:pt x="17258" y="6363"/>
                  </a:cubicBezTo>
                  <a:cubicBezTo>
                    <a:pt x="17299" y="6199"/>
                    <a:pt x="17285" y="6049"/>
                    <a:pt x="17203" y="5913"/>
                  </a:cubicBezTo>
                  <a:cubicBezTo>
                    <a:pt x="17203" y="5790"/>
                    <a:pt x="17230" y="5653"/>
                    <a:pt x="17285" y="5476"/>
                  </a:cubicBezTo>
                  <a:cubicBezTo>
                    <a:pt x="17326" y="5353"/>
                    <a:pt x="17435" y="5257"/>
                    <a:pt x="17544" y="5162"/>
                  </a:cubicBezTo>
                  <a:cubicBezTo>
                    <a:pt x="17585" y="5121"/>
                    <a:pt x="17613" y="5093"/>
                    <a:pt x="17654" y="5052"/>
                  </a:cubicBezTo>
                  <a:cubicBezTo>
                    <a:pt x="18050" y="4657"/>
                    <a:pt x="18227" y="4069"/>
                    <a:pt x="18159" y="3523"/>
                  </a:cubicBezTo>
                  <a:lnTo>
                    <a:pt x="18050" y="3496"/>
                  </a:lnTo>
                  <a:lnTo>
                    <a:pt x="18050" y="3496"/>
                  </a:lnTo>
                  <a:cubicBezTo>
                    <a:pt x="18118" y="3988"/>
                    <a:pt x="17940" y="4424"/>
                    <a:pt x="17667" y="4779"/>
                  </a:cubicBezTo>
                  <a:cubicBezTo>
                    <a:pt x="17640" y="4807"/>
                    <a:pt x="17449" y="5025"/>
                    <a:pt x="17408" y="5052"/>
                  </a:cubicBezTo>
                  <a:cubicBezTo>
                    <a:pt x="17285" y="5175"/>
                    <a:pt x="17094" y="5203"/>
                    <a:pt x="17026" y="5394"/>
                  </a:cubicBezTo>
                  <a:cubicBezTo>
                    <a:pt x="16998" y="5476"/>
                    <a:pt x="16971" y="5571"/>
                    <a:pt x="16957" y="5667"/>
                  </a:cubicBezTo>
                  <a:cubicBezTo>
                    <a:pt x="16889" y="5626"/>
                    <a:pt x="16835" y="5599"/>
                    <a:pt x="16766" y="5571"/>
                  </a:cubicBezTo>
                  <a:cubicBezTo>
                    <a:pt x="16725" y="5558"/>
                    <a:pt x="16684" y="5530"/>
                    <a:pt x="16643" y="5517"/>
                  </a:cubicBezTo>
                  <a:cubicBezTo>
                    <a:pt x="16507" y="5435"/>
                    <a:pt x="16398" y="5312"/>
                    <a:pt x="16425" y="5216"/>
                  </a:cubicBezTo>
                  <a:cubicBezTo>
                    <a:pt x="16452" y="5134"/>
                    <a:pt x="16548" y="5107"/>
                    <a:pt x="16698" y="5052"/>
                  </a:cubicBezTo>
                  <a:cubicBezTo>
                    <a:pt x="16835" y="5012"/>
                    <a:pt x="16998" y="4971"/>
                    <a:pt x="17094" y="4848"/>
                  </a:cubicBezTo>
                  <a:cubicBezTo>
                    <a:pt x="17285" y="4616"/>
                    <a:pt x="17217" y="4302"/>
                    <a:pt x="16944" y="3933"/>
                  </a:cubicBezTo>
                  <a:cubicBezTo>
                    <a:pt x="16821" y="3769"/>
                    <a:pt x="16780" y="3633"/>
                    <a:pt x="16766" y="3523"/>
                  </a:cubicBezTo>
                  <a:lnTo>
                    <a:pt x="16671" y="3455"/>
                  </a:lnTo>
                  <a:lnTo>
                    <a:pt x="16671" y="3455"/>
                  </a:lnTo>
                  <a:cubicBezTo>
                    <a:pt x="16698" y="3701"/>
                    <a:pt x="16835" y="4056"/>
                    <a:pt x="16903" y="4151"/>
                  </a:cubicBezTo>
                  <a:cubicBezTo>
                    <a:pt x="16985" y="4274"/>
                    <a:pt x="17026" y="4506"/>
                    <a:pt x="16889" y="4657"/>
                  </a:cubicBezTo>
                  <a:cubicBezTo>
                    <a:pt x="16835" y="4725"/>
                    <a:pt x="16725" y="4766"/>
                    <a:pt x="16616" y="4793"/>
                  </a:cubicBezTo>
                  <a:cubicBezTo>
                    <a:pt x="16452" y="4848"/>
                    <a:pt x="16247" y="4902"/>
                    <a:pt x="16179" y="5121"/>
                  </a:cubicBezTo>
                  <a:cubicBezTo>
                    <a:pt x="16111" y="5285"/>
                    <a:pt x="16166" y="5448"/>
                    <a:pt x="16275" y="5571"/>
                  </a:cubicBezTo>
                  <a:cubicBezTo>
                    <a:pt x="16229" y="5573"/>
                    <a:pt x="16183" y="5574"/>
                    <a:pt x="16138" y="5574"/>
                  </a:cubicBezTo>
                  <a:cubicBezTo>
                    <a:pt x="15870" y="5574"/>
                    <a:pt x="15605" y="5536"/>
                    <a:pt x="15360" y="5407"/>
                  </a:cubicBezTo>
                  <a:cubicBezTo>
                    <a:pt x="15046" y="5244"/>
                    <a:pt x="14240" y="4097"/>
                    <a:pt x="14077" y="3783"/>
                  </a:cubicBezTo>
                  <a:lnTo>
                    <a:pt x="13940" y="3810"/>
                  </a:lnTo>
                  <a:cubicBezTo>
                    <a:pt x="14118" y="4179"/>
                    <a:pt x="14746" y="5326"/>
                    <a:pt x="15237" y="5599"/>
                  </a:cubicBezTo>
                  <a:cubicBezTo>
                    <a:pt x="15537" y="5762"/>
                    <a:pt x="15879" y="5844"/>
                    <a:pt x="16193" y="5844"/>
                  </a:cubicBezTo>
                  <a:cubicBezTo>
                    <a:pt x="16343" y="5844"/>
                    <a:pt x="16480" y="5844"/>
                    <a:pt x="16602" y="5831"/>
                  </a:cubicBezTo>
                  <a:lnTo>
                    <a:pt x="16657" y="5831"/>
                  </a:lnTo>
                  <a:cubicBezTo>
                    <a:pt x="16766" y="5872"/>
                    <a:pt x="16875" y="5926"/>
                    <a:pt x="16944" y="6008"/>
                  </a:cubicBezTo>
                  <a:cubicBezTo>
                    <a:pt x="16944" y="6076"/>
                    <a:pt x="16971" y="6158"/>
                    <a:pt x="17012" y="6227"/>
                  </a:cubicBezTo>
                  <a:cubicBezTo>
                    <a:pt x="16998" y="6254"/>
                    <a:pt x="16998" y="6268"/>
                    <a:pt x="16998" y="6295"/>
                  </a:cubicBezTo>
                  <a:cubicBezTo>
                    <a:pt x="16957" y="6445"/>
                    <a:pt x="16807" y="6609"/>
                    <a:pt x="16657" y="6677"/>
                  </a:cubicBezTo>
                  <a:cubicBezTo>
                    <a:pt x="16452" y="6759"/>
                    <a:pt x="16206" y="6773"/>
                    <a:pt x="15961" y="6786"/>
                  </a:cubicBezTo>
                  <a:cubicBezTo>
                    <a:pt x="15865" y="6786"/>
                    <a:pt x="15756" y="6800"/>
                    <a:pt x="15647" y="6800"/>
                  </a:cubicBezTo>
                  <a:cubicBezTo>
                    <a:pt x="15060" y="6868"/>
                    <a:pt x="14432" y="7182"/>
                    <a:pt x="14008" y="7592"/>
                  </a:cubicBezTo>
                  <a:cubicBezTo>
                    <a:pt x="13995" y="7455"/>
                    <a:pt x="13940" y="7346"/>
                    <a:pt x="13872" y="7223"/>
                  </a:cubicBezTo>
                  <a:cubicBezTo>
                    <a:pt x="13848" y="7163"/>
                    <a:pt x="13845" y="7082"/>
                    <a:pt x="13798" y="7082"/>
                  </a:cubicBezTo>
                  <a:cubicBezTo>
                    <a:pt x="13792" y="7082"/>
                    <a:pt x="13784" y="7084"/>
                    <a:pt x="13776" y="7087"/>
                  </a:cubicBezTo>
                  <a:cubicBezTo>
                    <a:pt x="13708" y="7128"/>
                    <a:pt x="13681" y="7210"/>
                    <a:pt x="13708" y="7278"/>
                  </a:cubicBezTo>
                  <a:cubicBezTo>
                    <a:pt x="13803" y="7455"/>
                    <a:pt x="13831" y="7674"/>
                    <a:pt x="13790" y="7879"/>
                  </a:cubicBezTo>
                  <a:cubicBezTo>
                    <a:pt x="13790" y="7906"/>
                    <a:pt x="13790" y="7920"/>
                    <a:pt x="13790" y="7933"/>
                  </a:cubicBezTo>
                  <a:cubicBezTo>
                    <a:pt x="13749" y="8070"/>
                    <a:pt x="13763" y="8111"/>
                    <a:pt x="13667" y="8234"/>
                  </a:cubicBezTo>
                  <a:cubicBezTo>
                    <a:pt x="13653" y="8261"/>
                    <a:pt x="13558" y="8384"/>
                    <a:pt x="13544" y="8398"/>
                  </a:cubicBezTo>
                  <a:cubicBezTo>
                    <a:pt x="13462" y="8493"/>
                    <a:pt x="13380" y="8589"/>
                    <a:pt x="13339" y="8725"/>
                  </a:cubicBezTo>
                  <a:cubicBezTo>
                    <a:pt x="13312" y="8821"/>
                    <a:pt x="13326" y="8930"/>
                    <a:pt x="13326" y="9012"/>
                  </a:cubicBezTo>
                  <a:cubicBezTo>
                    <a:pt x="13326" y="9053"/>
                    <a:pt x="13339" y="9080"/>
                    <a:pt x="13339" y="9121"/>
                  </a:cubicBezTo>
                  <a:cubicBezTo>
                    <a:pt x="13339" y="9435"/>
                    <a:pt x="13080" y="9749"/>
                    <a:pt x="12766" y="9804"/>
                  </a:cubicBezTo>
                  <a:cubicBezTo>
                    <a:pt x="12704" y="9811"/>
                    <a:pt x="12643" y="9814"/>
                    <a:pt x="12580" y="9814"/>
                  </a:cubicBezTo>
                  <a:cubicBezTo>
                    <a:pt x="12517" y="9814"/>
                    <a:pt x="12452" y="9811"/>
                    <a:pt x="12384" y="9804"/>
                  </a:cubicBezTo>
                  <a:cubicBezTo>
                    <a:pt x="12288" y="9790"/>
                    <a:pt x="12179" y="9790"/>
                    <a:pt x="12083" y="9790"/>
                  </a:cubicBezTo>
                  <a:cubicBezTo>
                    <a:pt x="11974" y="9790"/>
                    <a:pt x="11865" y="9817"/>
                    <a:pt x="11769" y="9858"/>
                  </a:cubicBezTo>
                  <a:cubicBezTo>
                    <a:pt x="11837" y="9777"/>
                    <a:pt x="11947" y="9695"/>
                    <a:pt x="12097" y="9613"/>
                  </a:cubicBezTo>
                  <a:cubicBezTo>
                    <a:pt x="12138" y="9585"/>
                    <a:pt x="12179" y="9572"/>
                    <a:pt x="12220" y="9558"/>
                  </a:cubicBezTo>
                  <a:cubicBezTo>
                    <a:pt x="12397" y="9462"/>
                    <a:pt x="12602" y="9367"/>
                    <a:pt x="12739" y="9189"/>
                  </a:cubicBezTo>
                  <a:cubicBezTo>
                    <a:pt x="12834" y="9067"/>
                    <a:pt x="12889" y="8916"/>
                    <a:pt x="12889" y="8766"/>
                  </a:cubicBezTo>
                  <a:lnTo>
                    <a:pt x="12807" y="8657"/>
                  </a:lnTo>
                  <a:cubicBezTo>
                    <a:pt x="12807" y="8739"/>
                    <a:pt x="12711" y="9026"/>
                    <a:pt x="12657" y="9094"/>
                  </a:cubicBezTo>
                  <a:cubicBezTo>
                    <a:pt x="12547" y="9217"/>
                    <a:pt x="12370" y="9312"/>
                    <a:pt x="12206" y="9394"/>
                  </a:cubicBezTo>
                  <a:cubicBezTo>
                    <a:pt x="12165" y="9408"/>
                    <a:pt x="11960" y="9476"/>
                    <a:pt x="11919" y="9490"/>
                  </a:cubicBezTo>
                  <a:cubicBezTo>
                    <a:pt x="11824" y="9544"/>
                    <a:pt x="11742" y="9585"/>
                    <a:pt x="11687" y="9626"/>
                  </a:cubicBezTo>
                  <a:cubicBezTo>
                    <a:pt x="11625" y="9660"/>
                    <a:pt x="11555" y="9678"/>
                    <a:pt x="11486" y="9678"/>
                  </a:cubicBezTo>
                  <a:cubicBezTo>
                    <a:pt x="11390" y="9678"/>
                    <a:pt x="11295" y="9643"/>
                    <a:pt x="11223" y="9572"/>
                  </a:cubicBezTo>
                  <a:cubicBezTo>
                    <a:pt x="11005" y="9353"/>
                    <a:pt x="10868" y="9080"/>
                    <a:pt x="10895" y="8698"/>
                  </a:cubicBezTo>
                  <a:cubicBezTo>
                    <a:pt x="10841" y="8698"/>
                    <a:pt x="10786" y="8698"/>
                    <a:pt x="10731" y="8684"/>
                  </a:cubicBezTo>
                  <a:lnTo>
                    <a:pt x="10731" y="8684"/>
                  </a:lnTo>
                  <a:cubicBezTo>
                    <a:pt x="10650" y="8916"/>
                    <a:pt x="10718" y="9162"/>
                    <a:pt x="10813" y="9381"/>
                  </a:cubicBezTo>
                  <a:cubicBezTo>
                    <a:pt x="10445" y="9244"/>
                    <a:pt x="10090" y="9026"/>
                    <a:pt x="9803" y="8739"/>
                  </a:cubicBezTo>
                  <a:cubicBezTo>
                    <a:pt x="9735" y="8657"/>
                    <a:pt x="9653" y="8575"/>
                    <a:pt x="9639" y="8479"/>
                  </a:cubicBezTo>
                  <a:cubicBezTo>
                    <a:pt x="9612" y="8493"/>
                    <a:pt x="9585" y="8507"/>
                    <a:pt x="9557" y="8520"/>
                  </a:cubicBezTo>
                  <a:cubicBezTo>
                    <a:pt x="9871" y="9039"/>
                    <a:pt x="10377" y="9422"/>
                    <a:pt x="10964" y="9599"/>
                  </a:cubicBezTo>
                  <a:cubicBezTo>
                    <a:pt x="11046" y="9736"/>
                    <a:pt x="11141" y="9858"/>
                    <a:pt x="11237" y="9995"/>
                  </a:cubicBezTo>
                  <a:cubicBezTo>
                    <a:pt x="11291" y="10091"/>
                    <a:pt x="11360" y="10186"/>
                    <a:pt x="11401" y="10295"/>
                  </a:cubicBezTo>
                  <a:cubicBezTo>
                    <a:pt x="11401" y="10323"/>
                    <a:pt x="11401" y="10350"/>
                    <a:pt x="11414" y="10364"/>
                  </a:cubicBezTo>
                  <a:cubicBezTo>
                    <a:pt x="11428" y="10432"/>
                    <a:pt x="11428" y="10500"/>
                    <a:pt x="11414" y="10555"/>
                  </a:cubicBezTo>
                  <a:cubicBezTo>
                    <a:pt x="11319" y="10855"/>
                    <a:pt x="10827" y="10869"/>
                    <a:pt x="10691" y="10869"/>
                  </a:cubicBezTo>
                  <a:cubicBezTo>
                    <a:pt x="10062" y="10869"/>
                    <a:pt x="9448" y="10760"/>
                    <a:pt x="8861" y="10555"/>
                  </a:cubicBezTo>
                  <a:cubicBezTo>
                    <a:pt x="8738" y="10514"/>
                    <a:pt x="8615" y="10473"/>
                    <a:pt x="8492" y="10418"/>
                  </a:cubicBezTo>
                  <a:cubicBezTo>
                    <a:pt x="8083" y="10268"/>
                    <a:pt x="7660" y="10091"/>
                    <a:pt x="7209" y="10091"/>
                  </a:cubicBezTo>
                  <a:cubicBezTo>
                    <a:pt x="7086" y="10091"/>
                    <a:pt x="6977" y="10118"/>
                    <a:pt x="6868" y="10145"/>
                  </a:cubicBezTo>
                  <a:cubicBezTo>
                    <a:pt x="6853" y="10149"/>
                    <a:pt x="6839" y="10150"/>
                    <a:pt x="6825" y="10150"/>
                  </a:cubicBezTo>
                  <a:cubicBezTo>
                    <a:pt x="6682" y="10150"/>
                    <a:pt x="6577" y="9969"/>
                    <a:pt x="6676" y="9845"/>
                  </a:cubicBezTo>
                  <a:cubicBezTo>
                    <a:pt x="6772" y="9749"/>
                    <a:pt x="6868" y="9654"/>
                    <a:pt x="6936" y="9544"/>
                  </a:cubicBezTo>
                  <a:cubicBezTo>
                    <a:pt x="7059" y="9422"/>
                    <a:pt x="7182" y="9326"/>
                    <a:pt x="7305" y="9230"/>
                  </a:cubicBezTo>
                  <a:cubicBezTo>
                    <a:pt x="7728" y="8916"/>
                    <a:pt x="8206" y="8657"/>
                    <a:pt x="8684" y="8411"/>
                  </a:cubicBezTo>
                  <a:cubicBezTo>
                    <a:pt x="8998" y="8247"/>
                    <a:pt x="9325" y="8070"/>
                    <a:pt x="9639" y="7879"/>
                  </a:cubicBezTo>
                  <a:cubicBezTo>
                    <a:pt x="10308" y="7455"/>
                    <a:pt x="11155" y="6745"/>
                    <a:pt x="11346" y="5735"/>
                  </a:cubicBezTo>
                  <a:cubicBezTo>
                    <a:pt x="11414" y="5339"/>
                    <a:pt x="11373" y="4916"/>
                    <a:pt x="11237" y="4493"/>
                  </a:cubicBezTo>
                  <a:lnTo>
                    <a:pt x="11250" y="4493"/>
                  </a:lnTo>
                  <a:cubicBezTo>
                    <a:pt x="11564" y="3796"/>
                    <a:pt x="11660" y="3196"/>
                    <a:pt x="11564" y="2404"/>
                  </a:cubicBezTo>
                  <a:cubicBezTo>
                    <a:pt x="11564" y="2335"/>
                    <a:pt x="11496" y="2281"/>
                    <a:pt x="11414" y="2281"/>
                  </a:cubicBezTo>
                  <a:cubicBezTo>
                    <a:pt x="11332" y="2294"/>
                    <a:pt x="11428" y="2404"/>
                    <a:pt x="11428" y="2486"/>
                  </a:cubicBezTo>
                  <a:cubicBezTo>
                    <a:pt x="11510" y="3141"/>
                    <a:pt x="11346" y="3619"/>
                    <a:pt x="11100" y="4151"/>
                  </a:cubicBezTo>
                  <a:cubicBezTo>
                    <a:pt x="10909" y="3755"/>
                    <a:pt x="10636" y="3373"/>
                    <a:pt x="10267" y="3032"/>
                  </a:cubicBezTo>
                  <a:cubicBezTo>
                    <a:pt x="9735" y="2513"/>
                    <a:pt x="9038" y="1994"/>
                    <a:pt x="8424" y="1625"/>
                  </a:cubicBezTo>
                  <a:cubicBezTo>
                    <a:pt x="8397" y="1612"/>
                    <a:pt x="8369" y="1598"/>
                    <a:pt x="8342" y="1585"/>
                  </a:cubicBezTo>
                  <a:cubicBezTo>
                    <a:pt x="8165" y="1448"/>
                    <a:pt x="8206" y="1107"/>
                    <a:pt x="8301" y="861"/>
                  </a:cubicBezTo>
                  <a:lnTo>
                    <a:pt x="8329" y="779"/>
                  </a:lnTo>
                  <a:cubicBezTo>
                    <a:pt x="8410" y="533"/>
                    <a:pt x="8520" y="274"/>
                    <a:pt x="8479" y="14"/>
                  </a:cubicBezTo>
                  <a:lnTo>
                    <a:pt x="8356"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7"/>
            <p:cNvSpPr/>
            <p:nvPr/>
          </p:nvSpPr>
          <p:spPr>
            <a:xfrm flipH="1">
              <a:off x="6941138" y="-24198"/>
              <a:ext cx="1289144" cy="670789"/>
            </a:xfrm>
            <a:custGeom>
              <a:avLst/>
              <a:gdLst/>
              <a:ahLst/>
              <a:cxnLst/>
              <a:rect l="l" t="t" r="r" b="b"/>
              <a:pathLst>
                <a:path w="9736" h="5066" extrusionOk="0">
                  <a:moveTo>
                    <a:pt x="4953" y="0"/>
                  </a:moveTo>
                  <a:cubicBezTo>
                    <a:pt x="4936" y="0"/>
                    <a:pt x="4919" y="2"/>
                    <a:pt x="4902" y="7"/>
                  </a:cubicBezTo>
                  <a:cubicBezTo>
                    <a:pt x="4724" y="62"/>
                    <a:pt x="4561" y="185"/>
                    <a:pt x="4369" y="239"/>
                  </a:cubicBezTo>
                  <a:cubicBezTo>
                    <a:pt x="4241" y="278"/>
                    <a:pt x="4088" y="377"/>
                    <a:pt x="3945" y="377"/>
                  </a:cubicBezTo>
                  <a:cubicBezTo>
                    <a:pt x="3936" y="377"/>
                    <a:pt x="3928" y="377"/>
                    <a:pt x="3919" y="376"/>
                  </a:cubicBezTo>
                  <a:cubicBezTo>
                    <a:pt x="3782" y="376"/>
                    <a:pt x="3659" y="294"/>
                    <a:pt x="3509" y="294"/>
                  </a:cubicBezTo>
                  <a:cubicBezTo>
                    <a:pt x="3264" y="294"/>
                    <a:pt x="2895" y="335"/>
                    <a:pt x="2786" y="581"/>
                  </a:cubicBezTo>
                  <a:cubicBezTo>
                    <a:pt x="2688" y="786"/>
                    <a:pt x="2625" y="906"/>
                    <a:pt x="2453" y="906"/>
                  </a:cubicBezTo>
                  <a:cubicBezTo>
                    <a:pt x="2409" y="906"/>
                    <a:pt x="2356" y="898"/>
                    <a:pt x="2294" y="881"/>
                  </a:cubicBezTo>
                  <a:cubicBezTo>
                    <a:pt x="2237" y="868"/>
                    <a:pt x="2188" y="861"/>
                    <a:pt x="2147" y="861"/>
                  </a:cubicBezTo>
                  <a:cubicBezTo>
                    <a:pt x="1895" y="861"/>
                    <a:pt x="1910" y="1093"/>
                    <a:pt x="1734" y="1304"/>
                  </a:cubicBezTo>
                  <a:cubicBezTo>
                    <a:pt x="1530" y="1523"/>
                    <a:pt x="1188" y="1659"/>
                    <a:pt x="956" y="1864"/>
                  </a:cubicBezTo>
                  <a:cubicBezTo>
                    <a:pt x="738" y="2069"/>
                    <a:pt x="574" y="2328"/>
                    <a:pt x="287" y="2438"/>
                  </a:cubicBezTo>
                  <a:cubicBezTo>
                    <a:pt x="0" y="2560"/>
                    <a:pt x="14" y="2683"/>
                    <a:pt x="205" y="2902"/>
                  </a:cubicBezTo>
                  <a:cubicBezTo>
                    <a:pt x="287" y="2997"/>
                    <a:pt x="383" y="3093"/>
                    <a:pt x="355" y="3216"/>
                  </a:cubicBezTo>
                  <a:cubicBezTo>
                    <a:pt x="342" y="3366"/>
                    <a:pt x="219" y="3530"/>
                    <a:pt x="287" y="3680"/>
                  </a:cubicBezTo>
                  <a:cubicBezTo>
                    <a:pt x="369" y="3816"/>
                    <a:pt x="547" y="3844"/>
                    <a:pt x="669" y="3912"/>
                  </a:cubicBezTo>
                  <a:cubicBezTo>
                    <a:pt x="820" y="3994"/>
                    <a:pt x="861" y="4171"/>
                    <a:pt x="983" y="4294"/>
                  </a:cubicBezTo>
                  <a:cubicBezTo>
                    <a:pt x="1134" y="4431"/>
                    <a:pt x="1366" y="4363"/>
                    <a:pt x="1543" y="4431"/>
                  </a:cubicBezTo>
                  <a:cubicBezTo>
                    <a:pt x="1789" y="4513"/>
                    <a:pt x="2048" y="4567"/>
                    <a:pt x="2294" y="4636"/>
                  </a:cubicBezTo>
                  <a:cubicBezTo>
                    <a:pt x="2540" y="4704"/>
                    <a:pt x="2758" y="4663"/>
                    <a:pt x="2990" y="4690"/>
                  </a:cubicBezTo>
                  <a:cubicBezTo>
                    <a:pt x="3008" y="4692"/>
                    <a:pt x="3026" y="4692"/>
                    <a:pt x="3046" y="4692"/>
                  </a:cubicBezTo>
                  <a:cubicBezTo>
                    <a:pt x="3130" y="4692"/>
                    <a:pt x="3228" y="4682"/>
                    <a:pt x="3323" y="4682"/>
                  </a:cubicBezTo>
                  <a:cubicBezTo>
                    <a:pt x="3424" y="4682"/>
                    <a:pt x="3521" y="4694"/>
                    <a:pt x="3591" y="4745"/>
                  </a:cubicBezTo>
                  <a:cubicBezTo>
                    <a:pt x="3700" y="4827"/>
                    <a:pt x="3782" y="4977"/>
                    <a:pt x="3919" y="5045"/>
                  </a:cubicBezTo>
                  <a:cubicBezTo>
                    <a:pt x="3951" y="5059"/>
                    <a:pt x="3999" y="5065"/>
                    <a:pt x="4056" y="5065"/>
                  </a:cubicBezTo>
                  <a:cubicBezTo>
                    <a:pt x="4217" y="5065"/>
                    <a:pt x="4442" y="5017"/>
                    <a:pt x="4533" y="4977"/>
                  </a:cubicBezTo>
                  <a:cubicBezTo>
                    <a:pt x="4683" y="4936"/>
                    <a:pt x="4765" y="4786"/>
                    <a:pt x="4916" y="4731"/>
                  </a:cubicBezTo>
                  <a:cubicBezTo>
                    <a:pt x="4935" y="4724"/>
                    <a:pt x="4954" y="4720"/>
                    <a:pt x="4973" y="4720"/>
                  </a:cubicBezTo>
                  <a:cubicBezTo>
                    <a:pt x="5093" y="4720"/>
                    <a:pt x="5217" y="4850"/>
                    <a:pt x="5312" y="4909"/>
                  </a:cubicBezTo>
                  <a:cubicBezTo>
                    <a:pt x="5363" y="4939"/>
                    <a:pt x="5411" y="4951"/>
                    <a:pt x="5456" y="4951"/>
                  </a:cubicBezTo>
                  <a:cubicBezTo>
                    <a:pt x="5556" y="4951"/>
                    <a:pt x="5646" y="4892"/>
                    <a:pt x="5748" y="4827"/>
                  </a:cubicBezTo>
                  <a:cubicBezTo>
                    <a:pt x="5827" y="4781"/>
                    <a:pt x="5895" y="4764"/>
                    <a:pt x="5959" y="4764"/>
                  </a:cubicBezTo>
                  <a:cubicBezTo>
                    <a:pt x="6086" y="4764"/>
                    <a:pt x="6200" y="4827"/>
                    <a:pt x="6363" y="4854"/>
                  </a:cubicBezTo>
                  <a:cubicBezTo>
                    <a:pt x="6527" y="4892"/>
                    <a:pt x="6761" y="4965"/>
                    <a:pt x="6936" y="4965"/>
                  </a:cubicBezTo>
                  <a:cubicBezTo>
                    <a:pt x="6950" y="4965"/>
                    <a:pt x="6964" y="4964"/>
                    <a:pt x="6977" y="4963"/>
                  </a:cubicBezTo>
                  <a:cubicBezTo>
                    <a:pt x="7114" y="4950"/>
                    <a:pt x="7209" y="4786"/>
                    <a:pt x="7319" y="4718"/>
                  </a:cubicBezTo>
                  <a:cubicBezTo>
                    <a:pt x="7376" y="4676"/>
                    <a:pt x="7431" y="4660"/>
                    <a:pt x="7485" y="4660"/>
                  </a:cubicBezTo>
                  <a:cubicBezTo>
                    <a:pt x="7574" y="4660"/>
                    <a:pt x="7662" y="4703"/>
                    <a:pt x="7755" y="4745"/>
                  </a:cubicBezTo>
                  <a:cubicBezTo>
                    <a:pt x="7819" y="4772"/>
                    <a:pt x="7887" y="4783"/>
                    <a:pt x="7958" y="4783"/>
                  </a:cubicBezTo>
                  <a:cubicBezTo>
                    <a:pt x="8098" y="4783"/>
                    <a:pt x="8247" y="4740"/>
                    <a:pt x="8384" y="4704"/>
                  </a:cubicBezTo>
                  <a:cubicBezTo>
                    <a:pt x="8547" y="4663"/>
                    <a:pt x="8602" y="4567"/>
                    <a:pt x="8670" y="4417"/>
                  </a:cubicBezTo>
                  <a:cubicBezTo>
                    <a:pt x="8752" y="4253"/>
                    <a:pt x="8834" y="4199"/>
                    <a:pt x="8998" y="4131"/>
                  </a:cubicBezTo>
                  <a:cubicBezTo>
                    <a:pt x="9394" y="3994"/>
                    <a:pt x="9653" y="3571"/>
                    <a:pt x="9708" y="3161"/>
                  </a:cubicBezTo>
                  <a:cubicBezTo>
                    <a:pt x="9735" y="2956"/>
                    <a:pt x="9585" y="2792"/>
                    <a:pt x="9571" y="2601"/>
                  </a:cubicBezTo>
                  <a:cubicBezTo>
                    <a:pt x="9544" y="2397"/>
                    <a:pt x="9571" y="2205"/>
                    <a:pt x="9367" y="2096"/>
                  </a:cubicBezTo>
                  <a:cubicBezTo>
                    <a:pt x="9216" y="2001"/>
                    <a:pt x="9053" y="1960"/>
                    <a:pt x="8984" y="1796"/>
                  </a:cubicBezTo>
                  <a:cubicBezTo>
                    <a:pt x="8902" y="1605"/>
                    <a:pt x="8861" y="1427"/>
                    <a:pt x="8629" y="1400"/>
                  </a:cubicBezTo>
                  <a:cubicBezTo>
                    <a:pt x="8247" y="1345"/>
                    <a:pt x="7919" y="1154"/>
                    <a:pt x="7646" y="881"/>
                  </a:cubicBezTo>
                  <a:cubicBezTo>
                    <a:pt x="7496" y="731"/>
                    <a:pt x="7346" y="676"/>
                    <a:pt x="7141" y="622"/>
                  </a:cubicBezTo>
                  <a:cubicBezTo>
                    <a:pt x="6895" y="553"/>
                    <a:pt x="6622" y="390"/>
                    <a:pt x="6363" y="376"/>
                  </a:cubicBezTo>
                  <a:cubicBezTo>
                    <a:pt x="6241" y="376"/>
                    <a:pt x="6102" y="385"/>
                    <a:pt x="5960" y="385"/>
                  </a:cubicBezTo>
                  <a:cubicBezTo>
                    <a:pt x="5705" y="385"/>
                    <a:pt x="5441" y="356"/>
                    <a:pt x="5257" y="198"/>
                  </a:cubicBezTo>
                  <a:cubicBezTo>
                    <a:pt x="5172" y="126"/>
                    <a:pt x="5077" y="0"/>
                    <a:pt x="4953"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
            <p:cNvSpPr/>
            <p:nvPr/>
          </p:nvSpPr>
          <p:spPr>
            <a:xfrm flipH="1">
              <a:off x="7257582" y="419381"/>
              <a:ext cx="99572" cy="64881"/>
            </a:xfrm>
            <a:custGeom>
              <a:avLst/>
              <a:gdLst/>
              <a:ahLst/>
              <a:cxnLst/>
              <a:rect l="l" t="t" r="r" b="b"/>
              <a:pathLst>
                <a:path w="752" h="490" extrusionOk="0">
                  <a:moveTo>
                    <a:pt x="430" y="0"/>
                  </a:moveTo>
                  <a:cubicBezTo>
                    <a:pt x="330" y="0"/>
                    <a:pt x="224" y="49"/>
                    <a:pt x="151" y="98"/>
                  </a:cubicBezTo>
                  <a:cubicBezTo>
                    <a:pt x="69" y="152"/>
                    <a:pt x="1" y="248"/>
                    <a:pt x="42" y="316"/>
                  </a:cubicBezTo>
                  <a:cubicBezTo>
                    <a:pt x="56" y="357"/>
                    <a:pt x="83" y="398"/>
                    <a:pt x="137" y="426"/>
                  </a:cubicBezTo>
                  <a:cubicBezTo>
                    <a:pt x="206" y="468"/>
                    <a:pt x="290" y="490"/>
                    <a:pt x="377" y="490"/>
                  </a:cubicBezTo>
                  <a:cubicBezTo>
                    <a:pt x="429" y="490"/>
                    <a:pt x="482" y="482"/>
                    <a:pt x="533" y="466"/>
                  </a:cubicBezTo>
                  <a:cubicBezTo>
                    <a:pt x="656" y="426"/>
                    <a:pt x="752" y="316"/>
                    <a:pt x="738" y="207"/>
                  </a:cubicBezTo>
                  <a:cubicBezTo>
                    <a:pt x="725" y="112"/>
                    <a:pt x="602" y="16"/>
                    <a:pt x="465" y="2"/>
                  </a:cubicBezTo>
                  <a:cubicBezTo>
                    <a:pt x="454" y="1"/>
                    <a:pt x="442"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
            <p:cNvSpPr/>
            <p:nvPr/>
          </p:nvSpPr>
          <p:spPr>
            <a:xfrm flipH="1">
              <a:off x="7337029" y="401505"/>
              <a:ext cx="61703" cy="23966"/>
            </a:xfrm>
            <a:custGeom>
              <a:avLst/>
              <a:gdLst/>
              <a:ahLst/>
              <a:cxnLst/>
              <a:rect l="l" t="t" r="r" b="b"/>
              <a:pathLst>
                <a:path w="466" h="181" extrusionOk="0">
                  <a:moveTo>
                    <a:pt x="274" y="1"/>
                  </a:moveTo>
                  <a:cubicBezTo>
                    <a:pt x="192" y="14"/>
                    <a:pt x="96" y="28"/>
                    <a:pt x="28" y="69"/>
                  </a:cubicBezTo>
                  <a:cubicBezTo>
                    <a:pt x="1" y="83"/>
                    <a:pt x="15" y="110"/>
                    <a:pt x="42" y="124"/>
                  </a:cubicBezTo>
                  <a:cubicBezTo>
                    <a:pt x="56" y="137"/>
                    <a:pt x="83" y="151"/>
                    <a:pt x="110" y="165"/>
                  </a:cubicBezTo>
                  <a:cubicBezTo>
                    <a:pt x="157" y="172"/>
                    <a:pt x="205" y="180"/>
                    <a:pt x="252" y="180"/>
                  </a:cubicBezTo>
                  <a:cubicBezTo>
                    <a:pt x="287" y="180"/>
                    <a:pt x="321" y="176"/>
                    <a:pt x="356" y="165"/>
                  </a:cubicBezTo>
                  <a:cubicBezTo>
                    <a:pt x="438" y="137"/>
                    <a:pt x="465" y="55"/>
                    <a:pt x="411" y="14"/>
                  </a:cubicBezTo>
                  <a:cubicBezTo>
                    <a:pt x="370" y="1"/>
                    <a:pt x="315" y="1"/>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7"/>
            <p:cNvSpPr/>
            <p:nvPr/>
          </p:nvSpPr>
          <p:spPr>
            <a:xfrm flipH="1">
              <a:off x="7315446" y="337153"/>
              <a:ext cx="65146" cy="41709"/>
            </a:xfrm>
            <a:custGeom>
              <a:avLst/>
              <a:gdLst/>
              <a:ahLst/>
              <a:cxnLst/>
              <a:rect l="l" t="t" r="r" b="b"/>
              <a:pathLst>
                <a:path w="492" h="315" extrusionOk="0">
                  <a:moveTo>
                    <a:pt x="318" y="0"/>
                  </a:moveTo>
                  <a:cubicBezTo>
                    <a:pt x="241" y="0"/>
                    <a:pt x="163" y="35"/>
                    <a:pt x="110" y="77"/>
                  </a:cubicBezTo>
                  <a:cubicBezTo>
                    <a:pt x="41" y="132"/>
                    <a:pt x="0" y="227"/>
                    <a:pt x="69" y="282"/>
                  </a:cubicBezTo>
                  <a:cubicBezTo>
                    <a:pt x="99" y="302"/>
                    <a:pt x="143" y="315"/>
                    <a:pt x="187" y="315"/>
                  </a:cubicBezTo>
                  <a:cubicBezTo>
                    <a:pt x="202" y="315"/>
                    <a:pt x="218" y="313"/>
                    <a:pt x="233" y="309"/>
                  </a:cubicBezTo>
                  <a:cubicBezTo>
                    <a:pt x="328" y="296"/>
                    <a:pt x="410" y="255"/>
                    <a:pt x="451" y="200"/>
                  </a:cubicBezTo>
                  <a:cubicBezTo>
                    <a:pt x="492" y="132"/>
                    <a:pt x="465" y="36"/>
                    <a:pt x="383" y="9"/>
                  </a:cubicBezTo>
                  <a:cubicBezTo>
                    <a:pt x="362" y="3"/>
                    <a:pt x="340" y="0"/>
                    <a:pt x="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
            <p:cNvSpPr/>
            <p:nvPr/>
          </p:nvSpPr>
          <p:spPr>
            <a:xfrm flipH="1">
              <a:off x="7423892" y="394355"/>
              <a:ext cx="88715" cy="77857"/>
            </a:xfrm>
            <a:custGeom>
              <a:avLst/>
              <a:gdLst/>
              <a:ahLst/>
              <a:cxnLst/>
              <a:rect l="l" t="t" r="r" b="b"/>
              <a:pathLst>
                <a:path w="670" h="588" extrusionOk="0">
                  <a:moveTo>
                    <a:pt x="397" y="0"/>
                  </a:moveTo>
                  <a:cubicBezTo>
                    <a:pt x="301" y="55"/>
                    <a:pt x="14" y="205"/>
                    <a:pt x="14" y="287"/>
                  </a:cubicBezTo>
                  <a:cubicBezTo>
                    <a:pt x="1" y="369"/>
                    <a:pt x="55" y="451"/>
                    <a:pt x="124" y="505"/>
                  </a:cubicBezTo>
                  <a:cubicBezTo>
                    <a:pt x="192" y="560"/>
                    <a:pt x="287" y="587"/>
                    <a:pt x="383" y="587"/>
                  </a:cubicBezTo>
                  <a:cubicBezTo>
                    <a:pt x="479" y="587"/>
                    <a:pt x="574" y="546"/>
                    <a:pt x="615" y="492"/>
                  </a:cubicBezTo>
                  <a:cubicBezTo>
                    <a:pt x="670" y="423"/>
                    <a:pt x="670" y="341"/>
                    <a:pt x="642" y="273"/>
                  </a:cubicBezTo>
                  <a:cubicBezTo>
                    <a:pt x="615" y="150"/>
                    <a:pt x="533" y="41"/>
                    <a:pt x="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7"/>
            <p:cNvSpPr/>
            <p:nvPr/>
          </p:nvSpPr>
          <p:spPr>
            <a:xfrm flipH="1">
              <a:off x="7440177" y="325634"/>
              <a:ext cx="32573" cy="34427"/>
            </a:xfrm>
            <a:custGeom>
              <a:avLst/>
              <a:gdLst/>
              <a:ahLst/>
              <a:cxnLst/>
              <a:rect l="l" t="t" r="r" b="b"/>
              <a:pathLst>
                <a:path w="246" h="260" extrusionOk="0">
                  <a:moveTo>
                    <a:pt x="55" y="0"/>
                  </a:moveTo>
                  <a:cubicBezTo>
                    <a:pt x="14" y="0"/>
                    <a:pt x="0" y="232"/>
                    <a:pt x="41" y="246"/>
                  </a:cubicBezTo>
                  <a:cubicBezTo>
                    <a:pt x="57" y="256"/>
                    <a:pt x="76" y="260"/>
                    <a:pt x="96" y="260"/>
                  </a:cubicBezTo>
                  <a:cubicBezTo>
                    <a:pt x="160" y="260"/>
                    <a:pt x="232" y="213"/>
                    <a:pt x="232" y="150"/>
                  </a:cubicBezTo>
                  <a:cubicBezTo>
                    <a:pt x="246" y="82"/>
                    <a:pt x="150" y="14"/>
                    <a:pt x="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
            <p:cNvSpPr/>
            <p:nvPr/>
          </p:nvSpPr>
          <p:spPr>
            <a:xfrm flipH="1">
              <a:off x="7505193" y="356353"/>
              <a:ext cx="94144" cy="52832"/>
            </a:xfrm>
            <a:custGeom>
              <a:avLst/>
              <a:gdLst/>
              <a:ahLst/>
              <a:cxnLst/>
              <a:rect l="l" t="t" r="r" b="b"/>
              <a:pathLst>
                <a:path w="711" h="399" extrusionOk="0">
                  <a:moveTo>
                    <a:pt x="519" y="0"/>
                  </a:moveTo>
                  <a:cubicBezTo>
                    <a:pt x="478" y="0"/>
                    <a:pt x="437" y="0"/>
                    <a:pt x="396" y="14"/>
                  </a:cubicBezTo>
                  <a:cubicBezTo>
                    <a:pt x="301" y="28"/>
                    <a:pt x="205" y="41"/>
                    <a:pt x="137" y="82"/>
                  </a:cubicBezTo>
                  <a:cubicBezTo>
                    <a:pt x="55" y="123"/>
                    <a:pt x="0" y="205"/>
                    <a:pt x="28" y="273"/>
                  </a:cubicBezTo>
                  <a:cubicBezTo>
                    <a:pt x="64" y="357"/>
                    <a:pt x="193" y="399"/>
                    <a:pt x="308" y="399"/>
                  </a:cubicBezTo>
                  <a:cubicBezTo>
                    <a:pt x="324" y="399"/>
                    <a:pt x="340" y="398"/>
                    <a:pt x="355" y="396"/>
                  </a:cubicBezTo>
                  <a:cubicBezTo>
                    <a:pt x="478" y="383"/>
                    <a:pt x="615" y="328"/>
                    <a:pt x="656" y="233"/>
                  </a:cubicBezTo>
                  <a:cubicBezTo>
                    <a:pt x="710" y="151"/>
                    <a:pt x="642" y="28"/>
                    <a:pt x="5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
            <p:cNvSpPr/>
            <p:nvPr/>
          </p:nvSpPr>
          <p:spPr>
            <a:xfrm flipH="1">
              <a:off x="7572060" y="322058"/>
              <a:ext cx="30852" cy="24231"/>
            </a:xfrm>
            <a:custGeom>
              <a:avLst/>
              <a:gdLst/>
              <a:ahLst/>
              <a:cxnLst/>
              <a:rect l="l" t="t" r="r" b="b"/>
              <a:pathLst>
                <a:path w="233" h="183" extrusionOk="0">
                  <a:moveTo>
                    <a:pt x="96" y="0"/>
                  </a:moveTo>
                  <a:cubicBezTo>
                    <a:pt x="82" y="14"/>
                    <a:pt x="55" y="14"/>
                    <a:pt x="41" y="27"/>
                  </a:cubicBezTo>
                  <a:cubicBezTo>
                    <a:pt x="0" y="68"/>
                    <a:pt x="0" y="123"/>
                    <a:pt x="41" y="164"/>
                  </a:cubicBezTo>
                  <a:cubicBezTo>
                    <a:pt x="66" y="176"/>
                    <a:pt x="96" y="183"/>
                    <a:pt x="124" y="183"/>
                  </a:cubicBezTo>
                  <a:cubicBezTo>
                    <a:pt x="158" y="183"/>
                    <a:pt x="190" y="173"/>
                    <a:pt x="205" y="150"/>
                  </a:cubicBezTo>
                  <a:cubicBezTo>
                    <a:pt x="219" y="123"/>
                    <a:pt x="232" y="82"/>
                    <a:pt x="205" y="55"/>
                  </a:cubicBezTo>
                  <a:cubicBezTo>
                    <a:pt x="191" y="14"/>
                    <a:pt x="137" y="0"/>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
            <p:cNvSpPr/>
            <p:nvPr/>
          </p:nvSpPr>
          <p:spPr>
            <a:xfrm flipH="1">
              <a:off x="7604635" y="381644"/>
              <a:ext cx="101426" cy="87655"/>
            </a:xfrm>
            <a:custGeom>
              <a:avLst/>
              <a:gdLst/>
              <a:ahLst/>
              <a:cxnLst/>
              <a:rect l="l" t="t" r="r" b="b"/>
              <a:pathLst>
                <a:path w="766" h="662" extrusionOk="0">
                  <a:moveTo>
                    <a:pt x="288" y="1"/>
                  </a:moveTo>
                  <a:cubicBezTo>
                    <a:pt x="233" y="14"/>
                    <a:pt x="165" y="42"/>
                    <a:pt x="151" y="82"/>
                  </a:cubicBezTo>
                  <a:cubicBezTo>
                    <a:pt x="69" y="110"/>
                    <a:pt x="28" y="178"/>
                    <a:pt x="28" y="246"/>
                  </a:cubicBezTo>
                  <a:cubicBezTo>
                    <a:pt x="1" y="397"/>
                    <a:pt x="96" y="547"/>
                    <a:pt x="274" y="615"/>
                  </a:cubicBezTo>
                  <a:cubicBezTo>
                    <a:pt x="325" y="646"/>
                    <a:pt x="392" y="661"/>
                    <a:pt x="456" y="661"/>
                  </a:cubicBezTo>
                  <a:cubicBezTo>
                    <a:pt x="478" y="661"/>
                    <a:pt x="499" y="659"/>
                    <a:pt x="520" y="656"/>
                  </a:cubicBezTo>
                  <a:cubicBezTo>
                    <a:pt x="615" y="642"/>
                    <a:pt x="697" y="601"/>
                    <a:pt x="738" y="547"/>
                  </a:cubicBezTo>
                  <a:cubicBezTo>
                    <a:pt x="765" y="506"/>
                    <a:pt x="765" y="465"/>
                    <a:pt x="765" y="410"/>
                  </a:cubicBezTo>
                  <a:cubicBezTo>
                    <a:pt x="765" y="260"/>
                    <a:pt x="643" y="110"/>
                    <a:pt x="465" y="28"/>
                  </a:cubicBezTo>
                  <a:cubicBezTo>
                    <a:pt x="410" y="14"/>
                    <a:pt x="342" y="1"/>
                    <a:pt x="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
            <p:cNvSpPr/>
            <p:nvPr/>
          </p:nvSpPr>
          <p:spPr>
            <a:xfrm flipH="1">
              <a:off x="7552198" y="425075"/>
              <a:ext cx="30852" cy="30454"/>
            </a:xfrm>
            <a:custGeom>
              <a:avLst/>
              <a:gdLst/>
              <a:ahLst/>
              <a:cxnLst/>
              <a:rect l="l" t="t" r="r" b="b"/>
              <a:pathLst>
                <a:path w="233" h="230" extrusionOk="0">
                  <a:moveTo>
                    <a:pt x="123" y="0"/>
                  </a:moveTo>
                  <a:cubicBezTo>
                    <a:pt x="82" y="0"/>
                    <a:pt x="55" y="28"/>
                    <a:pt x="28" y="55"/>
                  </a:cubicBezTo>
                  <a:cubicBezTo>
                    <a:pt x="14" y="82"/>
                    <a:pt x="14" y="109"/>
                    <a:pt x="14" y="137"/>
                  </a:cubicBezTo>
                  <a:cubicBezTo>
                    <a:pt x="0" y="164"/>
                    <a:pt x="0" y="178"/>
                    <a:pt x="28" y="205"/>
                  </a:cubicBezTo>
                  <a:cubicBezTo>
                    <a:pt x="39" y="222"/>
                    <a:pt x="65" y="230"/>
                    <a:pt x="94" y="230"/>
                  </a:cubicBezTo>
                  <a:cubicBezTo>
                    <a:pt x="134" y="230"/>
                    <a:pt x="181" y="215"/>
                    <a:pt x="205" y="191"/>
                  </a:cubicBezTo>
                  <a:cubicBezTo>
                    <a:pt x="232" y="150"/>
                    <a:pt x="219" y="82"/>
                    <a:pt x="178" y="41"/>
                  </a:cubicBezTo>
                  <a:cubicBezTo>
                    <a:pt x="164" y="28"/>
                    <a:pt x="137"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
            <p:cNvSpPr/>
            <p:nvPr/>
          </p:nvSpPr>
          <p:spPr>
            <a:xfrm flipH="1">
              <a:off x="7476327" y="264327"/>
              <a:ext cx="66999" cy="49389"/>
            </a:xfrm>
            <a:custGeom>
              <a:avLst/>
              <a:gdLst/>
              <a:ahLst/>
              <a:cxnLst/>
              <a:rect l="l" t="t" r="r" b="b"/>
              <a:pathLst>
                <a:path w="506" h="373" extrusionOk="0">
                  <a:moveTo>
                    <a:pt x="331" y="1"/>
                  </a:moveTo>
                  <a:cubicBezTo>
                    <a:pt x="289" y="1"/>
                    <a:pt x="243" y="11"/>
                    <a:pt x="205" y="26"/>
                  </a:cubicBezTo>
                  <a:cubicBezTo>
                    <a:pt x="164" y="26"/>
                    <a:pt x="137" y="40"/>
                    <a:pt x="96" y="40"/>
                  </a:cubicBezTo>
                  <a:cubicBezTo>
                    <a:pt x="83" y="40"/>
                    <a:pt x="55" y="54"/>
                    <a:pt x="42" y="67"/>
                  </a:cubicBezTo>
                  <a:cubicBezTo>
                    <a:pt x="1" y="81"/>
                    <a:pt x="1" y="122"/>
                    <a:pt x="1" y="163"/>
                  </a:cubicBezTo>
                  <a:cubicBezTo>
                    <a:pt x="1" y="204"/>
                    <a:pt x="14" y="245"/>
                    <a:pt x="28" y="286"/>
                  </a:cubicBezTo>
                  <a:cubicBezTo>
                    <a:pt x="66" y="342"/>
                    <a:pt x="149" y="373"/>
                    <a:pt x="233" y="373"/>
                  </a:cubicBezTo>
                  <a:cubicBezTo>
                    <a:pt x="270" y="373"/>
                    <a:pt x="308" y="367"/>
                    <a:pt x="342" y="354"/>
                  </a:cubicBezTo>
                  <a:cubicBezTo>
                    <a:pt x="451" y="313"/>
                    <a:pt x="506" y="218"/>
                    <a:pt x="492" y="122"/>
                  </a:cubicBezTo>
                  <a:cubicBezTo>
                    <a:pt x="492" y="81"/>
                    <a:pt x="465" y="54"/>
                    <a:pt x="424" y="26"/>
                  </a:cubicBezTo>
                  <a:cubicBezTo>
                    <a:pt x="399" y="8"/>
                    <a:pt x="366" y="1"/>
                    <a:pt x="3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
            <p:cNvSpPr/>
            <p:nvPr/>
          </p:nvSpPr>
          <p:spPr>
            <a:xfrm flipH="1">
              <a:off x="7322595" y="281938"/>
              <a:ext cx="41709" cy="21450"/>
            </a:xfrm>
            <a:custGeom>
              <a:avLst/>
              <a:gdLst/>
              <a:ahLst/>
              <a:cxnLst/>
              <a:rect l="l" t="t" r="r" b="b"/>
              <a:pathLst>
                <a:path w="315" h="162" extrusionOk="0">
                  <a:moveTo>
                    <a:pt x="197" y="1"/>
                  </a:moveTo>
                  <a:cubicBezTo>
                    <a:pt x="166" y="1"/>
                    <a:pt x="133" y="8"/>
                    <a:pt x="110" y="16"/>
                  </a:cubicBezTo>
                  <a:cubicBezTo>
                    <a:pt x="69" y="30"/>
                    <a:pt x="41" y="30"/>
                    <a:pt x="28" y="57"/>
                  </a:cubicBezTo>
                  <a:cubicBezTo>
                    <a:pt x="0" y="71"/>
                    <a:pt x="0" y="98"/>
                    <a:pt x="14" y="126"/>
                  </a:cubicBezTo>
                  <a:cubicBezTo>
                    <a:pt x="28" y="139"/>
                    <a:pt x="55" y="153"/>
                    <a:pt x="69" y="153"/>
                  </a:cubicBezTo>
                  <a:cubicBezTo>
                    <a:pt x="97" y="158"/>
                    <a:pt x="125" y="162"/>
                    <a:pt x="151" y="162"/>
                  </a:cubicBezTo>
                  <a:cubicBezTo>
                    <a:pt x="189" y="162"/>
                    <a:pt x="222" y="155"/>
                    <a:pt x="246" y="139"/>
                  </a:cubicBezTo>
                  <a:cubicBezTo>
                    <a:pt x="301" y="112"/>
                    <a:pt x="314" y="44"/>
                    <a:pt x="260" y="16"/>
                  </a:cubicBezTo>
                  <a:cubicBezTo>
                    <a:pt x="242" y="5"/>
                    <a:pt x="22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
            <p:cNvSpPr/>
            <p:nvPr/>
          </p:nvSpPr>
          <p:spPr>
            <a:xfrm flipH="1">
              <a:off x="7248445" y="350924"/>
              <a:ext cx="41709" cy="31116"/>
            </a:xfrm>
            <a:custGeom>
              <a:avLst/>
              <a:gdLst/>
              <a:ahLst/>
              <a:cxnLst/>
              <a:rect l="l" t="t" r="r" b="b"/>
              <a:pathLst>
                <a:path w="315" h="235" extrusionOk="0">
                  <a:moveTo>
                    <a:pt x="205" y="0"/>
                  </a:moveTo>
                  <a:cubicBezTo>
                    <a:pt x="137" y="55"/>
                    <a:pt x="0" y="219"/>
                    <a:pt x="96" y="233"/>
                  </a:cubicBezTo>
                  <a:cubicBezTo>
                    <a:pt x="104" y="234"/>
                    <a:pt x="112" y="234"/>
                    <a:pt x="121" y="234"/>
                  </a:cubicBezTo>
                  <a:cubicBezTo>
                    <a:pt x="209" y="234"/>
                    <a:pt x="300" y="172"/>
                    <a:pt x="300" y="110"/>
                  </a:cubicBezTo>
                  <a:cubicBezTo>
                    <a:pt x="314" y="55"/>
                    <a:pt x="260"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
            <p:cNvSpPr/>
            <p:nvPr/>
          </p:nvSpPr>
          <p:spPr>
            <a:xfrm flipH="1">
              <a:off x="7667928" y="300343"/>
              <a:ext cx="101426" cy="60644"/>
            </a:xfrm>
            <a:custGeom>
              <a:avLst/>
              <a:gdLst/>
              <a:ahLst/>
              <a:cxnLst/>
              <a:rect l="l" t="t" r="r" b="b"/>
              <a:pathLst>
                <a:path w="766" h="458" extrusionOk="0">
                  <a:moveTo>
                    <a:pt x="533" y="0"/>
                  </a:moveTo>
                  <a:cubicBezTo>
                    <a:pt x="424" y="14"/>
                    <a:pt x="315" y="41"/>
                    <a:pt x="219" y="68"/>
                  </a:cubicBezTo>
                  <a:cubicBezTo>
                    <a:pt x="165" y="96"/>
                    <a:pt x="124" y="109"/>
                    <a:pt x="97" y="137"/>
                  </a:cubicBezTo>
                  <a:cubicBezTo>
                    <a:pt x="1" y="205"/>
                    <a:pt x="42" y="341"/>
                    <a:pt x="138" y="410"/>
                  </a:cubicBezTo>
                  <a:cubicBezTo>
                    <a:pt x="192" y="444"/>
                    <a:pt x="260" y="458"/>
                    <a:pt x="330" y="458"/>
                  </a:cubicBezTo>
                  <a:cubicBezTo>
                    <a:pt x="400" y="458"/>
                    <a:pt x="472" y="444"/>
                    <a:pt x="533" y="423"/>
                  </a:cubicBezTo>
                  <a:cubicBezTo>
                    <a:pt x="670" y="355"/>
                    <a:pt x="766" y="219"/>
                    <a:pt x="725" y="96"/>
                  </a:cubicBezTo>
                  <a:cubicBezTo>
                    <a:pt x="711" y="68"/>
                    <a:pt x="684" y="41"/>
                    <a:pt x="656" y="14"/>
                  </a:cubicBezTo>
                  <a:cubicBezTo>
                    <a:pt x="615" y="0"/>
                    <a:pt x="574" y="0"/>
                    <a:pt x="5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
            <p:cNvSpPr/>
            <p:nvPr/>
          </p:nvSpPr>
          <p:spPr>
            <a:xfrm flipH="1">
              <a:off x="7745653" y="409450"/>
              <a:ext cx="56142" cy="32043"/>
            </a:xfrm>
            <a:custGeom>
              <a:avLst/>
              <a:gdLst/>
              <a:ahLst/>
              <a:cxnLst/>
              <a:rect l="l" t="t" r="r" b="b"/>
              <a:pathLst>
                <a:path w="424" h="242" extrusionOk="0">
                  <a:moveTo>
                    <a:pt x="203" y="1"/>
                  </a:moveTo>
                  <a:cubicBezTo>
                    <a:pt x="171" y="1"/>
                    <a:pt x="139" y="4"/>
                    <a:pt x="109" y="9"/>
                  </a:cubicBezTo>
                  <a:cubicBezTo>
                    <a:pt x="82" y="23"/>
                    <a:pt x="69" y="23"/>
                    <a:pt x="55" y="36"/>
                  </a:cubicBezTo>
                  <a:cubicBezTo>
                    <a:pt x="0" y="77"/>
                    <a:pt x="14" y="146"/>
                    <a:pt x="55" y="187"/>
                  </a:cubicBezTo>
                  <a:cubicBezTo>
                    <a:pt x="96" y="227"/>
                    <a:pt x="178" y="241"/>
                    <a:pt x="246" y="241"/>
                  </a:cubicBezTo>
                  <a:cubicBezTo>
                    <a:pt x="287" y="241"/>
                    <a:pt x="328" y="227"/>
                    <a:pt x="355" y="214"/>
                  </a:cubicBezTo>
                  <a:cubicBezTo>
                    <a:pt x="423" y="173"/>
                    <a:pt x="423" y="91"/>
                    <a:pt x="355" y="36"/>
                  </a:cubicBezTo>
                  <a:cubicBezTo>
                    <a:pt x="312" y="10"/>
                    <a:pt x="258" y="1"/>
                    <a:pt x="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
            <p:cNvSpPr/>
            <p:nvPr/>
          </p:nvSpPr>
          <p:spPr>
            <a:xfrm flipH="1">
              <a:off x="7487185" y="480555"/>
              <a:ext cx="112151" cy="79843"/>
            </a:xfrm>
            <a:custGeom>
              <a:avLst/>
              <a:gdLst/>
              <a:ahLst/>
              <a:cxnLst/>
              <a:rect l="l" t="t" r="r" b="b"/>
              <a:pathLst>
                <a:path w="847" h="603" extrusionOk="0">
                  <a:moveTo>
                    <a:pt x="379" y="0"/>
                  </a:moveTo>
                  <a:cubicBezTo>
                    <a:pt x="321" y="0"/>
                    <a:pt x="262" y="7"/>
                    <a:pt x="205" y="18"/>
                  </a:cubicBezTo>
                  <a:cubicBezTo>
                    <a:pt x="164" y="32"/>
                    <a:pt x="137" y="32"/>
                    <a:pt x="96" y="59"/>
                  </a:cubicBezTo>
                  <a:cubicBezTo>
                    <a:pt x="41" y="100"/>
                    <a:pt x="14" y="155"/>
                    <a:pt x="0" y="209"/>
                  </a:cubicBezTo>
                  <a:cubicBezTo>
                    <a:pt x="0" y="250"/>
                    <a:pt x="0" y="305"/>
                    <a:pt x="14" y="346"/>
                  </a:cubicBezTo>
                  <a:cubicBezTo>
                    <a:pt x="55" y="441"/>
                    <a:pt x="151" y="523"/>
                    <a:pt x="273" y="564"/>
                  </a:cubicBezTo>
                  <a:cubicBezTo>
                    <a:pt x="337" y="588"/>
                    <a:pt x="410" y="603"/>
                    <a:pt x="484" y="603"/>
                  </a:cubicBezTo>
                  <a:cubicBezTo>
                    <a:pt x="537" y="603"/>
                    <a:pt x="591" y="595"/>
                    <a:pt x="642" y="578"/>
                  </a:cubicBezTo>
                  <a:cubicBezTo>
                    <a:pt x="765" y="523"/>
                    <a:pt x="847" y="414"/>
                    <a:pt x="833" y="305"/>
                  </a:cubicBezTo>
                  <a:cubicBezTo>
                    <a:pt x="833" y="209"/>
                    <a:pt x="738" y="100"/>
                    <a:pt x="615" y="45"/>
                  </a:cubicBezTo>
                  <a:cubicBezTo>
                    <a:pt x="543" y="13"/>
                    <a:pt x="461" y="0"/>
                    <a:pt x="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
            <p:cNvSpPr/>
            <p:nvPr/>
          </p:nvSpPr>
          <p:spPr>
            <a:xfrm flipH="1">
              <a:off x="7617345" y="495518"/>
              <a:ext cx="47138" cy="26085"/>
            </a:xfrm>
            <a:custGeom>
              <a:avLst/>
              <a:gdLst/>
              <a:ahLst/>
              <a:cxnLst/>
              <a:rect l="l" t="t" r="r" b="b"/>
              <a:pathLst>
                <a:path w="356" h="197" extrusionOk="0">
                  <a:moveTo>
                    <a:pt x="260" y="1"/>
                  </a:moveTo>
                  <a:cubicBezTo>
                    <a:pt x="219" y="1"/>
                    <a:pt x="178" y="1"/>
                    <a:pt x="151" y="14"/>
                  </a:cubicBezTo>
                  <a:cubicBezTo>
                    <a:pt x="69" y="28"/>
                    <a:pt x="1" y="83"/>
                    <a:pt x="15" y="137"/>
                  </a:cubicBezTo>
                  <a:cubicBezTo>
                    <a:pt x="28" y="165"/>
                    <a:pt x="69" y="178"/>
                    <a:pt x="110" y="192"/>
                  </a:cubicBezTo>
                  <a:cubicBezTo>
                    <a:pt x="127" y="195"/>
                    <a:pt x="145" y="197"/>
                    <a:pt x="163" y="197"/>
                  </a:cubicBezTo>
                  <a:cubicBezTo>
                    <a:pt x="218" y="197"/>
                    <a:pt x="274" y="182"/>
                    <a:pt x="315" y="151"/>
                  </a:cubicBezTo>
                  <a:cubicBezTo>
                    <a:pt x="356" y="96"/>
                    <a:pt x="329" y="14"/>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
            <p:cNvSpPr/>
            <p:nvPr/>
          </p:nvSpPr>
          <p:spPr>
            <a:xfrm flipH="1">
              <a:off x="7693218" y="479893"/>
              <a:ext cx="59585" cy="43563"/>
            </a:xfrm>
            <a:custGeom>
              <a:avLst/>
              <a:gdLst/>
              <a:ahLst/>
              <a:cxnLst/>
              <a:rect l="l" t="t" r="r" b="b"/>
              <a:pathLst>
                <a:path w="450" h="329" extrusionOk="0">
                  <a:moveTo>
                    <a:pt x="202" y="0"/>
                  </a:moveTo>
                  <a:cubicBezTo>
                    <a:pt x="186" y="0"/>
                    <a:pt x="247" y="29"/>
                    <a:pt x="163" y="50"/>
                  </a:cubicBezTo>
                  <a:cubicBezTo>
                    <a:pt x="122" y="50"/>
                    <a:pt x="67" y="64"/>
                    <a:pt x="40" y="105"/>
                  </a:cubicBezTo>
                  <a:cubicBezTo>
                    <a:pt x="26" y="119"/>
                    <a:pt x="13" y="132"/>
                    <a:pt x="13" y="160"/>
                  </a:cubicBezTo>
                  <a:cubicBezTo>
                    <a:pt x="0" y="244"/>
                    <a:pt x="105" y="328"/>
                    <a:pt x="224" y="328"/>
                  </a:cubicBezTo>
                  <a:cubicBezTo>
                    <a:pt x="240" y="328"/>
                    <a:pt x="256" y="327"/>
                    <a:pt x="272" y="324"/>
                  </a:cubicBezTo>
                  <a:cubicBezTo>
                    <a:pt x="395" y="296"/>
                    <a:pt x="449" y="160"/>
                    <a:pt x="368" y="78"/>
                  </a:cubicBezTo>
                  <a:cubicBezTo>
                    <a:pt x="327" y="50"/>
                    <a:pt x="286" y="23"/>
                    <a:pt x="245" y="9"/>
                  </a:cubicBezTo>
                  <a:cubicBezTo>
                    <a:pt x="219" y="3"/>
                    <a:pt x="207" y="0"/>
                    <a:pt x="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
            <p:cNvSpPr/>
            <p:nvPr/>
          </p:nvSpPr>
          <p:spPr>
            <a:xfrm flipH="1">
              <a:off x="7376885" y="486514"/>
              <a:ext cx="72428" cy="53758"/>
            </a:xfrm>
            <a:custGeom>
              <a:avLst/>
              <a:gdLst/>
              <a:ahLst/>
              <a:cxnLst/>
              <a:rect l="l" t="t" r="r" b="b"/>
              <a:pathLst>
                <a:path w="547" h="406" extrusionOk="0">
                  <a:moveTo>
                    <a:pt x="315" y="0"/>
                  </a:moveTo>
                  <a:cubicBezTo>
                    <a:pt x="205" y="14"/>
                    <a:pt x="110" y="55"/>
                    <a:pt x="55" y="123"/>
                  </a:cubicBezTo>
                  <a:cubicBezTo>
                    <a:pt x="1" y="192"/>
                    <a:pt x="1" y="287"/>
                    <a:pt x="69" y="342"/>
                  </a:cubicBezTo>
                  <a:cubicBezTo>
                    <a:pt x="112" y="384"/>
                    <a:pt x="181" y="406"/>
                    <a:pt x="250" y="406"/>
                  </a:cubicBezTo>
                  <a:cubicBezTo>
                    <a:pt x="292" y="406"/>
                    <a:pt x="333" y="398"/>
                    <a:pt x="369" y="383"/>
                  </a:cubicBezTo>
                  <a:cubicBezTo>
                    <a:pt x="478" y="342"/>
                    <a:pt x="533" y="260"/>
                    <a:pt x="547" y="178"/>
                  </a:cubicBezTo>
                  <a:cubicBezTo>
                    <a:pt x="547" y="110"/>
                    <a:pt x="506" y="28"/>
                    <a:pt x="4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7"/>
            <p:cNvSpPr/>
            <p:nvPr/>
          </p:nvSpPr>
          <p:spPr>
            <a:xfrm flipH="1">
              <a:off x="7772798" y="449174"/>
              <a:ext cx="77857" cy="47270"/>
            </a:xfrm>
            <a:custGeom>
              <a:avLst/>
              <a:gdLst/>
              <a:ahLst/>
              <a:cxnLst/>
              <a:rect l="l" t="t" r="r" b="b"/>
              <a:pathLst>
                <a:path w="588" h="357" extrusionOk="0">
                  <a:moveTo>
                    <a:pt x="306" y="0"/>
                  </a:moveTo>
                  <a:cubicBezTo>
                    <a:pt x="273" y="0"/>
                    <a:pt x="239" y="4"/>
                    <a:pt x="205" y="9"/>
                  </a:cubicBezTo>
                  <a:cubicBezTo>
                    <a:pt x="151" y="23"/>
                    <a:pt x="83" y="50"/>
                    <a:pt x="55" y="105"/>
                  </a:cubicBezTo>
                  <a:cubicBezTo>
                    <a:pt x="1" y="173"/>
                    <a:pt x="69" y="282"/>
                    <a:pt x="164" y="323"/>
                  </a:cubicBezTo>
                  <a:cubicBezTo>
                    <a:pt x="210" y="346"/>
                    <a:pt x="263" y="356"/>
                    <a:pt x="315" y="356"/>
                  </a:cubicBezTo>
                  <a:cubicBezTo>
                    <a:pt x="358" y="356"/>
                    <a:pt x="401" y="349"/>
                    <a:pt x="438" y="337"/>
                  </a:cubicBezTo>
                  <a:cubicBezTo>
                    <a:pt x="533" y="310"/>
                    <a:pt x="588" y="228"/>
                    <a:pt x="574" y="160"/>
                  </a:cubicBezTo>
                  <a:cubicBezTo>
                    <a:pt x="560" y="105"/>
                    <a:pt x="506" y="50"/>
                    <a:pt x="438" y="23"/>
                  </a:cubicBezTo>
                  <a:cubicBezTo>
                    <a:pt x="398" y="7"/>
                    <a:pt x="353" y="0"/>
                    <a:pt x="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
            <p:cNvSpPr/>
            <p:nvPr/>
          </p:nvSpPr>
          <p:spPr>
            <a:xfrm flipH="1">
              <a:off x="7326435" y="516836"/>
              <a:ext cx="28865" cy="17743"/>
            </a:xfrm>
            <a:custGeom>
              <a:avLst/>
              <a:gdLst/>
              <a:ahLst/>
              <a:cxnLst/>
              <a:rect l="l" t="t" r="r" b="b"/>
              <a:pathLst>
                <a:path w="218" h="134" extrusionOk="0">
                  <a:moveTo>
                    <a:pt x="109" y="1"/>
                  </a:moveTo>
                  <a:cubicBezTo>
                    <a:pt x="100" y="1"/>
                    <a:pt x="91" y="2"/>
                    <a:pt x="83" y="4"/>
                  </a:cubicBezTo>
                  <a:cubicBezTo>
                    <a:pt x="28" y="17"/>
                    <a:pt x="1" y="85"/>
                    <a:pt x="55" y="113"/>
                  </a:cubicBezTo>
                  <a:cubicBezTo>
                    <a:pt x="69" y="127"/>
                    <a:pt x="90" y="133"/>
                    <a:pt x="112" y="133"/>
                  </a:cubicBezTo>
                  <a:cubicBezTo>
                    <a:pt x="153" y="133"/>
                    <a:pt x="197" y="112"/>
                    <a:pt x="205" y="85"/>
                  </a:cubicBezTo>
                  <a:cubicBezTo>
                    <a:pt x="217" y="38"/>
                    <a:pt x="167" y="1"/>
                    <a:pt x="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
            <p:cNvSpPr/>
            <p:nvPr/>
          </p:nvSpPr>
          <p:spPr>
            <a:xfrm flipH="1">
              <a:off x="7619067" y="540803"/>
              <a:ext cx="72428" cy="43563"/>
            </a:xfrm>
            <a:custGeom>
              <a:avLst/>
              <a:gdLst/>
              <a:ahLst/>
              <a:cxnLst/>
              <a:rect l="l" t="t" r="r" b="b"/>
              <a:pathLst>
                <a:path w="547" h="329" extrusionOk="0">
                  <a:moveTo>
                    <a:pt x="178" y="0"/>
                  </a:moveTo>
                  <a:cubicBezTo>
                    <a:pt x="123" y="0"/>
                    <a:pt x="68" y="0"/>
                    <a:pt x="41" y="27"/>
                  </a:cubicBezTo>
                  <a:cubicBezTo>
                    <a:pt x="0" y="55"/>
                    <a:pt x="14" y="109"/>
                    <a:pt x="41" y="150"/>
                  </a:cubicBezTo>
                  <a:cubicBezTo>
                    <a:pt x="82" y="205"/>
                    <a:pt x="137" y="259"/>
                    <a:pt x="219" y="287"/>
                  </a:cubicBezTo>
                  <a:cubicBezTo>
                    <a:pt x="263" y="313"/>
                    <a:pt x="318" y="328"/>
                    <a:pt x="370" y="328"/>
                  </a:cubicBezTo>
                  <a:cubicBezTo>
                    <a:pt x="399" y="328"/>
                    <a:pt x="426" y="324"/>
                    <a:pt x="451" y="314"/>
                  </a:cubicBezTo>
                  <a:cubicBezTo>
                    <a:pt x="464" y="314"/>
                    <a:pt x="492" y="300"/>
                    <a:pt x="505" y="287"/>
                  </a:cubicBezTo>
                  <a:cubicBezTo>
                    <a:pt x="519" y="273"/>
                    <a:pt x="519" y="259"/>
                    <a:pt x="533" y="246"/>
                  </a:cubicBezTo>
                  <a:cubicBezTo>
                    <a:pt x="546" y="191"/>
                    <a:pt x="519" y="123"/>
                    <a:pt x="464" y="82"/>
                  </a:cubicBezTo>
                  <a:cubicBezTo>
                    <a:pt x="396" y="27"/>
                    <a:pt x="287" y="0"/>
                    <a:pt x="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
            <p:cNvSpPr/>
            <p:nvPr/>
          </p:nvSpPr>
          <p:spPr>
            <a:xfrm flipH="1">
              <a:off x="7707652" y="538287"/>
              <a:ext cx="99572" cy="63954"/>
            </a:xfrm>
            <a:custGeom>
              <a:avLst/>
              <a:gdLst/>
              <a:ahLst/>
              <a:cxnLst/>
              <a:rect l="l" t="t" r="r" b="b"/>
              <a:pathLst>
                <a:path w="752" h="483" extrusionOk="0">
                  <a:moveTo>
                    <a:pt x="357" y="0"/>
                  </a:moveTo>
                  <a:cubicBezTo>
                    <a:pt x="253" y="0"/>
                    <a:pt x="148" y="31"/>
                    <a:pt x="82" y="87"/>
                  </a:cubicBezTo>
                  <a:cubicBezTo>
                    <a:pt x="55" y="115"/>
                    <a:pt x="28" y="142"/>
                    <a:pt x="14" y="183"/>
                  </a:cubicBezTo>
                  <a:cubicBezTo>
                    <a:pt x="0" y="238"/>
                    <a:pt x="41" y="306"/>
                    <a:pt x="96" y="347"/>
                  </a:cubicBezTo>
                  <a:cubicBezTo>
                    <a:pt x="150" y="388"/>
                    <a:pt x="219" y="415"/>
                    <a:pt x="301" y="442"/>
                  </a:cubicBezTo>
                  <a:cubicBezTo>
                    <a:pt x="362" y="460"/>
                    <a:pt x="440" y="483"/>
                    <a:pt x="513" y="483"/>
                  </a:cubicBezTo>
                  <a:cubicBezTo>
                    <a:pt x="554" y="483"/>
                    <a:pt x="594" y="476"/>
                    <a:pt x="628" y="456"/>
                  </a:cubicBezTo>
                  <a:cubicBezTo>
                    <a:pt x="710" y="429"/>
                    <a:pt x="751" y="347"/>
                    <a:pt x="751" y="278"/>
                  </a:cubicBezTo>
                  <a:cubicBezTo>
                    <a:pt x="738" y="156"/>
                    <a:pt x="642" y="46"/>
                    <a:pt x="492" y="19"/>
                  </a:cubicBezTo>
                  <a:cubicBezTo>
                    <a:pt x="450" y="6"/>
                    <a:pt x="403" y="0"/>
                    <a:pt x="3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
            <p:cNvSpPr/>
            <p:nvPr/>
          </p:nvSpPr>
          <p:spPr>
            <a:xfrm flipH="1">
              <a:off x="7798088" y="515380"/>
              <a:ext cx="32705" cy="23039"/>
            </a:xfrm>
            <a:custGeom>
              <a:avLst/>
              <a:gdLst/>
              <a:ahLst/>
              <a:cxnLst/>
              <a:rect l="l" t="t" r="r" b="b"/>
              <a:pathLst>
                <a:path w="247" h="174" extrusionOk="0">
                  <a:moveTo>
                    <a:pt x="96" y="1"/>
                  </a:moveTo>
                  <a:cubicBezTo>
                    <a:pt x="42" y="15"/>
                    <a:pt x="1" y="56"/>
                    <a:pt x="1" y="96"/>
                  </a:cubicBezTo>
                  <a:cubicBezTo>
                    <a:pt x="1" y="139"/>
                    <a:pt x="51" y="173"/>
                    <a:pt x="105" y="173"/>
                  </a:cubicBezTo>
                  <a:cubicBezTo>
                    <a:pt x="120" y="173"/>
                    <a:pt x="136" y="171"/>
                    <a:pt x="151" y="165"/>
                  </a:cubicBezTo>
                  <a:cubicBezTo>
                    <a:pt x="219" y="151"/>
                    <a:pt x="247" y="69"/>
                    <a:pt x="192" y="28"/>
                  </a:cubicBezTo>
                  <a:cubicBezTo>
                    <a:pt x="178" y="1"/>
                    <a:pt x="124" y="1"/>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
            <p:cNvSpPr/>
            <p:nvPr/>
          </p:nvSpPr>
          <p:spPr>
            <a:xfrm flipH="1">
              <a:off x="7510621" y="575097"/>
              <a:ext cx="63424" cy="46079"/>
            </a:xfrm>
            <a:custGeom>
              <a:avLst/>
              <a:gdLst/>
              <a:ahLst/>
              <a:cxnLst/>
              <a:rect l="l" t="t" r="r" b="b"/>
              <a:pathLst>
                <a:path w="479" h="348" extrusionOk="0">
                  <a:moveTo>
                    <a:pt x="320" y="0"/>
                  </a:moveTo>
                  <a:cubicBezTo>
                    <a:pt x="280" y="0"/>
                    <a:pt x="239" y="7"/>
                    <a:pt x="205" y="14"/>
                  </a:cubicBezTo>
                  <a:cubicBezTo>
                    <a:pt x="164" y="28"/>
                    <a:pt x="110" y="28"/>
                    <a:pt x="82" y="55"/>
                  </a:cubicBezTo>
                  <a:cubicBezTo>
                    <a:pt x="55" y="82"/>
                    <a:pt x="28" y="110"/>
                    <a:pt x="28" y="137"/>
                  </a:cubicBezTo>
                  <a:cubicBezTo>
                    <a:pt x="1" y="192"/>
                    <a:pt x="14" y="260"/>
                    <a:pt x="69" y="314"/>
                  </a:cubicBezTo>
                  <a:cubicBezTo>
                    <a:pt x="106" y="337"/>
                    <a:pt x="161" y="347"/>
                    <a:pt x="215" y="347"/>
                  </a:cubicBezTo>
                  <a:cubicBezTo>
                    <a:pt x="260" y="347"/>
                    <a:pt x="305" y="340"/>
                    <a:pt x="342" y="328"/>
                  </a:cubicBezTo>
                  <a:cubicBezTo>
                    <a:pt x="424" y="287"/>
                    <a:pt x="465" y="219"/>
                    <a:pt x="465" y="137"/>
                  </a:cubicBezTo>
                  <a:cubicBezTo>
                    <a:pt x="478" y="96"/>
                    <a:pt x="465" y="55"/>
                    <a:pt x="424" y="28"/>
                  </a:cubicBezTo>
                  <a:cubicBezTo>
                    <a:pt x="396" y="7"/>
                    <a:pt x="359" y="0"/>
                    <a:pt x="3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
            <p:cNvSpPr/>
            <p:nvPr/>
          </p:nvSpPr>
          <p:spPr>
            <a:xfrm flipH="1">
              <a:off x="7391318" y="560135"/>
              <a:ext cx="66999" cy="42636"/>
            </a:xfrm>
            <a:custGeom>
              <a:avLst/>
              <a:gdLst/>
              <a:ahLst/>
              <a:cxnLst/>
              <a:rect l="l" t="t" r="r" b="b"/>
              <a:pathLst>
                <a:path w="506" h="322" extrusionOk="0">
                  <a:moveTo>
                    <a:pt x="204" y="1"/>
                  </a:moveTo>
                  <a:cubicBezTo>
                    <a:pt x="192" y="1"/>
                    <a:pt x="175" y="5"/>
                    <a:pt x="151" y="18"/>
                  </a:cubicBezTo>
                  <a:cubicBezTo>
                    <a:pt x="69" y="45"/>
                    <a:pt x="0" y="100"/>
                    <a:pt x="14" y="168"/>
                  </a:cubicBezTo>
                  <a:cubicBezTo>
                    <a:pt x="14" y="223"/>
                    <a:pt x="96" y="264"/>
                    <a:pt x="164" y="291"/>
                  </a:cubicBezTo>
                  <a:cubicBezTo>
                    <a:pt x="208" y="302"/>
                    <a:pt x="270" y="322"/>
                    <a:pt x="329" y="322"/>
                  </a:cubicBezTo>
                  <a:cubicBezTo>
                    <a:pt x="342" y="322"/>
                    <a:pt x="356" y="321"/>
                    <a:pt x="369" y="318"/>
                  </a:cubicBezTo>
                  <a:cubicBezTo>
                    <a:pt x="437" y="305"/>
                    <a:pt x="506" y="264"/>
                    <a:pt x="492" y="209"/>
                  </a:cubicBezTo>
                  <a:cubicBezTo>
                    <a:pt x="492" y="182"/>
                    <a:pt x="478" y="154"/>
                    <a:pt x="451" y="141"/>
                  </a:cubicBezTo>
                  <a:cubicBezTo>
                    <a:pt x="410" y="100"/>
                    <a:pt x="355" y="73"/>
                    <a:pt x="301" y="45"/>
                  </a:cubicBezTo>
                  <a:cubicBezTo>
                    <a:pt x="244" y="26"/>
                    <a:pt x="233" y="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7"/>
            <p:cNvSpPr/>
            <p:nvPr/>
          </p:nvSpPr>
          <p:spPr>
            <a:xfrm flipH="1">
              <a:off x="7237587" y="504257"/>
              <a:ext cx="43563" cy="30719"/>
            </a:xfrm>
            <a:custGeom>
              <a:avLst/>
              <a:gdLst/>
              <a:ahLst/>
              <a:cxnLst/>
              <a:rect l="l" t="t" r="r" b="b"/>
              <a:pathLst>
                <a:path w="329" h="232" extrusionOk="0">
                  <a:moveTo>
                    <a:pt x="167" y="1"/>
                  </a:moveTo>
                  <a:cubicBezTo>
                    <a:pt x="157" y="1"/>
                    <a:pt x="147" y="2"/>
                    <a:pt x="137" y="3"/>
                  </a:cubicBezTo>
                  <a:cubicBezTo>
                    <a:pt x="55" y="17"/>
                    <a:pt x="0" y="99"/>
                    <a:pt x="28" y="153"/>
                  </a:cubicBezTo>
                  <a:cubicBezTo>
                    <a:pt x="48" y="204"/>
                    <a:pt x="113" y="232"/>
                    <a:pt x="179" y="232"/>
                  </a:cubicBezTo>
                  <a:cubicBezTo>
                    <a:pt x="202" y="232"/>
                    <a:pt x="225" y="228"/>
                    <a:pt x="246" y="221"/>
                  </a:cubicBezTo>
                  <a:cubicBezTo>
                    <a:pt x="273" y="208"/>
                    <a:pt x="301" y="194"/>
                    <a:pt x="314" y="167"/>
                  </a:cubicBezTo>
                  <a:cubicBezTo>
                    <a:pt x="328" y="153"/>
                    <a:pt x="328" y="126"/>
                    <a:pt x="328" y="112"/>
                  </a:cubicBezTo>
                  <a:cubicBezTo>
                    <a:pt x="328" y="51"/>
                    <a:pt x="251"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
            <p:cNvSpPr/>
            <p:nvPr/>
          </p:nvSpPr>
          <p:spPr>
            <a:xfrm flipH="1">
              <a:off x="7304587" y="555633"/>
              <a:ext cx="47138" cy="25688"/>
            </a:xfrm>
            <a:custGeom>
              <a:avLst/>
              <a:gdLst/>
              <a:ahLst/>
              <a:cxnLst/>
              <a:rect l="l" t="t" r="r" b="b"/>
              <a:pathLst>
                <a:path w="356" h="194" extrusionOk="0">
                  <a:moveTo>
                    <a:pt x="233" y="1"/>
                  </a:moveTo>
                  <a:cubicBezTo>
                    <a:pt x="209" y="1"/>
                    <a:pt x="185" y="4"/>
                    <a:pt x="165" y="11"/>
                  </a:cubicBezTo>
                  <a:cubicBezTo>
                    <a:pt x="124" y="25"/>
                    <a:pt x="83" y="52"/>
                    <a:pt x="56" y="79"/>
                  </a:cubicBezTo>
                  <a:cubicBezTo>
                    <a:pt x="28" y="107"/>
                    <a:pt x="1" y="147"/>
                    <a:pt x="28" y="161"/>
                  </a:cubicBezTo>
                  <a:cubicBezTo>
                    <a:pt x="42" y="188"/>
                    <a:pt x="69" y="188"/>
                    <a:pt x="96" y="188"/>
                  </a:cubicBezTo>
                  <a:cubicBezTo>
                    <a:pt x="115" y="192"/>
                    <a:pt x="134" y="194"/>
                    <a:pt x="153" y="194"/>
                  </a:cubicBezTo>
                  <a:cubicBezTo>
                    <a:pt x="206" y="194"/>
                    <a:pt x="258" y="181"/>
                    <a:pt x="288" y="161"/>
                  </a:cubicBezTo>
                  <a:cubicBezTo>
                    <a:pt x="342" y="120"/>
                    <a:pt x="356" y="52"/>
                    <a:pt x="301" y="11"/>
                  </a:cubicBezTo>
                  <a:cubicBezTo>
                    <a:pt x="281" y="4"/>
                    <a:pt x="257"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
            <p:cNvSpPr/>
            <p:nvPr/>
          </p:nvSpPr>
          <p:spPr>
            <a:xfrm flipH="1">
              <a:off x="7657069" y="251218"/>
              <a:ext cx="34427" cy="15624"/>
            </a:xfrm>
            <a:custGeom>
              <a:avLst/>
              <a:gdLst/>
              <a:ahLst/>
              <a:cxnLst/>
              <a:rect l="l" t="t" r="r" b="b"/>
              <a:pathLst>
                <a:path w="260" h="118" extrusionOk="0">
                  <a:moveTo>
                    <a:pt x="120" y="0"/>
                  </a:moveTo>
                  <a:cubicBezTo>
                    <a:pt x="93" y="0"/>
                    <a:pt x="65" y="8"/>
                    <a:pt x="41" y="16"/>
                  </a:cubicBezTo>
                  <a:cubicBezTo>
                    <a:pt x="27" y="16"/>
                    <a:pt x="14" y="30"/>
                    <a:pt x="14" y="30"/>
                  </a:cubicBezTo>
                  <a:cubicBezTo>
                    <a:pt x="0" y="57"/>
                    <a:pt x="0" y="84"/>
                    <a:pt x="27" y="98"/>
                  </a:cubicBezTo>
                  <a:cubicBezTo>
                    <a:pt x="55" y="112"/>
                    <a:pt x="82" y="112"/>
                    <a:pt x="109" y="112"/>
                  </a:cubicBezTo>
                  <a:cubicBezTo>
                    <a:pt x="121" y="116"/>
                    <a:pt x="133" y="117"/>
                    <a:pt x="145" y="117"/>
                  </a:cubicBezTo>
                  <a:cubicBezTo>
                    <a:pt x="174" y="117"/>
                    <a:pt x="203" y="108"/>
                    <a:pt x="232" y="98"/>
                  </a:cubicBezTo>
                  <a:cubicBezTo>
                    <a:pt x="259" y="71"/>
                    <a:pt x="232" y="30"/>
                    <a:pt x="178" y="16"/>
                  </a:cubicBezTo>
                  <a:cubicBezTo>
                    <a:pt x="160" y="5"/>
                    <a:pt x="141" y="0"/>
                    <a:pt x="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
            <p:cNvSpPr/>
            <p:nvPr/>
          </p:nvSpPr>
          <p:spPr>
            <a:xfrm flipH="1">
              <a:off x="7798088" y="336491"/>
              <a:ext cx="28998" cy="25555"/>
            </a:xfrm>
            <a:custGeom>
              <a:avLst/>
              <a:gdLst/>
              <a:ahLst/>
              <a:cxnLst/>
              <a:rect l="l" t="t" r="r" b="b"/>
              <a:pathLst>
                <a:path w="219" h="193" extrusionOk="0">
                  <a:moveTo>
                    <a:pt x="123" y="0"/>
                  </a:moveTo>
                  <a:cubicBezTo>
                    <a:pt x="68" y="14"/>
                    <a:pt x="27" y="41"/>
                    <a:pt x="14" y="82"/>
                  </a:cubicBezTo>
                  <a:cubicBezTo>
                    <a:pt x="0" y="109"/>
                    <a:pt x="14" y="164"/>
                    <a:pt x="68" y="178"/>
                  </a:cubicBezTo>
                  <a:cubicBezTo>
                    <a:pt x="84" y="188"/>
                    <a:pt x="104" y="193"/>
                    <a:pt x="123" y="193"/>
                  </a:cubicBezTo>
                  <a:cubicBezTo>
                    <a:pt x="155" y="193"/>
                    <a:pt x="188" y="181"/>
                    <a:pt x="205" y="164"/>
                  </a:cubicBezTo>
                  <a:cubicBezTo>
                    <a:pt x="219" y="109"/>
                    <a:pt x="178" y="41"/>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
            <p:cNvSpPr/>
            <p:nvPr/>
          </p:nvSpPr>
          <p:spPr>
            <a:xfrm flipH="1">
              <a:off x="7376884" y="235726"/>
              <a:ext cx="34427" cy="19464"/>
            </a:xfrm>
            <a:custGeom>
              <a:avLst/>
              <a:gdLst/>
              <a:ahLst/>
              <a:cxnLst/>
              <a:rect l="l" t="t" r="r" b="b"/>
              <a:pathLst>
                <a:path w="260" h="147" extrusionOk="0">
                  <a:moveTo>
                    <a:pt x="152" y="0"/>
                  </a:moveTo>
                  <a:cubicBezTo>
                    <a:pt x="127" y="0"/>
                    <a:pt x="103" y="3"/>
                    <a:pt x="82" y="10"/>
                  </a:cubicBezTo>
                  <a:cubicBezTo>
                    <a:pt x="41" y="24"/>
                    <a:pt x="0" y="51"/>
                    <a:pt x="0" y="79"/>
                  </a:cubicBezTo>
                  <a:cubicBezTo>
                    <a:pt x="0" y="120"/>
                    <a:pt x="55" y="147"/>
                    <a:pt x="110" y="147"/>
                  </a:cubicBezTo>
                  <a:cubicBezTo>
                    <a:pt x="151" y="147"/>
                    <a:pt x="205" y="133"/>
                    <a:pt x="232" y="106"/>
                  </a:cubicBezTo>
                  <a:cubicBezTo>
                    <a:pt x="260" y="79"/>
                    <a:pt x="260" y="38"/>
                    <a:pt x="232" y="10"/>
                  </a:cubicBezTo>
                  <a:cubicBezTo>
                    <a:pt x="205" y="3"/>
                    <a:pt x="178"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
            <p:cNvSpPr/>
            <p:nvPr/>
          </p:nvSpPr>
          <p:spPr>
            <a:xfrm flipH="1">
              <a:off x="7205146" y="388926"/>
              <a:ext cx="28998" cy="21848"/>
            </a:xfrm>
            <a:custGeom>
              <a:avLst/>
              <a:gdLst/>
              <a:ahLst/>
              <a:cxnLst/>
              <a:rect l="l" t="t" r="r" b="b"/>
              <a:pathLst>
                <a:path w="219" h="165" extrusionOk="0">
                  <a:moveTo>
                    <a:pt x="123" y="0"/>
                  </a:moveTo>
                  <a:cubicBezTo>
                    <a:pt x="96" y="14"/>
                    <a:pt x="55" y="41"/>
                    <a:pt x="28" y="68"/>
                  </a:cubicBezTo>
                  <a:cubicBezTo>
                    <a:pt x="0" y="96"/>
                    <a:pt x="0" y="123"/>
                    <a:pt x="14" y="150"/>
                  </a:cubicBezTo>
                  <a:cubicBezTo>
                    <a:pt x="38" y="160"/>
                    <a:pt x="64" y="165"/>
                    <a:pt x="89" y="165"/>
                  </a:cubicBezTo>
                  <a:cubicBezTo>
                    <a:pt x="133" y="165"/>
                    <a:pt x="174" y="150"/>
                    <a:pt x="192" y="123"/>
                  </a:cubicBezTo>
                  <a:cubicBezTo>
                    <a:pt x="219" y="68"/>
                    <a:pt x="192"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
            <p:cNvSpPr/>
            <p:nvPr/>
          </p:nvSpPr>
          <p:spPr>
            <a:xfrm flipH="1">
              <a:off x="7420183" y="87557"/>
              <a:ext cx="38134" cy="48330"/>
            </a:xfrm>
            <a:custGeom>
              <a:avLst/>
              <a:gdLst/>
              <a:ahLst/>
              <a:cxnLst/>
              <a:rect l="l" t="t" r="r" b="b"/>
              <a:pathLst>
                <a:path w="288" h="365" extrusionOk="0">
                  <a:moveTo>
                    <a:pt x="208" y="1"/>
                  </a:moveTo>
                  <a:cubicBezTo>
                    <a:pt x="190" y="1"/>
                    <a:pt x="172" y="7"/>
                    <a:pt x="164" y="23"/>
                  </a:cubicBezTo>
                  <a:lnTo>
                    <a:pt x="14" y="283"/>
                  </a:lnTo>
                  <a:cubicBezTo>
                    <a:pt x="0" y="310"/>
                    <a:pt x="14" y="337"/>
                    <a:pt x="41" y="365"/>
                  </a:cubicBezTo>
                  <a:lnTo>
                    <a:pt x="69" y="365"/>
                  </a:lnTo>
                  <a:cubicBezTo>
                    <a:pt x="82" y="365"/>
                    <a:pt x="110" y="365"/>
                    <a:pt x="123" y="337"/>
                  </a:cubicBezTo>
                  <a:lnTo>
                    <a:pt x="273" y="92"/>
                  </a:lnTo>
                  <a:cubicBezTo>
                    <a:pt x="287" y="64"/>
                    <a:pt x="273" y="23"/>
                    <a:pt x="246" y="10"/>
                  </a:cubicBezTo>
                  <a:cubicBezTo>
                    <a:pt x="235" y="4"/>
                    <a:pt x="221" y="1"/>
                    <a:pt x="2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
            <p:cNvSpPr/>
            <p:nvPr/>
          </p:nvSpPr>
          <p:spPr>
            <a:xfrm flipH="1">
              <a:off x="7624496" y="73787"/>
              <a:ext cx="39988" cy="40385"/>
            </a:xfrm>
            <a:custGeom>
              <a:avLst/>
              <a:gdLst/>
              <a:ahLst/>
              <a:cxnLst/>
              <a:rect l="l" t="t" r="r" b="b"/>
              <a:pathLst>
                <a:path w="302" h="305" extrusionOk="0">
                  <a:moveTo>
                    <a:pt x="54" y="1"/>
                  </a:moveTo>
                  <a:cubicBezTo>
                    <a:pt x="32" y="1"/>
                    <a:pt x="12" y="23"/>
                    <a:pt x="1" y="45"/>
                  </a:cubicBezTo>
                  <a:cubicBezTo>
                    <a:pt x="1" y="86"/>
                    <a:pt x="15" y="114"/>
                    <a:pt x="55" y="127"/>
                  </a:cubicBezTo>
                  <a:cubicBezTo>
                    <a:pt x="110" y="141"/>
                    <a:pt x="165" y="196"/>
                    <a:pt x="178" y="250"/>
                  </a:cubicBezTo>
                  <a:cubicBezTo>
                    <a:pt x="178" y="278"/>
                    <a:pt x="206" y="305"/>
                    <a:pt x="233" y="305"/>
                  </a:cubicBezTo>
                  <a:lnTo>
                    <a:pt x="247" y="305"/>
                  </a:lnTo>
                  <a:cubicBezTo>
                    <a:pt x="274" y="291"/>
                    <a:pt x="301" y="264"/>
                    <a:pt x="288" y="223"/>
                  </a:cubicBezTo>
                  <a:cubicBezTo>
                    <a:pt x="274" y="114"/>
                    <a:pt x="178" y="32"/>
                    <a:pt x="69" y="5"/>
                  </a:cubicBezTo>
                  <a:cubicBezTo>
                    <a:pt x="64" y="2"/>
                    <a:pt x="59" y="1"/>
                    <a:pt x="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
            <p:cNvSpPr/>
            <p:nvPr/>
          </p:nvSpPr>
          <p:spPr>
            <a:xfrm flipH="1">
              <a:off x="7740224" y="136947"/>
              <a:ext cx="47138" cy="26085"/>
            </a:xfrm>
            <a:custGeom>
              <a:avLst/>
              <a:gdLst/>
              <a:ahLst/>
              <a:cxnLst/>
              <a:rect l="l" t="t" r="r" b="b"/>
              <a:pathLst>
                <a:path w="356" h="197" extrusionOk="0">
                  <a:moveTo>
                    <a:pt x="62" y="0"/>
                  </a:moveTo>
                  <a:cubicBezTo>
                    <a:pt x="42" y="0"/>
                    <a:pt x="24" y="16"/>
                    <a:pt x="14" y="46"/>
                  </a:cubicBezTo>
                  <a:cubicBezTo>
                    <a:pt x="0" y="74"/>
                    <a:pt x="14" y="115"/>
                    <a:pt x="55" y="115"/>
                  </a:cubicBezTo>
                  <a:lnTo>
                    <a:pt x="274" y="197"/>
                  </a:lnTo>
                  <a:lnTo>
                    <a:pt x="287" y="197"/>
                  </a:lnTo>
                  <a:cubicBezTo>
                    <a:pt x="314" y="197"/>
                    <a:pt x="342" y="183"/>
                    <a:pt x="355" y="156"/>
                  </a:cubicBezTo>
                  <a:cubicBezTo>
                    <a:pt x="355" y="128"/>
                    <a:pt x="342" y="87"/>
                    <a:pt x="314" y="74"/>
                  </a:cubicBezTo>
                  <a:lnTo>
                    <a:pt x="82" y="5"/>
                  </a:lnTo>
                  <a:cubicBezTo>
                    <a:pt x="76" y="2"/>
                    <a:pt x="69"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
            <p:cNvSpPr/>
            <p:nvPr/>
          </p:nvSpPr>
          <p:spPr>
            <a:xfrm flipH="1">
              <a:off x="7837812" y="209244"/>
              <a:ext cx="38134" cy="26085"/>
            </a:xfrm>
            <a:custGeom>
              <a:avLst/>
              <a:gdLst/>
              <a:ahLst/>
              <a:cxnLst/>
              <a:rect l="l" t="t" r="r" b="b"/>
              <a:pathLst>
                <a:path w="288" h="197" extrusionOk="0">
                  <a:moveTo>
                    <a:pt x="72" y="0"/>
                  </a:moveTo>
                  <a:cubicBezTo>
                    <a:pt x="49" y="0"/>
                    <a:pt x="24" y="13"/>
                    <a:pt x="14" y="33"/>
                  </a:cubicBezTo>
                  <a:cubicBezTo>
                    <a:pt x="0" y="60"/>
                    <a:pt x="14" y="101"/>
                    <a:pt x="41" y="115"/>
                  </a:cubicBezTo>
                  <a:lnTo>
                    <a:pt x="192" y="197"/>
                  </a:lnTo>
                  <a:lnTo>
                    <a:pt x="219" y="197"/>
                  </a:lnTo>
                  <a:cubicBezTo>
                    <a:pt x="233" y="197"/>
                    <a:pt x="260" y="183"/>
                    <a:pt x="274" y="169"/>
                  </a:cubicBezTo>
                  <a:cubicBezTo>
                    <a:pt x="287" y="128"/>
                    <a:pt x="274" y="101"/>
                    <a:pt x="246" y="87"/>
                  </a:cubicBezTo>
                  <a:lnTo>
                    <a:pt x="96" y="6"/>
                  </a:lnTo>
                  <a:cubicBezTo>
                    <a:pt x="89" y="2"/>
                    <a:pt x="80" y="0"/>
                    <a:pt x="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
            <p:cNvSpPr/>
            <p:nvPr/>
          </p:nvSpPr>
          <p:spPr>
            <a:xfrm flipH="1">
              <a:off x="7854099" y="277833"/>
              <a:ext cx="41709" cy="29792"/>
            </a:xfrm>
            <a:custGeom>
              <a:avLst/>
              <a:gdLst/>
              <a:ahLst/>
              <a:cxnLst/>
              <a:rect l="l" t="t" r="r" b="b"/>
              <a:pathLst>
                <a:path w="315" h="225" extrusionOk="0">
                  <a:moveTo>
                    <a:pt x="72" y="1"/>
                  </a:moveTo>
                  <a:cubicBezTo>
                    <a:pt x="49" y="1"/>
                    <a:pt x="24" y="14"/>
                    <a:pt x="14" y="34"/>
                  </a:cubicBezTo>
                  <a:cubicBezTo>
                    <a:pt x="0" y="61"/>
                    <a:pt x="14" y="102"/>
                    <a:pt x="41" y="116"/>
                  </a:cubicBezTo>
                  <a:lnTo>
                    <a:pt x="219" y="211"/>
                  </a:lnTo>
                  <a:cubicBezTo>
                    <a:pt x="219" y="211"/>
                    <a:pt x="232" y="225"/>
                    <a:pt x="246" y="225"/>
                  </a:cubicBezTo>
                  <a:cubicBezTo>
                    <a:pt x="260" y="225"/>
                    <a:pt x="287" y="211"/>
                    <a:pt x="301" y="184"/>
                  </a:cubicBezTo>
                  <a:cubicBezTo>
                    <a:pt x="314" y="157"/>
                    <a:pt x="301" y="129"/>
                    <a:pt x="273" y="102"/>
                  </a:cubicBezTo>
                  <a:lnTo>
                    <a:pt x="96" y="6"/>
                  </a:lnTo>
                  <a:cubicBezTo>
                    <a:pt x="89" y="3"/>
                    <a:pt x="80"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
            <p:cNvSpPr/>
            <p:nvPr/>
          </p:nvSpPr>
          <p:spPr>
            <a:xfrm flipH="1">
              <a:off x="7785376" y="453543"/>
              <a:ext cx="38134" cy="38531"/>
            </a:xfrm>
            <a:custGeom>
              <a:avLst/>
              <a:gdLst/>
              <a:ahLst/>
              <a:cxnLst/>
              <a:rect l="l" t="t" r="r" b="b"/>
              <a:pathLst>
                <a:path w="288" h="291" extrusionOk="0">
                  <a:moveTo>
                    <a:pt x="211" y="0"/>
                  </a:moveTo>
                  <a:cubicBezTo>
                    <a:pt x="182" y="0"/>
                    <a:pt x="162" y="22"/>
                    <a:pt x="151" y="45"/>
                  </a:cubicBezTo>
                  <a:cubicBezTo>
                    <a:pt x="137" y="99"/>
                    <a:pt x="96" y="154"/>
                    <a:pt x="41" y="181"/>
                  </a:cubicBezTo>
                  <a:cubicBezTo>
                    <a:pt x="14" y="195"/>
                    <a:pt x="0" y="236"/>
                    <a:pt x="14" y="263"/>
                  </a:cubicBezTo>
                  <a:cubicBezTo>
                    <a:pt x="28" y="277"/>
                    <a:pt x="41" y="290"/>
                    <a:pt x="69" y="290"/>
                  </a:cubicBezTo>
                  <a:lnTo>
                    <a:pt x="96" y="290"/>
                  </a:lnTo>
                  <a:cubicBezTo>
                    <a:pt x="178" y="249"/>
                    <a:pt x="246" y="168"/>
                    <a:pt x="273" y="72"/>
                  </a:cubicBezTo>
                  <a:cubicBezTo>
                    <a:pt x="287" y="45"/>
                    <a:pt x="260" y="4"/>
                    <a:pt x="233" y="4"/>
                  </a:cubicBezTo>
                  <a:cubicBezTo>
                    <a:pt x="225" y="1"/>
                    <a:pt x="218" y="0"/>
                    <a:pt x="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
            <p:cNvSpPr/>
            <p:nvPr/>
          </p:nvSpPr>
          <p:spPr>
            <a:xfrm flipH="1">
              <a:off x="7736649" y="277701"/>
              <a:ext cx="23569" cy="22775"/>
            </a:xfrm>
            <a:custGeom>
              <a:avLst/>
              <a:gdLst/>
              <a:ahLst/>
              <a:cxnLst/>
              <a:rect l="l" t="t" r="r" b="b"/>
              <a:pathLst>
                <a:path w="178" h="172" extrusionOk="0">
                  <a:moveTo>
                    <a:pt x="103" y="0"/>
                  </a:moveTo>
                  <a:cubicBezTo>
                    <a:pt x="86" y="0"/>
                    <a:pt x="69" y="7"/>
                    <a:pt x="55" y="21"/>
                  </a:cubicBezTo>
                  <a:lnTo>
                    <a:pt x="14" y="76"/>
                  </a:lnTo>
                  <a:cubicBezTo>
                    <a:pt x="0" y="103"/>
                    <a:pt x="0" y="144"/>
                    <a:pt x="28" y="158"/>
                  </a:cubicBezTo>
                  <a:cubicBezTo>
                    <a:pt x="28" y="171"/>
                    <a:pt x="41" y="171"/>
                    <a:pt x="55" y="171"/>
                  </a:cubicBezTo>
                  <a:cubicBezTo>
                    <a:pt x="82" y="171"/>
                    <a:pt x="96" y="171"/>
                    <a:pt x="109" y="158"/>
                  </a:cubicBezTo>
                  <a:lnTo>
                    <a:pt x="150" y="103"/>
                  </a:lnTo>
                  <a:cubicBezTo>
                    <a:pt x="178" y="76"/>
                    <a:pt x="164" y="35"/>
                    <a:pt x="150" y="21"/>
                  </a:cubicBezTo>
                  <a:cubicBezTo>
                    <a:pt x="137" y="7"/>
                    <a:pt x="120" y="0"/>
                    <a:pt x="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
            <p:cNvSpPr/>
            <p:nvPr/>
          </p:nvSpPr>
          <p:spPr>
            <a:xfrm flipH="1">
              <a:off x="7599205" y="193090"/>
              <a:ext cx="34559" cy="72958"/>
            </a:xfrm>
            <a:custGeom>
              <a:avLst/>
              <a:gdLst/>
              <a:ahLst/>
              <a:cxnLst/>
              <a:rect l="l" t="t" r="r" b="b"/>
              <a:pathLst>
                <a:path w="261" h="551" extrusionOk="0">
                  <a:moveTo>
                    <a:pt x="72" y="1"/>
                  </a:moveTo>
                  <a:cubicBezTo>
                    <a:pt x="66" y="1"/>
                    <a:pt x="61" y="2"/>
                    <a:pt x="56" y="5"/>
                  </a:cubicBezTo>
                  <a:cubicBezTo>
                    <a:pt x="28" y="18"/>
                    <a:pt x="1" y="46"/>
                    <a:pt x="15" y="73"/>
                  </a:cubicBezTo>
                  <a:lnTo>
                    <a:pt x="138" y="496"/>
                  </a:lnTo>
                  <a:cubicBezTo>
                    <a:pt x="151" y="523"/>
                    <a:pt x="165" y="551"/>
                    <a:pt x="192" y="551"/>
                  </a:cubicBezTo>
                  <a:cubicBezTo>
                    <a:pt x="206" y="551"/>
                    <a:pt x="206" y="551"/>
                    <a:pt x="219" y="537"/>
                  </a:cubicBezTo>
                  <a:cubicBezTo>
                    <a:pt x="247" y="537"/>
                    <a:pt x="260" y="496"/>
                    <a:pt x="260" y="469"/>
                  </a:cubicBezTo>
                  <a:lnTo>
                    <a:pt x="124" y="46"/>
                  </a:lnTo>
                  <a:cubicBezTo>
                    <a:pt x="124" y="23"/>
                    <a:pt x="97"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
            <p:cNvSpPr/>
            <p:nvPr/>
          </p:nvSpPr>
          <p:spPr>
            <a:xfrm flipH="1">
              <a:off x="7413033" y="262208"/>
              <a:ext cx="41709" cy="45417"/>
            </a:xfrm>
            <a:custGeom>
              <a:avLst/>
              <a:gdLst/>
              <a:ahLst/>
              <a:cxnLst/>
              <a:rect l="l" t="t" r="r" b="b"/>
              <a:pathLst>
                <a:path w="315" h="343" extrusionOk="0">
                  <a:moveTo>
                    <a:pt x="248" y="0"/>
                  </a:moveTo>
                  <a:cubicBezTo>
                    <a:pt x="231" y="0"/>
                    <a:pt x="209" y="12"/>
                    <a:pt x="192" y="29"/>
                  </a:cubicBezTo>
                  <a:lnTo>
                    <a:pt x="28" y="247"/>
                  </a:lnTo>
                  <a:cubicBezTo>
                    <a:pt x="1" y="275"/>
                    <a:pt x="1" y="315"/>
                    <a:pt x="28" y="329"/>
                  </a:cubicBezTo>
                  <a:cubicBezTo>
                    <a:pt x="42" y="343"/>
                    <a:pt x="55" y="343"/>
                    <a:pt x="69" y="343"/>
                  </a:cubicBezTo>
                  <a:cubicBezTo>
                    <a:pt x="83" y="343"/>
                    <a:pt x="110" y="343"/>
                    <a:pt x="110" y="315"/>
                  </a:cubicBezTo>
                  <a:lnTo>
                    <a:pt x="287" y="97"/>
                  </a:lnTo>
                  <a:cubicBezTo>
                    <a:pt x="315" y="70"/>
                    <a:pt x="301" y="29"/>
                    <a:pt x="274" y="15"/>
                  </a:cubicBezTo>
                  <a:cubicBezTo>
                    <a:pt x="269" y="5"/>
                    <a:pt x="259" y="0"/>
                    <a:pt x="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7"/>
            <p:cNvSpPr/>
            <p:nvPr/>
          </p:nvSpPr>
          <p:spPr>
            <a:xfrm flipH="1">
              <a:off x="7508767" y="334638"/>
              <a:ext cx="50845" cy="32705"/>
            </a:xfrm>
            <a:custGeom>
              <a:avLst/>
              <a:gdLst/>
              <a:ahLst/>
              <a:cxnLst/>
              <a:rect l="l" t="t" r="r" b="b"/>
              <a:pathLst>
                <a:path w="384" h="247" extrusionOk="0">
                  <a:moveTo>
                    <a:pt x="58" y="0"/>
                  </a:moveTo>
                  <a:cubicBezTo>
                    <a:pt x="38" y="0"/>
                    <a:pt x="23" y="15"/>
                    <a:pt x="14" y="42"/>
                  </a:cubicBezTo>
                  <a:cubicBezTo>
                    <a:pt x="1" y="69"/>
                    <a:pt x="14" y="96"/>
                    <a:pt x="42" y="110"/>
                  </a:cubicBezTo>
                  <a:lnTo>
                    <a:pt x="287" y="246"/>
                  </a:lnTo>
                  <a:lnTo>
                    <a:pt x="315" y="246"/>
                  </a:lnTo>
                  <a:cubicBezTo>
                    <a:pt x="342" y="246"/>
                    <a:pt x="356" y="233"/>
                    <a:pt x="369" y="219"/>
                  </a:cubicBezTo>
                  <a:cubicBezTo>
                    <a:pt x="383" y="178"/>
                    <a:pt x="369" y="151"/>
                    <a:pt x="342" y="137"/>
                  </a:cubicBezTo>
                  <a:lnTo>
                    <a:pt x="96" y="14"/>
                  </a:lnTo>
                  <a:cubicBezTo>
                    <a:pt x="82" y="5"/>
                    <a:pt x="69"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
            <p:cNvSpPr/>
            <p:nvPr/>
          </p:nvSpPr>
          <p:spPr>
            <a:xfrm flipH="1">
              <a:off x="7253873" y="222617"/>
              <a:ext cx="29130" cy="48859"/>
            </a:xfrm>
            <a:custGeom>
              <a:avLst/>
              <a:gdLst/>
              <a:ahLst/>
              <a:cxnLst/>
              <a:rect l="l" t="t" r="r" b="b"/>
              <a:pathLst>
                <a:path w="220" h="369" extrusionOk="0">
                  <a:moveTo>
                    <a:pt x="137" y="0"/>
                  </a:moveTo>
                  <a:cubicBezTo>
                    <a:pt x="110" y="0"/>
                    <a:pt x="83" y="41"/>
                    <a:pt x="83" y="68"/>
                  </a:cubicBezTo>
                  <a:cubicBezTo>
                    <a:pt x="96" y="137"/>
                    <a:pt x="69" y="219"/>
                    <a:pt x="14" y="273"/>
                  </a:cubicBezTo>
                  <a:cubicBezTo>
                    <a:pt x="1" y="287"/>
                    <a:pt x="1" y="328"/>
                    <a:pt x="28" y="355"/>
                  </a:cubicBezTo>
                  <a:cubicBezTo>
                    <a:pt x="28" y="369"/>
                    <a:pt x="55" y="369"/>
                    <a:pt x="69" y="369"/>
                  </a:cubicBezTo>
                  <a:cubicBezTo>
                    <a:pt x="83" y="369"/>
                    <a:pt x="96" y="369"/>
                    <a:pt x="110" y="355"/>
                  </a:cubicBezTo>
                  <a:cubicBezTo>
                    <a:pt x="178" y="273"/>
                    <a:pt x="219" y="164"/>
                    <a:pt x="206" y="55"/>
                  </a:cubicBezTo>
                  <a:cubicBezTo>
                    <a:pt x="206" y="27"/>
                    <a:pt x="178"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
            <p:cNvSpPr/>
            <p:nvPr/>
          </p:nvSpPr>
          <p:spPr>
            <a:xfrm flipH="1">
              <a:off x="7223154" y="377274"/>
              <a:ext cx="43563" cy="46079"/>
            </a:xfrm>
            <a:custGeom>
              <a:avLst/>
              <a:gdLst/>
              <a:ahLst/>
              <a:cxnLst/>
              <a:rect l="l" t="t" r="r" b="b"/>
              <a:pathLst>
                <a:path w="329" h="348" extrusionOk="0">
                  <a:moveTo>
                    <a:pt x="72" y="1"/>
                  </a:moveTo>
                  <a:cubicBezTo>
                    <a:pt x="49" y="1"/>
                    <a:pt x="24" y="14"/>
                    <a:pt x="14" y="34"/>
                  </a:cubicBezTo>
                  <a:cubicBezTo>
                    <a:pt x="1" y="61"/>
                    <a:pt x="14" y="102"/>
                    <a:pt x="42" y="115"/>
                  </a:cubicBezTo>
                  <a:cubicBezTo>
                    <a:pt x="110" y="156"/>
                    <a:pt x="178" y="225"/>
                    <a:pt x="205" y="307"/>
                  </a:cubicBezTo>
                  <a:cubicBezTo>
                    <a:pt x="219" y="334"/>
                    <a:pt x="246" y="348"/>
                    <a:pt x="260" y="348"/>
                  </a:cubicBezTo>
                  <a:lnTo>
                    <a:pt x="287" y="348"/>
                  </a:lnTo>
                  <a:cubicBezTo>
                    <a:pt x="315" y="334"/>
                    <a:pt x="328" y="293"/>
                    <a:pt x="328" y="266"/>
                  </a:cubicBezTo>
                  <a:cubicBezTo>
                    <a:pt x="274" y="156"/>
                    <a:pt x="192" y="61"/>
                    <a:pt x="96" y="6"/>
                  </a:cubicBezTo>
                  <a:cubicBezTo>
                    <a:pt x="89" y="3"/>
                    <a:pt x="81"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7"/>
            <p:cNvSpPr/>
            <p:nvPr/>
          </p:nvSpPr>
          <p:spPr>
            <a:xfrm flipH="1">
              <a:off x="7404029" y="466652"/>
              <a:ext cx="38002" cy="72428"/>
            </a:xfrm>
            <a:custGeom>
              <a:avLst/>
              <a:gdLst/>
              <a:ahLst/>
              <a:cxnLst/>
              <a:rect l="l" t="t" r="r" b="b"/>
              <a:pathLst>
                <a:path w="287" h="547" extrusionOk="0">
                  <a:moveTo>
                    <a:pt x="205" y="0"/>
                  </a:moveTo>
                  <a:cubicBezTo>
                    <a:pt x="164" y="0"/>
                    <a:pt x="150" y="28"/>
                    <a:pt x="150" y="69"/>
                  </a:cubicBezTo>
                  <a:cubicBezTo>
                    <a:pt x="164" y="205"/>
                    <a:pt x="123" y="342"/>
                    <a:pt x="28" y="437"/>
                  </a:cubicBezTo>
                  <a:cubicBezTo>
                    <a:pt x="0" y="464"/>
                    <a:pt x="0" y="505"/>
                    <a:pt x="28" y="519"/>
                  </a:cubicBezTo>
                  <a:cubicBezTo>
                    <a:pt x="41" y="533"/>
                    <a:pt x="55" y="546"/>
                    <a:pt x="69" y="546"/>
                  </a:cubicBezTo>
                  <a:cubicBezTo>
                    <a:pt x="82" y="546"/>
                    <a:pt x="109" y="533"/>
                    <a:pt x="109" y="519"/>
                  </a:cubicBezTo>
                  <a:cubicBezTo>
                    <a:pt x="232" y="396"/>
                    <a:pt x="287" y="219"/>
                    <a:pt x="273" y="55"/>
                  </a:cubicBezTo>
                  <a:cubicBezTo>
                    <a:pt x="260" y="14"/>
                    <a:pt x="232"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
            <p:cNvSpPr/>
            <p:nvPr/>
          </p:nvSpPr>
          <p:spPr>
            <a:xfrm flipH="1">
              <a:off x="7582918" y="453940"/>
              <a:ext cx="16419" cy="34559"/>
            </a:xfrm>
            <a:custGeom>
              <a:avLst/>
              <a:gdLst/>
              <a:ahLst/>
              <a:cxnLst/>
              <a:rect l="l" t="t" r="r" b="b"/>
              <a:pathLst>
                <a:path w="124" h="261" extrusionOk="0">
                  <a:moveTo>
                    <a:pt x="69" y="1"/>
                  </a:moveTo>
                  <a:cubicBezTo>
                    <a:pt x="28" y="1"/>
                    <a:pt x="0" y="28"/>
                    <a:pt x="0" y="55"/>
                  </a:cubicBezTo>
                  <a:lnTo>
                    <a:pt x="0" y="205"/>
                  </a:lnTo>
                  <a:cubicBezTo>
                    <a:pt x="0" y="233"/>
                    <a:pt x="28" y="260"/>
                    <a:pt x="69" y="260"/>
                  </a:cubicBezTo>
                  <a:cubicBezTo>
                    <a:pt x="96" y="260"/>
                    <a:pt x="123" y="233"/>
                    <a:pt x="123" y="205"/>
                  </a:cubicBezTo>
                  <a:lnTo>
                    <a:pt x="123" y="55"/>
                  </a:lnTo>
                  <a:cubicBezTo>
                    <a:pt x="123" y="28"/>
                    <a:pt x="96" y="1"/>
                    <a:pt x="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
            <p:cNvSpPr/>
            <p:nvPr/>
          </p:nvSpPr>
          <p:spPr>
            <a:xfrm flipH="1">
              <a:off x="7637207" y="542259"/>
              <a:ext cx="38134" cy="38399"/>
            </a:xfrm>
            <a:custGeom>
              <a:avLst/>
              <a:gdLst/>
              <a:ahLst/>
              <a:cxnLst/>
              <a:rect l="l" t="t" r="r" b="b"/>
              <a:pathLst>
                <a:path w="288" h="290" extrusionOk="0">
                  <a:moveTo>
                    <a:pt x="67" y="1"/>
                  </a:moveTo>
                  <a:cubicBezTo>
                    <a:pt x="54" y="1"/>
                    <a:pt x="40" y="5"/>
                    <a:pt x="28" y="16"/>
                  </a:cubicBezTo>
                  <a:cubicBezTo>
                    <a:pt x="1" y="44"/>
                    <a:pt x="1" y="71"/>
                    <a:pt x="28" y="98"/>
                  </a:cubicBezTo>
                  <a:lnTo>
                    <a:pt x="178" y="276"/>
                  </a:lnTo>
                  <a:cubicBezTo>
                    <a:pt x="178" y="289"/>
                    <a:pt x="206" y="289"/>
                    <a:pt x="219" y="289"/>
                  </a:cubicBezTo>
                  <a:cubicBezTo>
                    <a:pt x="233" y="289"/>
                    <a:pt x="247" y="289"/>
                    <a:pt x="260" y="276"/>
                  </a:cubicBezTo>
                  <a:cubicBezTo>
                    <a:pt x="288" y="262"/>
                    <a:pt x="288" y="221"/>
                    <a:pt x="260" y="194"/>
                  </a:cubicBezTo>
                  <a:lnTo>
                    <a:pt x="110" y="16"/>
                  </a:lnTo>
                  <a:cubicBezTo>
                    <a:pt x="102" y="8"/>
                    <a:pt x="85" y="1"/>
                    <a:pt x="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
            <p:cNvSpPr/>
            <p:nvPr/>
          </p:nvSpPr>
          <p:spPr>
            <a:xfrm flipH="1">
              <a:off x="8166876" y="-475854"/>
              <a:ext cx="1139123" cy="561286"/>
            </a:xfrm>
            <a:custGeom>
              <a:avLst/>
              <a:gdLst/>
              <a:ahLst/>
              <a:cxnLst/>
              <a:rect l="l" t="t" r="r" b="b"/>
              <a:pathLst>
                <a:path w="8603" h="4239" extrusionOk="0">
                  <a:moveTo>
                    <a:pt x="3835" y="0"/>
                  </a:moveTo>
                  <a:cubicBezTo>
                    <a:pt x="3659" y="0"/>
                    <a:pt x="3461" y="80"/>
                    <a:pt x="3305" y="128"/>
                  </a:cubicBezTo>
                  <a:cubicBezTo>
                    <a:pt x="3114" y="169"/>
                    <a:pt x="2813" y="196"/>
                    <a:pt x="2690" y="346"/>
                  </a:cubicBezTo>
                  <a:cubicBezTo>
                    <a:pt x="2595" y="455"/>
                    <a:pt x="2527" y="633"/>
                    <a:pt x="2390" y="688"/>
                  </a:cubicBezTo>
                  <a:cubicBezTo>
                    <a:pt x="2354" y="704"/>
                    <a:pt x="2315" y="710"/>
                    <a:pt x="2275" y="710"/>
                  </a:cubicBezTo>
                  <a:cubicBezTo>
                    <a:pt x="2159" y="710"/>
                    <a:pt x="2031" y="659"/>
                    <a:pt x="1915" y="659"/>
                  </a:cubicBezTo>
                  <a:cubicBezTo>
                    <a:pt x="1905" y="659"/>
                    <a:pt x="1895" y="659"/>
                    <a:pt x="1885" y="660"/>
                  </a:cubicBezTo>
                  <a:cubicBezTo>
                    <a:pt x="1707" y="688"/>
                    <a:pt x="1503" y="865"/>
                    <a:pt x="1366" y="947"/>
                  </a:cubicBezTo>
                  <a:cubicBezTo>
                    <a:pt x="1202" y="1056"/>
                    <a:pt x="1161" y="1275"/>
                    <a:pt x="1025" y="1384"/>
                  </a:cubicBezTo>
                  <a:cubicBezTo>
                    <a:pt x="874" y="1507"/>
                    <a:pt x="806" y="1712"/>
                    <a:pt x="642" y="1821"/>
                  </a:cubicBezTo>
                  <a:cubicBezTo>
                    <a:pt x="533" y="1916"/>
                    <a:pt x="356" y="1930"/>
                    <a:pt x="260" y="2039"/>
                  </a:cubicBezTo>
                  <a:cubicBezTo>
                    <a:pt x="1" y="2299"/>
                    <a:pt x="205" y="2872"/>
                    <a:pt x="342" y="3132"/>
                  </a:cubicBezTo>
                  <a:cubicBezTo>
                    <a:pt x="520" y="3473"/>
                    <a:pt x="888" y="3691"/>
                    <a:pt x="1189" y="3910"/>
                  </a:cubicBezTo>
                  <a:cubicBezTo>
                    <a:pt x="1307" y="3998"/>
                    <a:pt x="1403" y="4066"/>
                    <a:pt x="1520" y="4066"/>
                  </a:cubicBezTo>
                  <a:cubicBezTo>
                    <a:pt x="1565" y="4066"/>
                    <a:pt x="1613" y="4055"/>
                    <a:pt x="1666" y="4033"/>
                  </a:cubicBezTo>
                  <a:cubicBezTo>
                    <a:pt x="1774" y="3991"/>
                    <a:pt x="1855" y="3970"/>
                    <a:pt x="1932" y="3970"/>
                  </a:cubicBezTo>
                  <a:cubicBezTo>
                    <a:pt x="2031" y="3970"/>
                    <a:pt x="2123" y="4004"/>
                    <a:pt x="2253" y="4074"/>
                  </a:cubicBezTo>
                  <a:cubicBezTo>
                    <a:pt x="2431" y="4156"/>
                    <a:pt x="2704" y="4210"/>
                    <a:pt x="2909" y="4237"/>
                  </a:cubicBezTo>
                  <a:cubicBezTo>
                    <a:pt x="2915" y="4238"/>
                    <a:pt x="2920" y="4238"/>
                    <a:pt x="2926" y="4238"/>
                  </a:cubicBezTo>
                  <a:cubicBezTo>
                    <a:pt x="3090" y="4238"/>
                    <a:pt x="3220" y="4059"/>
                    <a:pt x="3383" y="4059"/>
                  </a:cubicBezTo>
                  <a:cubicBezTo>
                    <a:pt x="3389" y="4059"/>
                    <a:pt x="3395" y="4059"/>
                    <a:pt x="3400" y="4060"/>
                  </a:cubicBezTo>
                  <a:cubicBezTo>
                    <a:pt x="3595" y="4060"/>
                    <a:pt x="3741" y="4184"/>
                    <a:pt x="3943" y="4184"/>
                  </a:cubicBezTo>
                  <a:cubicBezTo>
                    <a:pt x="3953" y="4184"/>
                    <a:pt x="3963" y="4183"/>
                    <a:pt x="3974" y="4183"/>
                  </a:cubicBezTo>
                  <a:cubicBezTo>
                    <a:pt x="4116" y="4167"/>
                    <a:pt x="4235" y="4151"/>
                    <a:pt x="4355" y="4151"/>
                  </a:cubicBezTo>
                  <a:cubicBezTo>
                    <a:pt x="4443" y="4151"/>
                    <a:pt x="4531" y="4160"/>
                    <a:pt x="4629" y="4183"/>
                  </a:cubicBezTo>
                  <a:cubicBezTo>
                    <a:pt x="4695" y="4199"/>
                    <a:pt x="4756" y="4206"/>
                    <a:pt x="4814" y="4206"/>
                  </a:cubicBezTo>
                  <a:cubicBezTo>
                    <a:pt x="4950" y="4206"/>
                    <a:pt x="5073" y="4170"/>
                    <a:pt x="5216" y="4142"/>
                  </a:cubicBezTo>
                  <a:cubicBezTo>
                    <a:pt x="5247" y="4135"/>
                    <a:pt x="5277" y="4133"/>
                    <a:pt x="5308" y="4133"/>
                  </a:cubicBezTo>
                  <a:cubicBezTo>
                    <a:pt x="5457" y="4133"/>
                    <a:pt x="5606" y="4198"/>
                    <a:pt x="5756" y="4198"/>
                  </a:cubicBezTo>
                  <a:cubicBezTo>
                    <a:pt x="5767" y="4198"/>
                    <a:pt x="5778" y="4197"/>
                    <a:pt x="5790" y="4196"/>
                  </a:cubicBezTo>
                  <a:cubicBezTo>
                    <a:pt x="6049" y="4183"/>
                    <a:pt x="6268" y="4210"/>
                    <a:pt x="6513" y="4128"/>
                  </a:cubicBezTo>
                  <a:cubicBezTo>
                    <a:pt x="6759" y="4060"/>
                    <a:pt x="6896" y="3978"/>
                    <a:pt x="7100" y="3855"/>
                  </a:cubicBezTo>
                  <a:cubicBezTo>
                    <a:pt x="7455" y="3650"/>
                    <a:pt x="7879" y="3650"/>
                    <a:pt x="8179" y="3336"/>
                  </a:cubicBezTo>
                  <a:cubicBezTo>
                    <a:pt x="8316" y="3200"/>
                    <a:pt x="8397" y="3022"/>
                    <a:pt x="8425" y="2831"/>
                  </a:cubicBezTo>
                  <a:cubicBezTo>
                    <a:pt x="8452" y="2613"/>
                    <a:pt x="8520" y="2422"/>
                    <a:pt x="8548" y="2217"/>
                  </a:cubicBezTo>
                  <a:cubicBezTo>
                    <a:pt x="8602" y="1862"/>
                    <a:pt x="8097" y="1957"/>
                    <a:pt x="7974" y="1698"/>
                  </a:cubicBezTo>
                  <a:cubicBezTo>
                    <a:pt x="7906" y="1561"/>
                    <a:pt x="7920" y="1357"/>
                    <a:pt x="7783" y="1261"/>
                  </a:cubicBezTo>
                  <a:cubicBezTo>
                    <a:pt x="7619" y="1124"/>
                    <a:pt x="7360" y="1124"/>
                    <a:pt x="7182" y="1015"/>
                  </a:cubicBezTo>
                  <a:cubicBezTo>
                    <a:pt x="6855" y="838"/>
                    <a:pt x="6404" y="756"/>
                    <a:pt x="6145" y="496"/>
                  </a:cubicBezTo>
                  <a:cubicBezTo>
                    <a:pt x="6008" y="346"/>
                    <a:pt x="5899" y="264"/>
                    <a:pt x="5694" y="264"/>
                  </a:cubicBezTo>
                  <a:cubicBezTo>
                    <a:pt x="5666" y="266"/>
                    <a:pt x="5639" y="266"/>
                    <a:pt x="5612" y="266"/>
                  </a:cubicBezTo>
                  <a:cubicBezTo>
                    <a:pt x="5385" y="266"/>
                    <a:pt x="5176" y="219"/>
                    <a:pt x="4957" y="182"/>
                  </a:cubicBezTo>
                  <a:cubicBezTo>
                    <a:pt x="4854" y="169"/>
                    <a:pt x="4755" y="165"/>
                    <a:pt x="4656" y="165"/>
                  </a:cubicBezTo>
                  <a:cubicBezTo>
                    <a:pt x="4557" y="165"/>
                    <a:pt x="4458" y="169"/>
                    <a:pt x="4356" y="169"/>
                  </a:cubicBezTo>
                  <a:cubicBezTo>
                    <a:pt x="4192" y="169"/>
                    <a:pt x="4056" y="19"/>
                    <a:pt x="3906" y="5"/>
                  </a:cubicBezTo>
                  <a:cubicBezTo>
                    <a:pt x="3882" y="2"/>
                    <a:pt x="3859" y="0"/>
                    <a:pt x="383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7"/>
            <p:cNvSpPr/>
            <p:nvPr/>
          </p:nvSpPr>
          <p:spPr>
            <a:xfrm flipH="1">
              <a:off x="8488752" y="-141118"/>
              <a:ext cx="85007" cy="59055"/>
            </a:xfrm>
            <a:custGeom>
              <a:avLst/>
              <a:gdLst/>
              <a:ahLst/>
              <a:cxnLst/>
              <a:rect l="l" t="t" r="r" b="b"/>
              <a:pathLst>
                <a:path w="642" h="446" extrusionOk="0">
                  <a:moveTo>
                    <a:pt x="366" y="1"/>
                  </a:moveTo>
                  <a:cubicBezTo>
                    <a:pt x="278" y="1"/>
                    <a:pt x="184" y="49"/>
                    <a:pt x="123" y="98"/>
                  </a:cubicBezTo>
                  <a:cubicBezTo>
                    <a:pt x="55" y="139"/>
                    <a:pt x="0" y="221"/>
                    <a:pt x="28" y="289"/>
                  </a:cubicBezTo>
                  <a:cubicBezTo>
                    <a:pt x="41" y="330"/>
                    <a:pt x="69" y="358"/>
                    <a:pt x="110" y="385"/>
                  </a:cubicBezTo>
                  <a:cubicBezTo>
                    <a:pt x="173" y="421"/>
                    <a:pt x="255" y="446"/>
                    <a:pt x="335" y="446"/>
                  </a:cubicBezTo>
                  <a:cubicBezTo>
                    <a:pt x="375" y="446"/>
                    <a:pt x="414" y="440"/>
                    <a:pt x="451" y="426"/>
                  </a:cubicBezTo>
                  <a:cubicBezTo>
                    <a:pt x="560" y="385"/>
                    <a:pt x="642" y="289"/>
                    <a:pt x="628" y="194"/>
                  </a:cubicBezTo>
                  <a:cubicBezTo>
                    <a:pt x="615" y="98"/>
                    <a:pt x="519" y="16"/>
                    <a:pt x="396" y="3"/>
                  </a:cubicBezTo>
                  <a:cubicBezTo>
                    <a:pt x="386" y="1"/>
                    <a:pt x="376" y="1"/>
                    <a:pt x="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
            <p:cNvSpPr/>
            <p:nvPr/>
          </p:nvSpPr>
          <p:spPr>
            <a:xfrm flipH="1">
              <a:off x="8557341" y="-157139"/>
              <a:ext cx="52567" cy="22112"/>
            </a:xfrm>
            <a:custGeom>
              <a:avLst/>
              <a:gdLst/>
              <a:ahLst/>
              <a:cxnLst/>
              <a:rect l="l" t="t" r="r" b="b"/>
              <a:pathLst>
                <a:path w="397" h="167" extrusionOk="0">
                  <a:moveTo>
                    <a:pt x="232" y="1"/>
                  </a:moveTo>
                  <a:cubicBezTo>
                    <a:pt x="150" y="15"/>
                    <a:pt x="82" y="28"/>
                    <a:pt x="14" y="55"/>
                  </a:cubicBezTo>
                  <a:cubicBezTo>
                    <a:pt x="0" y="83"/>
                    <a:pt x="0" y="96"/>
                    <a:pt x="14" y="110"/>
                  </a:cubicBezTo>
                  <a:cubicBezTo>
                    <a:pt x="41" y="137"/>
                    <a:pt x="55" y="137"/>
                    <a:pt x="82" y="151"/>
                  </a:cubicBezTo>
                  <a:cubicBezTo>
                    <a:pt x="122" y="159"/>
                    <a:pt x="166" y="167"/>
                    <a:pt x="209" y="167"/>
                  </a:cubicBezTo>
                  <a:cubicBezTo>
                    <a:pt x="240" y="167"/>
                    <a:pt x="272" y="163"/>
                    <a:pt x="301" y="151"/>
                  </a:cubicBezTo>
                  <a:cubicBezTo>
                    <a:pt x="369" y="137"/>
                    <a:pt x="396" y="55"/>
                    <a:pt x="342" y="15"/>
                  </a:cubicBezTo>
                  <a:cubicBezTo>
                    <a:pt x="314" y="1"/>
                    <a:pt x="273" y="1"/>
                    <a:pt x="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
            <p:cNvSpPr/>
            <p:nvPr/>
          </p:nvSpPr>
          <p:spPr>
            <a:xfrm flipH="1">
              <a:off x="8539333" y="-215401"/>
              <a:ext cx="56142" cy="37869"/>
            </a:xfrm>
            <a:custGeom>
              <a:avLst/>
              <a:gdLst/>
              <a:ahLst/>
              <a:cxnLst/>
              <a:rect l="l" t="t" r="r" b="b"/>
              <a:pathLst>
                <a:path w="424" h="286" extrusionOk="0">
                  <a:moveTo>
                    <a:pt x="256" y="1"/>
                  </a:moveTo>
                  <a:cubicBezTo>
                    <a:pt x="195" y="1"/>
                    <a:pt x="135" y="33"/>
                    <a:pt x="96" y="72"/>
                  </a:cubicBezTo>
                  <a:cubicBezTo>
                    <a:pt x="28" y="127"/>
                    <a:pt x="0" y="209"/>
                    <a:pt x="55" y="250"/>
                  </a:cubicBezTo>
                  <a:cubicBezTo>
                    <a:pt x="81" y="276"/>
                    <a:pt x="112" y="285"/>
                    <a:pt x="146" y="285"/>
                  </a:cubicBezTo>
                  <a:cubicBezTo>
                    <a:pt x="165" y="285"/>
                    <a:pt x="185" y="282"/>
                    <a:pt x="205" y="277"/>
                  </a:cubicBezTo>
                  <a:cubicBezTo>
                    <a:pt x="287" y="277"/>
                    <a:pt x="355" y="236"/>
                    <a:pt x="396" y="181"/>
                  </a:cubicBezTo>
                  <a:cubicBezTo>
                    <a:pt x="424" y="127"/>
                    <a:pt x="396" y="45"/>
                    <a:pt x="328" y="18"/>
                  </a:cubicBezTo>
                  <a:cubicBezTo>
                    <a:pt x="305" y="6"/>
                    <a:pt x="281" y="1"/>
                    <a:pt x="2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
            <p:cNvSpPr/>
            <p:nvPr/>
          </p:nvSpPr>
          <p:spPr>
            <a:xfrm flipH="1">
              <a:off x="8633346" y="-162568"/>
              <a:ext cx="76003" cy="69250"/>
            </a:xfrm>
            <a:custGeom>
              <a:avLst/>
              <a:gdLst/>
              <a:ahLst/>
              <a:cxnLst/>
              <a:rect l="l" t="t" r="r" b="b"/>
              <a:pathLst>
                <a:path w="574" h="523" extrusionOk="0">
                  <a:moveTo>
                    <a:pt x="328" y="1"/>
                  </a:moveTo>
                  <a:cubicBezTo>
                    <a:pt x="260" y="42"/>
                    <a:pt x="0" y="178"/>
                    <a:pt x="0" y="260"/>
                  </a:cubicBezTo>
                  <a:cubicBezTo>
                    <a:pt x="0" y="329"/>
                    <a:pt x="28" y="397"/>
                    <a:pt x="96" y="451"/>
                  </a:cubicBezTo>
                  <a:cubicBezTo>
                    <a:pt x="143" y="487"/>
                    <a:pt x="211" y="522"/>
                    <a:pt x="281" y="522"/>
                  </a:cubicBezTo>
                  <a:cubicBezTo>
                    <a:pt x="292" y="522"/>
                    <a:pt x="303" y="522"/>
                    <a:pt x="314" y="520"/>
                  </a:cubicBezTo>
                  <a:cubicBezTo>
                    <a:pt x="410" y="520"/>
                    <a:pt x="492" y="492"/>
                    <a:pt x="533" y="438"/>
                  </a:cubicBezTo>
                  <a:cubicBezTo>
                    <a:pt x="574" y="370"/>
                    <a:pt x="574" y="301"/>
                    <a:pt x="560" y="233"/>
                  </a:cubicBezTo>
                  <a:cubicBezTo>
                    <a:pt x="533" y="137"/>
                    <a:pt x="451" y="28"/>
                    <a:pt x="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
            <p:cNvSpPr/>
            <p:nvPr/>
          </p:nvSpPr>
          <p:spPr>
            <a:xfrm flipH="1">
              <a:off x="8647778" y="-224007"/>
              <a:ext cx="28865" cy="30057"/>
            </a:xfrm>
            <a:custGeom>
              <a:avLst/>
              <a:gdLst/>
              <a:ahLst/>
              <a:cxnLst/>
              <a:rect l="l" t="t" r="r" b="b"/>
              <a:pathLst>
                <a:path w="218" h="227" extrusionOk="0">
                  <a:moveTo>
                    <a:pt x="51" y="0"/>
                  </a:moveTo>
                  <a:cubicBezTo>
                    <a:pt x="25" y="0"/>
                    <a:pt x="0" y="206"/>
                    <a:pt x="40" y="219"/>
                  </a:cubicBezTo>
                  <a:cubicBezTo>
                    <a:pt x="52" y="224"/>
                    <a:pt x="66" y="226"/>
                    <a:pt x="80" y="226"/>
                  </a:cubicBezTo>
                  <a:cubicBezTo>
                    <a:pt x="144" y="226"/>
                    <a:pt x="217" y="180"/>
                    <a:pt x="217" y="124"/>
                  </a:cubicBezTo>
                  <a:cubicBezTo>
                    <a:pt x="217" y="69"/>
                    <a:pt x="136" y="1"/>
                    <a:pt x="54" y="1"/>
                  </a:cubicBezTo>
                  <a:cubicBezTo>
                    <a:pt x="53" y="0"/>
                    <a:pt x="52" y="0"/>
                    <a:pt x="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
            <p:cNvSpPr/>
            <p:nvPr/>
          </p:nvSpPr>
          <p:spPr>
            <a:xfrm flipH="1">
              <a:off x="8703789" y="-196863"/>
              <a:ext cx="81565" cy="47138"/>
            </a:xfrm>
            <a:custGeom>
              <a:avLst/>
              <a:gdLst/>
              <a:ahLst/>
              <a:cxnLst/>
              <a:rect l="l" t="t" r="r" b="b"/>
              <a:pathLst>
                <a:path w="616" h="356" extrusionOk="0">
                  <a:moveTo>
                    <a:pt x="342" y="1"/>
                  </a:moveTo>
                  <a:cubicBezTo>
                    <a:pt x="260" y="14"/>
                    <a:pt x="178" y="28"/>
                    <a:pt x="110" y="69"/>
                  </a:cubicBezTo>
                  <a:cubicBezTo>
                    <a:pt x="42" y="110"/>
                    <a:pt x="1" y="178"/>
                    <a:pt x="14" y="246"/>
                  </a:cubicBezTo>
                  <a:cubicBezTo>
                    <a:pt x="55" y="328"/>
                    <a:pt x="192" y="355"/>
                    <a:pt x="301" y="355"/>
                  </a:cubicBezTo>
                  <a:cubicBezTo>
                    <a:pt x="410" y="342"/>
                    <a:pt x="520" y="287"/>
                    <a:pt x="561" y="205"/>
                  </a:cubicBezTo>
                  <a:cubicBezTo>
                    <a:pt x="615" y="123"/>
                    <a:pt x="547" y="14"/>
                    <a:pt x="4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7"/>
            <p:cNvSpPr/>
            <p:nvPr/>
          </p:nvSpPr>
          <p:spPr>
            <a:xfrm flipH="1">
              <a:off x="8763506" y="-228112"/>
              <a:ext cx="25423" cy="21186"/>
            </a:xfrm>
            <a:custGeom>
              <a:avLst/>
              <a:gdLst/>
              <a:ahLst/>
              <a:cxnLst/>
              <a:rect l="l" t="t" r="r" b="b"/>
              <a:pathLst>
                <a:path w="192" h="160" extrusionOk="0">
                  <a:moveTo>
                    <a:pt x="105" y="1"/>
                  </a:moveTo>
                  <a:cubicBezTo>
                    <a:pt x="97" y="1"/>
                    <a:pt x="90" y="2"/>
                    <a:pt x="82" y="4"/>
                  </a:cubicBezTo>
                  <a:cubicBezTo>
                    <a:pt x="55" y="4"/>
                    <a:pt x="41" y="18"/>
                    <a:pt x="41" y="32"/>
                  </a:cubicBezTo>
                  <a:cubicBezTo>
                    <a:pt x="1" y="59"/>
                    <a:pt x="1" y="114"/>
                    <a:pt x="41" y="141"/>
                  </a:cubicBezTo>
                  <a:cubicBezTo>
                    <a:pt x="54" y="153"/>
                    <a:pt x="77" y="160"/>
                    <a:pt x="101" y="160"/>
                  </a:cubicBezTo>
                  <a:cubicBezTo>
                    <a:pt x="131" y="160"/>
                    <a:pt x="163" y="150"/>
                    <a:pt x="178" y="127"/>
                  </a:cubicBezTo>
                  <a:cubicBezTo>
                    <a:pt x="192" y="100"/>
                    <a:pt x="192" y="73"/>
                    <a:pt x="178" y="45"/>
                  </a:cubicBezTo>
                  <a:cubicBezTo>
                    <a:pt x="167" y="23"/>
                    <a:pt x="138" y="1"/>
                    <a:pt x="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7"/>
            <p:cNvSpPr/>
            <p:nvPr/>
          </p:nvSpPr>
          <p:spPr>
            <a:xfrm flipH="1">
              <a:off x="8790652" y="-175147"/>
              <a:ext cx="88715" cy="78519"/>
            </a:xfrm>
            <a:custGeom>
              <a:avLst/>
              <a:gdLst/>
              <a:ahLst/>
              <a:cxnLst/>
              <a:rect l="l" t="t" r="r" b="b"/>
              <a:pathLst>
                <a:path w="670" h="593" extrusionOk="0">
                  <a:moveTo>
                    <a:pt x="247" y="0"/>
                  </a:moveTo>
                  <a:cubicBezTo>
                    <a:pt x="192" y="14"/>
                    <a:pt x="151" y="41"/>
                    <a:pt x="137" y="82"/>
                  </a:cubicBezTo>
                  <a:cubicBezTo>
                    <a:pt x="69" y="110"/>
                    <a:pt x="28" y="164"/>
                    <a:pt x="15" y="232"/>
                  </a:cubicBezTo>
                  <a:cubicBezTo>
                    <a:pt x="1" y="355"/>
                    <a:pt x="83" y="506"/>
                    <a:pt x="233" y="560"/>
                  </a:cubicBezTo>
                  <a:cubicBezTo>
                    <a:pt x="283" y="580"/>
                    <a:pt x="340" y="593"/>
                    <a:pt x="394" y="593"/>
                  </a:cubicBezTo>
                  <a:cubicBezTo>
                    <a:pt x="414" y="593"/>
                    <a:pt x="433" y="591"/>
                    <a:pt x="451" y="587"/>
                  </a:cubicBezTo>
                  <a:cubicBezTo>
                    <a:pt x="533" y="587"/>
                    <a:pt x="602" y="546"/>
                    <a:pt x="643" y="492"/>
                  </a:cubicBezTo>
                  <a:cubicBezTo>
                    <a:pt x="670" y="465"/>
                    <a:pt x="670" y="424"/>
                    <a:pt x="670" y="383"/>
                  </a:cubicBezTo>
                  <a:cubicBezTo>
                    <a:pt x="670" y="232"/>
                    <a:pt x="561" y="96"/>
                    <a:pt x="397" y="28"/>
                  </a:cubicBezTo>
                  <a:cubicBezTo>
                    <a:pt x="356" y="14"/>
                    <a:pt x="301" y="0"/>
                    <a:pt x="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
            <p:cNvSpPr/>
            <p:nvPr/>
          </p:nvSpPr>
          <p:spPr>
            <a:xfrm flipH="1">
              <a:off x="8745366" y="-135424"/>
              <a:ext cx="25423" cy="26879"/>
            </a:xfrm>
            <a:custGeom>
              <a:avLst/>
              <a:gdLst/>
              <a:ahLst/>
              <a:cxnLst/>
              <a:rect l="l" t="t" r="r" b="b"/>
              <a:pathLst>
                <a:path w="192" h="203" extrusionOk="0">
                  <a:moveTo>
                    <a:pt x="96" y="1"/>
                  </a:moveTo>
                  <a:cubicBezTo>
                    <a:pt x="55" y="1"/>
                    <a:pt x="27" y="28"/>
                    <a:pt x="14" y="55"/>
                  </a:cubicBezTo>
                  <a:cubicBezTo>
                    <a:pt x="14" y="69"/>
                    <a:pt x="0" y="96"/>
                    <a:pt x="0" y="124"/>
                  </a:cubicBezTo>
                  <a:cubicBezTo>
                    <a:pt x="0" y="137"/>
                    <a:pt x="0" y="165"/>
                    <a:pt x="14" y="178"/>
                  </a:cubicBezTo>
                  <a:cubicBezTo>
                    <a:pt x="25" y="195"/>
                    <a:pt x="49" y="203"/>
                    <a:pt x="74" y="203"/>
                  </a:cubicBezTo>
                  <a:cubicBezTo>
                    <a:pt x="109" y="203"/>
                    <a:pt x="148" y="188"/>
                    <a:pt x="164" y="165"/>
                  </a:cubicBezTo>
                  <a:cubicBezTo>
                    <a:pt x="191" y="124"/>
                    <a:pt x="178" y="69"/>
                    <a:pt x="137" y="28"/>
                  </a:cubicBezTo>
                  <a:cubicBezTo>
                    <a:pt x="137" y="14"/>
                    <a:pt x="109" y="1"/>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
            <p:cNvSpPr/>
            <p:nvPr/>
          </p:nvSpPr>
          <p:spPr>
            <a:xfrm flipH="1">
              <a:off x="8678498" y="-280282"/>
              <a:ext cx="57996" cy="44490"/>
            </a:xfrm>
            <a:custGeom>
              <a:avLst/>
              <a:gdLst/>
              <a:ahLst/>
              <a:cxnLst/>
              <a:rect l="l" t="t" r="r" b="b"/>
              <a:pathLst>
                <a:path w="438" h="336" extrusionOk="0">
                  <a:moveTo>
                    <a:pt x="289" y="0"/>
                  </a:moveTo>
                  <a:cubicBezTo>
                    <a:pt x="250" y="0"/>
                    <a:pt x="210" y="8"/>
                    <a:pt x="178" y="16"/>
                  </a:cubicBezTo>
                  <a:cubicBezTo>
                    <a:pt x="137" y="16"/>
                    <a:pt x="110" y="30"/>
                    <a:pt x="82" y="30"/>
                  </a:cubicBezTo>
                  <a:cubicBezTo>
                    <a:pt x="55" y="43"/>
                    <a:pt x="41" y="43"/>
                    <a:pt x="28" y="57"/>
                  </a:cubicBezTo>
                  <a:cubicBezTo>
                    <a:pt x="0" y="71"/>
                    <a:pt x="0" y="112"/>
                    <a:pt x="0" y="153"/>
                  </a:cubicBezTo>
                  <a:cubicBezTo>
                    <a:pt x="0" y="180"/>
                    <a:pt x="0" y="221"/>
                    <a:pt x="14" y="248"/>
                  </a:cubicBezTo>
                  <a:cubicBezTo>
                    <a:pt x="52" y="305"/>
                    <a:pt x="122" y="335"/>
                    <a:pt x="193" y="335"/>
                  </a:cubicBezTo>
                  <a:cubicBezTo>
                    <a:pt x="225" y="335"/>
                    <a:pt x="258" y="329"/>
                    <a:pt x="287" y="316"/>
                  </a:cubicBezTo>
                  <a:cubicBezTo>
                    <a:pt x="383" y="276"/>
                    <a:pt x="437" y="194"/>
                    <a:pt x="424" y="112"/>
                  </a:cubicBezTo>
                  <a:cubicBezTo>
                    <a:pt x="410" y="71"/>
                    <a:pt x="396" y="43"/>
                    <a:pt x="369" y="16"/>
                  </a:cubicBezTo>
                  <a:cubicBezTo>
                    <a:pt x="346" y="5"/>
                    <a:pt x="318" y="0"/>
                    <a:pt x="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
            <p:cNvSpPr/>
            <p:nvPr/>
          </p:nvSpPr>
          <p:spPr>
            <a:xfrm flipH="1">
              <a:off x="8546483" y="-265055"/>
              <a:ext cx="34559" cy="18935"/>
            </a:xfrm>
            <a:custGeom>
              <a:avLst/>
              <a:gdLst/>
              <a:ahLst/>
              <a:cxnLst/>
              <a:rect l="l" t="t" r="r" b="b"/>
              <a:pathLst>
                <a:path w="261" h="143" extrusionOk="0">
                  <a:moveTo>
                    <a:pt x="163" y="0"/>
                  </a:moveTo>
                  <a:cubicBezTo>
                    <a:pt x="137" y="0"/>
                    <a:pt x="110" y="4"/>
                    <a:pt x="83" y="10"/>
                  </a:cubicBezTo>
                  <a:cubicBezTo>
                    <a:pt x="55" y="24"/>
                    <a:pt x="42" y="38"/>
                    <a:pt x="14" y="51"/>
                  </a:cubicBezTo>
                  <a:cubicBezTo>
                    <a:pt x="1" y="65"/>
                    <a:pt x="1" y="92"/>
                    <a:pt x="14" y="120"/>
                  </a:cubicBezTo>
                  <a:cubicBezTo>
                    <a:pt x="28" y="133"/>
                    <a:pt x="42" y="133"/>
                    <a:pt x="55" y="133"/>
                  </a:cubicBezTo>
                  <a:cubicBezTo>
                    <a:pt x="78" y="139"/>
                    <a:pt x="103" y="142"/>
                    <a:pt x="127" y="142"/>
                  </a:cubicBezTo>
                  <a:cubicBezTo>
                    <a:pt x="162" y="142"/>
                    <a:pt x="195" y="136"/>
                    <a:pt x="219" y="120"/>
                  </a:cubicBezTo>
                  <a:cubicBezTo>
                    <a:pt x="260" y="106"/>
                    <a:pt x="260" y="38"/>
                    <a:pt x="233" y="10"/>
                  </a:cubicBezTo>
                  <a:cubicBezTo>
                    <a:pt x="212" y="4"/>
                    <a:pt x="18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
            <p:cNvSpPr/>
            <p:nvPr/>
          </p:nvSpPr>
          <p:spPr>
            <a:xfrm flipH="1">
              <a:off x="8479614" y="-202292"/>
              <a:ext cx="36280" cy="27541"/>
            </a:xfrm>
            <a:custGeom>
              <a:avLst/>
              <a:gdLst/>
              <a:ahLst/>
              <a:cxnLst/>
              <a:rect l="l" t="t" r="r" b="b"/>
              <a:pathLst>
                <a:path w="274" h="208" extrusionOk="0">
                  <a:moveTo>
                    <a:pt x="164" y="1"/>
                  </a:moveTo>
                  <a:cubicBezTo>
                    <a:pt x="109" y="55"/>
                    <a:pt x="0" y="192"/>
                    <a:pt x="82" y="205"/>
                  </a:cubicBezTo>
                  <a:cubicBezTo>
                    <a:pt x="91" y="207"/>
                    <a:pt x="99" y="207"/>
                    <a:pt x="108" y="207"/>
                  </a:cubicBezTo>
                  <a:cubicBezTo>
                    <a:pt x="180" y="207"/>
                    <a:pt x="247" y="157"/>
                    <a:pt x="260" y="96"/>
                  </a:cubicBezTo>
                  <a:cubicBezTo>
                    <a:pt x="273" y="55"/>
                    <a:pt x="232" y="1"/>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
            <p:cNvSpPr/>
            <p:nvPr/>
          </p:nvSpPr>
          <p:spPr>
            <a:xfrm flipH="1">
              <a:off x="8846662" y="-247444"/>
              <a:ext cx="86861" cy="54288"/>
            </a:xfrm>
            <a:custGeom>
              <a:avLst/>
              <a:gdLst/>
              <a:ahLst/>
              <a:cxnLst/>
              <a:rect l="l" t="t" r="r" b="b"/>
              <a:pathLst>
                <a:path w="656" h="410" extrusionOk="0">
                  <a:moveTo>
                    <a:pt x="464" y="0"/>
                  </a:moveTo>
                  <a:cubicBezTo>
                    <a:pt x="369" y="0"/>
                    <a:pt x="273" y="28"/>
                    <a:pt x="178" y="68"/>
                  </a:cubicBezTo>
                  <a:cubicBezTo>
                    <a:pt x="137" y="82"/>
                    <a:pt x="109" y="96"/>
                    <a:pt x="82" y="123"/>
                  </a:cubicBezTo>
                  <a:cubicBezTo>
                    <a:pt x="0" y="191"/>
                    <a:pt x="28" y="301"/>
                    <a:pt x="123" y="369"/>
                  </a:cubicBezTo>
                  <a:cubicBezTo>
                    <a:pt x="164" y="396"/>
                    <a:pt x="222" y="410"/>
                    <a:pt x="282" y="410"/>
                  </a:cubicBezTo>
                  <a:cubicBezTo>
                    <a:pt x="342" y="410"/>
                    <a:pt x="403" y="396"/>
                    <a:pt x="451" y="369"/>
                  </a:cubicBezTo>
                  <a:cubicBezTo>
                    <a:pt x="574" y="314"/>
                    <a:pt x="656" y="191"/>
                    <a:pt x="615" y="82"/>
                  </a:cubicBezTo>
                  <a:cubicBezTo>
                    <a:pt x="615" y="55"/>
                    <a:pt x="587" y="28"/>
                    <a:pt x="560" y="14"/>
                  </a:cubicBezTo>
                  <a:cubicBezTo>
                    <a:pt x="533" y="0"/>
                    <a:pt x="492" y="0"/>
                    <a:pt x="4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
            <p:cNvSpPr/>
            <p:nvPr/>
          </p:nvSpPr>
          <p:spPr>
            <a:xfrm flipH="1">
              <a:off x="8913530" y="-149989"/>
              <a:ext cx="48992" cy="29130"/>
            </a:xfrm>
            <a:custGeom>
              <a:avLst/>
              <a:gdLst/>
              <a:ahLst/>
              <a:cxnLst/>
              <a:rect l="l" t="t" r="r" b="b"/>
              <a:pathLst>
                <a:path w="370" h="220" extrusionOk="0">
                  <a:moveTo>
                    <a:pt x="172" y="1"/>
                  </a:moveTo>
                  <a:cubicBezTo>
                    <a:pt x="146" y="1"/>
                    <a:pt x="121" y="5"/>
                    <a:pt x="96" y="15"/>
                  </a:cubicBezTo>
                  <a:cubicBezTo>
                    <a:pt x="69" y="15"/>
                    <a:pt x="55" y="29"/>
                    <a:pt x="42" y="42"/>
                  </a:cubicBezTo>
                  <a:cubicBezTo>
                    <a:pt x="1" y="70"/>
                    <a:pt x="1" y="124"/>
                    <a:pt x="42" y="165"/>
                  </a:cubicBezTo>
                  <a:cubicBezTo>
                    <a:pt x="83" y="206"/>
                    <a:pt x="151" y="220"/>
                    <a:pt x="206" y="220"/>
                  </a:cubicBezTo>
                  <a:cubicBezTo>
                    <a:pt x="247" y="220"/>
                    <a:pt x="274" y="206"/>
                    <a:pt x="301" y="193"/>
                  </a:cubicBezTo>
                  <a:cubicBezTo>
                    <a:pt x="369" y="165"/>
                    <a:pt x="369" y="83"/>
                    <a:pt x="301" y="42"/>
                  </a:cubicBezTo>
                  <a:cubicBezTo>
                    <a:pt x="266" y="16"/>
                    <a:pt x="219"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
            <p:cNvSpPr/>
            <p:nvPr/>
          </p:nvSpPr>
          <p:spPr>
            <a:xfrm flipH="1">
              <a:off x="8689357" y="-85372"/>
              <a:ext cx="97719" cy="71104"/>
            </a:xfrm>
            <a:custGeom>
              <a:avLst/>
              <a:gdLst/>
              <a:ahLst/>
              <a:cxnLst/>
              <a:rect l="l" t="t" r="r" b="b"/>
              <a:pathLst>
                <a:path w="738" h="537" extrusionOk="0">
                  <a:moveTo>
                    <a:pt x="337" y="1"/>
                  </a:moveTo>
                  <a:cubicBezTo>
                    <a:pt x="287" y="1"/>
                    <a:pt x="237" y="7"/>
                    <a:pt x="191" y="19"/>
                  </a:cubicBezTo>
                  <a:cubicBezTo>
                    <a:pt x="150" y="19"/>
                    <a:pt x="123" y="32"/>
                    <a:pt x="96" y="46"/>
                  </a:cubicBezTo>
                  <a:cubicBezTo>
                    <a:pt x="41" y="87"/>
                    <a:pt x="14" y="142"/>
                    <a:pt x="14" y="196"/>
                  </a:cubicBezTo>
                  <a:cubicBezTo>
                    <a:pt x="0" y="223"/>
                    <a:pt x="14" y="264"/>
                    <a:pt x="27" y="305"/>
                  </a:cubicBezTo>
                  <a:cubicBezTo>
                    <a:pt x="55" y="401"/>
                    <a:pt x="137" y="469"/>
                    <a:pt x="246" y="510"/>
                  </a:cubicBezTo>
                  <a:cubicBezTo>
                    <a:pt x="298" y="525"/>
                    <a:pt x="359" y="536"/>
                    <a:pt x="419" y="536"/>
                  </a:cubicBezTo>
                  <a:cubicBezTo>
                    <a:pt x="468" y="536"/>
                    <a:pt x="517" y="529"/>
                    <a:pt x="560" y="510"/>
                  </a:cubicBezTo>
                  <a:cubicBezTo>
                    <a:pt x="669" y="469"/>
                    <a:pt x="737" y="374"/>
                    <a:pt x="737" y="278"/>
                  </a:cubicBezTo>
                  <a:cubicBezTo>
                    <a:pt x="724" y="183"/>
                    <a:pt x="656" y="87"/>
                    <a:pt x="546" y="46"/>
                  </a:cubicBezTo>
                  <a:cubicBezTo>
                    <a:pt x="482" y="14"/>
                    <a:pt x="409" y="1"/>
                    <a:pt x="3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
            <p:cNvSpPr/>
            <p:nvPr/>
          </p:nvSpPr>
          <p:spPr>
            <a:xfrm flipH="1">
              <a:off x="8803230" y="-72131"/>
              <a:ext cx="39988" cy="24363"/>
            </a:xfrm>
            <a:custGeom>
              <a:avLst/>
              <a:gdLst/>
              <a:ahLst/>
              <a:cxnLst/>
              <a:rect l="l" t="t" r="r" b="b"/>
              <a:pathLst>
                <a:path w="302" h="184" extrusionOk="0">
                  <a:moveTo>
                    <a:pt x="219" y="1"/>
                  </a:moveTo>
                  <a:cubicBezTo>
                    <a:pt x="192" y="1"/>
                    <a:pt x="165" y="1"/>
                    <a:pt x="124" y="14"/>
                  </a:cubicBezTo>
                  <a:cubicBezTo>
                    <a:pt x="69" y="28"/>
                    <a:pt x="1" y="69"/>
                    <a:pt x="15" y="123"/>
                  </a:cubicBezTo>
                  <a:cubicBezTo>
                    <a:pt x="28" y="151"/>
                    <a:pt x="56" y="164"/>
                    <a:pt x="97" y="178"/>
                  </a:cubicBezTo>
                  <a:cubicBezTo>
                    <a:pt x="110" y="181"/>
                    <a:pt x="126" y="183"/>
                    <a:pt x="142" y="183"/>
                  </a:cubicBezTo>
                  <a:cubicBezTo>
                    <a:pt x="190" y="183"/>
                    <a:pt x="243" y="168"/>
                    <a:pt x="274" y="137"/>
                  </a:cubicBezTo>
                  <a:cubicBezTo>
                    <a:pt x="301" y="83"/>
                    <a:pt x="288" y="14"/>
                    <a:pt x="2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
            <p:cNvSpPr/>
            <p:nvPr/>
          </p:nvSpPr>
          <p:spPr>
            <a:xfrm flipH="1">
              <a:off x="8868377" y="-86034"/>
              <a:ext cx="52302" cy="38266"/>
            </a:xfrm>
            <a:custGeom>
              <a:avLst/>
              <a:gdLst/>
              <a:ahLst/>
              <a:cxnLst/>
              <a:rect l="l" t="t" r="r" b="b"/>
              <a:pathLst>
                <a:path w="395" h="289" extrusionOk="0">
                  <a:moveTo>
                    <a:pt x="180" y="1"/>
                  </a:moveTo>
                  <a:cubicBezTo>
                    <a:pt x="168" y="1"/>
                    <a:pt x="222" y="27"/>
                    <a:pt x="149" y="37"/>
                  </a:cubicBezTo>
                  <a:cubicBezTo>
                    <a:pt x="108" y="51"/>
                    <a:pt x="67" y="65"/>
                    <a:pt x="40" y="92"/>
                  </a:cubicBezTo>
                  <a:cubicBezTo>
                    <a:pt x="26" y="106"/>
                    <a:pt x="12" y="119"/>
                    <a:pt x="12" y="133"/>
                  </a:cubicBezTo>
                  <a:cubicBezTo>
                    <a:pt x="1" y="216"/>
                    <a:pt x="92" y="288"/>
                    <a:pt x="187" y="288"/>
                  </a:cubicBezTo>
                  <a:cubicBezTo>
                    <a:pt x="202" y="288"/>
                    <a:pt x="216" y="287"/>
                    <a:pt x="231" y="283"/>
                  </a:cubicBezTo>
                  <a:cubicBezTo>
                    <a:pt x="354" y="256"/>
                    <a:pt x="395" y="133"/>
                    <a:pt x="327" y="65"/>
                  </a:cubicBezTo>
                  <a:cubicBezTo>
                    <a:pt x="299" y="37"/>
                    <a:pt x="258" y="24"/>
                    <a:pt x="217" y="10"/>
                  </a:cubicBezTo>
                  <a:cubicBezTo>
                    <a:pt x="194" y="3"/>
                    <a:pt x="184" y="1"/>
                    <a:pt x="1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
            <p:cNvSpPr/>
            <p:nvPr/>
          </p:nvSpPr>
          <p:spPr>
            <a:xfrm flipH="1">
              <a:off x="8591768" y="-81135"/>
              <a:ext cx="63424" cy="48859"/>
            </a:xfrm>
            <a:custGeom>
              <a:avLst/>
              <a:gdLst/>
              <a:ahLst/>
              <a:cxnLst/>
              <a:rect l="l" t="t" r="r" b="b"/>
              <a:pathLst>
                <a:path w="479" h="369" extrusionOk="0">
                  <a:moveTo>
                    <a:pt x="274" y="0"/>
                  </a:moveTo>
                  <a:cubicBezTo>
                    <a:pt x="178" y="14"/>
                    <a:pt x="96" y="55"/>
                    <a:pt x="42" y="110"/>
                  </a:cubicBezTo>
                  <a:cubicBezTo>
                    <a:pt x="1" y="178"/>
                    <a:pt x="1" y="260"/>
                    <a:pt x="55" y="314"/>
                  </a:cubicBezTo>
                  <a:cubicBezTo>
                    <a:pt x="101" y="351"/>
                    <a:pt x="165" y="369"/>
                    <a:pt x="230" y="369"/>
                  </a:cubicBezTo>
                  <a:cubicBezTo>
                    <a:pt x="263" y="369"/>
                    <a:pt x="297" y="364"/>
                    <a:pt x="329" y="355"/>
                  </a:cubicBezTo>
                  <a:cubicBezTo>
                    <a:pt x="410" y="314"/>
                    <a:pt x="465" y="246"/>
                    <a:pt x="465" y="164"/>
                  </a:cubicBezTo>
                  <a:cubicBezTo>
                    <a:pt x="479" y="96"/>
                    <a:pt x="438" y="28"/>
                    <a:pt x="356" y="14"/>
                  </a:cubicBezTo>
                  <a:cubicBezTo>
                    <a:pt x="329" y="0"/>
                    <a:pt x="301"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
            <p:cNvSpPr/>
            <p:nvPr/>
          </p:nvSpPr>
          <p:spPr>
            <a:xfrm flipH="1">
              <a:off x="8937099" y="-113311"/>
              <a:ext cx="68721" cy="41974"/>
            </a:xfrm>
            <a:custGeom>
              <a:avLst/>
              <a:gdLst/>
              <a:ahLst/>
              <a:cxnLst/>
              <a:rect l="l" t="t" r="r" b="b"/>
              <a:pathLst>
                <a:path w="519" h="317" extrusionOk="0">
                  <a:moveTo>
                    <a:pt x="287" y="1"/>
                  </a:moveTo>
                  <a:cubicBezTo>
                    <a:pt x="253" y="1"/>
                    <a:pt x="219" y="4"/>
                    <a:pt x="191" y="11"/>
                  </a:cubicBezTo>
                  <a:cubicBezTo>
                    <a:pt x="137" y="25"/>
                    <a:pt x="82" y="52"/>
                    <a:pt x="55" y="79"/>
                  </a:cubicBezTo>
                  <a:cubicBezTo>
                    <a:pt x="0" y="148"/>
                    <a:pt x="55" y="243"/>
                    <a:pt x="150" y="284"/>
                  </a:cubicBezTo>
                  <a:cubicBezTo>
                    <a:pt x="188" y="307"/>
                    <a:pt x="234" y="317"/>
                    <a:pt x="279" y="317"/>
                  </a:cubicBezTo>
                  <a:cubicBezTo>
                    <a:pt x="316" y="317"/>
                    <a:pt x="352" y="310"/>
                    <a:pt x="382" y="298"/>
                  </a:cubicBezTo>
                  <a:cubicBezTo>
                    <a:pt x="464" y="271"/>
                    <a:pt x="519" y="202"/>
                    <a:pt x="505" y="134"/>
                  </a:cubicBezTo>
                  <a:cubicBezTo>
                    <a:pt x="492" y="79"/>
                    <a:pt x="451" y="39"/>
                    <a:pt x="382" y="11"/>
                  </a:cubicBezTo>
                  <a:cubicBezTo>
                    <a:pt x="355" y="4"/>
                    <a:pt x="321" y="1"/>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
            <p:cNvSpPr/>
            <p:nvPr/>
          </p:nvSpPr>
          <p:spPr>
            <a:xfrm flipH="1">
              <a:off x="8548601" y="-52534"/>
              <a:ext cx="25158" cy="15757"/>
            </a:xfrm>
            <a:custGeom>
              <a:avLst/>
              <a:gdLst/>
              <a:ahLst/>
              <a:cxnLst/>
              <a:rect l="l" t="t" r="r" b="b"/>
              <a:pathLst>
                <a:path w="190" h="119" extrusionOk="0">
                  <a:moveTo>
                    <a:pt x="100" y="0"/>
                  </a:moveTo>
                  <a:cubicBezTo>
                    <a:pt x="94" y="0"/>
                    <a:pt x="88" y="1"/>
                    <a:pt x="82" y="3"/>
                  </a:cubicBezTo>
                  <a:cubicBezTo>
                    <a:pt x="28" y="16"/>
                    <a:pt x="0" y="71"/>
                    <a:pt x="41" y="98"/>
                  </a:cubicBezTo>
                  <a:cubicBezTo>
                    <a:pt x="56" y="113"/>
                    <a:pt x="75" y="119"/>
                    <a:pt x="94" y="119"/>
                  </a:cubicBezTo>
                  <a:cubicBezTo>
                    <a:pt x="131" y="119"/>
                    <a:pt x="169" y="98"/>
                    <a:pt x="178" y="71"/>
                  </a:cubicBezTo>
                  <a:cubicBezTo>
                    <a:pt x="190" y="36"/>
                    <a:pt x="140"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
            <p:cNvSpPr/>
            <p:nvPr/>
          </p:nvSpPr>
          <p:spPr>
            <a:xfrm flipH="1">
              <a:off x="8803231" y="-32408"/>
              <a:ext cx="63424" cy="40120"/>
            </a:xfrm>
            <a:custGeom>
              <a:avLst/>
              <a:gdLst/>
              <a:ahLst/>
              <a:cxnLst/>
              <a:rect l="l" t="t" r="r" b="b"/>
              <a:pathLst>
                <a:path w="479" h="303" extrusionOk="0">
                  <a:moveTo>
                    <a:pt x="151" y="1"/>
                  </a:moveTo>
                  <a:cubicBezTo>
                    <a:pt x="110" y="1"/>
                    <a:pt x="69" y="1"/>
                    <a:pt x="28" y="28"/>
                  </a:cubicBezTo>
                  <a:cubicBezTo>
                    <a:pt x="0" y="56"/>
                    <a:pt x="14" y="110"/>
                    <a:pt x="41" y="151"/>
                  </a:cubicBezTo>
                  <a:cubicBezTo>
                    <a:pt x="69" y="192"/>
                    <a:pt x="123" y="247"/>
                    <a:pt x="178" y="274"/>
                  </a:cubicBezTo>
                  <a:cubicBezTo>
                    <a:pt x="220" y="291"/>
                    <a:pt x="268" y="303"/>
                    <a:pt x="314" y="303"/>
                  </a:cubicBezTo>
                  <a:cubicBezTo>
                    <a:pt x="342" y="303"/>
                    <a:pt x="370" y="298"/>
                    <a:pt x="396" y="288"/>
                  </a:cubicBezTo>
                  <a:cubicBezTo>
                    <a:pt x="410" y="288"/>
                    <a:pt x="424" y="274"/>
                    <a:pt x="437" y="274"/>
                  </a:cubicBezTo>
                  <a:cubicBezTo>
                    <a:pt x="451" y="260"/>
                    <a:pt x="451" y="247"/>
                    <a:pt x="465" y="233"/>
                  </a:cubicBezTo>
                  <a:cubicBezTo>
                    <a:pt x="478" y="178"/>
                    <a:pt x="451" y="124"/>
                    <a:pt x="410" y="83"/>
                  </a:cubicBezTo>
                  <a:cubicBezTo>
                    <a:pt x="342" y="28"/>
                    <a:pt x="246" y="15"/>
                    <a:pt x="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
            <p:cNvSpPr/>
            <p:nvPr/>
          </p:nvSpPr>
          <p:spPr>
            <a:xfrm flipH="1">
              <a:off x="8880957" y="-33732"/>
              <a:ext cx="86993" cy="58393"/>
            </a:xfrm>
            <a:custGeom>
              <a:avLst/>
              <a:gdLst/>
              <a:ahLst/>
              <a:cxnLst/>
              <a:rect l="l" t="t" r="r" b="b"/>
              <a:pathLst>
                <a:path w="657" h="441" extrusionOk="0">
                  <a:moveTo>
                    <a:pt x="338" y="0"/>
                  </a:moveTo>
                  <a:cubicBezTo>
                    <a:pt x="241" y="0"/>
                    <a:pt x="140" y="29"/>
                    <a:pt x="69" y="79"/>
                  </a:cubicBezTo>
                  <a:cubicBezTo>
                    <a:pt x="42" y="107"/>
                    <a:pt x="28" y="134"/>
                    <a:pt x="15" y="161"/>
                  </a:cubicBezTo>
                  <a:cubicBezTo>
                    <a:pt x="1" y="216"/>
                    <a:pt x="28" y="270"/>
                    <a:pt x="83" y="311"/>
                  </a:cubicBezTo>
                  <a:cubicBezTo>
                    <a:pt x="137" y="352"/>
                    <a:pt x="192" y="380"/>
                    <a:pt x="260" y="393"/>
                  </a:cubicBezTo>
                  <a:cubicBezTo>
                    <a:pt x="323" y="420"/>
                    <a:pt x="391" y="441"/>
                    <a:pt x="453" y="441"/>
                  </a:cubicBezTo>
                  <a:cubicBezTo>
                    <a:pt x="487" y="441"/>
                    <a:pt x="518" y="435"/>
                    <a:pt x="547" y="421"/>
                  </a:cubicBezTo>
                  <a:cubicBezTo>
                    <a:pt x="629" y="380"/>
                    <a:pt x="656" y="311"/>
                    <a:pt x="656" y="243"/>
                  </a:cubicBezTo>
                  <a:cubicBezTo>
                    <a:pt x="643" y="147"/>
                    <a:pt x="561" y="52"/>
                    <a:pt x="438" y="11"/>
                  </a:cubicBezTo>
                  <a:cubicBezTo>
                    <a:pt x="406" y="4"/>
                    <a:pt x="372" y="0"/>
                    <a:pt x="3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
            <p:cNvSpPr/>
            <p:nvPr/>
          </p:nvSpPr>
          <p:spPr>
            <a:xfrm flipH="1">
              <a:off x="8958682" y="-53991"/>
              <a:ext cx="30852" cy="20391"/>
            </a:xfrm>
            <a:custGeom>
              <a:avLst/>
              <a:gdLst/>
              <a:ahLst/>
              <a:cxnLst/>
              <a:rect l="l" t="t" r="r" b="b"/>
              <a:pathLst>
                <a:path w="233" h="154" extrusionOk="0">
                  <a:moveTo>
                    <a:pt x="82" y="0"/>
                  </a:moveTo>
                  <a:cubicBezTo>
                    <a:pt x="41" y="14"/>
                    <a:pt x="0" y="41"/>
                    <a:pt x="14" y="82"/>
                  </a:cubicBezTo>
                  <a:cubicBezTo>
                    <a:pt x="14" y="127"/>
                    <a:pt x="61" y="154"/>
                    <a:pt x="115" y="154"/>
                  </a:cubicBezTo>
                  <a:cubicBezTo>
                    <a:pt x="127" y="154"/>
                    <a:pt x="138" y="153"/>
                    <a:pt x="150" y="150"/>
                  </a:cubicBezTo>
                  <a:cubicBezTo>
                    <a:pt x="205" y="137"/>
                    <a:pt x="232" y="68"/>
                    <a:pt x="178" y="27"/>
                  </a:cubicBezTo>
                  <a:cubicBezTo>
                    <a:pt x="164" y="0"/>
                    <a:pt x="123"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
            <p:cNvSpPr/>
            <p:nvPr/>
          </p:nvSpPr>
          <p:spPr>
            <a:xfrm flipH="1">
              <a:off x="8709218" y="-894"/>
              <a:ext cx="56142" cy="41709"/>
            </a:xfrm>
            <a:custGeom>
              <a:avLst/>
              <a:gdLst/>
              <a:ahLst/>
              <a:cxnLst/>
              <a:rect l="l" t="t" r="r" b="b"/>
              <a:pathLst>
                <a:path w="424" h="315" extrusionOk="0">
                  <a:moveTo>
                    <a:pt x="259" y="1"/>
                  </a:moveTo>
                  <a:cubicBezTo>
                    <a:pt x="235" y="1"/>
                    <a:pt x="211" y="4"/>
                    <a:pt x="191" y="9"/>
                  </a:cubicBezTo>
                  <a:cubicBezTo>
                    <a:pt x="150" y="22"/>
                    <a:pt x="109" y="36"/>
                    <a:pt x="82" y="63"/>
                  </a:cubicBezTo>
                  <a:cubicBezTo>
                    <a:pt x="55" y="77"/>
                    <a:pt x="41" y="104"/>
                    <a:pt x="27" y="118"/>
                  </a:cubicBezTo>
                  <a:cubicBezTo>
                    <a:pt x="0" y="173"/>
                    <a:pt x="14" y="241"/>
                    <a:pt x="68" y="282"/>
                  </a:cubicBezTo>
                  <a:cubicBezTo>
                    <a:pt x="106" y="304"/>
                    <a:pt x="152" y="314"/>
                    <a:pt x="197" y="314"/>
                  </a:cubicBezTo>
                  <a:cubicBezTo>
                    <a:pt x="234" y="314"/>
                    <a:pt x="270" y="308"/>
                    <a:pt x="300" y="295"/>
                  </a:cubicBezTo>
                  <a:cubicBezTo>
                    <a:pt x="369" y="254"/>
                    <a:pt x="410" y="200"/>
                    <a:pt x="423" y="132"/>
                  </a:cubicBezTo>
                  <a:cubicBezTo>
                    <a:pt x="423" y="91"/>
                    <a:pt x="410" y="50"/>
                    <a:pt x="382" y="36"/>
                  </a:cubicBezTo>
                  <a:cubicBezTo>
                    <a:pt x="348" y="10"/>
                    <a:pt x="302"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
            <p:cNvSpPr/>
            <p:nvPr/>
          </p:nvSpPr>
          <p:spPr>
            <a:xfrm flipH="1">
              <a:off x="8604347" y="-14002"/>
              <a:ext cx="59849" cy="38531"/>
            </a:xfrm>
            <a:custGeom>
              <a:avLst/>
              <a:gdLst/>
              <a:ahLst/>
              <a:cxnLst/>
              <a:rect l="l" t="t" r="r" b="b"/>
              <a:pathLst>
                <a:path w="452" h="291" extrusionOk="0">
                  <a:moveTo>
                    <a:pt x="183" y="1"/>
                  </a:moveTo>
                  <a:cubicBezTo>
                    <a:pt x="171" y="1"/>
                    <a:pt x="157" y="4"/>
                    <a:pt x="137" y="12"/>
                  </a:cubicBezTo>
                  <a:cubicBezTo>
                    <a:pt x="69" y="39"/>
                    <a:pt x="1" y="94"/>
                    <a:pt x="14" y="149"/>
                  </a:cubicBezTo>
                  <a:cubicBezTo>
                    <a:pt x="28" y="203"/>
                    <a:pt x="83" y="231"/>
                    <a:pt x="151" y="258"/>
                  </a:cubicBezTo>
                  <a:cubicBezTo>
                    <a:pt x="191" y="278"/>
                    <a:pt x="231" y="291"/>
                    <a:pt x="276" y="291"/>
                  </a:cubicBezTo>
                  <a:cubicBezTo>
                    <a:pt x="293" y="291"/>
                    <a:pt x="310" y="289"/>
                    <a:pt x="328" y="285"/>
                  </a:cubicBezTo>
                  <a:cubicBezTo>
                    <a:pt x="383" y="285"/>
                    <a:pt x="451" y="231"/>
                    <a:pt x="438" y="190"/>
                  </a:cubicBezTo>
                  <a:cubicBezTo>
                    <a:pt x="438" y="162"/>
                    <a:pt x="424" y="149"/>
                    <a:pt x="397" y="121"/>
                  </a:cubicBezTo>
                  <a:cubicBezTo>
                    <a:pt x="369" y="94"/>
                    <a:pt x="315" y="67"/>
                    <a:pt x="274" y="39"/>
                  </a:cubicBezTo>
                  <a:cubicBezTo>
                    <a:pt x="225" y="20"/>
                    <a:pt x="211" y="1"/>
                    <a:pt x="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
            <p:cNvSpPr/>
            <p:nvPr/>
          </p:nvSpPr>
          <p:spPr>
            <a:xfrm flipH="1">
              <a:off x="8470610" y="-64848"/>
              <a:ext cx="38134" cy="28601"/>
            </a:xfrm>
            <a:custGeom>
              <a:avLst/>
              <a:gdLst/>
              <a:ahLst/>
              <a:cxnLst/>
              <a:rect l="l" t="t" r="r" b="b"/>
              <a:pathLst>
                <a:path w="288" h="216" extrusionOk="0">
                  <a:moveTo>
                    <a:pt x="124" y="0"/>
                  </a:moveTo>
                  <a:cubicBezTo>
                    <a:pt x="42" y="14"/>
                    <a:pt x="1" y="82"/>
                    <a:pt x="28" y="150"/>
                  </a:cubicBezTo>
                  <a:cubicBezTo>
                    <a:pt x="48" y="190"/>
                    <a:pt x="105" y="216"/>
                    <a:pt x="160" y="216"/>
                  </a:cubicBezTo>
                  <a:cubicBezTo>
                    <a:pt x="181" y="216"/>
                    <a:pt x="201" y="212"/>
                    <a:pt x="219" y="205"/>
                  </a:cubicBezTo>
                  <a:cubicBezTo>
                    <a:pt x="233" y="191"/>
                    <a:pt x="260" y="178"/>
                    <a:pt x="274" y="150"/>
                  </a:cubicBezTo>
                  <a:cubicBezTo>
                    <a:pt x="288" y="137"/>
                    <a:pt x="288" y="123"/>
                    <a:pt x="288" y="109"/>
                  </a:cubicBezTo>
                  <a:cubicBezTo>
                    <a:pt x="288" y="41"/>
                    <a:pt x="206" y="0"/>
                    <a:pt x="1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
            <p:cNvSpPr/>
            <p:nvPr/>
          </p:nvSpPr>
          <p:spPr>
            <a:xfrm flipH="1">
              <a:off x="8528475" y="-18769"/>
              <a:ext cx="41709" cy="23834"/>
            </a:xfrm>
            <a:custGeom>
              <a:avLst/>
              <a:gdLst/>
              <a:ahLst/>
              <a:cxnLst/>
              <a:rect l="l" t="t" r="r" b="b"/>
              <a:pathLst>
                <a:path w="315" h="180" extrusionOk="0">
                  <a:moveTo>
                    <a:pt x="204" y="0"/>
                  </a:moveTo>
                  <a:cubicBezTo>
                    <a:pt x="181" y="0"/>
                    <a:pt x="158" y="7"/>
                    <a:pt x="137" y="21"/>
                  </a:cubicBezTo>
                  <a:cubicBezTo>
                    <a:pt x="110" y="34"/>
                    <a:pt x="83" y="48"/>
                    <a:pt x="55" y="75"/>
                  </a:cubicBezTo>
                  <a:cubicBezTo>
                    <a:pt x="28" y="103"/>
                    <a:pt x="1" y="130"/>
                    <a:pt x="28" y="157"/>
                  </a:cubicBezTo>
                  <a:cubicBezTo>
                    <a:pt x="42" y="171"/>
                    <a:pt x="55" y="171"/>
                    <a:pt x="83" y="171"/>
                  </a:cubicBezTo>
                  <a:cubicBezTo>
                    <a:pt x="102" y="176"/>
                    <a:pt x="124" y="179"/>
                    <a:pt x="147" y="179"/>
                  </a:cubicBezTo>
                  <a:cubicBezTo>
                    <a:pt x="185" y="179"/>
                    <a:pt x="225" y="170"/>
                    <a:pt x="260" y="144"/>
                  </a:cubicBezTo>
                  <a:cubicBezTo>
                    <a:pt x="301" y="116"/>
                    <a:pt x="315" y="48"/>
                    <a:pt x="260" y="21"/>
                  </a:cubicBezTo>
                  <a:cubicBezTo>
                    <a:pt x="246" y="7"/>
                    <a:pt x="226" y="0"/>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
            <p:cNvSpPr/>
            <p:nvPr/>
          </p:nvSpPr>
          <p:spPr>
            <a:xfrm flipH="1">
              <a:off x="8837657" y="-292199"/>
              <a:ext cx="28998" cy="14168"/>
            </a:xfrm>
            <a:custGeom>
              <a:avLst/>
              <a:gdLst/>
              <a:ahLst/>
              <a:cxnLst/>
              <a:rect l="l" t="t" r="r" b="b"/>
              <a:pathLst>
                <a:path w="219" h="107" extrusionOk="0">
                  <a:moveTo>
                    <a:pt x="98" y="0"/>
                  </a:moveTo>
                  <a:cubicBezTo>
                    <a:pt x="76" y="0"/>
                    <a:pt x="55" y="4"/>
                    <a:pt x="41" y="11"/>
                  </a:cubicBezTo>
                  <a:cubicBezTo>
                    <a:pt x="28" y="11"/>
                    <a:pt x="14" y="24"/>
                    <a:pt x="14" y="24"/>
                  </a:cubicBezTo>
                  <a:cubicBezTo>
                    <a:pt x="0" y="38"/>
                    <a:pt x="0" y="65"/>
                    <a:pt x="28" y="79"/>
                  </a:cubicBezTo>
                  <a:cubicBezTo>
                    <a:pt x="41" y="92"/>
                    <a:pt x="69" y="106"/>
                    <a:pt x="96" y="106"/>
                  </a:cubicBezTo>
                  <a:cubicBezTo>
                    <a:pt x="137" y="106"/>
                    <a:pt x="164" y="106"/>
                    <a:pt x="205" y="92"/>
                  </a:cubicBezTo>
                  <a:cubicBezTo>
                    <a:pt x="219" y="65"/>
                    <a:pt x="192" y="24"/>
                    <a:pt x="164" y="11"/>
                  </a:cubicBezTo>
                  <a:cubicBezTo>
                    <a:pt x="144" y="4"/>
                    <a:pt x="120"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
            <p:cNvSpPr/>
            <p:nvPr/>
          </p:nvSpPr>
          <p:spPr>
            <a:xfrm flipH="1">
              <a:off x="8960536" y="-215003"/>
              <a:ext cx="25423" cy="23039"/>
            </a:xfrm>
            <a:custGeom>
              <a:avLst/>
              <a:gdLst/>
              <a:ahLst/>
              <a:cxnLst/>
              <a:rect l="l" t="t" r="r" b="b"/>
              <a:pathLst>
                <a:path w="192" h="174" extrusionOk="0">
                  <a:moveTo>
                    <a:pt x="110" y="1"/>
                  </a:moveTo>
                  <a:cubicBezTo>
                    <a:pt x="69" y="15"/>
                    <a:pt x="41" y="28"/>
                    <a:pt x="28" y="69"/>
                  </a:cubicBezTo>
                  <a:cubicBezTo>
                    <a:pt x="0" y="97"/>
                    <a:pt x="28" y="138"/>
                    <a:pt x="69" y="165"/>
                  </a:cubicBezTo>
                  <a:cubicBezTo>
                    <a:pt x="80" y="170"/>
                    <a:pt x="98" y="174"/>
                    <a:pt x="118" y="174"/>
                  </a:cubicBezTo>
                  <a:cubicBezTo>
                    <a:pt x="145" y="174"/>
                    <a:pt x="175" y="167"/>
                    <a:pt x="191" y="151"/>
                  </a:cubicBezTo>
                  <a:cubicBezTo>
                    <a:pt x="191" y="97"/>
                    <a:pt x="164" y="28"/>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
            <p:cNvSpPr/>
            <p:nvPr/>
          </p:nvSpPr>
          <p:spPr>
            <a:xfrm flipH="1">
              <a:off x="8591767" y="-306632"/>
              <a:ext cx="30852" cy="17743"/>
            </a:xfrm>
            <a:custGeom>
              <a:avLst/>
              <a:gdLst/>
              <a:ahLst/>
              <a:cxnLst/>
              <a:rect l="l" t="t" r="r" b="b"/>
              <a:pathLst>
                <a:path w="233" h="134" extrusionOk="0">
                  <a:moveTo>
                    <a:pt x="137" y="0"/>
                  </a:moveTo>
                  <a:cubicBezTo>
                    <a:pt x="113" y="0"/>
                    <a:pt x="89" y="3"/>
                    <a:pt x="69" y="10"/>
                  </a:cubicBezTo>
                  <a:cubicBezTo>
                    <a:pt x="28" y="24"/>
                    <a:pt x="1" y="51"/>
                    <a:pt x="1" y="79"/>
                  </a:cubicBezTo>
                  <a:cubicBezTo>
                    <a:pt x="1" y="106"/>
                    <a:pt x="55" y="133"/>
                    <a:pt x="96" y="133"/>
                  </a:cubicBezTo>
                  <a:cubicBezTo>
                    <a:pt x="137" y="133"/>
                    <a:pt x="178" y="120"/>
                    <a:pt x="205" y="92"/>
                  </a:cubicBezTo>
                  <a:cubicBezTo>
                    <a:pt x="233" y="79"/>
                    <a:pt x="233" y="38"/>
                    <a:pt x="205" y="10"/>
                  </a:cubicBezTo>
                  <a:cubicBezTo>
                    <a:pt x="185" y="3"/>
                    <a:pt x="161"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
            <p:cNvSpPr/>
            <p:nvPr/>
          </p:nvSpPr>
          <p:spPr>
            <a:xfrm flipH="1">
              <a:off x="8441744" y="-167997"/>
              <a:ext cx="27144" cy="18935"/>
            </a:xfrm>
            <a:custGeom>
              <a:avLst/>
              <a:gdLst/>
              <a:ahLst/>
              <a:cxnLst/>
              <a:rect l="l" t="t" r="r" b="b"/>
              <a:pathLst>
                <a:path w="205" h="143" extrusionOk="0">
                  <a:moveTo>
                    <a:pt x="123" y="1"/>
                  </a:moveTo>
                  <a:cubicBezTo>
                    <a:pt x="82" y="15"/>
                    <a:pt x="55" y="28"/>
                    <a:pt x="27" y="56"/>
                  </a:cubicBezTo>
                  <a:cubicBezTo>
                    <a:pt x="14" y="83"/>
                    <a:pt x="0" y="110"/>
                    <a:pt x="27" y="137"/>
                  </a:cubicBezTo>
                  <a:cubicBezTo>
                    <a:pt x="42" y="141"/>
                    <a:pt x="58" y="143"/>
                    <a:pt x="73" y="143"/>
                  </a:cubicBezTo>
                  <a:cubicBezTo>
                    <a:pt x="116" y="143"/>
                    <a:pt x="158" y="130"/>
                    <a:pt x="178" y="110"/>
                  </a:cubicBezTo>
                  <a:cubicBezTo>
                    <a:pt x="205" y="69"/>
                    <a:pt x="178" y="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7"/>
            <p:cNvSpPr/>
            <p:nvPr/>
          </p:nvSpPr>
          <p:spPr>
            <a:xfrm flipH="1">
              <a:off x="8333166" y="-215003"/>
              <a:ext cx="34559" cy="45417"/>
            </a:xfrm>
            <a:custGeom>
              <a:avLst/>
              <a:gdLst/>
              <a:ahLst/>
              <a:cxnLst/>
              <a:rect l="l" t="t" r="r" b="b"/>
              <a:pathLst>
                <a:path w="261" h="343" extrusionOk="0">
                  <a:moveTo>
                    <a:pt x="151" y="1"/>
                  </a:moveTo>
                  <a:cubicBezTo>
                    <a:pt x="110" y="15"/>
                    <a:pt x="96" y="42"/>
                    <a:pt x="110" y="83"/>
                  </a:cubicBezTo>
                  <a:cubicBezTo>
                    <a:pt x="124" y="138"/>
                    <a:pt x="96" y="206"/>
                    <a:pt x="42" y="233"/>
                  </a:cubicBezTo>
                  <a:cubicBezTo>
                    <a:pt x="14" y="247"/>
                    <a:pt x="1" y="288"/>
                    <a:pt x="14" y="315"/>
                  </a:cubicBezTo>
                  <a:cubicBezTo>
                    <a:pt x="28" y="329"/>
                    <a:pt x="55" y="342"/>
                    <a:pt x="69" y="342"/>
                  </a:cubicBezTo>
                  <a:lnTo>
                    <a:pt x="96" y="342"/>
                  </a:lnTo>
                  <a:cubicBezTo>
                    <a:pt x="206" y="288"/>
                    <a:pt x="260" y="151"/>
                    <a:pt x="219" y="42"/>
                  </a:cubicBezTo>
                  <a:cubicBezTo>
                    <a:pt x="206" y="15"/>
                    <a:pt x="178" y="1"/>
                    <a:pt x="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7"/>
            <p:cNvSpPr/>
            <p:nvPr/>
          </p:nvSpPr>
          <p:spPr>
            <a:xfrm flipH="1">
              <a:off x="8485043" y="-148268"/>
              <a:ext cx="43563" cy="32838"/>
            </a:xfrm>
            <a:custGeom>
              <a:avLst/>
              <a:gdLst/>
              <a:ahLst/>
              <a:cxnLst/>
              <a:rect l="l" t="t" r="r" b="b"/>
              <a:pathLst>
                <a:path w="329" h="248" extrusionOk="0">
                  <a:moveTo>
                    <a:pt x="68" y="1"/>
                  </a:moveTo>
                  <a:cubicBezTo>
                    <a:pt x="48" y="1"/>
                    <a:pt x="31" y="13"/>
                    <a:pt x="14" y="29"/>
                  </a:cubicBezTo>
                  <a:cubicBezTo>
                    <a:pt x="1" y="57"/>
                    <a:pt x="14" y="98"/>
                    <a:pt x="42" y="111"/>
                  </a:cubicBezTo>
                  <a:lnTo>
                    <a:pt x="219" y="234"/>
                  </a:lnTo>
                  <a:cubicBezTo>
                    <a:pt x="233" y="248"/>
                    <a:pt x="246" y="248"/>
                    <a:pt x="260" y="248"/>
                  </a:cubicBezTo>
                  <a:cubicBezTo>
                    <a:pt x="274" y="248"/>
                    <a:pt x="301" y="234"/>
                    <a:pt x="301" y="221"/>
                  </a:cubicBezTo>
                  <a:cubicBezTo>
                    <a:pt x="328" y="193"/>
                    <a:pt x="315" y="152"/>
                    <a:pt x="287" y="139"/>
                  </a:cubicBezTo>
                  <a:lnTo>
                    <a:pt x="110" y="16"/>
                  </a:lnTo>
                  <a:cubicBezTo>
                    <a:pt x="94" y="5"/>
                    <a:pt x="81" y="1"/>
                    <a:pt x="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
            <p:cNvSpPr/>
            <p:nvPr/>
          </p:nvSpPr>
          <p:spPr>
            <a:xfrm flipH="1">
              <a:off x="8680351" y="-90139"/>
              <a:ext cx="25423" cy="41709"/>
            </a:xfrm>
            <a:custGeom>
              <a:avLst/>
              <a:gdLst/>
              <a:ahLst/>
              <a:cxnLst/>
              <a:rect l="l" t="t" r="r" b="b"/>
              <a:pathLst>
                <a:path w="192" h="315" extrusionOk="0">
                  <a:moveTo>
                    <a:pt x="55" y="0"/>
                  </a:moveTo>
                  <a:cubicBezTo>
                    <a:pt x="14" y="14"/>
                    <a:pt x="1" y="55"/>
                    <a:pt x="14" y="82"/>
                  </a:cubicBezTo>
                  <a:lnTo>
                    <a:pt x="69" y="273"/>
                  </a:lnTo>
                  <a:cubicBezTo>
                    <a:pt x="83" y="300"/>
                    <a:pt x="110" y="314"/>
                    <a:pt x="123" y="314"/>
                  </a:cubicBezTo>
                  <a:cubicBezTo>
                    <a:pt x="137" y="314"/>
                    <a:pt x="137" y="314"/>
                    <a:pt x="151" y="300"/>
                  </a:cubicBezTo>
                  <a:cubicBezTo>
                    <a:pt x="178" y="300"/>
                    <a:pt x="192" y="259"/>
                    <a:pt x="192" y="232"/>
                  </a:cubicBezTo>
                  <a:lnTo>
                    <a:pt x="123" y="41"/>
                  </a:lnTo>
                  <a:cubicBezTo>
                    <a:pt x="110" y="14"/>
                    <a:pt x="83" y="0"/>
                    <a:pt x="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
            <p:cNvSpPr/>
            <p:nvPr/>
          </p:nvSpPr>
          <p:spPr>
            <a:xfrm flipH="1">
              <a:off x="8832229" y="-114900"/>
              <a:ext cx="50713" cy="44755"/>
            </a:xfrm>
            <a:custGeom>
              <a:avLst/>
              <a:gdLst/>
              <a:ahLst/>
              <a:cxnLst/>
              <a:rect l="l" t="t" r="r" b="b"/>
              <a:pathLst>
                <a:path w="383" h="338" extrusionOk="0">
                  <a:moveTo>
                    <a:pt x="312" y="1"/>
                  </a:moveTo>
                  <a:cubicBezTo>
                    <a:pt x="299" y="1"/>
                    <a:pt x="285" y="4"/>
                    <a:pt x="274" y="10"/>
                  </a:cubicBezTo>
                  <a:lnTo>
                    <a:pt x="28" y="228"/>
                  </a:lnTo>
                  <a:cubicBezTo>
                    <a:pt x="1" y="255"/>
                    <a:pt x="1" y="296"/>
                    <a:pt x="14" y="324"/>
                  </a:cubicBezTo>
                  <a:cubicBezTo>
                    <a:pt x="28" y="337"/>
                    <a:pt x="55" y="337"/>
                    <a:pt x="69" y="337"/>
                  </a:cubicBezTo>
                  <a:cubicBezTo>
                    <a:pt x="82" y="337"/>
                    <a:pt x="96" y="337"/>
                    <a:pt x="110" y="324"/>
                  </a:cubicBezTo>
                  <a:lnTo>
                    <a:pt x="356" y="105"/>
                  </a:lnTo>
                  <a:cubicBezTo>
                    <a:pt x="383" y="78"/>
                    <a:pt x="383" y="51"/>
                    <a:pt x="356" y="23"/>
                  </a:cubicBezTo>
                  <a:cubicBezTo>
                    <a:pt x="348" y="7"/>
                    <a:pt x="330" y="1"/>
                    <a:pt x="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
            <p:cNvSpPr/>
            <p:nvPr/>
          </p:nvSpPr>
          <p:spPr>
            <a:xfrm flipH="1">
              <a:off x="8920812" y="-189580"/>
              <a:ext cx="43430" cy="16286"/>
            </a:xfrm>
            <a:custGeom>
              <a:avLst/>
              <a:gdLst/>
              <a:ahLst/>
              <a:cxnLst/>
              <a:rect l="l" t="t" r="r" b="b"/>
              <a:pathLst>
                <a:path w="328" h="123" extrusionOk="0">
                  <a:moveTo>
                    <a:pt x="55" y="0"/>
                  </a:moveTo>
                  <a:cubicBezTo>
                    <a:pt x="27" y="0"/>
                    <a:pt x="0" y="27"/>
                    <a:pt x="0" y="55"/>
                  </a:cubicBezTo>
                  <a:cubicBezTo>
                    <a:pt x="0" y="96"/>
                    <a:pt x="27" y="123"/>
                    <a:pt x="55" y="123"/>
                  </a:cubicBezTo>
                  <a:lnTo>
                    <a:pt x="273" y="123"/>
                  </a:lnTo>
                  <a:cubicBezTo>
                    <a:pt x="314" y="123"/>
                    <a:pt x="328" y="96"/>
                    <a:pt x="328" y="55"/>
                  </a:cubicBezTo>
                  <a:cubicBezTo>
                    <a:pt x="328" y="27"/>
                    <a:pt x="314" y="0"/>
                    <a:pt x="2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
            <p:cNvSpPr/>
            <p:nvPr/>
          </p:nvSpPr>
          <p:spPr>
            <a:xfrm flipH="1">
              <a:off x="8707496" y="-232084"/>
              <a:ext cx="38002" cy="37207"/>
            </a:xfrm>
            <a:custGeom>
              <a:avLst/>
              <a:gdLst/>
              <a:ahLst/>
              <a:cxnLst/>
              <a:rect l="l" t="t" r="r" b="b"/>
              <a:pathLst>
                <a:path w="287" h="281" extrusionOk="0">
                  <a:moveTo>
                    <a:pt x="63" y="0"/>
                  </a:moveTo>
                  <a:cubicBezTo>
                    <a:pt x="48" y="0"/>
                    <a:pt x="34" y="7"/>
                    <a:pt x="28" y="21"/>
                  </a:cubicBezTo>
                  <a:cubicBezTo>
                    <a:pt x="0" y="34"/>
                    <a:pt x="0" y="75"/>
                    <a:pt x="28" y="103"/>
                  </a:cubicBezTo>
                  <a:lnTo>
                    <a:pt x="178" y="253"/>
                  </a:lnTo>
                  <a:cubicBezTo>
                    <a:pt x="191" y="267"/>
                    <a:pt x="205" y="280"/>
                    <a:pt x="219" y="280"/>
                  </a:cubicBezTo>
                  <a:cubicBezTo>
                    <a:pt x="232" y="280"/>
                    <a:pt x="246" y="267"/>
                    <a:pt x="260" y="253"/>
                  </a:cubicBezTo>
                  <a:cubicBezTo>
                    <a:pt x="287" y="239"/>
                    <a:pt x="287" y="198"/>
                    <a:pt x="260" y="171"/>
                  </a:cubicBezTo>
                  <a:lnTo>
                    <a:pt x="109" y="21"/>
                  </a:lnTo>
                  <a:cubicBezTo>
                    <a:pt x="96" y="7"/>
                    <a:pt x="79" y="0"/>
                    <a:pt x="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
            <p:cNvSpPr/>
            <p:nvPr/>
          </p:nvSpPr>
          <p:spPr>
            <a:xfrm flipH="1">
              <a:off x="9047266" y="-218578"/>
              <a:ext cx="41709" cy="19994"/>
            </a:xfrm>
            <a:custGeom>
              <a:avLst/>
              <a:gdLst/>
              <a:ahLst/>
              <a:cxnLst/>
              <a:rect l="l" t="t" r="r" b="b"/>
              <a:pathLst>
                <a:path w="315" h="151" extrusionOk="0">
                  <a:moveTo>
                    <a:pt x="68" y="1"/>
                  </a:moveTo>
                  <a:cubicBezTo>
                    <a:pt x="41" y="1"/>
                    <a:pt x="14" y="14"/>
                    <a:pt x="0" y="55"/>
                  </a:cubicBezTo>
                  <a:cubicBezTo>
                    <a:pt x="0" y="83"/>
                    <a:pt x="14" y="110"/>
                    <a:pt x="55" y="124"/>
                  </a:cubicBezTo>
                  <a:lnTo>
                    <a:pt x="232" y="151"/>
                  </a:lnTo>
                  <a:lnTo>
                    <a:pt x="246" y="151"/>
                  </a:lnTo>
                  <a:cubicBezTo>
                    <a:pt x="273" y="151"/>
                    <a:pt x="300" y="137"/>
                    <a:pt x="314" y="110"/>
                  </a:cubicBezTo>
                  <a:cubicBezTo>
                    <a:pt x="314" y="69"/>
                    <a:pt x="287" y="42"/>
                    <a:pt x="259" y="42"/>
                  </a:cubicBezTo>
                  <a:lnTo>
                    <a:pt x="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
            <p:cNvSpPr/>
            <p:nvPr/>
          </p:nvSpPr>
          <p:spPr>
            <a:xfrm flipH="1">
              <a:off x="8626062" y="-295245"/>
              <a:ext cx="32705" cy="46079"/>
            </a:xfrm>
            <a:custGeom>
              <a:avLst/>
              <a:gdLst/>
              <a:ahLst/>
              <a:cxnLst/>
              <a:rect l="l" t="t" r="r" b="b"/>
              <a:pathLst>
                <a:path w="247" h="348" extrusionOk="0">
                  <a:moveTo>
                    <a:pt x="175" y="1"/>
                  </a:moveTo>
                  <a:cubicBezTo>
                    <a:pt x="166" y="1"/>
                    <a:pt x="158" y="3"/>
                    <a:pt x="151" y="6"/>
                  </a:cubicBezTo>
                  <a:cubicBezTo>
                    <a:pt x="42" y="61"/>
                    <a:pt x="1" y="184"/>
                    <a:pt x="28" y="307"/>
                  </a:cubicBezTo>
                  <a:cubicBezTo>
                    <a:pt x="42" y="320"/>
                    <a:pt x="55" y="348"/>
                    <a:pt x="82" y="348"/>
                  </a:cubicBezTo>
                  <a:cubicBezTo>
                    <a:pt x="96" y="348"/>
                    <a:pt x="96" y="348"/>
                    <a:pt x="96" y="334"/>
                  </a:cubicBezTo>
                  <a:cubicBezTo>
                    <a:pt x="137" y="334"/>
                    <a:pt x="151" y="293"/>
                    <a:pt x="137" y="266"/>
                  </a:cubicBezTo>
                  <a:cubicBezTo>
                    <a:pt x="123" y="211"/>
                    <a:pt x="151" y="143"/>
                    <a:pt x="205" y="115"/>
                  </a:cubicBezTo>
                  <a:cubicBezTo>
                    <a:pt x="233" y="102"/>
                    <a:pt x="246" y="61"/>
                    <a:pt x="233" y="34"/>
                  </a:cubicBezTo>
                  <a:cubicBezTo>
                    <a:pt x="223" y="14"/>
                    <a:pt x="198" y="1"/>
                    <a:pt x="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
            <p:cNvSpPr/>
            <p:nvPr/>
          </p:nvSpPr>
          <p:spPr>
            <a:xfrm flipH="1">
              <a:off x="8937099" y="-371646"/>
              <a:ext cx="41709" cy="32043"/>
            </a:xfrm>
            <a:custGeom>
              <a:avLst/>
              <a:gdLst/>
              <a:ahLst/>
              <a:cxnLst/>
              <a:rect l="l" t="t" r="r" b="b"/>
              <a:pathLst>
                <a:path w="315" h="242" extrusionOk="0">
                  <a:moveTo>
                    <a:pt x="58" y="1"/>
                  </a:moveTo>
                  <a:cubicBezTo>
                    <a:pt x="40" y="1"/>
                    <a:pt x="23" y="7"/>
                    <a:pt x="15" y="23"/>
                  </a:cubicBezTo>
                  <a:cubicBezTo>
                    <a:pt x="1" y="51"/>
                    <a:pt x="1" y="92"/>
                    <a:pt x="28" y="105"/>
                  </a:cubicBezTo>
                  <a:lnTo>
                    <a:pt x="219" y="228"/>
                  </a:lnTo>
                  <a:cubicBezTo>
                    <a:pt x="233" y="242"/>
                    <a:pt x="247" y="242"/>
                    <a:pt x="247" y="242"/>
                  </a:cubicBezTo>
                  <a:cubicBezTo>
                    <a:pt x="274" y="242"/>
                    <a:pt x="288" y="228"/>
                    <a:pt x="301" y="215"/>
                  </a:cubicBezTo>
                  <a:cubicBezTo>
                    <a:pt x="315" y="187"/>
                    <a:pt x="315" y="146"/>
                    <a:pt x="288" y="133"/>
                  </a:cubicBezTo>
                  <a:lnTo>
                    <a:pt x="97" y="10"/>
                  </a:lnTo>
                  <a:cubicBezTo>
                    <a:pt x="85" y="4"/>
                    <a:pt x="72" y="1"/>
                    <a:pt x="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
            <p:cNvSpPr/>
            <p:nvPr/>
          </p:nvSpPr>
          <p:spPr>
            <a:xfrm flipH="1">
              <a:off x="8770656" y="-383034"/>
              <a:ext cx="27276" cy="41709"/>
            </a:xfrm>
            <a:custGeom>
              <a:avLst/>
              <a:gdLst/>
              <a:ahLst/>
              <a:cxnLst/>
              <a:rect l="l" t="t" r="r" b="b"/>
              <a:pathLst>
                <a:path w="206" h="315" extrusionOk="0">
                  <a:moveTo>
                    <a:pt x="55" y="0"/>
                  </a:moveTo>
                  <a:cubicBezTo>
                    <a:pt x="28" y="14"/>
                    <a:pt x="0" y="55"/>
                    <a:pt x="14" y="82"/>
                  </a:cubicBezTo>
                  <a:lnTo>
                    <a:pt x="82" y="273"/>
                  </a:lnTo>
                  <a:cubicBezTo>
                    <a:pt x="82" y="301"/>
                    <a:pt x="109" y="314"/>
                    <a:pt x="137" y="314"/>
                  </a:cubicBezTo>
                  <a:lnTo>
                    <a:pt x="150" y="314"/>
                  </a:lnTo>
                  <a:cubicBezTo>
                    <a:pt x="191" y="301"/>
                    <a:pt x="205" y="260"/>
                    <a:pt x="191" y="232"/>
                  </a:cubicBezTo>
                  <a:lnTo>
                    <a:pt x="137" y="41"/>
                  </a:lnTo>
                  <a:cubicBezTo>
                    <a:pt x="123" y="14"/>
                    <a:pt x="82" y="0"/>
                    <a:pt x="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
            <p:cNvSpPr/>
            <p:nvPr/>
          </p:nvSpPr>
          <p:spPr>
            <a:xfrm flipH="1">
              <a:off x="8580910" y="-417726"/>
              <a:ext cx="50713" cy="45681"/>
            </a:xfrm>
            <a:custGeom>
              <a:avLst/>
              <a:gdLst/>
              <a:ahLst/>
              <a:cxnLst/>
              <a:rect l="l" t="t" r="r" b="b"/>
              <a:pathLst>
                <a:path w="383" h="345" extrusionOk="0">
                  <a:moveTo>
                    <a:pt x="308" y="1"/>
                  </a:moveTo>
                  <a:cubicBezTo>
                    <a:pt x="297" y="1"/>
                    <a:pt x="285" y="5"/>
                    <a:pt x="273" y="16"/>
                  </a:cubicBezTo>
                  <a:lnTo>
                    <a:pt x="28" y="235"/>
                  </a:lnTo>
                  <a:cubicBezTo>
                    <a:pt x="0" y="262"/>
                    <a:pt x="0" y="290"/>
                    <a:pt x="14" y="317"/>
                  </a:cubicBezTo>
                  <a:cubicBezTo>
                    <a:pt x="28" y="330"/>
                    <a:pt x="41" y="344"/>
                    <a:pt x="69" y="344"/>
                  </a:cubicBezTo>
                  <a:cubicBezTo>
                    <a:pt x="82" y="344"/>
                    <a:pt x="96" y="330"/>
                    <a:pt x="96" y="330"/>
                  </a:cubicBezTo>
                  <a:lnTo>
                    <a:pt x="355" y="112"/>
                  </a:lnTo>
                  <a:cubicBezTo>
                    <a:pt x="383" y="85"/>
                    <a:pt x="383" y="44"/>
                    <a:pt x="355" y="16"/>
                  </a:cubicBezTo>
                  <a:cubicBezTo>
                    <a:pt x="340" y="9"/>
                    <a:pt x="324" y="1"/>
                    <a:pt x="3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
            <p:cNvSpPr/>
            <p:nvPr/>
          </p:nvSpPr>
          <p:spPr>
            <a:xfrm flipH="1">
              <a:off x="8434462" y="-350593"/>
              <a:ext cx="43563" cy="14698"/>
            </a:xfrm>
            <a:custGeom>
              <a:avLst/>
              <a:gdLst/>
              <a:ahLst/>
              <a:cxnLst/>
              <a:rect l="l" t="t" r="r" b="b"/>
              <a:pathLst>
                <a:path w="329" h="111" extrusionOk="0">
                  <a:moveTo>
                    <a:pt x="56" y="1"/>
                  </a:moveTo>
                  <a:cubicBezTo>
                    <a:pt x="28" y="1"/>
                    <a:pt x="1" y="28"/>
                    <a:pt x="1" y="56"/>
                  </a:cubicBezTo>
                  <a:cubicBezTo>
                    <a:pt x="1" y="97"/>
                    <a:pt x="28" y="110"/>
                    <a:pt x="56" y="110"/>
                  </a:cubicBezTo>
                  <a:lnTo>
                    <a:pt x="274" y="110"/>
                  </a:lnTo>
                  <a:cubicBezTo>
                    <a:pt x="315" y="110"/>
                    <a:pt x="329" y="97"/>
                    <a:pt x="329" y="56"/>
                  </a:cubicBezTo>
                  <a:cubicBezTo>
                    <a:pt x="329" y="28"/>
                    <a:pt x="315" y="1"/>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
            <p:cNvSpPr/>
            <p:nvPr/>
          </p:nvSpPr>
          <p:spPr>
            <a:xfrm flipH="1">
              <a:off x="8871952" y="-286770"/>
              <a:ext cx="38134" cy="35751"/>
            </a:xfrm>
            <a:custGeom>
              <a:avLst/>
              <a:gdLst/>
              <a:ahLst/>
              <a:cxnLst/>
              <a:rect l="l" t="t" r="r" b="b"/>
              <a:pathLst>
                <a:path w="288" h="270" extrusionOk="0">
                  <a:moveTo>
                    <a:pt x="62" y="0"/>
                  </a:moveTo>
                  <a:cubicBezTo>
                    <a:pt x="45" y="0"/>
                    <a:pt x="28" y="4"/>
                    <a:pt x="14" y="10"/>
                  </a:cubicBezTo>
                  <a:cubicBezTo>
                    <a:pt x="1" y="38"/>
                    <a:pt x="1" y="79"/>
                    <a:pt x="14" y="106"/>
                  </a:cubicBezTo>
                  <a:lnTo>
                    <a:pt x="178" y="256"/>
                  </a:lnTo>
                  <a:cubicBezTo>
                    <a:pt x="192" y="270"/>
                    <a:pt x="206" y="270"/>
                    <a:pt x="219" y="270"/>
                  </a:cubicBezTo>
                  <a:cubicBezTo>
                    <a:pt x="233" y="270"/>
                    <a:pt x="247" y="270"/>
                    <a:pt x="260" y="256"/>
                  </a:cubicBezTo>
                  <a:cubicBezTo>
                    <a:pt x="287" y="229"/>
                    <a:pt x="287" y="202"/>
                    <a:pt x="260" y="174"/>
                  </a:cubicBezTo>
                  <a:lnTo>
                    <a:pt x="110" y="10"/>
                  </a:lnTo>
                  <a:cubicBezTo>
                    <a:pt x="96" y="4"/>
                    <a:pt x="79"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
            <p:cNvSpPr/>
            <p:nvPr/>
          </p:nvSpPr>
          <p:spPr>
            <a:xfrm flipH="1">
              <a:off x="8483322" y="-240294"/>
              <a:ext cx="43430" cy="20126"/>
            </a:xfrm>
            <a:custGeom>
              <a:avLst/>
              <a:gdLst/>
              <a:ahLst/>
              <a:cxnLst/>
              <a:rect l="l" t="t" r="r" b="b"/>
              <a:pathLst>
                <a:path w="328" h="152" extrusionOk="0">
                  <a:moveTo>
                    <a:pt x="82" y="1"/>
                  </a:moveTo>
                  <a:cubicBezTo>
                    <a:pt x="55" y="1"/>
                    <a:pt x="14" y="14"/>
                    <a:pt x="14" y="55"/>
                  </a:cubicBezTo>
                  <a:cubicBezTo>
                    <a:pt x="0" y="83"/>
                    <a:pt x="28" y="110"/>
                    <a:pt x="55" y="124"/>
                  </a:cubicBezTo>
                  <a:lnTo>
                    <a:pt x="246" y="151"/>
                  </a:lnTo>
                  <a:lnTo>
                    <a:pt x="260" y="151"/>
                  </a:lnTo>
                  <a:cubicBezTo>
                    <a:pt x="287" y="151"/>
                    <a:pt x="314" y="137"/>
                    <a:pt x="314" y="110"/>
                  </a:cubicBezTo>
                  <a:cubicBezTo>
                    <a:pt x="328" y="69"/>
                    <a:pt x="301" y="42"/>
                    <a:pt x="273" y="42"/>
                  </a:cubicBezTo>
                  <a:lnTo>
                    <a:pt x="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
            <p:cNvSpPr/>
            <p:nvPr/>
          </p:nvSpPr>
          <p:spPr>
            <a:xfrm flipH="1">
              <a:off x="7886684" y="110332"/>
              <a:ext cx="696079" cy="343736"/>
            </a:xfrm>
            <a:custGeom>
              <a:avLst/>
              <a:gdLst/>
              <a:ahLst/>
              <a:cxnLst/>
              <a:rect l="l" t="t" r="r" b="b"/>
              <a:pathLst>
                <a:path w="5257" h="2596" extrusionOk="0">
                  <a:moveTo>
                    <a:pt x="2291" y="1"/>
                  </a:moveTo>
                  <a:cubicBezTo>
                    <a:pt x="2274" y="1"/>
                    <a:pt x="2256" y="1"/>
                    <a:pt x="2239" y="2"/>
                  </a:cubicBezTo>
                  <a:cubicBezTo>
                    <a:pt x="1952" y="15"/>
                    <a:pt x="1693" y="138"/>
                    <a:pt x="1420" y="220"/>
                  </a:cubicBezTo>
                  <a:cubicBezTo>
                    <a:pt x="1188" y="275"/>
                    <a:pt x="874" y="384"/>
                    <a:pt x="669" y="534"/>
                  </a:cubicBezTo>
                  <a:cubicBezTo>
                    <a:pt x="492" y="671"/>
                    <a:pt x="410" y="971"/>
                    <a:pt x="259" y="1135"/>
                  </a:cubicBezTo>
                  <a:cubicBezTo>
                    <a:pt x="82" y="1340"/>
                    <a:pt x="0" y="1626"/>
                    <a:pt x="68" y="1886"/>
                  </a:cubicBezTo>
                  <a:cubicBezTo>
                    <a:pt x="218" y="2418"/>
                    <a:pt x="997" y="2391"/>
                    <a:pt x="1420" y="2405"/>
                  </a:cubicBezTo>
                  <a:cubicBezTo>
                    <a:pt x="1666" y="2405"/>
                    <a:pt x="1830" y="2582"/>
                    <a:pt x="2062" y="2596"/>
                  </a:cubicBezTo>
                  <a:cubicBezTo>
                    <a:pt x="2212" y="2596"/>
                    <a:pt x="2362" y="2527"/>
                    <a:pt x="2499" y="2500"/>
                  </a:cubicBezTo>
                  <a:cubicBezTo>
                    <a:pt x="2533" y="2494"/>
                    <a:pt x="2568" y="2491"/>
                    <a:pt x="2603" y="2491"/>
                  </a:cubicBezTo>
                  <a:cubicBezTo>
                    <a:pt x="2718" y="2491"/>
                    <a:pt x="2831" y="2520"/>
                    <a:pt x="2935" y="2541"/>
                  </a:cubicBezTo>
                  <a:cubicBezTo>
                    <a:pt x="2989" y="2552"/>
                    <a:pt x="3040" y="2556"/>
                    <a:pt x="3090" y="2556"/>
                  </a:cubicBezTo>
                  <a:cubicBezTo>
                    <a:pt x="3295" y="2556"/>
                    <a:pt x="3478" y="2481"/>
                    <a:pt x="3686" y="2459"/>
                  </a:cubicBezTo>
                  <a:cubicBezTo>
                    <a:pt x="3987" y="2432"/>
                    <a:pt x="4273" y="2418"/>
                    <a:pt x="4574" y="2336"/>
                  </a:cubicBezTo>
                  <a:cubicBezTo>
                    <a:pt x="5147" y="2200"/>
                    <a:pt x="5257" y="1613"/>
                    <a:pt x="4956" y="1148"/>
                  </a:cubicBezTo>
                  <a:cubicBezTo>
                    <a:pt x="4847" y="971"/>
                    <a:pt x="4765" y="807"/>
                    <a:pt x="4656" y="643"/>
                  </a:cubicBezTo>
                  <a:cubicBezTo>
                    <a:pt x="4547" y="438"/>
                    <a:pt x="4233" y="288"/>
                    <a:pt x="4028" y="206"/>
                  </a:cubicBezTo>
                  <a:cubicBezTo>
                    <a:pt x="3787" y="119"/>
                    <a:pt x="3600" y="93"/>
                    <a:pt x="3380" y="93"/>
                  </a:cubicBezTo>
                  <a:cubicBezTo>
                    <a:pt x="3325" y="93"/>
                    <a:pt x="3269" y="94"/>
                    <a:pt x="3209" y="97"/>
                  </a:cubicBezTo>
                  <a:cubicBezTo>
                    <a:pt x="3191" y="98"/>
                    <a:pt x="3174" y="98"/>
                    <a:pt x="3157" y="98"/>
                  </a:cubicBezTo>
                  <a:cubicBezTo>
                    <a:pt x="2865" y="98"/>
                    <a:pt x="2583" y="1"/>
                    <a:pt x="2291"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
            <p:cNvSpPr/>
            <p:nvPr/>
          </p:nvSpPr>
          <p:spPr>
            <a:xfrm flipH="1">
              <a:off x="7984260" y="328547"/>
              <a:ext cx="29130" cy="33367"/>
            </a:xfrm>
            <a:custGeom>
              <a:avLst/>
              <a:gdLst/>
              <a:ahLst/>
              <a:cxnLst/>
              <a:rect l="l" t="t" r="r" b="b"/>
              <a:pathLst>
                <a:path w="220" h="252" extrusionOk="0">
                  <a:moveTo>
                    <a:pt x="138" y="0"/>
                  </a:moveTo>
                  <a:cubicBezTo>
                    <a:pt x="130" y="0"/>
                    <a:pt x="120" y="2"/>
                    <a:pt x="110" y="6"/>
                  </a:cubicBezTo>
                  <a:cubicBezTo>
                    <a:pt x="83" y="6"/>
                    <a:pt x="69" y="47"/>
                    <a:pt x="69" y="74"/>
                  </a:cubicBezTo>
                  <a:cubicBezTo>
                    <a:pt x="83" y="101"/>
                    <a:pt x="69" y="128"/>
                    <a:pt x="42" y="142"/>
                  </a:cubicBezTo>
                  <a:cubicBezTo>
                    <a:pt x="14" y="156"/>
                    <a:pt x="1" y="197"/>
                    <a:pt x="14" y="224"/>
                  </a:cubicBezTo>
                  <a:cubicBezTo>
                    <a:pt x="28" y="251"/>
                    <a:pt x="55" y="251"/>
                    <a:pt x="69" y="251"/>
                  </a:cubicBezTo>
                  <a:lnTo>
                    <a:pt x="96" y="251"/>
                  </a:lnTo>
                  <a:cubicBezTo>
                    <a:pt x="178" y="210"/>
                    <a:pt x="219" y="115"/>
                    <a:pt x="192" y="47"/>
                  </a:cubicBezTo>
                  <a:cubicBezTo>
                    <a:pt x="182" y="16"/>
                    <a:pt x="164" y="0"/>
                    <a:pt x="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
            <p:cNvSpPr/>
            <p:nvPr/>
          </p:nvSpPr>
          <p:spPr>
            <a:xfrm flipH="1">
              <a:off x="8080126" y="369594"/>
              <a:ext cx="34427" cy="26614"/>
            </a:xfrm>
            <a:custGeom>
              <a:avLst/>
              <a:gdLst/>
              <a:ahLst/>
              <a:cxnLst/>
              <a:rect l="l" t="t" r="r" b="b"/>
              <a:pathLst>
                <a:path w="260" h="201" extrusionOk="0">
                  <a:moveTo>
                    <a:pt x="71" y="1"/>
                  </a:moveTo>
                  <a:cubicBezTo>
                    <a:pt x="53" y="1"/>
                    <a:pt x="36" y="7"/>
                    <a:pt x="28" y="23"/>
                  </a:cubicBezTo>
                  <a:cubicBezTo>
                    <a:pt x="0" y="51"/>
                    <a:pt x="14" y="92"/>
                    <a:pt x="41" y="105"/>
                  </a:cubicBezTo>
                  <a:lnTo>
                    <a:pt x="164" y="187"/>
                  </a:lnTo>
                  <a:cubicBezTo>
                    <a:pt x="164" y="201"/>
                    <a:pt x="178" y="201"/>
                    <a:pt x="191" y="201"/>
                  </a:cubicBezTo>
                  <a:cubicBezTo>
                    <a:pt x="205" y="201"/>
                    <a:pt x="232" y="187"/>
                    <a:pt x="246" y="173"/>
                  </a:cubicBezTo>
                  <a:cubicBezTo>
                    <a:pt x="260" y="146"/>
                    <a:pt x="246" y="105"/>
                    <a:pt x="219" y="92"/>
                  </a:cubicBezTo>
                  <a:lnTo>
                    <a:pt x="109" y="10"/>
                  </a:lnTo>
                  <a:cubicBezTo>
                    <a:pt x="98" y="4"/>
                    <a:pt x="84" y="1"/>
                    <a:pt x="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
            <p:cNvSpPr/>
            <p:nvPr/>
          </p:nvSpPr>
          <p:spPr>
            <a:xfrm flipH="1">
              <a:off x="8201283" y="405213"/>
              <a:ext cx="23569" cy="32573"/>
            </a:xfrm>
            <a:custGeom>
              <a:avLst/>
              <a:gdLst/>
              <a:ahLst/>
              <a:cxnLst/>
              <a:rect l="l" t="t" r="r" b="b"/>
              <a:pathLst>
                <a:path w="178" h="246" extrusionOk="0">
                  <a:moveTo>
                    <a:pt x="41" y="0"/>
                  </a:moveTo>
                  <a:cubicBezTo>
                    <a:pt x="14" y="14"/>
                    <a:pt x="0" y="55"/>
                    <a:pt x="14" y="82"/>
                  </a:cubicBezTo>
                  <a:lnTo>
                    <a:pt x="41" y="205"/>
                  </a:lnTo>
                  <a:cubicBezTo>
                    <a:pt x="55" y="219"/>
                    <a:pt x="82" y="246"/>
                    <a:pt x="110" y="246"/>
                  </a:cubicBezTo>
                  <a:cubicBezTo>
                    <a:pt x="110" y="246"/>
                    <a:pt x="123" y="246"/>
                    <a:pt x="123" y="232"/>
                  </a:cubicBezTo>
                  <a:cubicBezTo>
                    <a:pt x="151" y="232"/>
                    <a:pt x="178" y="191"/>
                    <a:pt x="164" y="164"/>
                  </a:cubicBezTo>
                  <a:lnTo>
                    <a:pt x="123" y="41"/>
                  </a:lnTo>
                  <a:cubicBezTo>
                    <a:pt x="110" y="14"/>
                    <a:pt x="82" y="0"/>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
            <p:cNvSpPr/>
            <p:nvPr/>
          </p:nvSpPr>
          <p:spPr>
            <a:xfrm flipH="1">
              <a:off x="8298872" y="389853"/>
              <a:ext cx="38134" cy="33500"/>
            </a:xfrm>
            <a:custGeom>
              <a:avLst/>
              <a:gdLst/>
              <a:ahLst/>
              <a:cxnLst/>
              <a:rect l="l" t="t" r="r" b="b"/>
              <a:pathLst>
                <a:path w="288" h="253" extrusionOk="0">
                  <a:moveTo>
                    <a:pt x="228" y="0"/>
                  </a:moveTo>
                  <a:cubicBezTo>
                    <a:pt x="212" y="0"/>
                    <a:pt x="199" y="7"/>
                    <a:pt x="192" y="20"/>
                  </a:cubicBezTo>
                  <a:lnTo>
                    <a:pt x="28" y="157"/>
                  </a:lnTo>
                  <a:cubicBezTo>
                    <a:pt x="1" y="171"/>
                    <a:pt x="1" y="212"/>
                    <a:pt x="28" y="239"/>
                  </a:cubicBezTo>
                  <a:cubicBezTo>
                    <a:pt x="42" y="253"/>
                    <a:pt x="55" y="253"/>
                    <a:pt x="69" y="253"/>
                  </a:cubicBezTo>
                  <a:cubicBezTo>
                    <a:pt x="83" y="253"/>
                    <a:pt x="96" y="253"/>
                    <a:pt x="110" y="239"/>
                  </a:cubicBezTo>
                  <a:lnTo>
                    <a:pt x="260" y="102"/>
                  </a:lnTo>
                  <a:cubicBezTo>
                    <a:pt x="288" y="89"/>
                    <a:pt x="288" y="48"/>
                    <a:pt x="274" y="20"/>
                  </a:cubicBezTo>
                  <a:cubicBezTo>
                    <a:pt x="260" y="7"/>
                    <a:pt x="243" y="0"/>
                    <a:pt x="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
            <p:cNvSpPr/>
            <p:nvPr/>
          </p:nvSpPr>
          <p:spPr>
            <a:xfrm flipH="1">
              <a:off x="8353161" y="343642"/>
              <a:ext cx="34427" cy="16419"/>
            </a:xfrm>
            <a:custGeom>
              <a:avLst/>
              <a:gdLst/>
              <a:ahLst/>
              <a:cxnLst/>
              <a:rect l="l" t="t" r="r" b="b"/>
              <a:pathLst>
                <a:path w="260" h="124" extrusionOk="0">
                  <a:moveTo>
                    <a:pt x="55" y="1"/>
                  </a:moveTo>
                  <a:cubicBezTo>
                    <a:pt x="28" y="1"/>
                    <a:pt x="1" y="28"/>
                    <a:pt x="1" y="69"/>
                  </a:cubicBezTo>
                  <a:cubicBezTo>
                    <a:pt x="1" y="96"/>
                    <a:pt x="28" y="124"/>
                    <a:pt x="55" y="124"/>
                  </a:cubicBezTo>
                  <a:lnTo>
                    <a:pt x="192" y="124"/>
                  </a:lnTo>
                  <a:cubicBezTo>
                    <a:pt x="233" y="124"/>
                    <a:pt x="260" y="96"/>
                    <a:pt x="260" y="69"/>
                  </a:cubicBezTo>
                  <a:cubicBezTo>
                    <a:pt x="260" y="28"/>
                    <a:pt x="233" y="1"/>
                    <a:pt x="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
            <p:cNvSpPr/>
            <p:nvPr/>
          </p:nvSpPr>
          <p:spPr>
            <a:xfrm flipH="1">
              <a:off x="8219292" y="317424"/>
              <a:ext cx="30852" cy="28203"/>
            </a:xfrm>
            <a:custGeom>
              <a:avLst/>
              <a:gdLst/>
              <a:ahLst/>
              <a:cxnLst/>
              <a:rect l="l" t="t" r="r" b="b"/>
              <a:pathLst>
                <a:path w="233" h="213" extrusionOk="0">
                  <a:moveTo>
                    <a:pt x="63" y="1"/>
                  </a:moveTo>
                  <a:cubicBezTo>
                    <a:pt x="48" y="1"/>
                    <a:pt x="34" y="8"/>
                    <a:pt x="28" y="21"/>
                  </a:cubicBezTo>
                  <a:cubicBezTo>
                    <a:pt x="0" y="49"/>
                    <a:pt x="0" y="76"/>
                    <a:pt x="28" y="103"/>
                  </a:cubicBezTo>
                  <a:lnTo>
                    <a:pt x="123" y="199"/>
                  </a:lnTo>
                  <a:cubicBezTo>
                    <a:pt x="137" y="212"/>
                    <a:pt x="150" y="212"/>
                    <a:pt x="164" y="212"/>
                  </a:cubicBezTo>
                  <a:cubicBezTo>
                    <a:pt x="178" y="212"/>
                    <a:pt x="191" y="212"/>
                    <a:pt x="205" y="199"/>
                  </a:cubicBezTo>
                  <a:cubicBezTo>
                    <a:pt x="232" y="172"/>
                    <a:pt x="232" y="144"/>
                    <a:pt x="205" y="117"/>
                  </a:cubicBezTo>
                  <a:lnTo>
                    <a:pt x="109" y="21"/>
                  </a:lnTo>
                  <a:cubicBezTo>
                    <a:pt x="96" y="8"/>
                    <a:pt x="79" y="1"/>
                    <a:pt x="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
            <p:cNvSpPr/>
            <p:nvPr/>
          </p:nvSpPr>
          <p:spPr>
            <a:xfrm flipH="1">
              <a:off x="8432608" y="325634"/>
              <a:ext cx="34559" cy="19994"/>
            </a:xfrm>
            <a:custGeom>
              <a:avLst/>
              <a:gdLst/>
              <a:ahLst/>
              <a:cxnLst/>
              <a:rect l="l" t="t" r="r" b="b"/>
              <a:pathLst>
                <a:path w="261" h="151" extrusionOk="0">
                  <a:moveTo>
                    <a:pt x="83" y="0"/>
                  </a:moveTo>
                  <a:cubicBezTo>
                    <a:pt x="55" y="0"/>
                    <a:pt x="14" y="14"/>
                    <a:pt x="14" y="55"/>
                  </a:cubicBezTo>
                  <a:cubicBezTo>
                    <a:pt x="1" y="82"/>
                    <a:pt x="28" y="123"/>
                    <a:pt x="55" y="123"/>
                  </a:cubicBezTo>
                  <a:lnTo>
                    <a:pt x="178" y="150"/>
                  </a:lnTo>
                  <a:lnTo>
                    <a:pt x="192" y="150"/>
                  </a:lnTo>
                  <a:cubicBezTo>
                    <a:pt x="219" y="150"/>
                    <a:pt x="247" y="123"/>
                    <a:pt x="247" y="96"/>
                  </a:cubicBezTo>
                  <a:cubicBezTo>
                    <a:pt x="260" y="69"/>
                    <a:pt x="233" y="28"/>
                    <a:pt x="206" y="28"/>
                  </a:cubicBezTo>
                  <a:lnTo>
                    <a:pt x="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
            <p:cNvSpPr/>
            <p:nvPr/>
          </p:nvSpPr>
          <p:spPr>
            <a:xfrm flipH="1">
              <a:off x="8168710" y="278495"/>
              <a:ext cx="27276" cy="34559"/>
            </a:xfrm>
            <a:custGeom>
              <a:avLst/>
              <a:gdLst/>
              <a:ahLst/>
              <a:cxnLst/>
              <a:rect l="l" t="t" r="r" b="b"/>
              <a:pathLst>
                <a:path w="206" h="261" extrusionOk="0">
                  <a:moveTo>
                    <a:pt x="145" y="0"/>
                  </a:moveTo>
                  <a:cubicBezTo>
                    <a:pt x="133" y="0"/>
                    <a:pt x="120" y="5"/>
                    <a:pt x="110" y="15"/>
                  </a:cubicBezTo>
                  <a:cubicBezTo>
                    <a:pt x="42" y="42"/>
                    <a:pt x="1" y="138"/>
                    <a:pt x="28" y="220"/>
                  </a:cubicBezTo>
                  <a:cubicBezTo>
                    <a:pt x="28" y="247"/>
                    <a:pt x="55" y="261"/>
                    <a:pt x="83" y="261"/>
                  </a:cubicBezTo>
                  <a:lnTo>
                    <a:pt x="96" y="261"/>
                  </a:lnTo>
                  <a:cubicBezTo>
                    <a:pt x="124" y="247"/>
                    <a:pt x="151" y="220"/>
                    <a:pt x="137" y="179"/>
                  </a:cubicBezTo>
                  <a:cubicBezTo>
                    <a:pt x="137" y="152"/>
                    <a:pt x="137" y="124"/>
                    <a:pt x="165" y="111"/>
                  </a:cubicBezTo>
                  <a:cubicBezTo>
                    <a:pt x="192" y="97"/>
                    <a:pt x="206" y="70"/>
                    <a:pt x="192" y="29"/>
                  </a:cubicBezTo>
                  <a:cubicBezTo>
                    <a:pt x="184" y="12"/>
                    <a:pt x="165"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
            <p:cNvSpPr/>
            <p:nvPr/>
          </p:nvSpPr>
          <p:spPr>
            <a:xfrm flipH="1">
              <a:off x="8363886" y="231489"/>
              <a:ext cx="32705" cy="25555"/>
            </a:xfrm>
            <a:custGeom>
              <a:avLst/>
              <a:gdLst/>
              <a:ahLst/>
              <a:cxnLst/>
              <a:rect l="l" t="t" r="r" b="b"/>
              <a:pathLst>
                <a:path w="247" h="193" extrusionOk="0">
                  <a:moveTo>
                    <a:pt x="61" y="0"/>
                  </a:moveTo>
                  <a:cubicBezTo>
                    <a:pt x="41" y="0"/>
                    <a:pt x="22" y="12"/>
                    <a:pt x="14" y="29"/>
                  </a:cubicBezTo>
                  <a:cubicBezTo>
                    <a:pt x="0" y="56"/>
                    <a:pt x="0" y="97"/>
                    <a:pt x="28" y="111"/>
                  </a:cubicBezTo>
                  <a:lnTo>
                    <a:pt x="150" y="192"/>
                  </a:lnTo>
                  <a:lnTo>
                    <a:pt x="178" y="192"/>
                  </a:lnTo>
                  <a:cubicBezTo>
                    <a:pt x="205" y="192"/>
                    <a:pt x="219" y="192"/>
                    <a:pt x="232" y="165"/>
                  </a:cubicBezTo>
                  <a:cubicBezTo>
                    <a:pt x="246" y="138"/>
                    <a:pt x="246" y="111"/>
                    <a:pt x="219" y="83"/>
                  </a:cubicBezTo>
                  <a:lnTo>
                    <a:pt x="96" y="15"/>
                  </a:lnTo>
                  <a:cubicBezTo>
                    <a:pt x="85" y="5"/>
                    <a:pt x="73" y="0"/>
                    <a:pt x="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
            <p:cNvSpPr/>
            <p:nvPr/>
          </p:nvSpPr>
          <p:spPr>
            <a:xfrm flipH="1">
              <a:off x="8259148" y="224339"/>
              <a:ext cx="23569" cy="30852"/>
            </a:xfrm>
            <a:custGeom>
              <a:avLst/>
              <a:gdLst/>
              <a:ahLst/>
              <a:cxnLst/>
              <a:rect l="l" t="t" r="r" b="b"/>
              <a:pathLst>
                <a:path w="178" h="233" extrusionOk="0">
                  <a:moveTo>
                    <a:pt x="55" y="1"/>
                  </a:moveTo>
                  <a:cubicBezTo>
                    <a:pt x="14" y="14"/>
                    <a:pt x="0" y="55"/>
                    <a:pt x="14" y="83"/>
                  </a:cubicBezTo>
                  <a:lnTo>
                    <a:pt x="55" y="192"/>
                  </a:lnTo>
                  <a:cubicBezTo>
                    <a:pt x="55" y="219"/>
                    <a:pt x="82" y="233"/>
                    <a:pt x="110" y="233"/>
                  </a:cubicBezTo>
                  <a:lnTo>
                    <a:pt x="123" y="233"/>
                  </a:lnTo>
                  <a:cubicBezTo>
                    <a:pt x="164" y="219"/>
                    <a:pt x="178" y="192"/>
                    <a:pt x="164" y="165"/>
                  </a:cubicBezTo>
                  <a:lnTo>
                    <a:pt x="123" y="42"/>
                  </a:lnTo>
                  <a:cubicBezTo>
                    <a:pt x="110" y="14"/>
                    <a:pt x="82"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
            <p:cNvSpPr/>
            <p:nvPr/>
          </p:nvSpPr>
          <p:spPr>
            <a:xfrm flipH="1">
              <a:off x="8139712" y="203285"/>
              <a:ext cx="39988" cy="33897"/>
            </a:xfrm>
            <a:custGeom>
              <a:avLst/>
              <a:gdLst/>
              <a:ahLst/>
              <a:cxnLst/>
              <a:rect l="l" t="t" r="r" b="b"/>
              <a:pathLst>
                <a:path w="302" h="256" extrusionOk="0">
                  <a:moveTo>
                    <a:pt x="226" y="1"/>
                  </a:moveTo>
                  <a:cubicBezTo>
                    <a:pt x="214" y="1"/>
                    <a:pt x="203" y="4"/>
                    <a:pt x="192" y="10"/>
                  </a:cubicBezTo>
                  <a:lnTo>
                    <a:pt x="28" y="146"/>
                  </a:lnTo>
                  <a:cubicBezTo>
                    <a:pt x="14" y="173"/>
                    <a:pt x="1" y="214"/>
                    <a:pt x="28" y="228"/>
                  </a:cubicBezTo>
                  <a:cubicBezTo>
                    <a:pt x="42" y="242"/>
                    <a:pt x="55" y="255"/>
                    <a:pt x="69" y="255"/>
                  </a:cubicBezTo>
                  <a:cubicBezTo>
                    <a:pt x="83" y="255"/>
                    <a:pt x="96" y="255"/>
                    <a:pt x="110" y="242"/>
                  </a:cubicBezTo>
                  <a:lnTo>
                    <a:pt x="274" y="105"/>
                  </a:lnTo>
                  <a:cubicBezTo>
                    <a:pt x="287" y="78"/>
                    <a:pt x="301" y="51"/>
                    <a:pt x="274" y="23"/>
                  </a:cubicBezTo>
                  <a:cubicBezTo>
                    <a:pt x="258" y="7"/>
                    <a:pt x="242" y="1"/>
                    <a:pt x="2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
            <p:cNvSpPr/>
            <p:nvPr/>
          </p:nvSpPr>
          <p:spPr>
            <a:xfrm flipH="1">
              <a:off x="8047553" y="244200"/>
              <a:ext cx="34559" cy="16419"/>
            </a:xfrm>
            <a:custGeom>
              <a:avLst/>
              <a:gdLst/>
              <a:ahLst/>
              <a:cxnLst/>
              <a:rect l="l" t="t" r="r" b="b"/>
              <a:pathLst>
                <a:path w="261" h="124" extrusionOk="0">
                  <a:moveTo>
                    <a:pt x="56" y="1"/>
                  </a:moveTo>
                  <a:cubicBezTo>
                    <a:pt x="28" y="1"/>
                    <a:pt x="1" y="28"/>
                    <a:pt x="1" y="56"/>
                  </a:cubicBezTo>
                  <a:cubicBezTo>
                    <a:pt x="1" y="96"/>
                    <a:pt x="28" y="124"/>
                    <a:pt x="56" y="124"/>
                  </a:cubicBezTo>
                  <a:lnTo>
                    <a:pt x="192" y="124"/>
                  </a:lnTo>
                  <a:cubicBezTo>
                    <a:pt x="233" y="124"/>
                    <a:pt x="260" y="96"/>
                    <a:pt x="260" y="56"/>
                  </a:cubicBezTo>
                  <a:cubicBezTo>
                    <a:pt x="260" y="28"/>
                    <a:pt x="233" y="1"/>
                    <a:pt x="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
            <p:cNvSpPr/>
            <p:nvPr/>
          </p:nvSpPr>
          <p:spPr>
            <a:xfrm flipH="1">
              <a:off x="8324162" y="283129"/>
              <a:ext cx="29130" cy="29925"/>
            </a:xfrm>
            <a:custGeom>
              <a:avLst/>
              <a:gdLst/>
              <a:ahLst/>
              <a:cxnLst/>
              <a:rect l="l" t="t" r="r" b="b"/>
              <a:pathLst>
                <a:path w="220" h="226" extrusionOk="0">
                  <a:moveTo>
                    <a:pt x="62" y="0"/>
                  </a:moveTo>
                  <a:cubicBezTo>
                    <a:pt x="45" y="0"/>
                    <a:pt x="28" y="7"/>
                    <a:pt x="15" y="21"/>
                  </a:cubicBezTo>
                  <a:cubicBezTo>
                    <a:pt x="1" y="48"/>
                    <a:pt x="1" y="89"/>
                    <a:pt x="15" y="103"/>
                  </a:cubicBezTo>
                  <a:lnTo>
                    <a:pt x="124" y="212"/>
                  </a:lnTo>
                  <a:cubicBezTo>
                    <a:pt x="124" y="212"/>
                    <a:pt x="151" y="226"/>
                    <a:pt x="165" y="226"/>
                  </a:cubicBezTo>
                  <a:cubicBezTo>
                    <a:pt x="178" y="226"/>
                    <a:pt x="192" y="212"/>
                    <a:pt x="206" y="212"/>
                  </a:cubicBezTo>
                  <a:cubicBezTo>
                    <a:pt x="219" y="185"/>
                    <a:pt x="219" y="144"/>
                    <a:pt x="206" y="117"/>
                  </a:cubicBezTo>
                  <a:lnTo>
                    <a:pt x="110" y="21"/>
                  </a:lnTo>
                  <a:cubicBezTo>
                    <a:pt x="97" y="7"/>
                    <a:pt x="79"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
            <p:cNvSpPr/>
            <p:nvPr/>
          </p:nvSpPr>
          <p:spPr>
            <a:xfrm flipH="1">
              <a:off x="8080126" y="312525"/>
              <a:ext cx="32705" cy="18670"/>
            </a:xfrm>
            <a:custGeom>
              <a:avLst/>
              <a:gdLst/>
              <a:ahLst/>
              <a:cxnLst/>
              <a:rect l="l" t="t" r="r" b="b"/>
              <a:pathLst>
                <a:path w="247" h="141" extrusionOk="0">
                  <a:moveTo>
                    <a:pt x="62" y="0"/>
                  </a:moveTo>
                  <a:cubicBezTo>
                    <a:pt x="33" y="0"/>
                    <a:pt x="15" y="22"/>
                    <a:pt x="15" y="45"/>
                  </a:cubicBezTo>
                  <a:cubicBezTo>
                    <a:pt x="1" y="86"/>
                    <a:pt x="28" y="113"/>
                    <a:pt x="55" y="127"/>
                  </a:cubicBezTo>
                  <a:lnTo>
                    <a:pt x="178" y="140"/>
                  </a:lnTo>
                  <a:lnTo>
                    <a:pt x="192" y="140"/>
                  </a:lnTo>
                  <a:cubicBezTo>
                    <a:pt x="219" y="140"/>
                    <a:pt x="247" y="127"/>
                    <a:pt x="247" y="99"/>
                  </a:cubicBezTo>
                  <a:cubicBezTo>
                    <a:pt x="247" y="58"/>
                    <a:pt x="233" y="31"/>
                    <a:pt x="192" y="31"/>
                  </a:cubicBezTo>
                  <a:lnTo>
                    <a:pt x="83" y="4"/>
                  </a:lnTo>
                  <a:cubicBezTo>
                    <a:pt x="75" y="1"/>
                    <a:pt x="68"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
            <p:cNvSpPr/>
            <p:nvPr/>
          </p:nvSpPr>
          <p:spPr>
            <a:xfrm flipH="1">
              <a:off x="7915538" y="428120"/>
              <a:ext cx="52567" cy="29527"/>
            </a:xfrm>
            <a:custGeom>
              <a:avLst/>
              <a:gdLst/>
              <a:ahLst/>
              <a:cxnLst/>
              <a:rect l="l" t="t" r="r" b="b"/>
              <a:pathLst>
                <a:path w="397" h="223" extrusionOk="0">
                  <a:moveTo>
                    <a:pt x="330" y="1"/>
                  </a:moveTo>
                  <a:cubicBezTo>
                    <a:pt x="325" y="1"/>
                    <a:pt x="319" y="2"/>
                    <a:pt x="314" y="5"/>
                  </a:cubicBezTo>
                  <a:lnTo>
                    <a:pt x="41" y="114"/>
                  </a:lnTo>
                  <a:cubicBezTo>
                    <a:pt x="14" y="127"/>
                    <a:pt x="0" y="155"/>
                    <a:pt x="0" y="196"/>
                  </a:cubicBezTo>
                  <a:cubicBezTo>
                    <a:pt x="14" y="209"/>
                    <a:pt x="41" y="223"/>
                    <a:pt x="68" y="223"/>
                  </a:cubicBezTo>
                  <a:lnTo>
                    <a:pt x="82" y="223"/>
                  </a:lnTo>
                  <a:lnTo>
                    <a:pt x="355" y="114"/>
                  </a:lnTo>
                  <a:cubicBezTo>
                    <a:pt x="382" y="114"/>
                    <a:pt x="396" y="73"/>
                    <a:pt x="396" y="46"/>
                  </a:cubicBezTo>
                  <a:cubicBezTo>
                    <a:pt x="385" y="23"/>
                    <a:pt x="356" y="1"/>
                    <a:pt x="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
            <p:cNvSpPr/>
            <p:nvPr/>
          </p:nvSpPr>
          <p:spPr>
            <a:xfrm flipH="1">
              <a:off x="7595644" y="825488"/>
              <a:ext cx="858811" cy="508984"/>
            </a:xfrm>
            <a:custGeom>
              <a:avLst/>
              <a:gdLst/>
              <a:ahLst/>
              <a:cxnLst/>
              <a:rect l="l" t="t" r="r" b="b"/>
              <a:pathLst>
                <a:path w="6486" h="3844" extrusionOk="0">
                  <a:moveTo>
                    <a:pt x="3076" y="0"/>
                  </a:moveTo>
                  <a:cubicBezTo>
                    <a:pt x="2888" y="0"/>
                    <a:pt x="2704" y="35"/>
                    <a:pt x="2554" y="130"/>
                  </a:cubicBezTo>
                  <a:cubicBezTo>
                    <a:pt x="2417" y="226"/>
                    <a:pt x="2294" y="294"/>
                    <a:pt x="2130" y="294"/>
                  </a:cubicBezTo>
                  <a:cubicBezTo>
                    <a:pt x="2085" y="294"/>
                    <a:pt x="2036" y="291"/>
                    <a:pt x="1987" y="291"/>
                  </a:cubicBezTo>
                  <a:cubicBezTo>
                    <a:pt x="1889" y="291"/>
                    <a:pt x="1789" y="303"/>
                    <a:pt x="1707" y="376"/>
                  </a:cubicBezTo>
                  <a:cubicBezTo>
                    <a:pt x="1611" y="444"/>
                    <a:pt x="1571" y="567"/>
                    <a:pt x="1502" y="663"/>
                  </a:cubicBezTo>
                  <a:cubicBezTo>
                    <a:pt x="1393" y="813"/>
                    <a:pt x="1202" y="895"/>
                    <a:pt x="1065" y="1004"/>
                  </a:cubicBezTo>
                  <a:cubicBezTo>
                    <a:pt x="942" y="1113"/>
                    <a:pt x="820" y="1168"/>
                    <a:pt x="683" y="1250"/>
                  </a:cubicBezTo>
                  <a:cubicBezTo>
                    <a:pt x="506" y="1345"/>
                    <a:pt x="396" y="1523"/>
                    <a:pt x="314" y="1700"/>
                  </a:cubicBezTo>
                  <a:cubicBezTo>
                    <a:pt x="151" y="2014"/>
                    <a:pt x="0" y="2465"/>
                    <a:pt x="164" y="2820"/>
                  </a:cubicBezTo>
                  <a:cubicBezTo>
                    <a:pt x="273" y="3038"/>
                    <a:pt x="656" y="3229"/>
                    <a:pt x="874" y="3325"/>
                  </a:cubicBezTo>
                  <a:cubicBezTo>
                    <a:pt x="1052" y="3407"/>
                    <a:pt x="1229" y="3434"/>
                    <a:pt x="1420" y="3475"/>
                  </a:cubicBezTo>
                  <a:cubicBezTo>
                    <a:pt x="1598" y="3516"/>
                    <a:pt x="1680" y="3707"/>
                    <a:pt x="1857" y="3735"/>
                  </a:cubicBezTo>
                  <a:cubicBezTo>
                    <a:pt x="2067" y="3771"/>
                    <a:pt x="2379" y="3844"/>
                    <a:pt x="2649" y="3844"/>
                  </a:cubicBezTo>
                  <a:cubicBezTo>
                    <a:pt x="2784" y="3844"/>
                    <a:pt x="2909" y="3826"/>
                    <a:pt x="3004" y="3776"/>
                  </a:cubicBezTo>
                  <a:cubicBezTo>
                    <a:pt x="3108" y="3729"/>
                    <a:pt x="3212" y="3644"/>
                    <a:pt x="3333" y="3644"/>
                  </a:cubicBezTo>
                  <a:cubicBezTo>
                    <a:pt x="3355" y="3644"/>
                    <a:pt x="3377" y="3646"/>
                    <a:pt x="3400" y="3653"/>
                  </a:cubicBezTo>
                  <a:cubicBezTo>
                    <a:pt x="3605" y="3721"/>
                    <a:pt x="3700" y="3830"/>
                    <a:pt x="3933" y="3830"/>
                  </a:cubicBezTo>
                  <a:cubicBezTo>
                    <a:pt x="4301" y="3803"/>
                    <a:pt x="4615" y="3694"/>
                    <a:pt x="4957" y="3571"/>
                  </a:cubicBezTo>
                  <a:cubicBezTo>
                    <a:pt x="5091" y="3522"/>
                    <a:pt x="5214" y="3473"/>
                    <a:pt x="5356" y="3473"/>
                  </a:cubicBezTo>
                  <a:cubicBezTo>
                    <a:pt x="5373" y="3473"/>
                    <a:pt x="5390" y="3474"/>
                    <a:pt x="5407" y="3475"/>
                  </a:cubicBezTo>
                  <a:cubicBezTo>
                    <a:pt x="5480" y="3485"/>
                    <a:pt x="5543" y="3493"/>
                    <a:pt x="5602" y="3493"/>
                  </a:cubicBezTo>
                  <a:cubicBezTo>
                    <a:pt x="5707" y="3493"/>
                    <a:pt x="5798" y="3467"/>
                    <a:pt x="5912" y="3380"/>
                  </a:cubicBezTo>
                  <a:cubicBezTo>
                    <a:pt x="6172" y="3188"/>
                    <a:pt x="6431" y="2915"/>
                    <a:pt x="6458" y="2574"/>
                  </a:cubicBezTo>
                  <a:cubicBezTo>
                    <a:pt x="6486" y="2205"/>
                    <a:pt x="6281" y="1932"/>
                    <a:pt x="6267" y="1591"/>
                  </a:cubicBezTo>
                  <a:cubicBezTo>
                    <a:pt x="6254" y="1263"/>
                    <a:pt x="5981" y="1004"/>
                    <a:pt x="5721" y="826"/>
                  </a:cubicBezTo>
                  <a:cubicBezTo>
                    <a:pt x="5421" y="608"/>
                    <a:pt x="5038" y="349"/>
                    <a:pt x="4670" y="280"/>
                  </a:cubicBezTo>
                  <a:cubicBezTo>
                    <a:pt x="4328" y="212"/>
                    <a:pt x="3960" y="171"/>
                    <a:pt x="3619" y="76"/>
                  </a:cubicBezTo>
                  <a:cubicBezTo>
                    <a:pt x="3455" y="35"/>
                    <a:pt x="3264" y="0"/>
                    <a:pt x="3076"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
            <p:cNvSpPr/>
            <p:nvPr/>
          </p:nvSpPr>
          <p:spPr>
            <a:xfrm flipH="1">
              <a:off x="7803518" y="1104744"/>
              <a:ext cx="68853" cy="60644"/>
            </a:xfrm>
            <a:custGeom>
              <a:avLst/>
              <a:gdLst/>
              <a:ahLst/>
              <a:cxnLst/>
              <a:rect l="l" t="t" r="r" b="b"/>
              <a:pathLst>
                <a:path w="520" h="458" extrusionOk="0">
                  <a:moveTo>
                    <a:pt x="328" y="1"/>
                  </a:moveTo>
                  <a:cubicBezTo>
                    <a:pt x="247" y="1"/>
                    <a:pt x="165" y="42"/>
                    <a:pt x="96" y="96"/>
                  </a:cubicBezTo>
                  <a:cubicBezTo>
                    <a:pt x="42" y="151"/>
                    <a:pt x="1" y="219"/>
                    <a:pt x="14" y="301"/>
                  </a:cubicBezTo>
                  <a:cubicBezTo>
                    <a:pt x="28" y="342"/>
                    <a:pt x="55" y="370"/>
                    <a:pt x="83" y="397"/>
                  </a:cubicBezTo>
                  <a:cubicBezTo>
                    <a:pt x="137" y="433"/>
                    <a:pt x="204" y="458"/>
                    <a:pt x="271" y="458"/>
                  </a:cubicBezTo>
                  <a:cubicBezTo>
                    <a:pt x="304" y="458"/>
                    <a:pt x="338" y="451"/>
                    <a:pt x="369" y="438"/>
                  </a:cubicBezTo>
                  <a:cubicBezTo>
                    <a:pt x="451" y="397"/>
                    <a:pt x="520" y="301"/>
                    <a:pt x="506" y="192"/>
                  </a:cubicBezTo>
                  <a:cubicBezTo>
                    <a:pt x="506" y="96"/>
                    <a:pt x="424" y="15"/>
                    <a:pt x="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
            <p:cNvSpPr/>
            <p:nvPr/>
          </p:nvSpPr>
          <p:spPr>
            <a:xfrm flipH="1">
              <a:off x="7857806" y="1088590"/>
              <a:ext cx="43430" cy="22510"/>
            </a:xfrm>
            <a:custGeom>
              <a:avLst/>
              <a:gdLst/>
              <a:ahLst/>
              <a:cxnLst/>
              <a:rect l="l" t="t" r="r" b="b"/>
              <a:pathLst>
                <a:path w="328" h="170" extrusionOk="0">
                  <a:moveTo>
                    <a:pt x="191" y="0"/>
                  </a:moveTo>
                  <a:cubicBezTo>
                    <a:pt x="123" y="14"/>
                    <a:pt x="69" y="27"/>
                    <a:pt x="14" y="55"/>
                  </a:cubicBezTo>
                  <a:cubicBezTo>
                    <a:pt x="0" y="82"/>
                    <a:pt x="0" y="96"/>
                    <a:pt x="14" y="123"/>
                  </a:cubicBezTo>
                  <a:cubicBezTo>
                    <a:pt x="28" y="137"/>
                    <a:pt x="55" y="137"/>
                    <a:pt x="69" y="150"/>
                  </a:cubicBezTo>
                  <a:cubicBezTo>
                    <a:pt x="107" y="160"/>
                    <a:pt x="153" y="169"/>
                    <a:pt x="195" y="169"/>
                  </a:cubicBezTo>
                  <a:cubicBezTo>
                    <a:pt x="213" y="169"/>
                    <a:pt x="230" y="168"/>
                    <a:pt x="246" y="164"/>
                  </a:cubicBezTo>
                  <a:cubicBezTo>
                    <a:pt x="301" y="137"/>
                    <a:pt x="328" y="55"/>
                    <a:pt x="273" y="14"/>
                  </a:cubicBezTo>
                  <a:cubicBezTo>
                    <a:pt x="246" y="0"/>
                    <a:pt x="219"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
            <p:cNvSpPr/>
            <p:nvPr/>
          </p:nvSpPr>
          <p:spPr>
            <a:xfrm flipH="1">
              <a:off x="7843241" y="1029269"/>
              <a:ext cx="47138" cy="38399"/>
            </a:xfrm>
            <a:custGeom>
              <a:avLst/>
              <a:gdLst/>
              <a:ahLst/>
              <a:cxnLst/>
              <a:rect l="l" t="t" r="r" b="b"/>
              <a:pathLst>
                <a:path w="356" h="290" extrusionOk="0">
                  <a:moveTo>
                    <a:pt x="217" y="0"/>
                  </a:moveTo>
                  <a:cubicBezTo>
                    <a:pt x="164" y="0"/>
                    <a:pt x="112" y="26"/>
                    <a:pt x="82" y="66"/>
                  </a:cubicBezTo>
                  <a:cubicBezTo>
                    <a:pt x="28" y="120"/>
                    <a:pt x="0" y="202"/>
                    <a:pt x="55" y="257"/>
                  </a:cubicBezTo>
                  <a:cubicBezTo>
                    <a:pt x="75" y="277"/>
                    <a:pt x="102" y="290"/>
                    <a:pt x="131" y="290"/>
                  </a:cubicBezTo>
                  <a:cubicBezTo>
                    <a:pt x="142" y="290"/>
                    <a:pt x="153" y="288"/>
                    <a:pt x="164" y="284"/>
                  </a:cubicBezTo>
                  <a:cubicBezTo>
                    <a:pt x="232" y="271"/>
                    <a:pt x="301" y="243"/>
                    <a:pt x="328" y="175"/>
                  </a:cubicBezTo>
                  <a:cubicBezTo>
                    <a:pt x="355" y="120"/>
                    <a:pt x="328" y="38"/>
                    <a:pt x="273" y="11"/>
                  </a:cubicBezTo>
                  <a:cubicBezTo>
                    <a:pt x="255" y="4"/>
                    <a:pt x="236"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
            <p:cNvSpPr/>
            <p:nvPr/>
          </p:nvSpPr>
          <p:spPr>
            <a:xfrm flipH="1">
              <a:off x="7919246" y="1083161"/>
              <a:ext cx="61571" cy="70575"/>
            </a:xfrm>
            <a:custGeom>
              <a:avLst/>
              <a:gdLst/>
              <a:ahLst/>
              <a:cxnLst/>
              <a:rect l="l" t="t" r="r" b="b"/>
              <a:pathLst>
                <a:path w="465" h="533" extrusionOk="0">
                  <a:moveTo>
                    <a:pt x="260" y="0"/>
                  </a:moveTo>
                  <a:cubicBezTo>
                    <a:pt x="205" y="41"/>
                    <a:pt x="1" y="191"/>
                    <a:pt x="1" y="259"/>
                  </a:cubicBezTo>
                  <a:cubicBezTo>
                    <a:pt x="1" y="328"/>
                    <a:pt x="28" y="410"/>
                    <a:pt x="82" y="464"/>
                  </a:cubicBezTo>
                  <a:cubicBezTo>
                    <a:pt x="123" y="505"/>
                    <a:pt x="192" y="533"/>
                    <a:pt x="260" y="533"/>
                  </a:cubicBezTo>
                  <a:cubicBezTo>
                    <a:pt x="328" y="533"/>
                    <a:pt x="397" y="505"/>
                    <a:pt x="424" y="437"/>
                  </a:cubicBezTo>
                  <a:cubicBezTo>
                    <a:pt x="465" y="382"/>
                    <a:pt x="465" y="300"/>
                    <a:pt x="451" y="232"/>
                  </a:cubicBezTo>
                  <a:cubicBezTo>
                    <a:pt x="424" y="137"/>
                    <a:pt x="369" y="27"/>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
            <p:cNvSpPr/>
            <p:nvPr/>
          </p:nvSpPr>
          <p:spPr>
            <a:xfrm flipH="1">
              <a:off x="7931824" y="1019736"/>
              <a:ext cx="21715" cy="30984"/>
            </a:xfrm>
            <a:custGeom>
              <a:avLst/>
              <a:gdLst/>
              <a:ahLst/>
              <a:cxnLst/>
              <a:rect l="l" t="t" r="r" b="b"/>
              <a:pathLst>
                <a:path w="164" h="234" extrusionOk="0">
                  <a:moveTo>
                    <a:pt x="38" y="1"/>
                  </a:moveTo>
                  <a:cubicBezTo>
                    <a:pt x="12" y="1"/>
                    <a:pt x="0" y="206"/>
                    <a:pt x="27" y="220"/>
                  </a:cubicBezTo>
                  <a:cubicBezTo>
                    <a:pt x="40" y="229"/>
                    <a:pt x="54" y="234"/>
                    <a:pt x="69" y="234"/>
                  </a:cubicBezTo>
                  <a:cubicBezTo>
                    <a:pt x="116" y="234"/>
                    <a:pt x="163" y="190"/>
                    <a:pt x="163" y="138"/>
                  </a:cubicBezTo>
                  <a:cubicBezTo>
                    <a:pt x="163" y="69"/>
                    <a:pt x="109" y="15"/>
                    <a:pt x="40" y="1"/>
                  </a:cubicBezTo>
                  <a:cubicBezTo>
                    <a:pt x="39" y="1"/>
                    <a:pt x="39" y="1"/>
                    <a:pt x="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
            <p:cNvSpPr/>
            <p:nvPr/>
          </p:nvSpPr>
          <p:spPr>
            <a:xfrm flipH="1">
              <a:off x="7977110" y="1046880"/>
              <a:ext cx="65146" cy="48992"/>
            </a:xfrm>
            <a:custGeom>
              <a:avLst/>
              <a:gdLst/>
              <a:ahLst/>
              <a:cxnLst/>
              <a:rect l="l" t="t" r="r" b="b"/>
              <a:pathLst>
                <a:path w="492" h="370" extrusionOk="0">
                  <a:moveTo>
                    <a:pt x="355" y="1"/>
                  </a:moveTo>
                  <a:cubicBezTo>
                    <a:pt x="328" y="1"/>
                    <a:pt x="301" y="1"/>
                    <a:pt x="273" y="15"/>
                  </a:cubicBezTo>
                  <a:cubicBezTo>
                    <a:pt x="205" y="15"/>
                    <a:pt x="137" y="42"/>
                    <a:pt x="82" y="83"/>
                  </a:cubicBezTo>
                  <a:cubicBezTo>
                    <a:pt x="41" y="124"/>
                    <a:pt x="0" y="192"/>
                    <a:pt x="14" y="260"/>
                  </a:cubicBezTo>
                  <a:cubicBezTo>
                    <a:pt x="41" y="342"/>
                    <a:pt x="151" y="370"/>
                    <a:pt x="246" y="370"/>
                  </a:cubicBezTo>
                  <a:cubicBezTo>
                    <a:pt x="328" y="356"/>
                    <a:pt x="424" y="301"/>
                    <a:pt x="465" y="219"/>
                  </a:cubicBezTo>
                  <a:cubicBezTo>
                    <a:pt x="492" y="138"/>
                    <a:pt x="451" y="28"/>
                    <a:pt x="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
            <p:cNvSpPr/>
            <p:nvPr/>
          </p:nvSpPr>
          <p:spPr>
            <a:xfrm flipH="1">
              <a:off x="8024116" y="1015763"/>
              <a:ext cx="21715" cy="22112"/>
            </a:xfrm>
            <a:custGeom>
              <a:avLst/>
              <a:gdLst/>
              <a:ahLst/>
              <a:cxnLst/>
              <a:rect l="l" t="t" r="r" b="b"/>
              <a:pathLst>
                <a:path w="164" h="167" extrusionOk="0">
                  <a:moveTo>
                    <a:pt x="84" y="0"/>
                  </a:moveTo>
                  <a:cubicBezTo>
                    <a:pt x="79" y="0"/>
                    <a:pt x="73" y="1"/>
                    <a:pt x="68" y="4"/>
                  </a:cubicBezTo>
                  <a:cubicBezTo>
                    <a:pt x="55" y="4"/>
                    <a:pt x="41" y="18"/>
                    <a:pt x="41" y="31"/>
                  </a:cubicBezTo>
                  <a:cubicBezTo>
                    <a:pt x="14" y="58"/>
                    <a:pt x="0" y="113"/>
                    <a:pt x="41" y="140"/>
                  </a:cubicBezTo>
                  <a:cubicBezTo>
                    <a:pt x="53" y="159"/>
                    <a:pt x="71" y="166"/>
                    <a:pt x="90" y="166"/>
                  </a:cubicBezTo>
                  <a:cubicBezTo>
                    <a:pt x="112" y="166"/>
                    <a:pt x="135" y="155"/>
                    <a:pt x="150" y="140"/>
                  </a:cubicBezTo>
                  <a:cubicBezTo>
                    <a:pt x="164" y="99"/>
                    <a:pt x="164" y="72"/>
                    <a:pt x="150" y="45"/>
                  </a:cubicBezTo>
                  <a:cubicBezTo>
                    <a:pt x="139" y="23"/>
                    <a:pt x="110" y="0"/>
                    <a:pt x="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
            <p:cNvSpPr/>
            <p:nvPr/>
          </p:nvSpPr>
          <p:spPr>
            <a:xfrm flipH="1">
              <a:off x="8045700" y="1070449"/>
              <a:ext cx="72561" cy="80373"/>
            </a:xfrm>
            <a:custGeom>
              <a:avLst/>
              <a:gdLst/>
              <a:ahLst/>
              <a:cxnLst/>
              <a:rect l="l" t="t" r="r" b="b"/>
              <a:pathLst>
                <a:path w="548" h="607" extrusionOk="0">
                  <a:moveTo>
                    <a:pt x="206" y="0"/>
                  </a:moveTo>
                  <a:cubicBezTo>
                    <a:pt x="165" y="14"/>
                    <a:pt x="124" y="41"/>
                    <a:pt x="110" y="82"/>
                  </a:cubicBezTo>
                  <a:cubicBezTo>
                    <a:pt x="56" y="110"/>
                    <a:pt x="28" y="164"/>
                    <a:pt x="28" y="233"/>
                  </a:cubicBezTo>
                  <a:cubicBezTo>
                    <a:pt x="1" y="369"/>
                    <a:pt x="83" y="506"/>
                    <a:pt x="192" y="574"/>
                  </a:cubicBezTo>
                  <a:cubicBezTo>
                    <a:pt x="232" y="594"/>
                    <a:pt x="279" y="607"/>
                    <a:pt x="323" y="607"/>
                  </a:cubicBezTo>
                  <a:cubicBezTo>
                    <a:pt x="339" y="607"/>
                    <a:pt x="355" y="605"/>
                    <a:pt x="370" y="601"/>
                  </a:cubicBezTo>
                  <a:cubicBezTo>
                    <a:pt x="438" y="588"/>
                    <a:pt x="492" y="560"/>
                    <a:pt x="520" y="506"/>
                  </a:cubicBezTo>
                  <a:cubicBezTo>
                    <a:pt x="533" y="465"/>
                    <a:pt x="547" y="424"/>
                    <a:pt x="547" y="383"/>
                  </a:cubicBezTo>
                  <a:cubicBezTo>
                    <a:pt x="547" y="233"/>
                    <a:pt x="465" y="96"/>
                    <a:pt x="329" y="28"/>
                  </a:cubicBezTo>
                  <a:cubicBezTo>
                    <a:pt x="288" y="14"/>
                    <a:pt x="247"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
            <p:cNvSpPr/>
            <p:nvPr/>
          </p:nvSpPr>
          <p:spPr>
            <a:xfrm flipH="1">
              <a:off x="8009550" y="1110173"/>
              <a:ext cx="21848" cy="28733"/>
            </a:xfrm>
            <a:custGeom>
              <a:avLst/>
              <a:gdLst/>
              <a:ahLst/>
              <a:cxnLst/>
              <a:rect l="l" t="t" r="r" b="b"/>
              <a:pathLst>
                <a:path w="165" h="217" extrusionOk="0">
                  <a:moveTo>
                    <a:pt x="82" y="1"/>
                  </a:moveTo>
                  <a:cubicBezTo>
                    <a:pt x="55" y="1"/>
                    <a:pt x="41" y="28"/>
                    <a:pt x="28" y="55"/>
                  </a:cubicBezTo>
                  <a:cubicBezTo>
                    <a:pt x="14" y="83"/>
                    <a:pt x="14" y="110"/>
                    <a:pt x="0" y="124"/>
                  </a:cubicBezTo>
                  <a:cubicBezTo>
                    <a:pt x="0" y="151"/>
                    <a:pt x="0" y="165"/>
                    <a:pt x="14" y="192"/>
                  </a:cubicBezTo>
                  <a:cubicBezTo>
                    <a:pt x="25" y="209"/>
                    <a:pt x="44" y="217"/>
                    <a:pt x="64" y="217"/>
                  </a:cubicBezTo>
                  <a:cubicBezTo>
                    <a:pt x="91" y="217"/>
                    <a:pt x="121" y="202"/>
                    <a:pt x="137" y="178"/>
                  </a:cubicBezTo>
                  <a:cubicBezTo>
                    <a:pt x="164" y="137"/>
                    <a:pt x="150" y="83"/>
                    <a:pt x="123" y="42"/>
                  </a:cubicBezTo>
                  <a:cubicBezTo>
                    <a:pt x="109" y="28"/>
                    <a:pt x="96" y="14"/>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
            <p:cNvSpPr/>
            <p:nvPr/>
          </p:nvSpPr>
          <p:spPr>
            <a:xfrm flipH="1">
              <a:off x="7955394" y="962004"/>
              <a:ext cx="47138" cy="45946"/>
            </a:xfrm>
            <a:custGeom>
              <a:avLst/>
              <a:gdLst/>
              <a:ahLst/>
              <a:cxnLst/>
              <a:rect l="l" t="t" r="r" b="b"/>
              <a:pathLst>
                <a:path w="356" h="347" extrusionOk="0">
                  <a:moveTo>
                    <a:pt x="217" y="0"/>
                  </a:moveTo>
                  <a:cubicBezTo>
                    <a:pt x="192" y="0"/>
                    <a:pt x="165" y="7"/>
                    <a:pt x="137" y="14"/>
                  </a:cubicBezTo>
                  <a:cubicBezTo>
                    <a:pt x="110" y="28"/>
                    <a:pt x="83" y="28"/>
                    <a:pt x="69" y="41"/>
                  </a:cubicBezTo>
                  <a:cubicBezTo>
                    <a:pt x="55" y="41"/>
                    <a:pt x="28" y="41"/>
                    <a:pt x="28" y="55"/>
                  </a:cubicBezTo>
                  <a:cubicBezTo>
                    <a:pt x="1" y="82"/>
                    <a:pt x="1" y="123"/>
                    <a:pt x="1" y="150"/>
                  </a:cubicBezTo>
                  <a:cubicBezTo>
                    <a:pt x="1" y="191"/>
                    <a:pt x="1" y="232"/>
                    <a:pt x="14" y="260"/>
                  </a:cubicBezTo>
                  <a:cubicBezTo>
                    <a:pt x="43" y="316"/>
                    <a:pt x="103" y="347"/>
                    <a:pt x="161" y="347"/>
                  </a:cubicBezTo>
                  <a:cubicBezTo>
                    <a:pt x="187" y="347"/>
                    <a:pt x="212" y="341"/>
                    <a:pt x="233" y="328"/>
                  </a:cubicBezTo>
                  <a:cubicBezTo>
                    <a:pt x="315" y="287"/>
                    <a:pt x="356" y="191"/>
                    <a:pt x="342" y="109"/>
                  </a:cubicBezTo>
                  <a:cubicBezTo>
                    <a:pt x="328" y="82"/>
                    <a:pt x="315" y="41"/>
                    <a:pt x="287" y="28"/>
                  </a:cubicBezTo>
                  <a:cubicBezTo>
                    <a:pt x="267" y="7"/>
                    <a:pt x="243"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
            <p:cNvSpPr/>
            <p:nvPr/>
          </p:nvSpPr>
          <p:spPr>
            <a:xfrm flipH="1">
              <a:off x="7848669" y="978026"/>
              <a:ext cx="29130" cy="19597"/>
            </a:xfrm>
            <a:custGeom>
              <a:avLst/>
              <a:gdLst/>
              <a:ahLst/>
              <a:cxnLst/>
              <a:rect l="l" t="t" r="r" b="b"/>
              <a:pathLst>
                <a:path w="220" h="148" extrusionOk="0">
                  <a:moveTo>
                    <a:pt x="137" y="0"/>
                  </a:moveTo>
                  <a:cubicBezTo>
                    <a:pt x="116" y="0"/>
                    <a:pt x="93" y="8"/>
                    <a:pt x="69" y="16"/>
                  </a:cubicBezTo>
                  <a:cubicBezTo>
                    <a:pt x="55" y="29"/>
                    <a:pt x="28" y="29"/>
                    <a:pt x="14" y="57"/>
                  </a:cubicBezTo>
                  <a:cubicBezTo>
                    <a:pt x="1" y="70"/>
                    <a:pt x="1" y="98"/>
                    <a:pt x="14" y="125"/>
                  </a:cubicBezTo>
                  <a:cubicBezTo>
                    <a:pt x="14" y="125"/>
                    <a:pt x="28" y="139"/>
                    <a:pt x="55" y="139"/>
                  </a:cubicBezTo>
                  <a:cubicBezTo>
                    <a:pt x="72" y="144"/>
                    <a:pt x="89" y="148"/>
                    <a:pt x="105" y="148"/>
                  </a:cubicBezTo>
                  <a:cubicBezTo>
                    <a:pt x="128" y="148"/>
                    <a:pt x="149" y="141"/>
                    <a:pt x="165" y="125"/>
                  </a:cubicBezTo>
                  <a:cubicBezTo>
                    <a:pt x="206" y="98"/>
                    <a:pt x="219" y="43"/>
                    <a:pt x="178" y="16"/>
                  </a:cubicBezTo>
                  <a:cubicBezTo>
                    <a:pt x="167" y="4"/>
                    <a:pt x="153"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
            <p:cNvSpPr/>
            <p:nvPr/>
          </p:nvSpPr>
          <p:spPr>
            <a:xfrm flipH="1">
              <a:off x="7796234" y="1041584"/>
              <a:ext cx="29130" cy="29263"/>
            </a:xfrm>
            <a:custGeom>
              <a:avLst/>
              <a:gdLst/>
              <a:ahLst/>
              <a:cxnLst/>
              <a:rect l="l" t="t" r="r" b="b"/>
              <a:pathLst>
                <a:path w="220" h="221" extrusionOk="0">
                  <a:moveTo>
                    <a:pt x="137" y="0"/>
                  </a:moveTo>
                  <a:cubicBezTo>
                    <a:pt x="83" y="55"/>
                    <a:pt x="1" y="205"/>
                    <a:pt x="69" y="218"/>
                  </a:cubicBezTo>
                  <a:cubicBezTo>
                    <a:pt x="76" y="220"/>
                    <a:pt x="83" y="221"/>
                    <a:pt x="90" y="221"/>
                  </a:cubicBezTo>
                  <a:cubicBezTo>
                    <a:pt x="151" y="221"/>
                    <a:pt x="206" y="170"/>
                    <a:pt x="206" y="109"/>
                  </a:cubicBezTo>
                  <a:cubicBezTo>
                    <a:pt x="219" y="55"/>
                    <a:pt x="178"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
            <p:cNvSpPr/>
            <p:nvPr/>
          </p:nvSpPr>
          <p:spPr>
            <a:xfrm flipH="1">
              <a:off x="8090985" y="996299"/>
              <a:ext cx="70575" cy="54685"/>
            </a:xfrm>
            <a:custGeom>
              <a:avLst/>
              <a:gdLst/>
              <a:ahLst/>
              <a:cxnLst/>
              <a:rect l="l" t="t" r="r" b="b"/>
              <a:pathLst>
                <a:path w="533" h="413" extrusionOk="0">
                  <a:moveTo>
                    <a:pt x="383" y="1"/>
                  </a:moveTo>
                  <a:cubicBezTo>
                    <a:pt x="301" y="1"/>
                    <a:pt x="219" y="28"/>
                    <a:pt x="150" y="55"/>
                  </a:cubicBezTo>
                  <a:cubicBezTo>
                    <a:pt x="123" y="69"/>
                    <a:pt x="96" y="96"/>
                    <a:pt x="68" y="124"/>
                  </a:cubicBezTo>
                  <a:cubicBezTo>
                    <a:pt x="0" y="192"/>
                    <a:pt x="28" y="315"/>
                    <a:pt x="96" y="369"/>
                  </a:cubicBezTo>
                  <a:cubicBezTo>
                    <a:pt x="140" y="399"/>
                    <a:pt x="191" y="412"/>
                    <a:pt x="243" y="412"/>
                  </a:cubicBezTo>
                  <a:cubicBezTo>
                    <a:pt x="287" y="412"/>
                    <a:pt x="331" y="402"/>
                    <a:pt x="369" y="383"/>
                  </a:cubicBezTo>
                  <a:cubicBezTo>
                    <a:pt x="464" y="328"/>
                    <a:pt x="533" y="192"/>
                    <a:pt x="505" y="83"/>
                  </a:cubicBezTo>
                  <a:cubicBezTo>
                    <a:pt x="492" y="55"/>
                    <a:pt x="478" y="28"/>
                    <a:pt x="451" y="14"/>
                  </a:cubicBezTo>
                  <a:cubicBezTo>
                    <a:pt x="437" y="1"/>
                    <a:pt x="410" y="1"/>
                    <a:pt x="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
            <p:cNvSpPr/>
            <p:nvPr/>
          </p:nvSpPr>
          <p:spPr>
            <a:xfrm flipH="1">
              <a:off x="8145141" y="1095740"/>
              <a:ext cx="39988" cy="29130"/>
            </a:xfrm>
            <a:custGeom>
              <a:avLst/>
              <a:gdLst/>
              <a:ahLst/>
              <a:cxnLst/>
              <a:rect l="l" t="t" r="r" b="b"/>
              <a:pathLst>
                <a:path w="302" h="220" extrusionOk="0">
                  <a:moveTo>
                    <a:pt x="145" y="0"/>
                  </a:moveTo>
                  <a:cubicBezTo>
                    <a:pt x="123" y="0"/>
                    <a:pt x="102" y="5"/>
                    <a:pt x="83" y="14"/>
                  </a:cubicBezTo>
                  <a:cubicBezTo>
                    <a:pt x="69" y="28"/>
                    <a:pt x="55" y="28"/>
                    <a:pt x="42" y="42"/>
                  </a:cubicBezTo>
                  <a:cubicBezTo>
                    <a:pt x="1" y="69"/>
                    <a:pt x="14" y="137"/>
                    <a:pt x="42" y="164"/>
                  </a:cubicBezTo>
                  <a:cubicBezTo>
                    <a:pt x="69" y="205"/>
                    <a:pt x="124" y="219"/>
                    <a:pt x="178" y="219"/>
                  </a:cubicBezTo>
                  <a:cubicBezTo>
                    <a:pt x="206" y="219"/>
                    <a:pt x="233" y="219"/>
                    <a:pt x="260" y="205"/>
                  </a:cubicBezTo>
                  <a:cubicBezTo>
                    <a:pt x="301" y="164"/>
                    <a:pt x="301" y="83"/>
                    <a:pt x="260" y="42"/>
                  </a:cubicBezTo>
                  <a:cubicBezTo>
                    <a:pt x="225" y="15"/>
                    <a:pt x="184"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
            <p:cNvSpPr/>
            <p:nvPr/>
          </p:nvSpPr>
          <p:spPr>
            <a:xfrm flipH="1">
              <a:off x="7964399" y="1161681"/>
              <a:ext cx="77857" cy="73090"/>
            </a:xfrm>
            <a:custGeom>
              <a:avLst/>
              <a:gdLst/>
              <a:ahLst/>
              <a:cxnLst/>
              <a:rect l="l" t="t" r="r" b="b"/>
              <a:pathLst>
                <a:path w="588" h="552" extrusionOk="0">
                  <a:moveTo>
                    <a:pt x="240" y="0"/>
                  </a:moveTo>
                  <a:cubicBezTo>
                    <a:pt x="208" y="0"/>
                    <a:pt x="178" y="3"/>
                    <a:pt x="151" y="8"/>
                  </a:cubicBezTo>
                  <a:cubicBezTo>
                    <a:pt x="110" y="21"/>
                    <a:pt x="82" y="35"/>
                    <a:pt x="69" y="49"/>
                  </a:cubicBezTo>
                  <a:cubicBezTo>
                    <a:pt x="28" y="90"/>
                    <a:pt x="0" y="144"/>
                    <a:pt x="0" y="199"/>
                  </a:cubicBezTo>
                  <a:cubicBezTo>
                    <a:pt x="0" y="240"/>
                    <a:pt x="0" y="281"/>
                    <a:pt x="14" y="322"/>
                  </a:cubicBezTo>
                  <a:cubicBezTo>
                    <a:pt x="28" y="404"/>
                    <a:pt x="110" y="472"/>
                    <a:pt x="191" y="513"/>
                  </a:cubicBezTo>
                  <a:cubicBezTo>
                    <a:pt x="239" y="537"/>
                    <a:pt x="291" y="551"/>
                    <a:pt x="340" y="551"/>
                  </a:cubicBezTo>
                  <a:cubicBezTo>
                    <a:pt x="375" y="551"/>
                    <a:pt x="409" y="544"/>
                    <a:pt x="437" y="527"/>
                  </a:cubicBezTo>
                  <a:cubicBezTo>
                    <a:pt x="533" y="486"/>
                    <a:pt x="587" y="376"/>
                    <a:pt x="587" y="281"/>
                  </a:cubicBezTo>
                  <a:cubicBezTo>
                    <a:pt x="574" y="185"/>
                    <a:pt x="519" y="90"/>
                    <a:pt x="424" y="49"/>
                  </a:cubicBezTo>
                  <a:cubicBezTo>
                    <a:pt x="369" y="12"/>
                    <a:pt x="302" y="0"/>
                    <a:pt x="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
            <p:cNvSpPr/>
            <p:nvPr/>
          </p:nvSpPr>
          <p:spPr>
            <a:xfrm flipH="1">
              <a:off x="8054836" y="1175319"/>
              <a:ext cx="34427" cy="24231"/>
            </a:xfrm>
            <a:custGeom>
              <a:avLst/>
              <a:gdLst/>
              <a:ahLst/>
              <a:cxnLst/>
              <a:rect l="l" t="t" r="r" b="b"/>
              <a:pathLst>
                <a:path w="260" h="183" extrusionOk="0">
                  <a:moveTo>
                    <a:pt x="192" y="0"/>
                  </a:moveTo>
                  <a:cubicBezTo>
                    <a:pt x="164" y="0"/>
                    <a:pt x="137" y="0"/>
                    <a:pt x="110" y="14"/>
                  </a:cubicBezTo>
                  <a:cubicBezTo>
                    <a:pt x="55" y="28"/>
                    <a:pt x="0" y="69"/>
                    <a:pt x="28" y="123"/>
                  </a:cubicBezTo>
                  <a:cubicBezTo>
                    <a:pt x="28" y="151"/>
                    <a:pt x="55" y="164"/>
                    <a:pt x="82" y="178"/>
                  </a:cubicBezTo>
                  <a:cubicBezTo>
                    <a:pt x="96" y="181"/>
                    <a:pt x="110" y="183"/>
                    <a:pt x="123" y="183"/>
                  </a:cubicBezTo>
                  <a:cubicBezTo>
                    <a:pt x="162" y="183"/>
                    <a:pt x="198" y="168"/>
                    <a:pt x="219" y="137"/>
                  </a:cubicBezTo>
                  <a:cubicBezTo>
                    <a:pt x="260" y="96"/>
                    <a:pt x="232" y="14"/>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
            <p:cNvSpPr/>
            <p:nvPr/>
          </p:nvSpPr>
          <p:spPr>
            <a:xfrm flipH="1">
              <a:off x="8108992" y="1161416"/>
              <a:ext cx="41577" cy="39988"/>
            </a:xfrm>
            <a:custGeom>
              <a:avLst/>
              <a:gdLst/>
              <a:ahLst/>
              <a:cxnLst/>
              <a:rect l="l" t="t" r="r" b="b"/>
              <a:pathLst>
                <a:path w="314" h="302" extrusionOk="0">
                  <a:moveTo>
                    <a:pt x="144" y="1"/>
                  </a:moveTo>
                  <a:cubicBezTo>
                    <a:pt x="131" y="1"/>
                    <a:pt x="174" y="27"/>
                    <a:pt x="122" y="37"/>
                  </a:cubicBezTo>
                  <a:cubicBezTo>
                    <a:pt x="81" y="51"/>
                    <a:pt x="54" y="64"/>
                    <a:pt x="26" y="92"/>
                  </a:cubicBezTo>
                  <a:cubicBezTo>
                    <a:pt x="26" y="105"/>
                    <a:pt x="13" y="119"/>
                    <a:pt x="13" y="146"/>
                  </a:cubicBezTo>
                  <a:cubicBezTo>
                    <a:pt x="1" y="218"/>
                    <a:pt x="84" y="301"/>
                    <a:pt x="160" y="301"/>
                  </a:cubicBezTo>
                  <a:cubicBezTo>
                    <a:pt x="170" y="301"/>
                    <a:pt x="181" y="300"/>
                    <a:pt x="190" y="297"/>
                  </a:cubicBezTo>
                  <a:cubicBezTo>
                    <a:pt x="286" y="269"/>
                    <a:pt x="313" y="133"/>
                    <a:pt x="259" y="64"/>
                  </a:cubicBezTo>
                  <a:cubicBezTo>
                    <a:pt x="231" y="37"/>
                    <a:pt x="204" y="23"/>
                    <a:pt x="177" y="10"/>
                  </a:cubicBezTo>
                  <a:cubicBezTo>
                    <a:pt x="157" y="3"/>
                    <a:pt x="148"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
            <p:cNvSpPr/>
            <p:nvPr/>
          </p:nvSpPr>
          <p:spPr>
            <a:xfrm flipH="1">
              <a:off x="7886672" y="1166315"/>
              <a:ext cx="50713" cy="50183"/>
            </a:xfrm>
            <a:custGeom>
              <a:avLst/>
              <a:gdLst/>
              <a:ahLst/>
              <a:cxnLst/>
              <a:rect l="l" t="t" r="r" b="b"/>
              <a:pathLst>
                <a:path w="383" h="379" extrusionOk="0">
                  <a:moveTo>
                    <a:pt x="219" y="0"/>
                  </a:moveTo>
                  <a:cubicBezTo>
                    <a:pt x="150" y="14"/>
                    <a:pt x="69" y="55"/>
                    <a:pt x="41" y="109"/>
                  </a:cubicBezTo>
                  <a:cubicBezTo>
                    <a:pt x="0" y="178"/>
                    <a:pt x="0" y="260"/>
                    <a:pt x="41" y="328"/>
                  </a:cubicBezTo>
                  <a:cubicBezTo>
                    <a:pt x="74" y="361"/>
                    <a:pt x="122" y="379"/>
                    <a:pt x="170" y="379"/>
                  </a:cubicBezTo>
                  <a:cubicBezTo>
                    <a:pt x="202" y="379"/>
                    <a:pt x="233" y="371"/>
                    <a:pt x="260" y="355"/>
                  </a:cubicBezTo>
                  <a:cubicBezTo>
                    <a:pt x="328" y="328"/>
                    <a:pt x="369" y="246"/>
                    <a:pt x="383" y="164"/>
                  </a:cubicBezTo>
                  <a:cubicBezTo>
                    <a:pt x="383" y="109"/>
                    <a:pt x="355" y="27"/>
                    <a:pt x="287" y="14"/>
                  </a:cubicBezTo>
                  <a:cubicBezTo>
                    <a:pt x="273" y="0"/>
                    <a:pt x="246"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
            <p:cNvSpPr/>
            <p:nvPr/>
          </p:nvSpPr>
          <p:spPr>
            <a:xfrm flipH="1">
              <a:off x="8163282" y="1132550"/>
              <a:ext cx="54421" cy="43563"/>
            </a:xfrm>
            <a:custGeom>
              <a:avLst/>
              <a:gdLst/>
              <a:ahLst/>
              <a:cxnLst/>
              <a:rect l="l" t="t" r="r" b="b"/>
              <a:pathLst>
                <a:path w="411" h="329" extrusionOk="0">
                  <a:moveTo>
                    <a:pt x="205" y="0"/>
                  </a:moveTo>
                  <a:cubicBezTo>
                    <a:pt x="183" y="0"/>
                    <a:pt x="160" y="4"/>
                    <a:pt x="138" y="9"/>
                  </a:cubicBezTo>
                  <a:cubicBezTo>
                    <a:pt x="97" y="23"/>
                    <a:pt x="56" y="50"/>
                    <a:pt x="28" y="91"/>
                  </a:cubicBezTo>
                  <a:cubicBezTo>
                    <a:pt x="1" y="160"/>
                    <a:pt x="42" y="255"/>
                    <a:pt x="110" y="296"/>
                  </a:cubicBezTo>
                  <a:cubicBezTo>
                    <a:pt x="140" y="319"/>
                    <a:pt x="179" y="329"/>
                    <a:pt x="216" y="329"/>
                  </a:cubicBezTo>
                  <a:cubicBezTo>
                    <a:pt x="247" y="329"/>
                    <a:pt x="277" y="322"/>
                    <a:pt x="301" y="310"/>
                  </a:cubicBezTo>
                  <a:cubicBezTo>
                    <a:pt x="370" y="282"/>
                    <a:pt x="411" y="214"/>
                    <a:pt x="397" y="146"/>
                  </a:cubicBezTo>
                  <a:cubicBezTo>
                    <a:pt x="383" y="91"/>
                    <a:pt x="342" y="50"/>
                    <a:pt x="301" y="23"/>
                  </a:cubicBezTo>
                  <a:cubicBezTo>
                    <a:pt x="269" y="7"/>
                    <a:pt x="237"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
            <p:cNvSpPr/>
            <p:nvPr/>
          </p:nvSpPr>
          <p:spPr>
            <a:xfrm flipH="1">
              <a:off x="7852377" y="1194784"/>
              <a:ext cx="18140" cy="16816"/>
            </a:xfrm>
            <a:custGeom>
              <a:avLst/>
              <a:gdLst/>
              <a:ahLst/>
              <a:cxnLst/>
              <a:rect l="l" t="t" r="r" b="b"/>
              <a:pathLst>
                <a:path w="137" h="127" extrusionOk="0">
                  <a:moveTo>
                    <a:pt x="71" y="1"/>
                  </a:moveTo>
                  <a:cubicBezTo>
                    <a:pt x="66" y="1"/>
                    <a:pt x="61" y="2"/>
                    <a:pt x="55" y="4"/>
                  </a:cubicBezTo>
                  <a:cubicBezTo>
                    <a:pt x="14" y="17"/>
                    <a:pt x="0" y="85"/>
                    <a:pt x="28" y="113"/>
                  </a:cubicBezTo>
                  <a:cubicBezTo>
                    <a:pt x="37" y="122"/>
                    <a:pt x="50" y="126"/>
                    <a:pt x="65" y="126"/>
                  </a:cubicBezTo>
                  <a:cubicBezTo>
                    <a:pt x="94" y="126"/>
                    <a:pt x="128" y="108"/>
                    <a:pt x="137" y="72"/>
                  </a:cubicBezTo>
                  <a:cubicBezTo>
                    <a:pt x="137" y="36"/>
                    <a:pt x="106" y="1"/>
                    <a:pt x="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
            <p:cNvSpPr/>
            <p:nvPr/>
          </p:nvSpPr>
          <p:spPr>
            <a:xfrm flipH="1">
              <a:off x="8056557" y="1216897"/>
              <a:ext cx="50845" cy="39988"/>
            </a:xfrm>
            <a:custGeom>
              <a:avLst/>
              <a:gdLst/>
              <a:ahLst/>
              <a:cxnLst/>
              <a:rect l="l" t="t" r="r" b="b"/>
              <a:pathLst>
                <a:path w="384" h="302" extrusionOk="0">
                  <a:moveTo>
                    <a:pt x="124" y="0"/>
                  </a:moveTo>
                  <a:cubicBezTo>
                    <a:pt x="96" y="0"/>
                    <a:pt x="55" y="0"/>
                    <a:pt x="28" y="28"/>
                  </a:cubicBezTo>
                  <a:cubicBezTo>
                    <a:pt x="1" y="55"/>
                    <a:pt x="14" y="110"/>
                    <a:pt x="28" y="137"/>
                  </a:cubicBezTo>
                  <a:cubicBezTo>
                    <a:pt x="55" y="192"/>
                    <a:pt x="96" y="246"/>
                    <a:pt x="151" y="273"/>
                  </a:cubicBezTo>
                  <a:cubicBezTo>
                    <a:pt x="185" y="290"/>
                    <a:pt x="219" y="302"/>
                    <a:pt x="252" y="302"/>
                  </a:cubicBezTo>
                  <a:cubicBezTo>
                    <a:pt x="273" y="302"/>
                    <a:pt x="294" y="298"/>
                    <a:pt x="315" y="287"/>
                  </a:cubicBezTo>
                  <a:cubicBezTo>
                    <a:pt x="329" y="287"/>
                    <a:pt x="342" y="273"/>
                    <a:pt x="356" y="273"/>
                  </a:cubicBezTo>
                  <a:cubicBezTo>
                    <a:pt x="356" y="260"/>
                    <a:pt x="369" y="246"/>
                    <a:pt x="369" y="232"/>
                  </a:cubicBezTo>
                  <a:cubicBezTo>
                    <a:pt x="383" y="178"/>
                    <a:pt x="369" y="123"/>
                    <a:pt x="329" y="82"/>
                  </a:cubicBezTo>
                  <a:cubicBezTo>
                    <a:pt x="274" y="28"/>
                    <a:pt x="192" y="14"/>
                    <a:pt x="1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
            <p:cNvSpPr/>
            <p:nvPr/>
          </p:nvSpPr>
          <p:spPr>
            <a:xfrm flipH="1">
              <a:off x="8118129" y="1214381"/>
              <a:ext cx="70575" cy="59584"/>
            </a:xfrm>
            <a:custGeom>
              <a:avLst/>
              <a:gdLst/>
              <a:ahLst/>
              <a:cxnLst/>
              <a:rect l="l" t="t" r="r" b="b"/>
              <a:pathLst>
                <a:path w="533" h="450" extrusionOk="0">
                  <a:moveTo>
                    <a:pt x="255" y="1"/>
                  </a:moveTo>
                  <a:cubicBezTo>
                    <a:pt x="181" y="1"/>
                    <a:pt x="112" y="31"/>
                    <a:pt x="55" y="88"/>
                  </a:cubicBezTo>
                  <a:cubicBezTo>
                    <a:pt x="41" y="115"/>
                    <a:pt x="28" y="142"/>
                    <a:pt x="14" y="170"/>
                  </a:cubicBezTo>
                  <a:cubicBezTo>
                    <a:pt x="0" y="224"/>
                    <a:pt x="28" y="279"/>
                    <a:pt x="69" y="320"/>
                  </a:cubicBezTo>
                  <a:cubicBezTo>
                    <a:pt x="110" y="361"/>
                    <a:pt x="164" y="388"/>
                    <a:pt x="205" y="415"/>
                  </a:cubicBezTo>
                  <a:cubicBezTo>
                    <a:pt x="257" y="433"/>
                    <a:pt x="309" y="450"/>
                    <a:pt x="357" y="450"/>
                  </a:cubicBezTo>
                  <a:cubicBezTo>
                    <a:pt x="385" y="450"/>
                    <a:pt x="412" y="444"/>
                    <a:pt x="437" y="429"/>
                  </a:cubicBezTo>
                  <a:cubicBezTo>
                    <a:pt x="506" y="402"/>
                    <a:pt x="533" y="320"/>
                    <a:pt x="533" y="251"/>
                  </a:cubicBezTo>
                  <a:cubicBezTo>
                    <a:pt x="519" y="156"/>
                    <a:pt x="451" y="47"/>
                    <a:pt x="355" y="19"/>
                  </a:cubicBezTo>
                  <a:cubicBezTo>
                    <a:pt x="322" y="7"/>
                    <a:pt x="288" y="1"/>
                    <a:pt x="2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
            <p:cNvSpPr/>
            <p:nvPr/>
          </p:nvSpPr>
          <p:spPr>
            <a:xfrm flipH="1">
              <a:off x="8181289" y="1193327"/>
              <a:ext cx="23701" cy="22245"/>
            </a:xfrm>
            <a:custGeom>
              <a:avLst/>
              <a:gdLst/>
              <a:ahLst/>
              <a:cxnLst/>
              <a:rect l="l" t="t" r="r" b="b"/>
              <a:pathLst>
                <a:path w="179" h="168" extrusionOk="0">
                  <a:moveTo>
                    <a:pt x="69" y="1"/>
                  </a:moveTo>
                  <a:cubicBezTo>
                    <a:pt x="28" y="15"/>
                    <a:pt x="1" y="42"/>
                    <a:pt x="1" y="83"/>
                  </a:cubicBezTo>
                  <a:cubicBezTo>
                    <a:pt x="1" y="130"/>
                    <a:pt x="42" y="167"/>
                    <a:pt x="88" y="167"/>
                  </a:cubicBezTo>
                  <a:cubicBezTo>
                    <a:pt x="95" y="167"/>
                    <a:pt x="103" y="167"/>
                    <a:pt x="110" y="165"/>
                  </a:cubicBezTo>
                  <a:cubicBezTo>
                    <a:pt x="164" y="137"/>
                    <a:pt x="178" y="69"/>
                    <a:pt x="137" y="28"/>
                  </a:cubicBezTo>
                  <a:cubicBezTo>
                    <a:pt x="123" y="15"/>
                    <a:pt x="96" y="1"/>
                    <a:pt x="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
            <p:cNvSpPr/>
            <p:nvPr/>
          </p:nvSpPr>
          <p:spPr>
            <a:xfrm flipH="1">
              <a:off x="7980685" y="1248278"/>
              <a:ext cx="45284" cy="43166"/>
            </a:xfrm>
            <a:custGeom>
              <a:avLst/>
              <a:gdLst/>
              <a:ahLst/>
              <a:cxnLst/>
              <a:rect l="l" t="t" r="r" b="b"/>
              <a:pathLst>
                <a:path w="342" h="326" extrusionOk="0">
                  <a:moveTo>
                    <a:pt x="217" y="0"/>
                  </a:moveTo>
                  <a:cubicBezTo>
                    <a:pt x="196" y="0"/>
                    <a:pt x="173" y="3"/>
                    <a:pt x="150" y="9"/>
                  </a:cubicBezTo>
                  <a:cubicBezTo>
                    <a:pt x="123" y="23"/>
                    <a:pt x="82" y="36"/>
                    <a:pt x="68" y="64"/>
                  </a:cubicBezTo>
                  <a:cubicBezTo>
                    <a:pt x="41" y="77"/>
                    <a:pt x="28" y="105"/>
                    <a:pt x="28" y="118"/>
                  </a:cubicBezTo>
                  <a:cubicBezTo>
                    <a:pt x="0" y="187"/>
                    <a:pt x="14" y="241"/>
                    <a:pt x="55" y="282"/>
                  </a:cubicBezTo>
                  <a:cubicBezTo>
                    <a:pt x="84" y="311"/>
                    <a:pt x="121" y="325"/>
                    <a:pt x="158" y="325"/>
                  </a:cubicBezTo>
                  <a:cubicBezTo>
                    <a:pt x="189" y="325"/>
                    <a:pt x="221" y="315"/>
                    <a:pt x="246" y="296"/>
                  </a:cubicBezTo>
                  <a:cubicBezTo>
                    <a:pt x="301" y="269"/>
                    <a:pt x="328" y="200"/>
                    <a:pt x="342" y="132"/>
                  </a:cubicBezTo>
                  <a:cubicBezTo>
                    <a:pt x="342" y="91"/>
                    <a:pt x="328" y="50"/>
                    <a:pt x="301" y="23"/>
                  </a:cubicBezTo>
                  <a:cubicBezTo>
                    <a:pt x="277" y="7"/>
                    <a:pt x="248"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
            <p:cNvSpPr/>
            <p:nvPr/>
          </p:nvSpPr>
          <p:spPr>
            <a:xfrm flipH="1">
              <a:off x="7897530" y="1235302"/>
              <a:ext cx="47138" cy="38399"/>
            </a:xfrm>
            <a:custGeom>
              <a:avLst/>
              <a:gdLst/>
              <a:ahLst/>
              <a:cxnLst/>
              <a:rect l="l" t="t" r="r" b="b"/>
              <a:pathLst>
                <a:path w="356" h="290" extrusionOk="0">
                  <a:moveTo>
                    <a:pt x="147" y="0"/>
                  </a:moveTo>
                  <a:cubicBezTo>
                    <a:pt x="137" y="0"/>
                    <a:pt x="126" y="4"/>
                    <a:pt x="110" y="12"/>
                  </a:cubicBezTo>
                  <a:cubicBezTo>
                    <a:pt x="55" y="39"/>
                    <a:pt x="1" y="93"/>
                    <a:pt x="14" y="148"/>
                  </a:cubicBezTo>
                  <a:cubicBezTo>
                    <a:pt x="14" y="203"/>
                    <a:pt x="69" y="244"/>
                    <a:pt x="124" y="257"/>
                  </a:cubicBezTo>
                  <a:cubicBezTo>
                    <a:pt x="153" y="277"/>
                    <a:pt x="191" y="290"/>
                    <a:pt x="225" y="290"/>
                  </a:cubicBezTo>
                  <a:cubicBezTo>
                    <a:pt x="237" y="290"/>
                    <a:pt x="249" y="288"/>
                    <a:pt x="260" y="285"/>
                  </a:cubicBezTo>
                  <a:cubicBezTo>
                    <a:pt x="315" y="285"/>
                    <a:pt x="356" y="244"/>
                    <a:pt x="356" y="189"/>
                  </a:cubicBezTo>
                  <a:cubicBezTo>
                    <a:pt x="356" y="162"/>
                    <a:pt x="342" y="148"/>
                    <a:pt x="328" y="121"/>
                  </a:cubicBezTo>
                  <a:cubicBezTo>
                    <a:pt x="287" y="93"/>
                    <a:pt x="260" y="66"/>
                    <a:pt x="219" y="39"/>
                  </a:cubicBezTo>
                  <a:cubicBezTo>
                    <a:pt x="180" y="20"/>
                    <a:pt x="169"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
            <p:cNvSpPr/>
            <p:nvPr/>
          </p:nvSpPr>
          <p:spPr>
            <a:xfrm flipH="1">
              <a:off x="7789084" y="1184058"/>
              <a:ext cx="30852" cy="27939"/>
            </a:xfrm>
            <a:custGeom>
              <a:avLst/>
              <a:gdLst/>
              <a:ahLst/>
              <a:cxnLst/>
              <a:rect l="l" t="t" r="r" b="b"/>
              <a:pathLst>
                <a:path w="233" h="211" extrusionOk="0">
                  <a:moveTo>
                    <a:pt x="123" y="0"/>
                  </a:moveTo>
                  <a:cubicBezTo>
                    <a:pt x="114" y="0"/>
                    <a:pt x="105" y="1"/>
                    <a:pt x="96" y="3"/>
                  </a:cubicBezTo>
                  <a:cubicBezTo>
                    <a:pt x="42" y="3"/>
                    <a:pt x="1" y="85"/>
                    <a:pt x="14" y="139"/>
                  </a:cubicBezTo>
                  <a:cubicBezTo>
                    <a:pt x="34" y="178"/>
                    <a:pt x="82" y="210"/>
                    <a:pt x="127" y="210"/>
                  </a:cubicBezTo>
                  <a:cubicBezTo>
                    <a:pt x="145" y="210"/>
                    <a:pt x="163" y="205"/>
                    <a:pt x="178" y="194"/>
                  </a:cubicBezTo>
                  <a:cubicBezTo>
                    <a:pt x="192" y="194"/>
                    <a:pt x="206" y="166"/>
                    <a:pt x="219" y="153"/>
                  </a:cubicBezTo>
                  <a:cubicBezTo>
                    <a:pt x="233" y="139"/>
                    <a:pt x="233" y="112"/>
                    <a:pt x="233" y="98"/>
                  </a:cubicBezTo>
                  <a:cubicBezTo>
                    <a:pt x="233" y="39"/>
                    <a:pt x="181" y="0"/>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
            <p:cNvSpPr/>
            <p:nvPr/>
          </p:nvSpPr>
          <p:spPr>
            <a:xfrm flipH="1">
              <a:off x="7836090" y="1230138"/>
              <a:ext cx="32573" cy="24099"/>
            </a:xfrm>
            <a:custGeom>
              <a:avLst/>
              <a:gdLst/>
              <a:ahLst/>
              <a:cxnLst/>
              <a:rect l="l" t="t" r="r" b="b"/>
              <a:pathLst>
                <a:path w="246" h="182" extrusionOk="0">
                  <a:moveTo>
                    <a:pt x="148" y="1"/>
                  </a:moveTo>
                  <a:cubicBezTo>
                    <a:pt x="134" y="1"/>
                    <a:pt x="121" y="4"/>
                    <a:pt x="109" y="10"/>
                  </a:cubicBezTo>
                  <a:cubicBezTo>
                    <a:pt x="82" y="23"/>
                    <a:pt x="55" y="51"/>
                    <a:pt x="41" y="78"/>
                  </a:cubicBezTo>
                  <a:cubicBezTo>
                    <a:pt x="14" y="105"/>
                    <a:pt x="0" y="132"/>
                    <a:pt x="14" y="160"/>
                  </a:cubicBezTo>
                  <a:cubicBezTo>
                    <a:pt x="27" y="173"/>
                    <a:pt x="41" y="173"/>
                    <a:pt x="55" y="173"/>
                  </a:cubicBezTo>
                  <a:cubicBezTo>
                    <a:pt x="75" y="178"/>
                    <a:pt x="95" y="182"/>
                    <a:pt x="114" y="182"/>
                  </a:cubicBezTo>
                  <a:cubicBezTo>
                    <a:pt x="147" y="182"/>
                    <a:pt x="179" y="172"/>
                    <a:pt x="205" y="146"/>
                  </a:cubicBezTo>
                  <a:cubicBezTo>
                    <a:pt x="232" y="119"/>
                    <a:pt x="246" y="51"/>
                    <a:pt x="205" y="23"/>
                  </a:cubicBezTo>
                  <a:cubicBezTo>
                    <a:pt x="189" y="7"/>
                    <a:pt x="168" y="1"/>
                    <a:pt x="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
            <p:cNvSpPr/>
            <p:nvPr/>
          </p:nvSpPr>
          <p:spPr>
            <a:xfrm flipH="1">
              <a:off x="8083701" y="949822"/>
              <a:ext cx="23701" cy="14035"/>
            </a:xfrm>
            <a:custGeom>
              <a:avLst/>
              <a:gdLst/>
              <a:ahLst/>
              <a:cxnLst/>
              <a:rect l="l" t="t" r="r" b="b"/>
              <a:pathLst>
                <a:path w="179" h="106" extrusionOk="0">
                  <a:moveTo>
                    <a:pt x="76" y="0"/>
                  </a:moveTo>
                  <a:cubicBezTo>
                    <a:pt x="59" y="0"/>
                    <a:pt x="42" y="4"/>
                    <a:pt x="28" y="10"/>
                  </a:cubicBezTo>
                  <a:cubicBezTo>
                    <a:pt x="28" y="24"/>
                    <a:pt x="14" y="24"/>
                    <a:pt x="14" y="38"/>
                  </a:cubicBezTo>
                  <a:cubicBezTo>
                    <a:pt x="1" y="51"/>
                    <a:pt x="1" y="79"/>
                    <a:pt x="14" y="92"/>
                  </a:cubicBezTo>
                  <a:cubicBezTo>
                    <a:pt x="42" y="106"/>
                    <a:pt x="55" y="106"/>
                    <a:pt x="83" y="106"/>
                  </a:cubicBezTo>
                  <a:cubicBezTo>
                    <a:pt x="110" y="106"/>
                    <a:pt x="137" y="106"/>
                    <a:pt x="165" y="92"/>
                  </a:cubicBezTo>
                  <a:cubicBezTo>
                    <a:pt x="178" y="65"/>
                    <a:pt x="165" y="24"/>
                    <a:pt x="124" y="10"/>
                  </a:cubicBezTo>
                  <a:cubicBezTo>
                    <a:pt x="110" y="4"/>
                    <a:pt x="9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
            <p:cNvSpPr/>
            <p:nvPr/>
          </p:nvSpPr>
          <p:spPr>
            <a:xfrm flipH="1">
              <a:off x="8181289" y="1028872"/>
              <a:ext cx="21848" cy="23834"/>
            </a:xfrm>
            <a:custGeom>
              <a:avLst/>
              <a:gdLst/>
              <a:ahLst/>
              <a:cxnLst/>
              <a:rect l="l" t="t" r="r" b="b"/>
              <a:pathLst>
                <a:path w="165" h="180" extrusionOk="0">
                  <a:moveTo>
                    <a:pt x="96" y="0"/>
                  </a:moveTo>
                  <a:cubicBezTo>
                    <a:pt x="55" y="14"/>
                    <a:pt x="28" y="41"/>
                    <a:pt x="14" y="69"/>
                  </a:cubicBezTo>
                  <a:cubicBezTo>
                    <a:pt x="0" y="110"/>
                    <a:pt x="28" y="151"/>
                    <a:pt x="55" y="164"/>
                  </a:cubicBezTo>
                  <a:cubicBezTo>
                    <a:pt x="65" y="175"/>
                    <a:pt x="78" y="179"/>
                    <a:pt x="91" y="179"/>
                  </a:cubicBezTo>
                  <a:cubicBezTo>
                    <a:pt x="111" y="179"/>
                    <a:pt x="134" y="168"/>
                    <a:pt x="150" y="151"/>
                  </a:cubicBezTo>
                  <a:cubicBezTo>
                    <a:pt x="164" y="96"/>
                    <a:pt x="137" y="41"/>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
            <p:cNvSpPr/>
            <p:nvPr/>
          </p:nvSpPr>
          <p:spPr>
            <a:xfrm flipH="1">
              <a:off x="7886672" y="935257"/>
              <a:ext cx="25423" cy="17875"/>
            </a:xfrm>
            <a:custGeom>
              <a:avLst/>
              <a:gdLst/>
              <a:ahLst/>
              <a:cxnLst/>
              <a:rect l="l" t="t" r="r" b="b"/>
              <a:pathLst>
                <a:path w="192" h="135" extrusionOk="0">
                  <a:moveTo>
                    <a:pt x="116" y="1"/>
                  </a:moveTo>
                  <a:cubicBezTo>
                    <a:pt x="99" y="1"/>
                    <a:pt x="82" y="4"/>
                    <a:pt x="69" y="11"/>
                  </a:cubicBezTo>
                  <a:cubicBezTo>
                    <a:pt x="28" y="25"/>
                    <a:pt x="0" y="52"/>
                    <a:pt x="0" y="79"/>
                  </a:cubicBezTo>
                  <a:cubicBezTo>
                    <a:pt x="14" y="120"/>
                    <a:pt x="55" y="134"/>
                    <a:pt x="82" y="134"/>
                  </a:cubicBezTo>
                  <a:cubicBezTo>
                    <a:pt x="123" y="134"/>
                    <a:pt x="151" y="134"/>
                    <a:pt x="164" y="107"/>
                  </a:cubicBezTo>
                  <a:cubicBezTo>
                    <a:pt x="192" y="79"/>
                    <a:pt x="192" y="38"/>
                    <a:pt x="164" y="11"/>
                  </a:cubicBezTo>
                  <a:cubicBezTo>
                    <a:pt x="151" y="4"/>
                    <a:pt x="134" y="1"/>
                    <a:pt x="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
            <p:cNvSpPr/>
            <p:nvPr/>
          </p:nvSpPr>
          <p:spPr>
            <a:xfrm flipH="1">
              <a:off x="7765514" y="1075878"/>
              <a:ext cx="21848" cy="21450"/>
            </a:xfrm>
            <a:custGeom>
              <a:avLst/>
              <a:gdLst/>
              <a:ahLst/>
              <a:cxnLst/>
              <a:rect l="l" t="t" r="r" b="b"/>
              <a:pathLst>
                <a:path w="165" h="162" extrusionOk="0">
                  <a:moveTo>
                    <a:pt x="96" y="0"/>
                  </a:moveTo>
                  <a:cubicBezTo>
                    <a:pt x="69" y="28"/>
                    <a:pt x="41" y="41"/>
                    <a:pt x="28" y="69"/>
                  </a:cubicBezTo>
                  <a:cubicBezTo>
                    <a:pt x="0" y="96"/>
                    <a:pt x="0" y="123"/>
                    <a:pt x="14" y="151"/>
                  </a:cubicBezTo>
                  <a:cubicBezTo>
                    <a:pt x="26" y="159"/>
                    <a:pt x="39" y="162"/>
                    <a:pt x="53" y="162"/>
                  </a:cubicBezTo>
                  <a:cubicBezTo>
                    <a:pt x="85" y="162"/>
                    <a:pt x="118" y="143"/>
                    <a:pt x="137" y="123"/>
                  </a:cubicBezTo>
                  <a:cubicBezTo>
                    <a:pt x="164" y="82"/>
                    <a:pt x="137" y="14"/>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
            <p:cNvSpPr/>
            <p:nvPr/>
          </p:nvSpPr>
          <p:spPr>
            <a:xfrm flipH="1">
              <a:off x="7908387" y="894209"/>
              <a:ext cx="32705" cy="31778"/>
            </a:xfrm>
            <a:custGeom>
              <a:avLst/>
              <a:gdLst/>
              <a:ahLst/>
              <a:cxnLst/>
              <a:rect l="l" t="t" r="r" b="b"/>
              <a:pathLst>
                <a:path w="247" h="240" extrusionOk="0">
                  <a:moveTo>
                    <a:pt x="185" y="0"/>
                  </a:moveTo>
                  <a:cubicBezTo>
                    <a:pt x="168" y="0"/>
                    <a:pt x="151" y="7"/>
                    <a:pt x="137" y="21"/>
                  </a:cubicBezTo>
                  <a:lnTo>
                    <a:pt x="15" y="144"/>
                  </a:lnTo>
                  <a:cubicBezTo>
                    <a:pt x="1" y="171"/>
                    <a:pt x="1" y="198"/>
                    <a:pt x="15" y="226"/>
                  </a:cubicBezTo>
                  <a:cubicBezTo>
                    <a:pt x="28" y="239"/>
                    <a:pt x="42" y="239"/>
                    <a:pt x="69" y="239"/>
                  </a:cubicBezTo>
                  <a:cubicBezTo>
                    <a:pt x="83" y="239"/>
                    <a:pt x="97" y="239"/>
                    <a:pt x="110" y="226"/>
                  </a:cubicBezTo>
                  <a:lnTo>
                    <a:pt x="233" y="103"/>
                  </a:lnTo>
                  <a:cubicBezTo>
                    <a:pt x="247" y="75"/>
                    <a:pt x="247" y="34"/>
                    <a:pt x="233" y="21"/>
                  </a:cubicBezTo>
                  <a:cubicBezTo>
                    <a:pt x="219" y="7"/>
                    <a:pt x="202" y="0"/>
                    <a:pt x="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
            <p:cNvSpPr/>
            <p:nvPr/>
          </p:nvSpPr>
          <p:spPr>
            <a:xfrm flipH="1">
              <a:off x="8096413" y="890105"/>
              <a:ext cx="30852" cy="28601"/>
            </a:xfrm>
            <a:custGeom>
              <a:avLst/>
              <a:gdLst/>
              <a:ahLst/>
              <a:cxnLst/>
              <a:rect l="l" t="t" r="r" b="b"/>
              <a:pathLst>
                <a:path w="233" h="216" extrusionOk="0">
                  <a:moveTo>
                    <a:pt x="74" y="1"/>
                  </a:moveTo>
                  <a:cubicBezTo>
                    <a:pt x="59" y="1"/>
                    <a:pt x="42" y="4"/>
                    <a:pt x="28" y="11"/>
                  </a:cubicBezTo>
                  <a:cubicBezTo>
                    <a:pt x="1" y="38"/>
                    <a:pt x="1" y="79"/>
                    <a:pt x="28" y="106"/>
                  </a:cubicBezTo>
                  <a:lnTo>
                    <a:pt x="124" y="202"/>
                  </a:lnTo>
                  <a:cubicBezTo>
                    <a:pt x="137" y="216"/>
                    <a:pt x="151" y="216"/>
                    <a:pt x="164" y="216"/>
                  </a:cubicBezTo>
                  <a:cubicBezTo>
                    <a:pt x="192" y="216"/>
                    <a:pt x="205" y="216"/>
                    <a:pt x="219" y="202"/>
                  </a:cubicBezTo>
                  <a:cubicBezTo>
                    <a:pt x="233" y="175"/>
                    <a:pt x="233" y="134"/>
                    <a:pt x="219" y="120"/>
                  </a:cubicBezTo>
                  <a:lnTo>
                    <a:pt x="110" y="11"/>
                  </a:lnTo>
                  <a:cubicBezTo>
                    <a:pt x="103" y="4"/>
                    <a:pt x="89" y="1"/>
                    <a:pt x="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
            <p:cNvSpPr/>
            <p:nvPr/>
          </p:nvSpPr>
          <p:spPr>
            <a:xfrm flipH="1">
              <a:off x="8177715" y="928769"/>
              <a:ext cx="65278" cy="36942"/>
            </a:xfrm>
            <a:custGeom>
              <a:avLst/>
              <a:gdLst/>
              <a:ahLst/>
              <a:cxnLst/>
              <a:rect l="l" t="t" r="r" b="b"/>
              <a:pathLst>
                <a:path w="493" h="279" extrusionOk="0">
                  <a:moveTo>
                    <a:pt x="74" y="0"/>
                  </a:moveTo>
                  <a:cubicBezTo>
                    <a:pt x="50" y="0"/>
                    <a:pt x="25" y="16"/>
                    <a:pt x="14" y="46"/>
                  </a:cubicBezTo>
                  <a:cubicBezTo>
                    <a:pt x="1" y="74"/>
                    <a:pt x="14" y="115"/>
                    <a:pt x="55" y="128"/>
                  </a:cubicBezTo>
                  <a:lnTo>
                    <a:pt x="397" y="265"/>
                  </a:lnTo>
                  <a:cubicBezTo>
                    <a:pt x="410" y="279"/>
                    <a:pt x="410" y="279"/>
                    <a:pt x="424" y="279"/>
                  </a:cubicBezTo>
                  <a:cubicBezTo>
                    <a:pt x="451" y="279"/>
                    <a:pt x="465" y="265"/>
                    <a:pt x="479" y="238"/>
                  </a:cubicBezTo>
                  <a:cubicBezTo>
                    <a:pt x="492" y="210"/>
                    <a:pt x="479" y="169"/>
                    <a:pt x="451" y="156"/>
                  </a:cubicBezTo>
                  <a:lnTo>
                    <a:pt x="96" y="6"/>
                  </a:lnTo>
                  <a:cubicBezTo>
                    <a:pt x="90" y="2"/>
                    <a:pt x="82" y="0"/>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
            <p:cNvSpPr/>
            <p:nvPr/>
          </p:nvSpPr>
          <p:spPr>
            <a:xfrm flipH="1">
              <a:off x="8250011" y="1037876"/>
              <a:ext cx="34559" cy="39988"/>
            </a:xfrm>
            <a:custGeom>
              <a:avLst/>
              <a:gdLst/>
              <a:ahLst/>
              <a:cxnLst/>
              <a:rect l="l" t="t" r="r" b="b"/>
              <a:pathLst>
                <a:path w="261" h="302" extrusionOk="0">
                  <a:moveTo>
                    <a:pt x="55" y="1"/>
                  </a:moveTo>
                  <a:cubicBezTo>
                    <a:pt x="28" y="14"/>
                    <a:pt x="1" y="42"/>
                    <a:pt x="1" y="69"/>
                  </a:cubicBezTo>
                  <a:cubicBezTo>
                    <a:pt x="28" y="165"/>
                    <a:pt x="83" y="246"/>
                    <a:pt x="165" y="287"/>
                  </a:cubicBezTo>
                  <a:cubicBezTo>
                    <a:pt x="165" y="301"/>
                    <a:pt x="178" y="301"/>
                    <a:pt x="192" y="301"/>
                  </a:cubicBezTo>
                  <a:cubicBezTo>
                    <a:pt x="206" y="301"/>
                    <a:pt x="233" y="287"/>
                    <a:pt x="247" y="260"/>
                  </a:cubicBezTo>
                  <a:cubicBezTo>
                    <a:pt x="260" y="233"/>
                    <a:pt x="247" y="206"/>
                    <a:pt x="219" y="192"/>
                  </a:cubicBezTo>
                  <a:cubicBezTo>
                    <a:pt x="165" y="165"/>
                    <a:pt x="137" y="110"/>
                    <a:pt x="124" y="55"/>
                  </a:cubicBezTo>
                  <a:cubicBezTo>
                    <a:pt x="124" y="14"/>
                    <a:pt x="83"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
            <p:cNvSpPr/>
            <p:nvPr/>
          </p:nvSpPr>
          <p:spPr>
            <a:xfrm flipH="1">
              <a:off x="8083701" y="1126459"/>
              <a:ext cx="16419" cy="32705"/>
            </a:xfrm>
            <a:custGeom>
              <a:avLst/>
              <a:gdLst/>
              <a:ahLst/>
              <a:cxnLst/>
              <a:rect l="l" t="t" r="r" b="b"/>
              <a:pathLst>
                <a:path w="124" h="247" extrusionOk="0">
                  <a:moveTo>
                    <a:pt x="69" y="1"/>
                  </a:moveTo>
                  <a:cubicBezTo>
                    <a:pt x="28" y="1"/>
                    <a:pt x="0" y="28"/>
                    <a:pt x="0" y="69"/>
                  </a:cubicBezTo>
                  <a:lnTo>
                    <a:pt x="0" y="192"/>
                  </a:lnTo>
                  <a:cubicBezTo>
                    <a:pt x="0" y="219"/>
                    <a:pt x="28" y="246"/>
                    <a:pt x="69" y="246"/>
                  </a:cubicBezTo>
                  <a:cubicBezTo>
                    <a:pt x="96" y="246"/>
                    <a:pt x="123" y="219"/>
                    <a:pt x="123" y="192"/>
                  </a:cubicBezTo>
                  <a:lnTo>
                    <a:pt x="123" y="69"/>
                  </a:lnTo>
                  <a:cubicBezTo>
                    <a:pt x="123" y="28"/>
                    <a:pt x="96" y="1"/>
                    <a:pt x="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
            <p:cNvSpPr/>
            <p:nvPr/>
          </p:nvSpPr>
          <p:spPr>
            <a:xfrm flipH="1">
              <a:off x="7977110" y="1009010"/>
              <a:ext cx="66999" cy="28998"/>
            </a:xfrm>
            <a:custGeom>
              <a:avLst/>
              <a:gdLst/>
              <a:ahLst/>
              <a:cxnLst/>
              <a:rect l="l" t="t" r="r" b="b"/>
              <a:pathLst>
                <a:path w="506" h="219" extrusionOk="0">
                  <a:moveTo>
                    <a:pt x="69" y="0"/>
                  </a:moveTo>
                  <a:cubicBezTo>
                    <a:pt x="28" y="0"/>
                    <a:pt x="1" y="28"/>
                    <a:pt x="1" y="55"/>
                  </a:cubicBezTo>
                  <a:cubicBezTo>
                    <a:pt x="1" y="89"/>
                    <a:pt x="19" y="113"/>
                    <a:pt x="49" y="113"/>
                  </a:cubicBezTo>
                  <a:cubicBezTo>
                    <a:pt x="55" y="113"/>
                    <a:pt x="62" y="112"/>
                    <a:pt x="69" y="109"/>
                  </a:cubicBezTo>
                  <a:cubicBezTo>
                    <a:pt x="178" y="109"/>
                    <a:pt x="301" y="150"/>
                    <a:pt x="410" y="205"/>
                  </a:cubicBezTo>
                  <a:cubicBezTo>
                    <a:pt x="410" y="219"/>
                    <a:pt x="424" y="219"/>
                    <a:pt x="438" y="219"/>
                  </a:cubicBezTo>
                  <a:cubicBezTo>
                    <a:pt x="451" y="219"/>
                    <a:pt x="479" y="205"/>
                    <a:pt x="492" y="191"/>
                  </a:cubicBezTo>
                  <a:cubicBezTo>
                    <a:pt x="506" y="164"/>
                    <a:pt x="492" y="123"/>
                    <a:pt x="465" y="109"/>
                  </a:cubicBezTo>
                  <a:cubicBezTo>
                    <a:pt x="342" y="28"/>
                    <a:pt x="205" y="0"/>
                    <a:pt x="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
            <p:cNvSpPr/>
            <p:nvPr/>
          </p:nvSpPr>
          <p:spPr>
            <a:xfrm flipH="1">
              <a:off x="7760086" y="1025032"/>
              <a:ext cx="38134" cy="41974"/>
            </a:xfrm>
            <a:custGeom>
              <a:avLst/>
              <a:gdLst/>
              <a:ahLst/>
              <a:cxnLst/>
              <a:rect l="l" t="t" r="r" b="b"/>
              <a:pathLst>
                <a:path w="288" h="317" extrusionOk="0">
                  <a:moveTo>
                    <a:pt x="225" y="1"/>
                  </a:moveTo>
                  <a:cubicBezTo>
                    <a:pt x="205" y="1"/>
                    <a:pt x="186" y="13"/>
                    <a:pt x="178" y="29"/>
                  </a:cubicBezTo>
                  <a:lnTo>
                    <a:pt x="28" y="221"/>
                  </a:lnTo>
                  <a:cubicBezTo>
                    <a:pt x="1" y="248"/>
                    <a:pt x="14" y="289"/>
                    <a:pt x="42" y="303"/>
                  </a:cubicBezTo>
                  <a:cubicBezTo>
                    <a:pt x="55" y="316"/>
                    <a:pt x="55" y="316"/>
                    <a:pt x="69" y="316"/>
                  </a:cubicBezTo>
                  <a:cubicBezTo>
                    <a:pt x="96" y="316"/>
                    <a:pt x="110" y="316"/>
                    <a:pt x="123" y="303"/>
                  </a:cubicBezTo>
                  <a:lnTo>
                    <a:pt x="274" y="98"/>
                  </a:lnTo>
                  <a:cubicBezTo>
                    <a:pt x="287" y="70"/>
                    <a:pt x="287" y="29"/>
                    <a:pt x="260" y="16"/>
                  </a:cubicBezTo>
                  <a:cubicBezTo>
                    <a:pt x="250" y="5"/>
                    <a:pt x="237"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
            <p:cNvSpPr/>
            <p:nvPr/>
          </p:nvSpPr>
          <p:spPr>
            <a:xfrm flipH="1">
              <a:off x="7884818" y="1156384"/>
              <a:ext cx="47138" cy="51640"/>
            </a:xfrm>
            <a:custGeom>
              <a:avLst/>
              <a:gdLst/>
              <a:ahLst/>
              <a:cxnLst/>
              <a:rect l="l" t="t" r="r" b="b"/>
              <a:pathLst>
                <a:path w="356" h="390" extrusionOk="0">
                  <a:moveTo>
                    <a:pt x="74" y="0"/>
                  </a:moveTo>
                  <a:cubicBezTo>
                    <a:pt x="58" y="0"/>
                    <a:pt x="41" y="7"/>
                    <a:pt x="28" y="20"/>
                  </a:cubicBezTo>
                  <a:cubicBezTo>
                    <a:pt x="0" y="34"/>
                    <a:pt x="0" y="75"/>
                    <a:pt x="28" y="102"/>
                  </a:cubicBezTo>
                  <a:lnTo>
                    <a:pt x="246" y="375"/>
                  </a:lnTo>
                  <a:cubicBezTo>
                    <a:pt x="260" y="389"/>
                    <a:pt x="273" y="389"/>
                    <a:pt x="287" y="389"/>
                  </a:cubicBezTo>
                  <a:cubicBezTo>
                    <a:pt x="301" y="389"/>
                    <a:pt x="314" y="389"/>
                    <a:pt x="328" y="375"/>
                  </a:cubicBezTo>
                  <a:cubicBezTo>
                    <a:pt x="355" y="362"/>
                    <a:pt x="355" y="321"/>
                    <a:pt x="342" y="294"/>
                  </a:cubicBezTo>
                  <a:lnTo>
                    <a:pt x="109" y="20"/>
                  </a:lnTo>
                  <a:cubicBezTo>
                    <a:pt x="103" y="7"/>
                    <a:pt x="89" y="0"/>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
            <p:cNvSpPr/>
            <p:nvPr/>
          </p:nvSpPr>
          <p:spPr>
            <a:xfrm flipH="1">
              <a:off x="8009550" y="1222325"/>
              <a:ext cx="30984" cy="27276"/>
            </a:xfrm>
            <a:custGeom>
              <a:avLst/>
              <a:gdLst/>
              <a:ahLst/>
              <a:cxnLst/>
              <a:rect l="l" t="t" r="r" b="b"/>
              <a:pathLst>
                <a:path w="234" h="206" extrusionOk="0">
                  <a:moveTo>
                    <a:pt x="178" y="0"/>
                  </a:moveTo>
                  <a:cubicBezTo>
                    <a:pt x="138" y="0"/>
                    <a:pt x="110" y="28"/>
                    <a:pt x="110" y="55"/>
                  </a:cubicBezTo>
                  <a:cubicBezTo>
                    <a:pt x="97" y="69"/>
                    <a:pt x="83" y="82"/>
                    <a:pt x="69" y="82"/>
                  </a:cubicBezTo>
                  <a:cubicBezTo>
                    <a:pt x="64" y="80"/>
                    <a:pt x="59" y="79"/>
                    <a:pt x="54" y="79"/>
                  </a:cubicBezTo>
                  <a:cubicBezTo>
                    <a:pt x="29" y="79"/>
                    <a:pt x="1" y="103"/>
                    <a:pt x="1" y="137"/>
                  </a:cubicBezTo>
                  <a:cubicBezTo>
                    <a:pt x="1" y="164"/>
                    <a:pt x="28" y="191"/>
                    <a:pt x="56" y="191"/>
                  </a:cubicBezTo>
                  <a:cubicBezTo>
                    <a:pt x="56" y="205"/>
                    <a:pt x="69" y="205"/>
                    <a:pt x="69" y="205"/>
                  </a:cubicBezTo>
                  <a:cubicBezTo>
                    <a:pt x="151" y="205"/>
                    <a:pt x="206" y="151"/>
                    <a:pt x="219" y="69"/>
                  </a:cubicBezTo>
                  <a:cubicBezTo>
                    <a:pt x="233" y="41"/>
                    <a:pt x="206" y="14"/>
                    <a:pt x="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
            <p:cNvSpPr/>
            <p:nvPr/>
          </p:nvSpPr>
          <p:spPr>
            <a:xfrm flipH="1">
              <a:off x="7801663" y="906524"/>
              <a:ext cx="32705" cy="26614"/>
            </a:xfrm>
            <a:custGeom>
              <a:avLst/>
              <a:gdLst/>
              <a:ahLst/>
              <a:cxnLst/>
              <a:rect l="l" t="t" r="r" b="b"/>
              <a:pathLst>
                <a:path w="247" h="201" extrusionOk="0">
                  <a:moveTo>
                    <a:pt x="175" y="1"/>
                  </a:moveTo>
                  <a:cubicBezTo>
                    <a:pt x="162" y="1"/>
                    <a:pt x="148" y="4"/>
                    <a:pt x="137" y="10"/>
                  </a:cubicBezTo>
                  <a:lnTo>
                    <a:pt x="41" y="92"/>
                  </a:lnTo>
                  <a:cubicBezTo>
                    <a:pt x="14" y="105"/>
                    <a:pt x="0" y="146"/>
                    <a:pt x="28" y="174"/>
                  </a:cubicBezTo>
                  <a:cubicBezTo>
                    <a:pt x="41" y="187"/>
                    <a:pt x="55" y="201"/>
                    <a:pt x="69" y="201"/>
                  </a:cubicBezTo>
                  <a:cubicBezTo>
                    <a:pt x="82" y="201"/>
                    <a:pt x="96" y="187"/>
                    <a:pt x="110" y="187"/>
                  </a:cubicBezTo>
                  <a:lnTo>
                    <a:pt x="205" y="105"/>
                  </a:lnTo>
                  <a:cubicBezTo>
                    <a:pt x="233" y="92"/>
                    <a:pt x="246" y="51"/>
                    <a:pt x="219" y="23"/>
                  </a:cubicBezTo>
                  <a:cubicBezTo>
                    <a:pt x="211" y="7"/>
                    <a:pt x="194" y="1"/>
                    <a:pt x="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
            <p:cNvSpPr/>
            <p:nvPr/>
          </p:nvSpPr>
          <p:spPr>
            <a:xfrm flipH="1">
              <a:off x="8170564" y="1140230"/>
              <a:ext cx="52434" cy="49654"/>
            </a:xfrm>
            <a:custGeom>
              <a:avLst/>
              <a:gdLst/>
              <a:ahLst/>
              <a:cxnLst/>
              <a:rect l="l" t="t" r="r" b="b"/>
              <a:pathLst>
                <a:path w="396" h="375" extrusionOk="0">
                  <a:moveTo>
                    <a:pt x="319" y="1"/>
                  </a:moveTo>
                  <a:cubicBezTo>
                    <a:pt x="295" y="1"/>
                    <a:pt x="270" y="16"/>
                    <a:pt x="259" y="47"/>
                  </a:cubicBezTo>
                  <a:cubicBezTo>
                    <a:pt x="232" y="142"/>
                    <a:pt x="150" y="224"/>
                    <a:pt x="55" y="252"/>
                  </a:cubicBezTo>
                  <a:cubicBezTo>
                    <a:pt x="27" y="265"/>
                    <a:pt x="0" y="293"/>
                    <a:pt x="14" y="334"/>
                  </a:cubicBezTo>
                  <a:cubicBezTo>
                    <a:pt x="27" y="361"/>
                    <a:pt x="41" y="375"/>
                    <a:pt x="68" y="375"/>
                  </a:cubicBezTo>
                  <a:cubicBezTo>
                    <a:pt x="82" y="375"/>
                    <a:pt x="82" y="375"/>
                    <a:pt x="96" y="361"/>
                  </a:cubicBezTo>
                  <a:cubicBezTo>
                    <a:pt x="218" y="320"/>
                    <a:pt x="328" y="211"/>
                    <a:pt x="382" y="88"/>
                  </a:cubicBezTo>
                  <a:cubicBezTo>
                    <a:pt x="396" y="47"/>
                    <a:pt x="369" y="20"/>
                    <a:pt x="341" y="6"/>
                  </a:cubicBezTo>
                  <a:cubicBezTo>
                    <a:pt x="335" y="3"/>
                    <a:pt x="327" y="1"/>
                    <a:pt x="3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
            <p:cNvSpPr/>
            <p:nvPr/>
          </p:nvSpPr>
          <p:spPr>
            <a:xfrm flipH="1">
              <a:off x="8335047" y="286705"/>
              <a:ext cx="1585610" cy="896548"/>
            </a:xfrm>
            <a:custGeom>
              <a:avLst/>
              <a:gdLst/>
              <a:ahLst/>
              <a:cxnLst/>
              <a:rect l="l" t="t" r="r" b="b"/>
              <a:pathLst>
                <a:path w="11975" h="6771" extrusionOk="0">
                  <a:moveTo>
                    <a:pt x="6512" y="1"/>
                  </a:moveTo>
                  <a:cubicBezTo>
                    <a:pt x="6408" y="1"/>
                    <a:pt x="6303" y="46"/>
                    <a:pt x="6213" y="76"/>
                  </a:cubicBezTo>
                  <a:cubicBezTo>
                    <a:pt x="6076" y="130"/>
                    <a:pt x="5926" y="117"/>
                    <a:pt x="5776" y="130"/>
                  </a:cubicBezTo>
                  <a:cubicBezTo>
                    <a:pt x="5380" y="158"/>
                    <a:pt x="5066" y="199"/>
                    <a:pt x="4697" y="363"/>
                  </a:cubicBezTo>
                  <a:cubicBezTo>
                    <a:pt x="4523" y="434"/>
                    <a:pt x="4310" y="560"/>
                    <a:pt x="4110" y="560"/>
                  </a:cubicBezTo>
                  <a:cubicBezTo>
                    <a:pt x="4044" y="560"/>
                    <a:pt x="3980" y="547"/>
                    <a:pt x="3919" y="513"/>
                  </a:cubicBezTo>
                  <a:cubicBezTo>
                    <a:pt x="3823" y="458"/>
                    <a:pt x="3728" y="390"/>
                    <a:pt x="3619" y="349"/>
                  </a:cubicBezTo>
                  <a:cubicBezTo>
                    <a:pt x="3604" y="345"/>
                    <a:pt x="3589" y="344"/>
                    <a:pt x="3575" y="344"/>
                  </a:cubicBezTo>
                  <a:cubicBezTo>
                    <a:pt x="3426" y="344"/>
                    <a:pt x="3280" y="519"/>
                    <a:pt x="3168" y="581"/>
                  </a:cubicBezTo>
                  <a:cubicBezTo>
                    <a:pt x="2936" y="731"/>
                    <a:pt x="2977" y="950"/>
                    <a:pt x="2813" y="1141"/>
                  </a:cubicBezTo>
                  <a:cubicBezTo>
                    <a:pt x="2770" y="1187"/>
                    <a:pt x="2719" y="1203"/>
                    <a:pt x="2663" y="1203"/>
                  </a:cubicBezTo>
                  <a:cubicBezTo>
                    <a:pt x="2546" y="1203"/>
                    <a:pt x="2409" y="1133"/>
                    <a:pt x="2292" y="1133"/>
                  </a:cubicBezTo>
                  <a:cubicBezTo>
                    <a:pt x="2218" y="1133"/>
                    <a:pt x="2152" y="1160"/>
                    <a:pt x="2103" y="1250"/>
                  </a:cubicBezTo>
                  <a:cubicBezTo>
                    <a:pt x="2035" y="1359"/>
                    <a:pt x="2021" y="1496"/>
                    <a:pt x="1939" y="1591"/>
                  </a:cubicBezTo>
                  <a:cubicBezTo>
                    <a:pt x="1844" y="1701"/>
                    <a:pt x="1680" y="1701"/>
                    <a:pt x="1543" y="1728"/>
                  </a:cubicBezTo>
                  <a:cubicBezTo>
                    <a:pt x="1407" y="1755"/>
                    <a:pt x="1311" y="1851"/>
                    <a:pt x="1175" y="1892"/>
                  </a:cubicBezTo>
                  <a:cubicBezTo>
                    <a:pt x="1025" y="1933"/>
                    <a:pt x="861" y="1974"/>
                    <a:pt x="833" y="2151"/>
                  </a:cubicBezTo>
                  <a:cubicBezTo>
                    <a:pt x="792" y="2438"/>
                    <a:pt x="888" y="2615"/>
                    <a:pt x="560" y="2725"/>
                  </a:cubicBezTo>
                  <a:cubicBezTo>
                    <a:pt x="315" y="2820"/>
                    <a:pt x="1" y="3148"/>
                    <a:pt x="42" y="3435"/>
                  </a:cubicBezTo>
                  <a:cubicBezTo>
                    <a:pt x="82" y="3680"/>
                    <a:pt x="369" y="3762"/>
                    <a:pt x="328" y="4035"/>
                  </a:cubicBezTo>
                  <a:cubicBezTo>
                    <a:pt x="301" y="4186"/>
                    <a:pt x="315" y="4336"/>
                    <a:pt x="315" y="4500"/>
                  </a:cubicBezTo>
                  <a:cubicBezTo>
                    <a:pt x="301" y="4650"/>
                    <a:pt x="178" y="4841"/>
                    <a:pt x="260" y="4991"/>
                  </a:cubicBezTo>
                  <a:cubicBezTo>
                    <a:pt x="383" y="5250"/>
                    <a:pt x="806" y="5455"/>
                    <a:pt x="1038" y="5592"/>
                  </a:cubicBezTo>
                  <a:cubicBezTo>
                    <a:pt x="1366" y="5769"/>
                    <a:pt x="1571" y="6179"/>
                    <a:pt x="1926" y="6302"/>
                  </a:cubicBezTo>
                  <a:cubicBezTo>
                    <a:pt x="1962" y="6314"/>
                    <a:pt x="1998" y="6319"/>
                    <a:pt x="2035" y="6319"/>
                  </a:cubicBezTo>
                  <a:cubicBezTo>
                    <a:pt x="2162" y="6319"/>
                    <a:pt x="2290" y="6261"/>
                    <a:pt x="2417" y="6261"/>
                  </a:cubicBezTo>
                  <a:cubicBezTo>
                    <a:pt x="2424" y="6260"/>
                    <a:pt x="2430" y="6260"/>
                    <a:pt x="2436" y="6260"/>
                  </a:cubicBezTo>
                  <a:cubicBezTo>
                    <a:pt x="2588" y="6260"/>
                    <a:pt x="2667" y="6415"/>
                    <a:pt x="2759" y="6520"/>
                  </a:cubicBezTo>
                  <a:cubicBezTo>
                    <a:pt x="2833" y="6601"/>
                    <a:pt x="2896" y="6631"/>
                    <a:pt x="2954" y="6631"/>
                  </a:cubicBezTo>
                  <a:cubicBezTo>
                    <a:pt x="3132" y="6631"/>
                    <a:pt x="3257" y="6341"/>
                    <a:pt x="3477" y="6341"/>
                  </a:cubicBezTo>
                  <a:cubicBezTo>
                    <a:pt x="3487" y="6341"/>
                    <a:pt x="3498" y="6341"/>
                    <a:pt x="3509" y="6343"/>
                  </a:cubicBezTo>
                  <a:cubicBezTo>
                    <a:pt x="3542" y="6347"/>
                    <a:pt x="3576" y="6349"/>
                    <a:pt x="3611" y="6349"/>
                  </a:cubicBezTo>
                  <a:cubicBezTo>
                    <a:pt x="3698" y="6349"/>
                    <a:pt x="3790" y="6339"/>
                    <a:pt x="3880" y="6339"/>
                  </a:cubicBezTo>
                  <a:cubicBezTo>
                    <a:pt x="3975" y="6339"/>
                    <a:pt x="4068" y="6350"/>
                    <a:pt x="4151" y="6397"/>
                  </a:cubicBezTo>
                  <a:cubicBezTo>
                    <a:pt x="4315" y="6493"/>
                    <a:pt x="4424" y="6588"/>
                    <a:pt x="4615" y="6588"/>
                  </a:cubicBezTo>
                  <a:cubicBezTo>
                    <a:pt x="4664" y="6587"/>
                    <a:pt x="4711" y="6586"/>
                    <a:pt x="4758" y="6586"/>
                  </a:cubicBezTo>
                  <a:cubicBezTo>
                    <a:pt x="5174" y="6586"/>
                    <a:pt x="5536" y="6640"/>
                    <a:pt x="5953" y="6739"/>
                  </a:cubicBezTo>
                  <a:cubicBezTo>
                    <a:pt x="5980" y="6744"/>
                    <a:pt x="6006" y="6747"/>
                    <a:pt x="6032" y="6747"/>
                  </a:cubicBezTo>
                  <a:cubicBezTo>
                    <a:pt x="6187" y="6747"/>
                    <a:pt x="6320" y="6653"/>
                    <a:pt x="6472" y="6629"/>
                  </a:cubicBezTo>
                  <a:cubicBezTo>
                    <a:pt x="6513" y="6619"/>
                    <a:pt x="6554" y="6614"/>
                    <a:pt x="6595" y="6614"/>
                  </a:cubicBezTo>
                  <a:cubicBezTo>
                    <a:pt x="6759" y="6614"/>
                    <a:pt x="6923" y="6684"/>
                    <a:pt x="7087" y="6684"/>
                  </a:cubicBezTo>
                  <a:cubicBezTo>
                    <a:pt x="7281" y="6684"/>
                    <a:pt x="7443" y="6770"/>
                    <a:pt x="7639" y="6770"/>
                  </a:cubicBezTo>
                  <a:cubicBezTo>
                    <a:pt x="7664" y="6770"/>
                    <a:pt x="7689" y="6769"/>
                    <a:pt x="7715" y="6766"/>
                  </a:cubicBezTo>
                  <a:cubicBezTo>
                    <a:pt x="7919" y="6739"/>
                    <a:pt x="8165" y="6725"/>
                    <a:pt x="8329" y="6588"/>
                  </a:cubicBezTo>
                  <a:cubicBezTo>
                    <a:pt x="8538" y="6406"/>
                    <a:pt x="8802" y="6346"/>
                    <a:pt x="9072" y="6346"/>
                  </a:cubicBezTo>
                  <a:cubicBezTo>
                    <a:pt x="9207" y="6346"/>
                    <a:pt x="9344" y="6361"/>
                    <a:pt x="9476" y="6384"/>
                  </a:cubicBezTo>
                  <a:cubicBezTo>
                    <a:pt x="9498" y="6388"/>
                    <a:pt x="9518" y="6389"/>
                    <a:pt x="9538" y="6389"/>
                  </a:cubicBezTo>
                  <a:cubicBezTo>
                    <a:pt x="9826" y="6389"/>
                    <a:pt x="9892" y="5994"/>
                    <a:pt x="10137" y="5994"/>
                  </a:cubicBezTo>
                  <a:cubicBezTo>
                    <a:pt x="10168" y="5994"/>
                    <a:pt x="10203" y="6000"/>
                    <a:pt x="10241" y="6015"/>
                  </a:cubicBezTo>
                  <a:cubicBezTo>
                    <a:pt x="10356" y="6066"/>
                    <a:pt x="10496" y="6166"/>
                    <a:pt x="10626" y="6166"/>
                  </a:cubicBezTo>
                  <a:cubicBezTo>
                    <a:pt x="10634" y="6166"/>
                    <a:pt x="10642" y="6166"/>
                    <a:pt x="10650" y="6165"/>
                  </a:cubicBezTo>
                  <a:cubicBezTo>
                    <a:pt x="10800" y="6165"/>
                    <a:pt x="10923" y="5919"/>
                    <a:pt x="11019" y="5824"/>
                  </a:cubicBezTo>
                  <a:cubicBezTo>
                    <a:pt x="11142" y="5701"/>
                    <a:pt x="11183" y="5619"/>
                    <a:pt x="11224" y="5442"/>
                  </a:cubicBezTo>
                  <a:cubicBezTo>
                    <a:pt x="11265" y="5237"/>
                    <a:pt x="11428" y="5114"/>
                    <a:pt x="11538" y="4950"/>
                  </a:cubicBezTo>
                  <a:cubicBezTo>
                    <a:pt x="11633" y="4786"/>
                    <a:pt x="11770" y="4677"/>
                    <a:pt x="11879" y="4527"/>
                  </a:cubicBezTo>
                  <a:cubicBezTo>
                    <a:pt x="11975" y="4363"/>
                    <a:pt x="11920" y="4117"/>
                    <a:pt x="11920" y="3940"/>
                  </a:cubicBezTo>
                  <a:cubicBezTo>
                    <a:pt x="11920" y="3749"/>
                    <a:pt x="11729" y="3653"/>
                    <a:pt x="11674" y="3476"/>
                  </a:cubicBezTo>
                  <a:cubicBezTo>
                    <a:pt x="11633" y="3312"/>
                    <a:pt x="11811" y="3148"/>
                    <a:pt x="11797" y="2970"/>
                  </a:cubicBezTo>
                  <a:cubicBezTo>
                    <a:pt x="11783" y="2629"/>
                    <a:pt x="11265" y="2260"/>
                    <a:pt x="11019" y="2069"/>
                  </a:cubicBezTo>
                  <a:cubicBezTo>
                    <a:pt x="10664" y="1810"/>
                    <a:pt x="10295" y="1578"/>
                    <a:pt x="9940" y="1318"/>
                  </a:cubicBezTo>
                  <a:cubicBezTo>
                    <a:pt x="9667" y="1114"/>
                    <a:pt x="9380" y="922"/>
                    <a:pt x="9094" y="745"/>
                  </a:cubicBezTo>
                  <a:cubicBezTo>
                    <a:pt x="8930" y="649"/>
                    <a:pt x="8766" y="663"/>
                    <a:pt x="8588" y="636"/>
                  </a:cubicBezTo>
                  <a:cubicBezTo>
                    <a:pt x="8411" y="608"/>
                    <a:pt x="8343" y="472"/>
                    <a:pt x="8247" y="335"/>
                  </a:cubicBezTo>
                  <a:cubicBezTo>
                    <a:pt x="8152" y="212"/>
                    <a:pt x="8042" y="185"/>
                    <a:pt x="7879" y="185"/>
                  </a:cubicBezTo>
                  <a:cubicBezTo>
                    <a:pt x="7779" y="185"/>
                    <a:pt x="7658" y="156"/>
                    <a:pt x="7542" y="156"/>
                  </a:cubicBezTo>
                  <a:cubicBezTo>
                    <a:pt x="7498" y="156"/>
                    <a:pt x="7455" y="160"/>
                    <a:pt x="7414" y="171"/>
                  </a:cubicBezTo>
                  <a:cubicBezTo>
                    <a:pt x="7313" y="194"/>
                    <a:pt x="7202" y="263"/>
                    <a:pt x="7097" y="263"/>
                  </a:cubicBezTo>
                  <a:cubicBezTo>
                    <a:pt x="7075" y="263"/>
                    <a:pt x="7053" y="260"/>
                    <a:pt x="7032" y="253"/>
                  </a:cubicBezTo>
                  <a:cubicBezTo>
                    <a:pt x="6868" y="226"/>
                    <a:pt x="6773" y="90"/>
                    <a:pt x="6622" y="21"/>
                  </a:cubicBezTo>
                  <a:cubicBezTo>
                    <a:pt x="6586" y="7"/>
                    <a:pt x="6549" y="1"/>
                    <a:pt x="6512"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
            <p:cNvSpPr/>
            <p:nvPr/>
          </p:nvSpPr>
          <p:spPr>
            <a:xfrm flipH="1">
              <a:off x="8694786" y="773715"/>
              <a:ext cx="137574" cy="119963"/>
            </a:xfrm>
            <a:custGeom>
              <a:avLst/>
              <a:gdLst/>
              <a:ahLst/>
              <a:cxnLst/>
              <a:rect l="l" t="t" r="r" b="b"/>
              <a:pathLst>
                <a:path w="1039" h="906" extrusionOk="0">
                  <a:moveTo>
                    <a:pt x="607" y="1"/>
                  </a:moveTo>
                  <a:cubicBezTo>
                    <a:pt x="457" y="1"/>
                    <a:pt x="320" y="79"/>
                    <a:pt x="206" y="180"/>
                  </a:cubicBezTo>
                  <a:cubicBezTo>
                    <a:pt x="96" y="289"/>
                    <a:pt x="1" y="453"/>
                    <a:pt x="42" y="603"/>
                  </a:cubicBezTo>
                  <a:cubicBezTo>
                    <a:pt x="55" y="671"/>
                    <a:pt x="110" y="740"/>
                    <a:pt x="178" y="781"/>
                  </a:cubicBezTo>
                  <a:cubicBezTo>
                    <a:pt x="275" y="860"/>
                    <a:pt x="401" y="905"/>
                    <a:pt x="529" y="905"/>
                  </a:cubicBezTo>
                  <a:cubicBezTo>
                    <a:pt x="599" y="905"/>
                    <a:pt x="670" y="892"/>
                    <a:pt x="738" y="862"/>
                  </a:cubicBezTo>
                  <a:cubicBezTo>
                    <a:pt x="916" y="781"/>
                    <a:pt x="1039" y="589"/>
                    <a:pt x="1025" y="398"/>
                  </a:cubicBezTo>
                  <a:cubicBezTo>
                    <a:pt x="1011" y="193"/>
                    <a:pt x="847" y="16"/>
                    <a:pt x="643" y="2"/>
                  </a:cubicBezTo>
                  <a:cubicBezTo>
                    <a:pt x="631" y="1"/>
                    <a:pt x="619" y="1"/>
                    <a:pt x="6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
            <p:cNvSpPr/>
            <p:nvPr/>
          </p:nvSpPr>
          <p:spPr>
            <a:xfrm flipH="1">
              <a:off x="8805085" y="740347"/>
              <a:ext cx="86861" cy="45417"/>
            </a:xfrm>
            <a:custGeom>
              <a:avLst/>
              <a:gdLst/>
              <a:ahLst/>
              <a:cxnLst/>
              <a:rect l="l" t="t" r="r" b="b"/>
              <a:pathLst>
                <a:path w="656" h="343" extrusionOk="0">
                  <a:moveTo>
                    <a:pt x="456" y="0"/>
                  </a:moveTo>
                  <a:cubicBezTo>
                    <a:pt x="433" y="0"/>
                    <a:pt x="408" y="4"/>
                    <a:pt x="383" y="9"/>
                  </a:cubicBezTo>
                  <a:cubicBezTo>
                    <a:pt x="260" y="22"/>
                    <a:pt x="137" y="63"/>
                    <a:pt x="28" y="131"/>
                  </a:cubicBezTo>
                  <a:cubicBezTo>
                    <a:pt x="0" y="159"/>
                    <a:pt x="14" y="213"/>
                    <a:pt x="41" y="241"/>
                  </a:cubicBezTo>
                  <a:cubicBezTo>
                    <a:pt x="69" y="268"/>
                    <a:pt x="110" y="282"/>
                    <a:pt x="150" y="295"/>
                  </a:cubicBezTo>
                  <a:cubicBezTo>
                    <a:pt x="222" y="322"/>
                    <a:pt x="304" y="343"/>
                    <a:pt x="380" y="343"/>
                  </a:cubicBezTo>
                  <a:cubicBezTo>
                    <a:pt x="420" y="343"/>
                    <a:pt x="458" y="337"/>
                    <a:pt x="492" y="323"/>
                  </a:cubicBezTo>
                  <a:cubicBezTo>
                    <a:pt x="601" y="268"/>
                    <a:pt x="656" y="104"/>
                    <a:pt x="560" y="36"/>
                  </a:cubicBezTo>
                  <a:cubicBezTo>
                    <a:pt x="534" y="10"/>
                    <a:pt x="497"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
            <p:cNvSpPr/>
            <p:nvPr/>
          </p:nvSpPr>
          <p:spPr>
            <a:xfrm flipH="1">
              <a:off x="8776087" y="620647"/>
              <a:ext cx="92422" cy="78122"/>
            </a:xfrm>
            <a:custGeom>
              <a:avLst/>
              <a:gdLst/>
              <a:ahLst/>
              <a:cxnLst/>
              <a:rect l="l" t="t" r="r" b="b"/>
              <a:pathLst>
                <a:path w="698" h="590" extrusionOk="0">
                  <a:moveTo>
                    <a:pt x="442" y="0"/>
                  </a:moveTo>
                  <a:cubicBezTo>
                    <a:pt x="338" y="0"/>
                    <a:pt x="236" y="66"/>
                    <a:pt x="165" y="148"/>
                  </a:cubicBezTo>
                  <a:cubicBezTo>
                    <a:pt x="69" y="244"/>
                    <a:pt x="1" y="421"/>
                    <a:pt x="110" y="517"/>
                  </a:cubicBezTo>
                  <a:cubicBezTo>
                    <a:pt x="152" y="570"/>
                    <a:pt x="219" y="590"/>
                    <a:pt x="285" y="590"/>
                  </a:cubicBezTo>
                  <a:cubicBezTo>
                    <a:pt x="305" y="590"/>
                    <a:pt x="324" y="588"/>
                    <a:pt x="342" y="585"/>
                  </a:cubicBezTo>
                  <a:cubicBezTo>
                    <a:pt x="465" y="558"/>
                    <a:pt x="602" y="489"/>
                    <a:pt x="656" y="366"/>
                  </a:cubicBezTo>
                  <a:cubicBezTo>
                    <a:pt x="697" y="244"/>
                    <a:pt x="656" y="80"/>
                    <a:pt x="547" y="25"/>
                  </a:cubicBezTo>
                  <a:cubicBezTo>
                    <a:pt x="512" y="8"/>
                    <a:pt x="477" y="0"/>
                    <a:pt x="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
            <p:cNvSpPr/>
            <p:nvPr/>
          </p:nvSpPr>
          <p:spPr>
            <a:xfrm flipH="1">
              <a:off x="8927964" y="726973"/>
              <a:ext cx="123141" cy="144724"/>
            </a:xfrm>
            <a:custGeom>
              <a:avLst/>
              <a:gdLst/>
              <a:ahLst/>
              <a:cxnLst/>
              <a:rect l="l" t="t" r="r" b="b"/>
              <a:pathLst>
                <a:path w="930" h="1093" extrusionOk="0">
                  <a:moveTo>
                    <a:pt x="533" y="0"/>
                  </a:moveTo>
                  <a:cubicBezTo>
                    <a:pt x="424" y="96"/>
                    <a:pt x="14" y="396"/>
                    <a:pt x="1" y="546"/>
                  </a:cubicBezTo>
                  <a:cubicBezTo>
                    <a:pt x="1" y="683"/>
                    <a:pt x="55" y="833"/>
                    <a:pt x="165" y="942"/>
                  </a:cubicBezTo>
                  <a:cubicBezTo>
                    <a:pt x="247" y="1038"/>
                    <a:pt x="383" y="1093"/>
                    <a:pt x="520" y="1093"/>
                  </a:cubicBezTo>
                  <a:cubicBezTo>
                    <a:pt x="656" y="1093"/>
                    <a:pt x="793" y="1024"/>
                    <a:pt x="861" y="915"/>
                  </a:cubicBezTo>
                  <a:cubicBezTo>
                    <a:pt x="929" y="792"/>
                    <a:pt x="929" y="642"/>
                    <a:pt x="902" y="506"/>
                  </a:cubicBezTo>
                  <a:cubicBezTo>
                    <a:pt x="861" y="287"/>
                    <a:pt x="738" y="82"/>
                    <a:pt x="5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
            <p:cNvSpPr/>
            <p:nvPr/>
          </p:nvSpPr>
          <p:spPr>
            <a:xfrm flipH="1">
              <a:off x="8951532" y="600388"/>
              <a:ext cx="45284" cy="64351"/>
            </a:xfrm>
            <a:custGeom>
              <a:avLst/>
              <a:gdLst/>
              <a:ahLst/>
              <a:cxnLst/>
              <a:rect l="l" t="t" r="r" b="b"/>
              <a:pathLst>
                <a:path w="342" h="486" extrusionOk="0">
                  <a:moveTo>
                    <a:pt x="82" y="1"/>
                  </a:moveTo>
                  <a:cubicBezTo>
                    <a:pt x="28" y="1"/>
                    <a:pt x="0" y="424"/>
                    <a:pt x="55" y="465"/>
                  </a:cubicBezTo>
                  <a:cubicBezTo>
                    <a:pt x="78" y="479"/>
                    <a:pt x="104" y="486"/>
                    <a:pt x="130" y="486"/>
                  </a:cubicBezTo>
                  <a:cubicBezTo>
                    <a:pt x="227" y="486"/>
                    <a:pt x="331" y="395"/>
                    <a:pt x="342" y="287"/>
                  </a:cubicBezTo>
                  <a:cubicBezTo>
                    <a:pt x="342" y="151"/>
                    <a:pt x="219" y="28"/>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
            <p:cNvSpPr/>
            <p:nvPr/>
          </p:nvSpPr>
          <p:spPr>
            <a:xfrm flipH="1">
              <a:off x="9043692" y="657457"/>
              <a:ext cx="130291" cy="97057"/>
            </a:xfrm>
            <a:custGeom>
              <a:avLst/>
              <a:gdLst/>
              <a:ahLst/>
              <a:cxnLst/>
              <a:rect l="l" t="t" r="r" b="b"/>
              <a:pathLst>
                <a:path w="984" h="733" extrusionOk="0">
                  <a:moveTo>
                    <a:pt x="676" y="1"/>
                  </a:moveTo>
                  <a:cubicBezTo>
                    <a:pt x="637" y="1"/>
                    <a:pt x="599" y="11"/>
                    <a:pt x="560" y="20"/>
                  </a:cubicBezTo>
                  <a:cubicBezTo>
                    <a:pt x="424" y="34"/>
                    <a:pt x="287" y="75"/>
                    <a:pt x="178" y="157"/>
                  </a:cubicBezTo>
                  <a:cubicBezTo>
                    <a:pt x="69" y="239"/>
                    <a:pt x="0" y="375"/>
                    <a:pt x="41" y="512"/>
                  </a:cubicBezTo>
                  <a:cubicBezTo>
                    <a:pt x="78" y="672"/>
                    <a:pt x="271" y="732"/>
                    <a:pt x="439" y="732"/>
                  </a:cubicBezTo>
                  <a:cubicBezTo>
                    <a:pt x="457" y="732"/>
                    <a:pt x="475" y="731"/>
                    <a:pt x="492" y="730"/>
                  </a:cubicBezTo>
                  <a:cubicBezTo>
                    <a:pt x="669" y="703"/>
                    <a:pt x="847" y="607"/>
                    <a:pt x="915" y="430"/>
                  </a:cubicBezTo>
                  <a:cubicBezTo>
                    <a:pt x="983" y="266"/>
                    <a:pt x="901" y="34"/>
                    <a:pt x="724" y="7"/>
                  </a:cubicBezTo>
                  <a:cubicBezTo>
                    <a:pt x="708" y="3"/>
                    <a:pt x="692" y="1"/>
                    <a:pt x="6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
            <p:cNvSpPr/>
            <p:nvPr/>
          </p:nvSpPr>
          <p:spPr>
            <a:xfrm flipH="1">
              <a:off x="9137704" y="593900"/>
              <a:ext cx="41709" cy="45019"/>
            </a:xfrm>
            <a:custGeom>
              <a:avLst/>
              <a:gdLst/>
              <a:ahLst/>
              <a:cxnLst/>
              <a:rect l="l" t="t" r="r" b="b"/>
              <a:pathLst>
                <a:path w="315" h="340" extrusionOk="0">
                  <a:moveTo>
                    <a:pt x="167" y="0"/>
                  </a:moveTo>
                  <a:cubicBezTo>
                    <a:pt x="152" y="0"/>
                    <a:pt x="138" y="3"/>
                    <a:pt x="123" y="9"/>
                  </a:cubicBezTo>
                  <a:cubicBezTo>
                    <a:pt x="96" y="9"/>
                    <a:pt x="82" y="36"/>
                    <a:pt x="55" y="50"/>
                  </a:cubicBezTo>
                  <a:cubicBezTo>
                    <a:pt x="0" y="118"/>
                    <a:pt x="0" y="227"/>
                    <a:pt x="55" y="295"/>
                  </a:cubicBezTo>
                  <a:cubicBezTo>
                    <a:pt x="85" y="325"/>
                    <a:pt x="124" y="339"/>
                    <a:pt x="163" y="339"/>
                  </a:cubicBezTo>
                  <a:cubicBezTo>
                    <a:pt x="214" y="339"/>
                    <a:pt x="264" y="315"/>
                    <a:pt x="287" y="268"/>
                  </a:cubicBezTo>
                  <a:cubicBezTo>
                    <a:pt x="314" y="213"/>
                    <a:pt x="314" y="145"/>
                    <a:pt x="287" y="91"/>
                  </a:cubicBezTo>
                  <a:cubicBezTo>
                    <a:pt x="266" y="37"/>
                    <a:pt x="219"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
            <p:cNvSpPr/>
            <p:nvPr/>
          </p:nvSpPr>
          <p:spPr>
            <a:xfrm flipH="1">
              <a:off x="9181137" y="704728"/>
              <a:ext cx="144724" cy="161143"/>
            </a:xfrm>
            <a:custGeom>
              <a:avLst/>
              <a:gdLst/>
              <a:ahLst/>
              <a:cxnLst/>
              <a:rect l="l" t="t" r="r" b="b"/>
              <a:pathLst>
                <a:path w="1093" h="1217" extrusionOk="0">
                  <a:moveTo>
                    <a:pt x="454" y="1"/>
                  </a:moveTo>
                  <a:cubicBezTo>
                    <a:pt x="439" y="1"/>
                    <a:pt x="425" y="2"/>
                    <a:pt x="410" y="5"/>
                  </a:cubicBezTo>
                  <a:cubicBezTo>
                    <a:pt x="328" y="5"/>
                    <a:pt x="246" y="73"/>
                    <a:pt x="219" y="155"/>
                  </a:cubicBezTo>
                  <a:cubicBezTo>
                    <a:pt x="110" y="209"/>
                    <a:pt x="55" y="332"/>
                    <a:pt x="28" y="455"/>
                  </a:cubicBezTo>
                  <a:cubicBezTo>
                    <a:pt x="0" y="728"/>
                    <a:pt x="137" y="1015"/>
                    <a:pt x="383" y="1151"/>
                  </a:cubicBezTo>
                  <a:cubicBezTo>
                    <a:pt x="463" y="1191"/>
                    <a:pt x="557" y="1217"/>
                    <a:pt x="645" y="1217"/>
                  </a:cubicBezTo>
                  <a:cubicBezTo>
                    <a:pt x="677" y="1217"/>
                    <a:pt x="709" y="1213"/>
                    <a:pt x="738" y="1206"/>
                  </a:cubicBezTo>
                  <a:cubicBezTo>
                    <a:pt x="861" y="1192"/>
                    <a:pt x="984" y="1110"/>
                    <a:pt x="1038" y="1001"/>
                  </a:cubicBezTo>
                  <a:cubicBezTo>
                    <a:pt x="1079" y="933"/>
                    <a:pt x="1093" y="851"/>
                    <a:pt x="1093" y="769"/>
                  </a:cubicBezTo>
                  <a:cubicBezTo>
                    <a:pt x="1093" y="469"/>
                    <a:pt x="915" y="196"/>
                    <a:pt x="656" y="59"/>
                  </a:cubicBezTo>
                  <a:cubicBezTo>
                    <a:pt x="588" y="25"/>
                    <a:pt x="521" y="1"/>
                    <a:pt x="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
            <p:cNvSpPr/>
            <p:nvPr/>
          </p:nvSpPr>
          <p:spPr>
            <a:xfrm flipH="1">
              <a:off x="9108838" y="786294"/>
              <a:ext cx="41709" cy="55480"/>
            </a:xfrm>
            <a:custGeom>
              <a:avLst/>
              <a:gdLst/>
              <a:ahLst/>
              <a:cxnLst/>
              <a:rect l="l" t="t" r="r" b="b"/>
              <a:pathLst>
                <a:path w="315" h="419" extrusionOk="0">
                  <a:moveTo>
                    <a:pt x="134" y="1"/>
                  </a:moveTo>
                  <a:cubicBezTo>
                    <a:pt x="88" y="1"/>
                    <a:pt x="54" y="50"/>
                    <a:pt x="42" y="98"/>
                  </a:cubicBezTo>
                  <a:cubicBezTo>
                    <a:pt x="15" y="139"/>
                    <a:pt x="1" y="194"/>
                    <a:pt x="1" y="235"/>
                  </a:cubicBezTo>
                  <a:cubicBezTo>
                    <a:pt x="1" y="276"/>
                    <a:pt x="1" y="331"/>
                    <a:pt x="15" y="358"/>
                  </a:cubicBezTo>
                  <a:cubicBezTo>
                    <a:pt x="39" y="400"/>
                    <a:pt x="82" y="418"/>
                    <a:pt x="127" y="418"/>
                  </a:cubicBezTo>
                  <a:cubicBezTo>
                    <a:pt x="184" y="418"/>
                    <a:pt x="244" y="390"/>
                    <a:pt x="274" y="344"/>
                  </a:cubicBezTo>
                  <a:cubicBezTo>
                    <a:pt x="315" y="249"/>
                    <a:pt x="288" y="139"/>
                    <a:pt x="233" y="58"/>
                  </a:cubicBezTo>
                  <a:cubicBezTo>
                    <a:pt x="219" y="30"/>
                    <a:pt x="192" y="3"/>
                    <a:pt x="151" y="3"/>
                  </a:cubicBezTo>
                  <a:cubicBezTo>
                    <a:pt x="145" y="1"/>
                    <a:pt x="140" y="1"/>
                    <a:pt x="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
            <p:cNvSpPr/>
            <p:nvPr/>
          </p:nvSpPr>
          <p:spPr>
            <a:xfrm flipH="1">
              <a:off x="9000261" y="486249"/>
              <a:ext cx="95997" cy="92157"/>
            </a:xfrm>
            <a:custGeom>
              <a:avLst/>
              <a:gdLst/>
              <a:ahLst/>
              <a:cxnLst/>
              <a:rect l="l" t="t" r="r" b="b"/>
              <a:pathLst>
                <a:path w="725" h="696" extrusionOk="0">
                  <a:moveTo>
                    <a:pt x="466" y="1"/>
                  </a:moveTo>
                  <a:cubicBezTo>
                    <a:pt x="408" y="1"/>
                    <a:pt x="346" y="15"/>
                    <a:pt x="287" y="30"/>
                  </a:cubicBezTo>
                  <a:lnTo>
                    <a:pt x="137" y="71"/>
                  </a:lnTo>
                  <a:cubicBezTo>
                    <a:pt x="110" y="84"/>
                    <a:pt x="82" y="98"/>
                    <a:pt x="55" y="112"/>
                  </a:cubicBezTo>
                  <a:cubicBezTo>
                    <a:pt x="0" y="153"/>
                    <a:pt x="0" y="235"/>
                    <a:pt x="0" y="303"/>
                  </a:cubicBezTo>
                  <a:cubicBezTo>
                    <a:pt x="14" y="385"/>
                    <a:pt x="14" y="453"/>
                    <a:pt x="41" y="521"/>
                  </a:cubicBezTo>
                  <a:cubicBezTo>
                    <a:pt x="98" y="634"/>
                    <a:pt x="213" y="695"/>
                    <a:pt x="333" y="695"/>
                  </a:cubicBezTo>
                  <a:cubicBezTo>
                    <a:pt x="387" y="695"/>
                    <a:pt x="441" y="683"/>
                    <a:pt x="492" y="658"/>
                  </a:cubicBezTo>
                  <a:cubicBezTo>
                    <a:pt x="642" y="576"/>
                    <a:pt x="724" y="398"/>
                    <a:pt x="697" y="221"/>
                  </a:cubicBezTo>
                  <a:cubicBezTo>
                    <a:pt x="683" y="153"/>
                    <a:pt x="656" y="84"/>
                    <a:pt x="601" y="43"/>
                  </a:cubicBezTo>
                  <a:cubicBezTo>
                    <a:pt x="563" y="12"/>
                    <a:pt x="516" y="1"/>
                    <a:pt x="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
            <p:cNvSpPr/>
            <p:nvPr/>
          </p:nvSpPr>
          <p:spPr>
            <a:xfrm flipH="1">
              <a:off x="8786944" y="517895"/>
              <a:ext cx="57996" cy="39855"/>
            </a:xfrm>
            <a:custGeom>
              <a:avLst/>
              <a:gdLst/>
              <a:ahLst/>
              <a:cxnLst/>
              <a:rect l="l" t="t" r="r" b="b"/>
              <a:pathLst>
                <a:path w="438" h="301" extrusionOk="0">
                  <a:moveTo>
                    <a:pt x="280" y="1"/>
                  </a:moveTo>
                  <a:cubicBezTo>
                    <a:pt x="238" y="1"/>
                    <a:pt x="194" y="15"/>
                    <a:pt x="150" y="37"/>
                  </a:cubicBezTo>
                  <a:cubicBezTo>
                    <a:pt x="110" y="50"/>
                    <a:pt x="69" y="77"/>
                    <a:pt x="41" y="105"/>
                  </a:cubicBezTo>
                  <a:cubicBezTo>
                    <a:pt x="14" y="146"/>
                    <a:pt x="0" y="200"/>
                    <a:pt x="28" y="241"/>
                  </a:cubicBezTo>
                  <a:cubicBezTo>
                    <a:pt x="55" y="269"/>
                    <a:pt x="82" y="282"/>
                    <a:pt x="110" y="282"/>
                  </a:cubicBezTo>
                  <a:cubicBezTo>
                    <a:pt x="143" y="294"/>
                    <a:pt x="180" y="300"/>
                    <a:pt x="215" y="300"/>
                  </a:cubicBezTo>
                  <a:cubicBezTo>
                    <a:pt x="266" y="300"/>
                    <a:pt x="315" y="287"/>
                    <a:pt x="355" y="255"/>
                  </a:cubicBezTo>
                  <a:cubicBezTo>
                    <a:pt x="424" y="200"/>
                    <a:pt x="437" y="91"/>
                    <a:pt x="383" y="37"/>
                  </a:cubicBezTo>
                  <a:cubicBezTo>
                    <a:pt x="351" y="11"/>
                    <a:pt x="316"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
            <p:cNvSpPr/>
            <p:nvPr/>
          </p:nvSpPr>
          <p:spPr>
            <a:xfrm flipH="1">
              <a:off x="8680352" y="647262"/>
              <a:ext cx="57996" cy="56936"/>
            </a:xfrm>
            <a:custGeom>
              <a:avLst/>
              <a:gdLst/>
              <a:ahLst/>
              <a:cxnLst/>
              <a:rect l="l" t="t" r="r" b="b"/>
              <a:pathLst>
                <a:path w="438" h="430" extrusionOk="0">
                  <a:moveTo>
                    <a:pt x="288" y="1"/>
                  </a:moveTo>
                  <a:cubicBezTo>
                    <a:pt x="284" y="1"/>
                    <a:pt x="279" y="1"/>
                    <a:pt x="274" y="2"/>
                  </a:cubicBezTo>
                  <a:cubicBezTo>
                    <a:pt x="178" y="97"/>
                    <a:pt x="1" y="398"/>
                    <a:pt x="137" y="425"/>
                  </a:cubicBezTo>
                  <a:cubicBezTo>
                    <a:pt x="152" y="428"/>
                    <a:pt x="166" y="429"/>
                    <a:pt x="180" y="429"/>
                  </a:cubicBezTo>
                  <a:cubicBezTo>
                    <a:pt x="301" y="429"/>
                    <a:pt x="412" y="327"/>
                    <a:pt x="424" y="193"/>
                  </a:cubicBezTo>
                  <a:cubicBezTo>
                    <a:pt x="437" y="115"/>
                    <a:pt x="376" y="1"/>
                    <a:pt x="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
            <p:cNvSpPr/>
            <p:nvPr/>
          </p:nvSpPr>
          <p:spPr>
            <a:xfrm flipH="1">
              <a:off x="9271442" y="554044"/>
              <a:ext cx="141149" cy="111622"/>
            </a:xfrm>
            <a:custGeom>
              <a:avLst/>
              <a:gdLst/>
              <a:ahLst/>
              <a:cxnLst/>
              <a:rect l="l" t="t" r="r" b="b"/>
              <a:pathLst>
                <a:path w="1066" h="843" extrusionOk="0">
                  <a:moveTo>
                    <a:pt x="818" y="0"/>
                  </a:moveTo>
                  <a:cubicBezTo>
                    <a:pt x="796" y="0"/>
                    <a:pt x="774" y="4"/>
                    <a:pt x="751" y="9"/>
                  </a:cubicBezTo>
                  <a:cubicBezTo>
                    <a:pt x="587" y="9"/>
                    <a:pt x="423" y="64"/>
                    <a:pt x="287" y="132"/>
                  </a:cubicBezTo>
                  <a:cubicBezTo>
                    <a:pt x="232" y="159"/>
                    <a:pt x="164" y="187"/>
                    <a:pt x="123" y="241"/>
                  </a:cubicBezTo>
                  <a:cubicBezTo>
                    <a:pt x="0" y="378"/>
                    <a:pt x="41" y="637"/>
                    <a:pt x="191" y="747"/>
                  </a:cubicBezTo>
                  <a:cubicBezTo>
                    <a:pt x="271" y="812"/>
                    <a:pt x="370" y="842"/>
                    <a:pt x="470" y="842"/>
                  </a:cubicBezTo>
                  <a:cubicBezTo>
                    <a:pt x="558" y="842"/>
                    <a:pt x="647" y="819"/>
                    <a:pt x="724" y="774"/>
                  </a:cubicBezTo>
                  <a:cubicBezTo>
                    <a:pt x="929" y="651"/>
                    <a:pt x="1065" y="392"/>
                    <a:pt x="997" y="159"/>
                  </a:cubicBezTo>
                  <a:cubicBezTo>
                    <a:pt x="983" y="105"/>
                    <a:pt x="956" y="50"/>
                    <a:pt x="901" y="23"/>
                  </a:cubicBezTo>
                  <a:cubicBezTo>
                    <a:pt x="877" y="7"/>
                    <a:pt x="849" y="0"/>
                    <a:pt x="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
            <p:cNvSpPr/>
            <p:nvPr/>
          </p:nvSpPr>
          <p:spPr>
            <a:xfrm flipH="1">
              <a:off x="9380019" y="755972"/>
              <a:ext cx="79578" cy="57863"/>
            </a:xfrm>
            <a:custGeom>
              <a:avLst/>
              <a:gdLst/>
              <a:ahLst/>
              <a:cxnLst/>
              <a:rect l="l" t="t" r="r" b="b"/>
              <a:pathLst>
                <a:path w="601" h="437" extrusionOk="0">
                  <a:moveTo>
                    <a:pt x="299" y="0"/>
                  </a:moveTo>
                  <a:cubicBezTo>
                    <a:pt x="248" y="0"/>
                    <a:pt x="196" y="10"/>
                    <a:pt x="150" y="27"/>
                  </a:cubicBezTo>
                  <a:cubicBezTo>
                    <a:pt x="123" y="41"/>
                    <a:pt x="96" y="54"/>
                    <a:pt x="68" y="68"/>
                  </a:cubicBezTo>
                  <a:cubicBezTo>
                    <a:pt x="0" y="136"/>
                    <a:pt x="14" y="259"/>
                    <a:pt x="68" y="341"/>
                  </a:cubicBezTo>
                  <a:cubicBezTo>
                    <a:pt x="137" y="409"/>
                    <a:pt x="232" y="437"/>
                    <a:pt x="341" y="437"/>
                  </a:cubicBezTo>
                  <a:cubicBezTo>
                    <a:pt x="396" y="437"/>
                    <a:pt x="451" y="423"/>
                    <a:pt x="492" y="396"/>
                  </a:cubicBezTo>
                  <a:cubicBezTo>
                    <a:pt x="601" y="327"/>
                    <a:pt x="587" y="150"/>
                    <a:pt x="492" y="68"/>
                  </a:cubicBezTo>
                  <a:cubicBezTo>
                    <a:pt x="444" y="20"/>
                    <a:pt x="372" y="0"/>
                    <a:pt x="2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
            <p:cNvSpPr/>
            <p:nvPr/>
          </p:nvSpPr>
          <p:spPr>
            <a:xfrm flipH="1">
              <a:off x="9018402" y="887324"/>
              <a:ext cx="157435" cy="147108"/>
            </a:xfrm>
            <a:custGeom>
              <a:avLst/>
              <a:gdLst/>
              <a:ahLst/>
              <a:cxnLst/>
              <a:rect l="l" t="t" r="r" b="b"/>
              <a:pathLst>
                <a:path w="1189" h="1111" extrusionOk="0">
                  <a:moveTo>
                    <a:pt x="522" y="1"/>
                  </a:moveTo>
                  <a:cubicBezTo>
                    <a:pt x="447" y="1"/>
                    <a:pt x="372" y="11"/>
                    <a:pt x="301" y="32"/>
                  </a:cubicBezTo>
                  <a:cubicBezTo>
                    <a:pt x="246" y="45"/>
                    <a:pt x="192" y="73"/>
                    <a:pt x="151" y="114"/>
                  </a:cubicBezTo>
                  <a:cubicBezTo>
                    <a:pt x="69" y="182"/>
                    <a:pt x="28" y="291"/>
                    <a:pt x="14" y="400"/>
                  </a:cubicBezTo>
                  <a:cubicBezTo>
                    <a:pt x="1" y="482"/>
                    <a:pt x="14" y="564"/>
                    <a:pt x="28" y="646"/>
                  </a:cubicBezTo>
                  <a:cubicBezTo>
                    <a:pt x="83" y="824"/>
                    <a:pt x="219" y="960"/>
                    <a:pt x="397" y="1042"/>
                  </a:cubicBezTo>
                  <a:cubicBezTo>
                    <a:pt x="478" y="1086"/>
                    <a:pt x="575" y="1111"/>
                    <a:pt x="671" y="1111"/>
                  </a:cubicBezTo>
                  <a:cubicBezTo>
                    <a:pt x="753" y="1111"/>
                    <a:pt x="833" y="1093"/>
                    <a:pt x="902" y="1056"/>
                  </a:cubicBezTo>
                  <a:cubicBezTo>
                    <a:pt x="1079" y="974"/>
                    <a:pt x="1189" y="769"/>
                    <a:pt x="1189" y="578"/>
                  </a:cubicBezTo>
                  <a:cubicBezTo>
                    <a:pt x="1175" y="373"/>
                    <a:pt x="1052" y="196"/>
                    <a:pt x="875" y="100"/>
                  </a:cubicBezTo>
                  <a:cubicBezTo>
                    <a:pt x="772" y="31"/>
                    <a:pt x="647" y="1"/>
                    <a:pt x="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
            <p:cNvSpPr/>
            <p:nvPr/>
          </p:nvSpPr>
          <p:spPr>
            <a:xfrm flipH="1">
              <a:off x="9200997" y="914733"/>
              <a:ext cx="66999" cy="48727"/>
            </a:xfrm>
            <a:custGeom>
              <a:avLst/>
              <a:gdLst/>
              <a:ahLst/>
              <a:cxnLst/>
              <a:rect l="l" t="t" r="r" b="b"/>
              <a:pathLst>
                <a:path w="506" h="368" extrusionOk="0">
                  <a:moveTo>
                    <a:pt x="305" y="0"/>
                  </a:moveTo>
                  <a:cubicBezTo>
                    <a:pt x="277" y="0"/>
                    <a:pt x="250" y="8"/>
                    <a:pt x="219" y="16"/>
                  </a:cubicBezTo>
                  <a:cubicBezTo>
                    <a:pt x="110" y="57"/>
                    <a:pt x="0" y="139"/>
                    <a:pt x="41" y="248"/>
                  </a:cubicBezTo>
                  <a:cubicBezTo>
                    <a:pt x="55" y="303"/>
                    <a:pt x="110" y="344"/>
                    <a:pt x="164" y="357"/>
                  </a:cubicBezTo>
                  <a:cubicBezTo>
                    <a:pt x="188" y="364"/>
                    <a:pt x="214" y="368"/>
                    <a:pt x="240" y="368"/>
                  </a:cubicBezTo>
                  <a:cubicBezTo>
                    <a:pt x="318" y="368"/>
                    <a:pt x="400" y="337"/>
                    <a:pt x="451" y="275"/>
                  </a:cubicBezTo>
                  <a:cubicBezTo>
                    <a:pt x="506" y="180"/>
                    <a:pt x="465" y="43"/>
                    <a:pt x="369" y="16"/>
                  </a:cubicBezTo>
                  <a:cubicBezTo>
                    <a:pt x="346" y="4"/>
                    <a:pt x="325" y="0"/>
                    <a:pt x="3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
            <p:cNvSpPr/>
            <p:nvPr/>
          </p:nvSpPr>
          <p:spPr>
            <a:xfrm flipH="1">
              <a:off x="9307589" y="886927"/>
              <a:ext cx="84742" cy="78387"/>
            </a:xfrm>
            <a:custGeom>
              <a:avLst/>
              <a:gdLst/>
              <a:ahLst/>
              <a:cxnLst/>
              <a:rect l="l" t="t" r="r" b="b"/>
              <a:pathLst>
                <a:path w="640" h="592" extrusionOk="0">
                  <a:moveTo>
                    <a:pt x="281" y="1"/>
                  </a:moveTo>
                  <a:cubicBezTo>
                    <a:pt x="272" y="1"/>
                    <a:pt x="353" y="46"/>
                    <a:pt x="243" y="76"/>
                  </a:cubicBezTo>
                  <a:cubicBezTo>
                    <a:pt x="175" y="103"/>
                    <a:pt x="107" y="117"/>
                    <a:pt x="66" y="171"/>
                  </a:cubicBezTo>
                  <a:cubicBezTo>
                    <a:pt x="38" y="212"/>
                    <a:pt x="25" y="240"/>
                    <a:pt x="25" y="281"/>
                  </a:cubicBezTo>
                  <a:cubicBezTo>
                    <a:pt x="1" y="446"/>
                    <a:pt x="152" y="592"/>
                    <a:pt x="308" y="592"/>
                  </a:cubicBezTo>
                  <a:cubicBezTo>
                    <a:pt x="332" y="592"/>
                    <a:pt x="356" y="588"/>
                    <a:pt x="380" y="581"/>
                  </a:cubicBezTo>
                  <a:cubicBezTo>
                    <a:pt x="571" y="540"/>
                    <a:pt x="639" y="281"/>
                    <a:pt x="530" y="130"/>
                  </a:cubicBezTo>
                  <a:cubicBezTo>
                    <a:pt x="475" y="76"/>
                    <a:pt x="407" y="48"/>
                    <a:pt x="339" y="21"/>
                  </a:cubicBezTo>
                  <a:cubicBezTo>
                    <a:pt x="299" y="7"/>
                    <a:pt x="284" y="1"/>
                    <a:pt x="2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
            <p:cNvSpPr/>
            <p:nvPr/>
          </p:nvSpPr>
          <p:spPr>
            <a:xfrm flipH="1">
              <a:off x="8861095" y="897387"/>
              <a:ext cx="101426" cy="100234"/>
            </a:xfrm>
            <a:custGeom>
              <a:avLst/>
              <a:gdLst/>
              <a:ahLst/>
              <a:cxnLst/>
              <a:rect l="l" t="t" r="r" b="b"/>
              <a:pathLst>
                <a:path w="766" h="757" extrusionOk="0">
                  <a:moveTo>
                    <a:pt x="506" y="0"/>
                  </a:moveTo>
                  <a:cubicBezTo>
                    <a:pt x="482" y="0"/>
                    <a:pt x="458" y="4"/>
                    <a:pt x="438" y="10"/>
                  </a:cubicBezTo>
                  <a:cubicBezTo>
                    <a:pt x="288" y="24"/>
                    <a:pt x="151" y="106"/>
                    <a:pt x="69" y="229"/>
                  </a:cubicBezTo>
                  <a:cubicBezTo>
                    <a:pt x="1" y="352"/>
                    <a:pt x="1" y="529"/>
                    <a:pt x="96" y="638"/>
                  </a:cubicBezTo>
                  <a:cubicBezTo>
                    <a:pt x="158" y="717"/>
                    <a:pt x="259" y="757"/>
                    <a:pt x="359" y="757"/>
                  </a:cubicBezTo>
                  <a:cubicBezTo>
                    <a:pt x="415" y="757"/>
                    <a:pt x="471" y="745"/>
                    <a:pt x="520" y="720"/>
                  </a:cubicBezTo>
                  <a:cubicBezTo>
                    <a:pt x="656" y="652"/>
                    <a:pt x="752" y="502"/>
                    <a:pt x="752" y="338"/>
                  </a:cubicBezTo>
                  <a:cubicBezTo>
                    <a:pt x="765" y="202"/>
                    <a:pt x="711" y="51"/>
                    <a:pt x="574" y="10"/>
                  </a:cubicBezTo>
                  <a:cubicBezTo>
                    <a:pt x="554" y="4"/>
                    <a:pt x="530" y="0"/>
                    <a:pt x="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
            <p:cNvSpPr/>
            <p:nvPr/>
          </p:nvSpPr>
          <p:spPr>
            <a:xfrm flipH="1">
              <a:off x="9419743" y="830387"/>
              <a:ext cx="108576" cy="87258"/>
            </a:xfrm>
            <a:custGeom>
              <a:avLst/>
              <a:gdLst/>
              <a:ahLst/>
              <a:cxnLst/>
              <a:rect l="l" t="t" r="r" b="b"/>
              <a:pathLst>
                <a:path w="820" h="659" extrusionOk="0">
                  <a:moveTo>
                    <a:pt x="424" y="0"/>
                  </a:moveTo>
                  <a:cubicBezTo>
                    <a:pt x="379" y="0"/>
                    <a:pt x="333" y="8"/>
                    <a:pt x="287" y="25"/>
                  </a:cubicBezTo>
                  <a:cubicBezTo>
                    <a:pt x="205" y="39"/>
                    <a:pt x="123" y="93"/>
                    <a:pt x="82" y="175"/>
                  </a:cubicBezTo>
                  <a:cubicBezTo>
                    <a:pt x="0" y="312"/>
                    <a:pt x="82" y="503"/>
                    <a:pt x="219" y="585"/>
                  </a:cubicBezTo>
                  <a:cubicBezTo>
                    <a:pt x="293" y="634"/>
                    <a:pt x="376" y="658"/>
                    <a:pt x="458" y="658"/>
                  </a:cubicBezTo>
                  <a:cubicBezTo>
                    <a:pt x="512" y="658"/>
                    <a:pt x="566" y="647"/>
                    <a:pt x="615" y="626"/>
                  </a:cubicBezTo>
                  <a:cubicBezTo>
                    <a:pt x="738" y="557"/>
                    <a:pt x="820" y="421"/>
                    <a:pt x="806" y="284"/>
                  </a:cubicBezTo>
                  <a:cubicBezTo>
                    <a:pt x="792" y="175"/>
                    <a:pt x="710" y="80"/>
                    <a:pt x="615" y="39"/>
                  </a:cubicBezTo>
                  <a:cubicBezTo>
                    <a:pt x="551" y="15"/>
                    <a:pt x="488" y="0"/>
                    <a:pt x="4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
            <p:cNvSpPr/>
            <p:nvPr/>
          </p:nvSpPr>
          <p:spPr>
            <a:xfrm flipH="1">
              <a:off x="8790783" y="954059"/>
              <a:ext cx="39723" cy="34294"/>
            </a:xfrm>
            <a:custGeom>
              <a:avLst/>
              <a:gdLst/>
              <a:ahLst/>
              <a:cxnLst/>
              <a:rect l="l" t="t" r="r" b="b"/>
              <a:pathLst>
                <a:path w="300" h="259" extrusionOk="0">
                  <a:moveTo>
                    <a:pt x="143" y="0"/>
                  </a:moveTo>
                  <a:cubicBezTo>
                    <a:pt x="132" y="0"/>
                    <a:pt x="121" y="2"/>
                    <a:pt x="110" y="6"/>
                  </a:cubicBezTo>
                  <a:cubicBezTo>
                    <a:pt x="28" y="33"/>
                    <a:pt x="1" y="156"/>
                    <a:pt x="69" y="224"/>
                  </a:cubicBezTo>
                  <a:cubicBezTo>
                    <a:pt x="87" y="247"/>
                    <a:pt x="116" y="258"/>
                    <a:pt x="146" y="258"/>
                  </a:cubicBezTo>
                  <a:cubicBezTo>
                    <a:pt x="204" y="258"/>
                    <a:pt x="269" y="219"/>
                    <a:pt x="287" y="156"/>
                  </a:cubicBezTo>
                  <a:cubicBezTo>
                    <a:pt x="299" y="73"/>
                    <a:pt x="218"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
            <p:cNvSpPr/>
            <p:nvPr/>
          </p:nvSpPr>
          <p:spPr>
            <a:xfrm flipH="1">
              <a:off x="9202852" y="998152"/>
              <a:ext cx="103147" cy="80903"/>
            </a:xfrm>
            <a:custGeom>
              <a:avLst/>
              <a:gdLst/>
              <a:ahLst/>
              <a:cxnLst/>
              <a:rect l="l" t="t" r="r" b="b"/>
              <a:pathLst>
                <a:path w="779" h="611" extrusionOk="0">
                  <a:moveTo>
                    <a:pt x="260" y="0"/>
                  </a:moveTo>
                  <a:cubicBezTo>
                    <a:pt x="192" y="0"/>
                    <a:pt x="110" y="0"/>
                    <a:pt x="69" y="55"/>
                  </a:cubicBezTo>
                  <a:cubicBezTo>
                    <a:pt x="1" y="110"/>
                    <a:pt x="28" y="219"/>
                    <a:pt x="69" y="287"/>
                  </a:cubicBezTo>
                  <a:cubicBezTo>
                    <a:pt x="124" y="396"/>
                    <a:pt x="205" y="492"/>
                    <a:pt x="301" y="546"/>
                  </a:cubicBezTo>
                  <a:cubicBezTo>
                    <a:pt x="369" y="589"/>
                    <a:pt x="443" y="610"/>
                    <a:pt x="515" y="610"/>
                  </a:cubicBezTo>
                  <a:cubicBezTo>
                    <a:pt x="559" y="610"/>
                    <a:pt x="601" y="603"/>
                    <a:pt x="642" y="587"/>
                  </a:cubicBezTo>
                  <a:cubicBezTo>
                    <a:pt x="670" y="574"/>
                    <a:pt x="697" y="574"/>
                    <a:pt x="711" y="546"/>
                  </a:cubicBezTo>
                  <a:cubicBezTo>
                    <a:pt x="738" y="519"/>
                    <a:pt x="752" y="492"/>
                    <a:pt x="752" y="465"/>
                  </a:cubicBezTo>
                  <a:cubicBezTo>
                    <a:pt x="779" y="355"/>
                    <a:pt x="738" y="246"/>
                    <a:pt x="670" y="164"/>
                  </a:cubicBezTo>
                  <a:cubicBezTo>
                    <a:pt x="574" y="55"/>
                    <a:pt x="410" y="14"/>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
            <p:cNvSpPr/>
            <p:nvPr/>
          </p:nvSpPr>
          <p:spPr>
            <a:xfrm flipH="1">
              <a:off x="9327585" y="993518"/>
              <a:ext cx="141149" cy="120493"/>
            </a:xfrm>
            <a:custGeom>
              <a:avLst/>
              <a:gdLst/>
              <a:ahLst/>
              <a:cxnLst/>
              <a:rect l="l" t="t" r="r" b="b"/>
              <a:pathLst>
                <a:path w="1066" h="910" extrusionOk="0">
                  <a:moveTo>
                    <a:pt x="520" y="0"/>
                  </a:moveTo>
                  <a:cubicBezTo>
                    <a:pt x="372" y="0"/>
                    <a:pt x="220" y="66"/>
                    <a:pt x="124" y="172"/>
                  </a:cubicBezTo>
                  <a:cubicBezTo>
                    <a:pt x="83" y="226"/>
                    <a:pt x="42" y="281"/>
                    <a:pt x="28" y="336"/>
                  </a:cubicBezTo>
                  <a:cubicBezTo>
                    <a:pt x="1" y="445"/>
                    <a:pt x="56" y="568"/>
                    <a:pt x="137" y="650"/>
                  </a:cubicBezTo>
                  <a:cubicBezTo>
                    <a:pt x="219" y="732"/>
                    <a:pt x="315" y="786"/>
                    <a:pt x="424" y="827"/>
                  </a:cubicBezTo>
                  <a:cubicBezTo>
                    <a:pt x="521" y="871"/>
                    <a:pt x="628" y="909"/>
                    <a:pt x="729" y="909"/>
                  </a:cubicBezTo>
                  <a:cubicBezTo>
                    <a:pt x="785" y="909"/>
                    <a:pt x="840" y="897"/>
                    <a:pt x="888" y="868"/>
                  </a:cubicBezTo>
                  <a:cubicBezTo>
                    <a:pt x="1011" y="800"/>
                    <a:pt x="1066" y="650"/>
                    <a:pt x="1052" y="513"/>
                  </a:cubicBezTo>
                  <a:cubicBezTo>
                    <a:pt x="1052" y="308"/>
                    <a:pt x="902" y="104"/>
                    <a:pt x="697" y="35"/>
                  </a:cubicBezTo>
                  <a:cubicBezTo>
                    <a:pt x="641" y="11"/>
                    <a:pt x="581" y="0"/>
                    <a:pt x="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
            <p:cNvSpPr/>
            <p:nvPr/>
          </p:nvSpPr>
          <p:spPr>
            <a:xfrm flipH="1">
              <a:off x="9454037" y="952338"/>
              <a:ext cx="47138" cy="41974"/>
            </a:xfrm>
            <a:custGeom>
              <a:avLst/>
              <a:gdLst/>
              <a:ahLst/>
              <a:cxnLst/>
              <a:rect l="l" t="t" r="r" b="b"/>
              <a:pathLst>
                <a:path w="356" h="317" extrusionOk="0">
                  <a:moveTo>
                    <a:pt x="163" y="0"/>
                  </a:moveTo>
                  <a:cubicBezTo>
                    <a:pt x="150" y="0"/>
                    <a:pt x="136" y="2"/>
                    <a:pt x="123" y="5"/>
                  </a:cubicBezTo>
                  <a:cubicBezTo>
                    <a:pt x="55" y="19"/>
                    <a:pt x="0" y="87"/>
                    <a:pt x="0" y="169"/>
                  </a:cubicBezTo>
                  <a:cubicBezTo>
                    <a:pt x="0" y="247"/>
                    <a:pt x="82" y="316"/>
                    <a:pt x="165" y="316"/>
                  </a:cubicBezTo>
                  <a:cubicBezTo>
                    <a:pt x="183" y="316"/>
                    <a:pt x="201" y="313"/>
                    <a:pt x="219" y="305"/>
                  </a:cubicBezTo>
                  <a:cubicBezTo>
                    <a:pt x="314" y="278"/>
                    <a:pt x="355" y="128"/>
                    <a:pt x="287" y="60"/>
                  </a:cubicBezTo>
                  <a:cubicBezTo>
                    <a:pt x="256" y="18"/>
                    <a:pt x="20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
            <p:cNvSpPr/>
            <p:nvPr/>
          </p:nvSpPr>
          <p:spPr>
            <a:xfrm flipH="1">
              <a:off x="9050974" y="1062240"/>
              <a:ext cx="88715" cy="86464"/>
            </a:xfrm>
            <a:custGeom>
              <a:avLst/>
              <a:gdLst/>
              <a:ahLst/>
              <a:cxnLst/>
              <a:rect l="l" t="t" r="r" b="b"/>
              <a:pathLst>
                <a:path w="670" h="653" extrusionOk="0">
                  <a:moveTo>
                    <a:pt x="433" y="0"/>
                  </a:moveTo>
                  <a:cubicBezTo>
                    <a:pt x="385" y="0"/>
                    <a:pt x="335" y="10"/>
                    <a:pt x="288" y="22"/>
                  </a:cubicBezTo>
                  <a:cubicBezTo>
                    <a:pt x="233" y="49"/>
                    <a:pt x="165" y="62"/>
                    <a:pt x="110" y="117"/>
                  </a:cubicBezTo>
                  <a:cubicBezTo>
                    <a:pt x="69" y="144"/>
                    <a:pt x="42" y="199"/>
                    <a:pt x="28" y="254"/>
                  </a:cubicBezTo>
                  <a:cubicBezTo>
                    <a:pt x="1" y="363"/>
                    <a:pt x="14" y="499"/>
                    <a:pt x="110" y="581"/>
                  </a:cubicBezTo>
                  <a:cubicBezTo>
                    <a:pt x="164" y="628"/>
                    <a:pt x="241" y="652"/>
                    <a:pt x="316" y="652"/>
                  </a:cubicBezTo>
                  <a:cubicBezTo>
                    <a:pt x="374" y="652"/>
                    <a:pt x="431" y="638"/>
                    <a:pt x="479" y="609"/>
                  </a:cubicBezTo>
                  <a:cubicBezTo>
                    <a:pt x="588" y="527"/>
                    <a:pt x="656" y="404"/>
                    <a:pt x="670" y="267"/>
                  </a:cubicBezTo>
                  <a:cubicBezTo>
                    <a:pt x="670" y="185"/>
                    <a:pt x="656" y="103"/>
                    <a:pt x="602" y="62"/>
                  </a:cubicBezTo>
                  <a:cubicBezTo>
                    <a:pt x="555" y="16"/>
                    <a:pt x="496"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
            <p:cNvSpPr/>
            <p:nvPr/>
          </p:nvSpPr>
          <p:spPr>
            <a:xfrm flipH="1">
              <a:off x="8882811" y="1035228"/>
              <a:ext cx="94144" cy="79049"/>
            </a:xfrm>
            <a:custGeom>
              <a:avLst/>
              <a:gdLst/>
              <a:ahLst/>
              <a:cxnLst/>
              <a:rect l="l" t="t" r="r" b="b"/>
              <a:pathLst>
                <a:path w="711" h="597" extrusionOk="0">
                  <a:moveTo>
                    <a:pt x="284" y="1"/>
                  </a:moveTo>
                  <a:cubicBezTo>
                    <a:pt x="267" y="1"/>
                    <a:pt x="247" y="7"/>
                    <a:pt x="219" y="21"/>
                  </a:cubicBezTo>
                  <a:cubicBezTo>
                    <a:pt x="110" y="75"/>
                    <a:pt x="1" y="185"/>
                    <a:pt x="14" y="307"/>
                  </a:cubicBezTo>
                  <a:cubicBezTo>
                    <a:pt x="28" y="417"/>
                    <a:pt x="137" y="485"/>
                    <a:pt x="233" y="526"/>
                  </a:cubicBezTo>
                  <a:cubicBezTo>
                    <a:pt x="304" y="561"/>
                    <a:pt x="395" y="597"/>
                    <a:pt x="480" y="597"/>
                  </a:cubicBezTo>
                  <a:cubicBezTo>
                    <a:pt x="494" y="597"/>
                    <a:pt x="507" y="596"/>
                    <a:pt x="519" y="594"/>
                  </a:cubicBezTo>
                  <a:cubicBezTo>
                    <a:pt x="615" y="567"/>
                    <a:pt x="711" y="485"/>
                    <a:pt x="697" y="376"/>
                  </a:cubicBezTo>
                  <a:cubicBezTo>
                    <a:pt x="697" y="335"/>
                    <a:pt x="670" y="294"/>
                    <a:pt x="642" y="253"/>
                  </a:cubicBezTo>
                  <a:cubicBezTo>
                    <a:pt x="588" y="185"/>
                    <a:pt x="506" y="130"/>
                    <a:pt x="424" y="89"/>
                  </a:cubicBezTo>
                  <a:cubicBezTo>
                    <a:pt x="343" y="49"/>
                    <a:pt x="329" y="1"/>
                    <a:pt x="2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
            <p:cNvSpPr/>
            <p:nvPr/>
          </p:nvSpPr>
          <p:spPr>
            <a:xfrm flipH="1">
              <a:off x="8665919" y="930623"/>
              <a:ext cx="61571" cy="57731"/>
            </a:xfrm>
            <a:custGeom>
              <a:avLst/>
              <a:gdLst/>
              <a:ahLst/>
              <a:cxnLst/>
              <a:rect l="l" t="t" r="r" b="b"/>
              <a:pathLst>
                <a:path w="465" h="436" extrusionOk="0">
                  <a:moveTo>
                    <a:pt x="245" y="1"/>
                  </a:moveTo>
                  <a:cubicBezTo>
                    <a:pt x="231" y="1"/>
                    <a:pt x="218" y="2"/>
                    <a:pt x="206" y="5"/>
                  </a:cubicBezTo>
                  <a:cubicBezTo>
                    <a:pt x="83" y="32"/>
                    <a:pt x="1" y="183"/>
                    <a:pt x="42" y="292"/>
                  </a:cubicBezTo>
                  <a:cubicBezTo>
                    <a:pt x="72" y="382"/>
                    <a:pt x="169" y="436"/>
                    <a:pt x="261" y="436"/>
                  </a:cubicBezTo>
                  <a:cubicBezTo>
                    <a:pt x="295" y="436"/>
                    <a:pt x="327" y="429"/>
                    <a:pt x="356" y="415"/>
                  </a:cubicBezTo>
                  <a:cubicBezTo>
                    <a:pt x="397" y="387"/>
                    <a:pt x="424" y="360"/>
                    <a:pt x="451" y="319"/>
                  </a:cubicBezTo>
                  <a:cubicBezTo>
                    <a:pt x="465" y="278"/>
                    <a:pt x="465" y="251"/>
                    <a:pt x="465" y="210"/>
                  </a:cubicBezTo>
                  <a:cubicBezTo>
                    <a:pt x="465" y="100"/>
                    <a:pt x="356" y="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
            <p:cNvSpPr/>
            <p:nvPr/>
          </p:nvSpPr>
          <p:spPr>
            <a:xfrm flipH="1">
              <a:off x="8759932" y="1026356"/>
              <a:ext cx="65146" cy="48462"/>
            </a:xfrm>
            <a:custGeom>
              <a:avLst/>
              <a:gdLst/>
              <a:ahLst/>
              <a:cxnLst/>
              <a:rect l="l" t="t" r="r" b="b"/>
              <a:pathLst>
                <a:path w="492" h="366" extrusionOk="0">
                  <a:moveTo>
                    <a:pt x="316" y="0"/>
                  </a:moveTo>
                  <a:cubicBezTo>
                    <a:pt x="283" y="0"/>
                    <a:pt x="250" y="7"/>
                    <a:pt x="219" y="19"/>
                  </a:cubicBezTo>
                  <a:cubicBezTo>
                    <a:pt x="164" y="47"/>
                    <a:pt x="123" y="101"/>
                    <a:pt x="69" y="156"/>
                  </a:cubicBezTo>
                  <a:cubicBezTo>
                    <a:pt x="41" y="197"/>
                    <a:pt x="0" y="265"/>
                    <a:pt x="28" y="320"/>
                  </a:cubicBezTo>
                  <a:cubicBezTo>
                    <a:pt x="55" y="333"/>
                    <a:pt x="82" y="347"/>
                    <a:pt x="123" y="361"/>
                  </a:cubicBezTo>
                  <a:cubicBezTo>
                    <a:pt x="145" y="364"/>
                    <a:pt x="167" y="366"/>
                    <a:pt x="189" y="366"/>
                  </a:cubicBezTo>
                  <a:cubicBezTo>
                    <a:pt x="267" y="366"/>
                    <a:pt x="347" y="345"/>
                    <a:pt x="410" y="293"/>
                  </a:cubicBezTo>
                  <a:cubicBezTo>
                    <a:pt x="478" y="224"/>
                    <a:pt x="492" y="88"/>
                    <a:pt x="424" y="33"/>
                  </a:cubicBezTo>
                  <a:cubicBezTo>
                    <a:pt x="394" y="11"/>
                    <a:pt x="355"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
            <p:cNvSpPr/>
            <p:nvPr/>
          </p:nvSpPr>
          <p:spPr>
            <a:xfrm flipH="1">
              <a:off x="9257007" y="462282"/>
              <a:ext cx="48992" cy="27939"/>
            </a:xfrm>
            <a:custGeom>
              <a:avLst/>
              <a:gdLst/>
              <a:ahLst/>
              <a:cxnLst/>
              <a:rect l="l" t="t" r="r" b="b"/>
              <a:pathLst>
                <a:path w="370" h="211" extrusionOk="0">
                  <a:moveTo>
                    <a:pt x="182" y="1"/>
                  </a:moveTo>
                  <a:cubicBezTo>
                    <a:pt x="144" y="1"/>
                    <a:pt x="107" y="11"/>
                    <a:pt x="69" y="33"/>
                  </a:cubicBezTo>
                  <a:cubicBezTo>
                    <a:pt x="55" y="33"/>
                    <a:pt x="42" y="47"/>
                    <a:pt x="28" y="61"/>
                  </a:cubicBezTo>
                  <a:cubicBezTo>
                    <a:pt x="1" y="88"/>
                    <a:pt x="14" y="142"/>
                    <a:pt x="42" y="170"/>
                  </a:cubicBezTo>
                  <a:cubicBezTo>
                    <a:pt x="83" y="197"/>
                    <a:pt x="124" y="211"/>
                    <a:pt x="165" y="211"/>
                  </a:cubicBezTo>
                  <a:cubicBezTo>
                    <a:pt x="219" y="211"/>
                    <a:pt x="287" y="211"/>
                    <a:pt x="342" y="183"/>
                  </a:cubicBezTo>
                  <a:cubicBezTo>
                    <a:pt x="369" y="129"/>
                    <a:pt x="328" y="47"/>
                    <a:pt x="274" y="20"/>
                  </a:cubicBezTo>
                  <a:cubicBezTo>
                    <a:pt x="243" y="7"/>
                    <a:pt x="212" y="1"/>
                    <a:pt x="1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
            <p:cNvSpPr/>
            <p:nvPr/>
          </p:nvSpPr>
          <p:spPr>
            <a:xfrm flipH="1">
              <a:off x="9455890" y="620250"/>
              <a:ext cx="39855" cy="47668"/>
            </a:xfrm>
            <a:custGeom>
              <a:avLst/>
              <a:gdLst/>
              <a:ahLst/>
              <a:cxnLst/>
              <a:rect l="l" t="t" r="r" b="b"/>
              <a:pathLst>
                <a:path w="301" h="360" extrusionOk="0">
                  <a:moveTo>
                    <a:pt x="164" y="1"/>
                  </a:moveTo>
                  <a:cubicBezTo>
                    <a:pt x="109" y="28"/>
                    <a:pt x="41" y="83"/>
                    <a:pt x="27" y="137"/>
                  </a:cubicBezTo>
                  <a:cubicBezTo>
                    <a:pt x="0" y="206"/>
                    <a:pt x="27" y="301"/>
                    <a:pt x="96" y="342"/>
                  </a:cubicBezTo>
                  <a:cubicBezTo>
                    <a:pt x="117" y="353"/>
                    <a:pt x="144" y="359"/>
                    <a:pt x="172" y="359"/>
                  </a:cubicBezTo>
                  <a:cubicBezTo>
                    <a:pt x="216" y="359"/>
                    <a:pt x="262" y="343"/>
                    <a:pt x="287" y="301"/>
                  </a:cubicBezTo>
                  <a:cubicBezTo>
                    <a:pt x="300" y="192"/>
                    <a:pt x="260" y="69"/>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
            <p:cNvSpPr/>
            <p:nvPr/>
          </p:nvSpPr>
          <p:spPr>
            <a:xfrm flipH="1">
              <a:off x="8861094" y="433152"/>
              <a:ext cx="48992" cy="35353"/>
            </a:xfrm>
            <a:custGeom>
              <a:avLst/>
              <a:gdLst/>
              <a:ahLst/>
              <a:cxnLst/>
              <a:rect l="l" t="t" r="r" b="b"/>
              <a:pathLst>
                <a:path w="370" h="267" extrusionOk="0">
                  <a:moveTo>
                    <a:pt x="219" y="1"/>
                  </a:moveTo>
                  <a:cubicBezTo>
                    <a:pt x="182" y="1"/>
                    <a:pt x="144" y="8"/>
                    <a:pt x="110" y="21"/>
                  </a:cubicBezTo>
                  <a:cubicBezTo>
                    <a:pt x="55" y="48"/>
                    <a:pt x="1" y="89"/>
                    <a:pt x="1" y="144"/>
                  </a:cubicBezTo>
                  <a:cubicBezTo>
                    <a:pt x="1" y="226"/>
                    <a:pt x="83" y="267"/>
                    <a:pt x="151" y="267"/>
                  </a:cubicBezTo>
                  <a:cubicBezTo>
                    <a:pt x="219" y="267"/>
                    <a:pt x="287" y="253"/>
                    <a:pt x="328" y="199"/>
                  </a:cubicBezTo>
                  <a:cubicBezTo>
                    <a:pt x="369" y="144"/>
                    <a:pt x="369" y="62"/>
                    <a:pt x="328" y="21"/>
                  </a:cubicBezTo>
                  <a:cubicBezTo>
                    <a:pt x="294" y="8"/>
                    <a:pt x="257" y="1"/>
                    <a:pt x="2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
            <p:cNvSpPr/>
            <p:nvPr/>
          </p:nvSpPr>
          <p:spPr>
            <a:xfrm flipH="1">
              <a:off x="8618912" y="716116"/>
              <a:ext cx="43430" cy="42371"/>
            </a:xfrm>
            <a:custGeom>
              <a:avLst/>
              <a:gdLst/>
              <a:ahLst/>
              <a:cxnLst/>
              <a:rect l="l" t="t" r="r" b="b"/>
              <a:pathLst>
                <a:path w="328" h="320" extrusionOk="0">
                  <a:moveTo>
                    <a:pt x="191" y="0"/>
                  </a:moveTo>
                  <a:cubicBezTo>
                    <a:pt x="137" y="41"/>
                    <a:pt x="96" y="69"/>
                    <a:pt x="55" y="123"/>
                  </a:cubicBezTo>
                  <a:cubicBezTo>
                    <a:pt x="14" y="178"/>
                    <a:pt x="0" y="246"/>
                    <a:pt x="41" y="301"/>
                  </a:cubicBezTo>
                  <a:cubicBezTo>
                    <a:pt x="67" y="313"/>
                    <a:pt x="95" y="320"/>
                    <a:pt x="123" y="320"/>
                  </a:cubicBezTo>
                  <a:cubicBezTo>
                    <a:pt x="186" y="320"/>
                    <a:pt x="249" y="289"/>
                    <a:pt x="287" y="233"/>
                  </a:cubicBezTo>
                  <a:cubicBezTo>
                    <a:pt x="328" y="151"/>
                    <a:pt x="287" y="28"/>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
            <p:cNvSpPr/>
            <p:nvPr/>
          </p:nvSpPr>
          <p:spPr>
            <a:xfrm flipH="1">
              <a:off x="8815942" y="410112"/>
              <a:ext cx="41709" cy="40385"/>
            </a:xfrm>
            <a:custGeom>
              <a:avLst/>
              <a:gdLst/>
              <a:ahLst/>
              <a:cxnLst/>
              <a:rect l="l" t="t" r="r" b="b"/>
              <a:pathLst>
                <a:path w="315" h="305" extrusionOk="0">
                  <a:moveTo>
                    <a:pt x="245" y="0"/>
                  </a:moveTo>
                  <a:cubicBezTo>
                    <a:pt x="223" y="0"/>
                    <a:pt x="203" y="23"/>
                    <a:pt x="192" y="45"/>
                  </a:cubicBezTo>
                  <a:cubicBezTo>
                    <a:pt x="178" y="113"/>
                    <a:pt x="124" y="168"/>
                    <a:pt x="55" y="195"/>
                  </a:cubicBezTo>
                  <a:cubicBezTo>
                    <a:pt x="28" y="195"/>
                    <a:pt x="1" y="222"/>
                    <a:pt x="14" y="263"/>
                  </a:cubicBezTo>
                  <a:cubicBezTo>
                    <a:pt x="14" y="291"/>
                    <a:pt x="42" y="304"/>
                    <a:pt x="69" y="304"/>
                  </a:cubicBezTo>
                  <a:lnTo>
                    <a:pt x="83" y="304"/>
                  </a:lnTo>
                  <a:cubicBezTo>
                    <a:pt x="192" y="277"/>
                    <a:pt x="287" y="182"/>
                    <a:pt x="315" y="72"/>
                  </a:cubicBezTo>
                  <a:cubicBezTo>
                    <a:pt x="315" y="45"/>
                    <a:pt x="301" y="4"/>
                    <a:pt x="260" y="4"/>
                  </a:cubicBezTo>
                  <a:cubicBezTo>
                    <a:pt x="255" y="2"/>
                    <a:pt x="250" y="0"/>
                    <a:pt x="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
            <p:cNvSpPr/>
            <p:nvPr/>
          </p:nvSpPr>
          <p:spPr>
            <a:xfrm flipH="1">
              <a:off x="9031111" y="334638"/>
              <a:ext cx="23569" cy="52567"/>
            </a:xfrm>
            <a:custGeom>
              <a:avLst/>
              <a:gdLst/>
              <a:ahLst/>
              <a:cxnLst/>
              <a:rect l="l" t="t" r="r" b="b"/>
              <a:pathLst>
                <a:path w="178" h="397" extrusionOk="0">
                  <a:moveTo>
                    <a:pt x="55" y="1"/>
                  </a:moveTo>
                  <a:cubicBezTo>
                    <a:pt x="14" y="14"/>
                    <a:pt x="0" y="42"/>
                    <a:pt x="0" y="69"/>
                  </a:cubicBezTo>
                  <a:lnTo>
                    <a:pt x="55" y="342"/>
                  </a:lnTo>
                  <a:cubicBezTo>
                    <a:pt x="55" y="369"/>
                    <a:pt x="82" y="397"/>
                    <a:pt x="110" y="397"/>
                  </a:cubicBezTo>
                  <a:lnTo>
                    <a:pt x="123" y="397"/>
                  </a:lnTo>
                  <a:cubicBezTo>
                    <a:pt x="151" y="383"/>
                    <a:pt x="178" y="356"/>
                    <a:pt x="164" y="328"/>
                  </a:cubicBezTo>
                  <a:lnTo>
                    <a:pt x="123" y="55"/>
                  </a:lnTo>
                  <a:cubicBezTo>
                    <a:pt x="110" y="14"/>
                    <a:pt x="82"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
            <p:cNvSpPr/>
            <p:nvPr/>
          </p:nvSpPr>
          <p:spPr>
            <a:xfrm flipH="1">
              <a:off x="9190139" y="367873"/>
              <a:ext cx="47138" cy="35618"/>
            </a:xfrm>
            <a:custGeom>
              <a:avLst/>
              <a:gdLst/>
              <a:ahLst/>
              <a:cxnLst/>
              <a:rect l="l" t="t" r="r" b="b"/>
              <a:pathLst>
                <a:path w="356" h="269" extrusionOk="0">
                  <a:moveTo>
                    <a:pt x="67" y="0"/>
                  </a:moveTo>
                  <a:cubicBezTo>
                    <a:pt x="53" y="0"/>
                    <a:pt x="39" y="3"/>
                    <a:pt x="28" y="9"/>
                  </a:cubicBezTo>
                  <a:cubicBezTo>
                    <a:pt x="14" y="36"/>
                    <a:pt x="1" y="64"/>
                    <a:pt x="28" y="91"/>
                  </a:cubicBezTo>
                  <a:cubicBezTo>
                    <a:pt x="82" y="173"/>
                    <a:pt x="178" y="241"/>
                    <a:pt x="274" y="268"/>
                  </a:cubicBezTo>
                  <a:lnTo>
                    <a:pt x="301" y="268"/>
                  </a:lnTo>
                  <a:cubicBezTo>
                    <a:pt x="328" y="268"/>
                    <a:pt x="342" y="255"/>
                    <a:pt x="355" y="227"/>
                  </a:cubicBezTo>
                  <a:cubicBezTo>
                    <a:pt x="355" y="186"/>
                    <a:pt x="342" y="159"/>
                    <a:pt x="315" y="146"/>
                  </a:cubicBezTo>
                  <a:cubicBezTo>
                    <a:pt x="233" y="132"/>
                    <a:pt x="164" y="91"/>
                    <a:pt x="123" y="23"/>
                  </a:cubicBezTo>
                  <a:cubicBezTo>
                    <a:pt x="107" y="7"/>
                    <a:pt x="87" y="0"/>
                    <a:pt x="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
            <p:cNvSpPr/>
            <p:nvPr/>
          </p:nvSpPr>
          <p:spPr>
            <a:xfrm flipH="1">
              <a:off x="9318447" y="443083"/>
              <a:ext cx="52567" cy="25423"/>
            </a:xfrm>
            <a:custGeom>
              <a:avLst/>
              <a:gdLst/>
              <a:ahLst/>
              <a:cxnLst/>
              <a:rect l="l" t="t" r="r" b="b"/>
              <a:pathLst>
                <a:path w="397" h="192" extrusionOk="0">
                  <a:moveTo>
                    <a:pt x="82" y="1"/>
                  </a:moveTo>
                  <a:cubicBezTo>
                    <a:pt x="41" y="1"/>
                    <a:pt x="14" y="14"/>
                    <a:pt x="0" y="42"/>
                  </a:cubicBezTo>
                  <a:cubicBezTo>
                    <a:pt x="0" y="83"/>
                    <a:pt x="14" y="110"/>
                    <a:pt x="41" y="124"/>
                  </a:cubicBezTo>
                  <a:lnTo>
                    <a:pt x="314" y="192"/>
                  </a:lnTo>
                  <a:lnTo>
                    <a:pt x="328" y="192"/>
                  </a:lnTo>
                  <a:cubicBezTo>
                    <a:pt x="355" y="192"/>
                    <a:pt x="382" y="178"/>
                    <a:pt x="396" y="151"/>
                  </a:cubicBezTo>
                  <a:cubicBezTo>
                    <a:pt x="396" y="124"/>
                    <a:pt x="382" y="83"/>
                    <a:pt x="355" y="83"/>
                  </a:cubicBezTo>
                  <a:lnTo>
                    <a:pt x="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
            <p:cNvSpPr/>
            <p:nvPr/>
          </p:nvSpPr>
          <p:spPr>
            <a:xfrm flipH="1">
              <a:off x="8909954" y="627532"/>
              <a:ext cx="23569" cy="56142"/>
            </a:xfrm>
            <a:custGeom>
              <a:avLst/>
              <a:gdLst/>
              <a:ahLst/>
              <a:cxnLst/>
              <a:rect l="l" t="t" r="r" b="b"/>
              <a:pathLst>
                <a:path w="178" h="424" extrusionOk="0">
                  <a:moveTo>
                    <a:pt x="123" y="0"/>
                  </a:moveTo>
                  <a:cubicBezTo>
                    <a:pt x="82" y="0"/>
                    <a:pt x="55" y="14"/>
                    <a:pt x="55" y="55"/>
                  </a:cubicBezTo>
                  <a:lnTo>
                    <a:pt x="0" y="355"/>
                  </a:lnTo>
                  <a:cubicBezTo>
                    <a:pt x="0" y="383"/>
                    <a:pt x="14" y="410"/>
                    <a:pt x="55" y="424"/>
                  </a:cubicBezTo>
                  <a:cubicBezTo>
                    <a:pt x="96" y="424"/>
                    <a:pt x="109" y="396"/>
                    <a:pt x="123" y="369"/>
                  </a:cubicBezTo>
                  <a:lnTo>
                    <a:pt x="164" y="69"/>
                  </a:lnTo>
                  <a:cubicBezTo>
                    <a:pt x="178" y="41"/>
                    <a:pt x="150"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
            <p:cNvSpPr/>
            <p:nvPr/>
          </p:nvSpPr>
          <p:spPr>
            <a:xfrm flipH="1">
              <a:off x="8694784" y="653882"/>
              <a:ext cx="30852" cy="42504"/>
            </a:xfrm>
            <a:custGeom>
              <a:avLst/>
              <a:gdLst/>
              <a:ahLst/>
              <a:cxnLst/>
              <a:rect l="l" t="t" r="r" b="b"/>
              <a:pathLst>
                <a:path w="233" h="321" extrusionOk="0">
                  <a:moveTo>
                    <a:pt x="167" y="1"/>
                  </a:moveTo>
                  <a:cubicBezTo>
                    <a:pt x="144" y="1"/>
                    <a:pt x="120" y="14"/>
                    <a:pt x="110" y="34"/>
                  </a:cubicBezTo>
                  <a:lnTo>
                    <a:pt x="14" y="238"/>
                  </a:lnTo>
                  <a:cubicBezTo>
                    <a:pt x="0" y="266"/>
                    <a:pt x="0" y="307"/>
                    <a:pt x="41" y="320"/>
                  </a:cubicBezTo>
                  <a:lnTo>
                    <a:pt x="69" y="320"/>
                  </a:lnTo>
                  <a:cubicBezTo>
                    <a:pt x="82" y="320"/>
                    <a:pt x="110" y="307"/>
                    <a:pt x="123" y="293"/>
                  </a:cubicBezTo>
                  <a:lnTo>
                    <a:pt x="219" y="88"/>
                  </a:lnTo>
                  <a:cubicBezTo>
                    <a:pt x="233" y="61"/>
                    <a:pt x="219" y="20"/>
                    <a:pt x="192" y="6"/>
                  </a:cubicBezTo>
                  <a:cubicBezTo>
                    <a:pt x="184" y="3"/>
                    <a:pt x="176"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
            <p:cNvSpPr/>
            <p:nvPr/>
          </p:nvSpPr>
          <p:spPr>
            <a:xfrm flipH="1">
              <a:off x="8636920" y="828136"/>
              <a:ext cx="52567" cy="21848"/>
            </a:xfrm>
            <a:custGeom>
              <a:avLst/>
              <a:gdLst/>
              <a:ahLst/>
              <a:cxnLst/>
              <a:rect l="l" t="t" r="r" b="b"/>
              <a:pathLst>
                <a:path w="397" h="165" extrusionOk="0">
                  <a:moveTo>
                    <a:pt x="328" y="1"/>
                  </a:moveTo>
                  <a:lnTo>
                    <a:pt x="55" y="56"/>
                  </a:lnTo>
                  <a:cubicBezTo>
                    <a:pt x="14" y="56"/>
                    <a:pt x="0" y="83"/>
                    <a:pt x="0" y="124"/>
                  </a:cubicBezTo>
                  <a:cubicBezTo>
                    <a:pt x="14" y="151"/>
                    <a:pt x="28" y="165"/>
                    <a:pt x="69" y="165"/>
                  </a:cubicBezTo>
                  <a:lnTo>
                    <a:pt x="342" y="124"/>
                  </a:lnTo>
                  <a:cubicBezTo>
                    <a:pt x="383" y="110"/>
                    <a:pt x="396" y="83"/>
                    <a:pt x="396" y="56"/>
                  </a:cubicBezTo>
                  <a:cubicBezTo>
                    <a:pt x="396" y="15"/>
                    <a:pt x="355" y="1"/>
                    <a:pt x="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
            <p:cNvSpPr/>
            <p:nvPr/>
          </p:nvSpPr>
          <p:spPr>
            <a:xfrm flipH="1">
              <a:off x="8852090" y="881365"/>
              <a:ext cx="50713" cy="71766"/>
            </a:xfrm>
            <a:custGeom>
              <a:avLst/>
              <a:gdLst/>
              <a:ahLst/>
              <a:cxnLst/>
              <a:rect l="l" t="t" r="r" b="b"/>
              <a:pathLst>
                <a:path w="383" h="542" extrusionOk="0">
                  <a:moveTo>
                    <a:pt x="61" y="0"/>
                  </a:moveTo>
                  <a:cubicBezTo>
                    <a:pt x="49" y="0"/>
                    <a:pt x="38" y="4"/>
                    <a:pt x="28" y="9"/>
                  </a:cubicBezTo>
                  <a:cubicBezTo>
                    <a:pt x="0" y="22"/>
                    <a:pt x="0" y="63"/>
                    <a:pt x="14" y="90"/>
                  </a:cubicBezTo>
                  <a:lnTo>
                    <a:pt x="260" y="514"/>
                  </a:lnTo>
                  <a:cubicBezTo>
                    <a:pt x="273" y="527"/>
                    <a:pt x="287" y="541"/>
                    <a:pt x="314" y="541"/>
                  </a:cubicBezTo>
                  <a:cubicBezTo>
                    <a:pt x="328" y="541"/>
                    <a:pt x="328" y="541"/>
                    <a:pt x="342" y="527"/>
                  </a:cubicBezTo>
                  <a:cubicBezTo>
                    <a:pt x="369" y="514"/>
                    <a:pt x="383" y="486"/>
                    <a:pt x="369" y="445"/>
                  </a:cubicBezTo>
                  <a:lnTo>
                    <a:pt x="110" y="36"/>
                  </a:lnTo>
                  <a:cubicBezTo>
                    <a:pt x="101" y="10"/>
                    <a:pt x="81" y="0"/>
                    <a:pt x="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
            <p:cNvSpPr/>
            <p:nvPr/>
          </p:nvSpPr>
          <p:spPr>
            <a:xfrm flipH="1">
              <a:off x="9067260" y="871567"/>
              <a:ext cx="19994" cy="45284"/>
            </a:xfrm>
            <a:custGeom>
              <a:avLst/>
              <a:gdLst/>
              <a:ahLst/>
              <a:cxnLst/>
              <a:rect l="l" t="t" r="r" b="b"/>
              <a:pathLst>
                <a:path w="151" h="342" extrusionOk="0">
                  <a:moveTo>
                    <a:pt x="83" y="1"/>
                  </a:moveTo>
                  <a:cubicBezTo>
                    <a:pt x="55" y="1"/>
                    <a:pt x="28" y="28"/>
                    <a:pt x="28" y="55"/>
                  </a:cubicBezTo>
                  <a:lnTo>
                    <a:pt x="1" y="274"/>
                  </a:lnTo>
                  <a:cubicBezTo>
                    <a:pt x="1" y="315"/>
                    <a:pt x="14" y="342"/>
                    <a:pt x="55" y="342"/>
                  </a:cubicBezTo>
                  <a:cubicBezTo>
                    <a:pt x="83" y="342"/>
                    <a:pt x="110" y="328"/>
                    <a:pt x="124" y="287"/>
                  </a:cubicBezTo>
                  <a:lnTo>
                    <a:pt x="137" y="69"/>
                  </a:lnTo>
                  <a:cubicBezTo>
                    <a:pt x="151" y="42"/>
                    <a:pt x="124" y="1"/>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
            <p:cNvSpPr/>
            <p:nvPr/>
          </p:nvSpPr>
          <p:spPr>
            <a:xfrm flipH="1">
              <a:off x="9094272" y="614821"/>
              <a:ext cx="20126" cy="36280"/>
            </a:xfrm>
            <a:custGeom>
              <a:avLst/>
              <a:gdLst/>
              <a:ahLst/>
              <a:cxnLst/>
              <a:rect l="l" t="t" r="r" b="b"/>
              <a:pathLst>
                <a:path w="152" h="274" extrusionOk="0">
                  <a:moveTo>
                    <a:pt x="97" y="1"/>
                  </a:moveTo>
                  <a:cubicBezTo>
                    <a:pt x="69" y="1"/>
                    <a:pt x="42" y="14"/>
                    <a:pt x="28" y="55"/>
                  </a:cubicBezTo>
                  <a:lnTo>
                    <a:pt x="15" y="206"/>
                  </a:lnTo>
                  <a:cubicBezTo>
                    <a:pt x="1" y="233"/>
                    <a:pt x="28" y="260"/>
                    <a:pt x="56" y="274"/>
                  </a:cubicBezTo>
                  <a:lnTo>
                    <a:pt x="69" y="274"/>
                  </a:lnTo>
                  <a:cubicBezTo>
                    <a:pt x="97" y="274"/>
                    <a:pt x="124" y="247"/>
                    <a:pt x="124" y="219"/>
                  </a:cubicBezTo>
                  <a:lnTo>
                    <a:pt x="151" y="69"/>
                  </a:lnTo>
                  <a:cubicBezTo>
                    <a:pt x="151" y="42"/>
                    <a:pt x="137" y="1"/>
                    <a:pt x="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
            <p:cNvSpPr/>
            <p:nvPr/>
          </p:nvSpPr>
          <p:spPr>
            <a:xfrm flipH="1">
              <a:off x="9443179" y="534579"/>
              <a:ext cx="47138" cy="33367"/>
            </a:xfrm>
            <a:custGeom>
              <a:avLst/>
              <a:gdLst/>
              <a:ahLst/>
              <a:cxnLst/>
              <a:rect l="l" t="t" r="r" b="b"/>
              <a:pathLst>
                <a:path w="356" h="252" extrusionOk="0">
                  <a:moveTo>
                    <a:pt x="72" y="1"/>
                  </a:moveTo>
                  <a:cubicBezTo>
                    <a:pt x="48" y="1"/>
                    <a:pt x="24" y="13"/>
                    <a:pt x="14" y="33"/>
                  </a:cubicBezTo>
                  <a:cubicBezTo>
                    <a:pt x="0" y="61"/>
                    <a:pt x="14" y="102"/>
                    <a:pt x="41" y="115"/>
                  </a:cubicBezTo>
                  <a:lnTo>
                    <a:pt x="259" y="238"/>
                  </a:lnTo>
                  <a:cubicBezTo>
                    <a:pt x="273" y="252"/>
                    <a:pt x="287" y="252"/>
                    <a:pt x="287" y="252"/>
                  </a:cubicBezTo>
                  <a:cubicBezTo>
                    <a:pt x="314" y="252"/>
                    <a:pt x="328" y="238"/>
                    <a:pt x="341" y="225"/>
                  </a:cubicBezTo>
                  <a:cubicBezTo>
                    <a:pt x="355" y="184"/>
                    <a:pt x="355" y="156"/>
                    <a:pt x="328" y="143"/>
                  </a:cubicBezTo>
                  <a:lnTo>
                    <a:pt x="96" y="6"/>
                  </a:lnTo>
                  <a:cubicBezTo>
                    <a:pt x="88" y="2"/>
                    <a:pt x="80"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
            <p:cNvSpPr/>
            <p:nvPr/>
          </p:nvSpPr>
          <p:spPr>
            <a:xfrm flipH="1">
              <a:off x="9568044" y="585293"/>
              <a:ext cx="47138" cy="26085"/>
            </a:xfrm>
            <a:custGeom>
              <a:avLst/>
              <a:gdLst/>
              <a:ahLst/>
              <a:cxnLst/>
              <a:rect l="l" t="t" r="r" b="b"/>
              <a:pathLst>
                <a:path w="356" h="197" extrusionOk="0">
                  <a:moveTo>
                    <a:pt x="60" y="0"/>
                  </a:moveTo>
                  <a:cubicBezTo>
                    <a:pt x="37" y="0"/>
                    <a:pt x="11" y="16"/>
                    <a:pt x="1" y="46"/>
                  </a:cubicBezTo>
                  <a:cubicBezTo>
                    <a:pt x="1" y="74"/>
                    <a:pt x="15" y="101"/>
                    <a:pt x="42" y="115"/>
                  </a:cubicBezTo>
                  <a:lnTo>
                    <a:pt x="274" y="197"/>
                  </a:lnTo>
                  <a:lnTo>
                    <a:pt x="288" y="197"/>
                  </a:lnTo>
                  <a:cubicBezTo>
                    <a:pt x="315" y="197"/>
                    <a:pt x="342" y="183"/>
                    <a:pt x="342" y="156"/>
                  </a:cubicBezTo>
                  <a:cubicBezTo>
                    <a:pt x="356" y="128"/>
                    <a:pt x="342" y="87"/>
                    <a:pt x="301" y="74"/>
                  </a:cubicBezTo>
                  <a:lnTo>
                    <a:pt x="83" y="5"/>
                  </a:lnTo>
                  <a:cubicBezTo>
                    <a:pt x="76" y="2"/>
                    <a:pt x="68" y="0"/>
                    <a:pt x="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
            <p:cNvSpPr/>
            <p:nvPr/>
          </p:nvSpPr>
          <p:spPr>
            <a:xfrm flipH="1">
              <a:off x="9692776" y="710554"/>
              <a:ext cx="32573" cy="25555"/>
            </a:xfrm>
            <a:custGeom>
              <a:avLst/>
              <a:gdLst/>
              <a:ahLst/>
              <a:cxnLst/>
              <a:rect l="l" t="t" r="r" b="b"/>
              <a:pathLst>
                <a:path w="246" h="193" extrusionOk="0">
                  <a:moveTo>
                    <a:pt x="74" y="0"/>
                  </a:moveTo>
                  <a:cubicBezTo>
                    <a:pt x="55" y="0"/>
                    <a:pt x="36" y="12"/>
                    <a:pt x="27" y="29"/>
                  </a:cubicBezTo>
                  <a:cubicBezTo>
                    <a:pt x="0" y="42"/>
                    <a:pt x="14" y="83"/>
                    <a:pt x="41" y="111"/>
                  </a:cubicBezTo>
                  <a:lnTo>
                    <a:pt x="137" y="179"/>
                  </a:lnTo>
                  <a:cubicBezTo>
                    <a:pt x="150" y="193"/>
                    <a:pt x="164" y="193"/>
                    <a:pt x="178" y="193"/>
                  </a:cubicBezTo>
                  <a:cubicBezTo>
                    <a:pt x="191" y="193"/>
                    <a:pt x="205" y="179"/>
                    <a:pt x="219" y="165"/>
                  </a:cubicBezTo>
                  <a:cubicBezTo>
                    <a:pt x="246" y="138"/>
                    <a:pt x="232" y="111"/>
                    <a:pt x="205" y="83"/>
                  </a:cubicBezTo>
                  <a:lnTo>
                    <a:pt x="109" y="15"/>
                  </a:lnTo>
                  <a:cubicBezTo>
                    <a:pt x="99" y="5"/>
                    <a:pt x="86" y="0"/>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
            <p:cNvSpPr/>
            <p:nvPr/>
          </p:nvSpPr>
          <p:spPr>
            <a:xfrm flipH="1">
              <a:off x="9578769" y="811982"/>
              <a:ext cx="23701" cy="47138"/>
            </a:xfrm>
            <a:custGeom>
              <a:avLst/>
              <a:gdLst/>
              <a:ahLst/>
              <a:cxnLst/>
              <a:rect l="l" t="t" r="r" b="b"/>
              <a:pathLst>
                <a:path w="179" h="356" extrusionOk="0">
                  <a:moveTo>
                    <a:pt x="123" y="0"/>
                  </a:moveTo>
                  <a:cubicBezTo>
                    <a:pt x="96" y="0"/>
                    <a:pt x="69" y="14"/>
                    <a:pt x="55" y="55"/>
                  </a:cubicBezTo>
                  <a:lnTo>
                    <a:pt x="14" y="273"/>
                  </a:lnTo>
                  <a:cubicBezTo>
                    <a:pt x="1" y="314"/>
                    <a:pt x="28" y="341"/>
                    <a:pt x="55" y="341"/>
                  </a:cubicBezTo>
                  <a:cubicBezTo>
                    <a:pt x="55" y="341"/>
                    <a:pt x="69" y="355"/>
                    <a:pt x="69" y="355"/>
                  </a:cubicBezTo>
                  <a:cubicBezTo>
                    <a:pt x="96" y="355"/>
                    <a:pt x="123" y="328"/>
                    <a:pt x="123" y="300"/>
                  </a:cubicBezTo>
                  <a:lnTo>
                    <a:pt x="178" y="82"/>
                  </a:lnTo>
                  <a:cubicBezTo>
                    <a:pt x="178" y="41"/>
                    <a:pt x="164"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
            <p:cNvSpPr/>
            <p:nvPr/>
          </p:nvSpPr>
          <p:spPr>
            <a:xfrm flipH="1">
              <a:off x="9374589" y="697313"/>
              <a:ext cx="28998" cy="36942"/>
            </a:xfrm>
            <a:custGeom>
              <a:avLst/>
              <a:gdLst/>
              <a:ahLst/>
              <a:cxnLst/>
              <a:rect l="l" t="t" r="r" b="b"/>
              <a:pathLst>
                <a:path w="219" h="279" extrusionOk="0">
                  <a:moveTo>
                    <a:pt x="71" y="1"/>
                  </a:moveTo>
                  <a:cubicBezTo>
                    <a:pt x="62" y="1"/>
                    <a:pt x="52" y="2"/>
                    <a:pt x="41" y="6"/>
                  </a:cubicBezTo>
                  <a:cubicBezTo>
                    <a:pt x="14" y="20"/>
                    <a:pt x="0" y="61"/>
                    <a:pt x="14" y="88"/>
                  </a:cubicBezTo>
                  <a:lnTo>
                    <a:pt x="96" y="238"/>
                  </a:lnTo>
                  <a:cubicBezTo>
                    <a:pt x="110" y="265"/>
                    <a:pt x="123" y="279"/>
                    <a:pt x="151" y="279"/>
                  </a:cubicBezTo>
                  <a:cubicBezTo>
                    <a:pt x="164" y="279"/>
                    <a:pt x="164" y="265"/>
                    <a:pt x="178" y="265"/>
                  </a:cubicBezTo>
                  <a:cubicBezTo>
                    <a:pt x="205" y="252"/>
                    <a:pt x="219" y="211"/>
                    <a:pt x="205" y="183"/>
                  </a:cubicBezTo>
                  <a:lnTo>
                    <a:pt x="123" y="33"/>
                  </a:lnTo>
                  <a:cubicBezTo>
                    <a:pt x="113" y="13"/>
                    <a:pt x="96" y="1"/>
                    <a:pt x="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
            <p:cNvSpPr/>
            <p:nvPr/>
          </p:nvSpPr>
          <p:spPr>
            <a:xfrm flipH="1">
              <a:off x="9508326" y="684204"/>
              <a:ext cx="45284" cy="51905"/>
            </a:xfrm>
            <a:custGeom>
              <a:avLst/>
              <a:gdLst/>
              <a:ahLst/>
              <a:cxnLst/>
              <a:rect l="l" t="t" r="r" b="b"/>
              <a:pathLst>
                <a:path w="342" h="392" extrusionOk="0">
                  <a:moveTo>
                    <a:pt x="75" y="0"/>
                  </a:moveTo>
                  <a:cubicBezTo>
                    <a:pt x="64" y="0"/>
                    <a:pt x="52" y="4"/>
                    <a:pt x="41" y="9"/>
                  </a:cubicBezTo>
                  <a:cubicBezTo>
                    <a:pt x="14" y="23"/>
                    <a:pt x="0" y="64"/>
                    <a:pt x="27" y="91"/>
                  </a:cubicBezTo>
                  <a:lnTo>
                    <a:pt x="219" y="364"/>
                  </a:lnTo>
                  <a:cubicBezTo>
                    <a:pt x="232" y="378"/>
                    <a:pt x="246" y="392"/>
                    <a:pt x="273" y="392"/>
                  </a:cubicBezTo>
                  <a:cubicBezTo>
                    <a:pt x="287" y="392"/>
                    <a:pt x="301" y="392"/>
                    <a:pt x="301" y="378"/>
                  </a:cubicBezTo>
                  <a:cubicBezTo>
                    <a:pt x="328" y="364"/>
                    <a:pt x="342" y="323"/>
                    <a:pt x="314" y="296"/>
                  </a:cubicBezTo>
                  <a:lnTo>
                    <a:pt x="123" y="23"/>
                  </a:lnTo>
                  <a:cubicBezTo>
                    <a:pt x="107" y="7"/>
                    <a:pt x="91" y="0"/>
                    <a:pt x="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
            <p:cNvSpPr/>
            <p:nvPr/>
          </p:nvSpPr>
          <p:spPr>
            <a:xfrm flipH="1">
              <a:off x="9347445" y="914998"/>
              <a:ext cx="41709" cy="65146"/>
            </a:xfrm>
            <a:custGeom>
              <a:avLst/>
              <a:gdLst/>
              <a:ahLst/>
              <a:cxnLst/>
              <a:rect l="l" t="t" r="r" b="b"/>
              <a:pathLst>
                <a:path w="315" h="492" extrusionOk="0">
                  <a:moveTo>
                    <a:pt x="246" y="0"/>
                  </a:moveTo>
                  <a:cubicBezTo>
                    <a:pt x="219" y="0"/>
                    <a:pt x="192" y="28"/>
                    <a:pt x="192" y="55"/>
                  </a:cubicBezTo>
                  <a:cubicBezTo>
                    <a:pt x="192" y="178"/>
                    <a:pt x="137" y="301"/>
                    <a:pt x="42" y="383"/>
                  </a:cubicBezTo>
                  <a:cubicBezTo>
                    <a:pt x="14" y="410"/>
                    <a:pt x="1" y="437"/>
                    <a:pt x="28" y="464"/>
                  </a:cubicBezTo>
                  <a:cubicBezTo>
                    <a:pt x="42" y="478"/>
                    <a:pt x="55" y="492"/>
                    <a:pt x="69" y="492"/>
                  </a:cubicBezTo>
                  <a:cubicBezTo>
                    <a:pt x="83" y="492"/>
                    <a:pt x="96" y="492"/>
                    <a:pt x="110" y="478"/>
                  </a:cubicBezTo>
                  <a:cubicBezTo>
                    <a:pt x="233" y="369"/>
                    <a:pt x="315" y="219"/>
                    <a:pt x="315" y="55"/>
                  </a:cubicBezTo>
                  <a:cubicBezTo>
                    <a:pt x="315" y="28"/>
                    <a:pt x="287" y="0"/>
                    <a:pt x="2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
            <p:cNvSpPr/>
            <p:nvPr/>
          </p:nvSpPr>
          <p:spPr>
            <a:xfrm flipH="1">
              <a:off x="9468602" y="960812"/>
              <a:ext cx="45284" cy="32043"/>
            </a:xfrm>
            <a:custGeom>
              <a:avLst/>
              <a:gdLst/>
              <a:ahLst/>
              <a:cxnLst/>
              <a:rect l="l" t="t" r="r" b="b"/>
              <a:pathLst>
                <a:path w="342" h="242" extrusionOk="0">
                  <a:moveTo>
                    <a:pt x="62" y="0"/>
                  </a:moveTo>
                  <a:cubicBezTo>
                    <a:pt x="46" y="0"/>
                    <a:pt x="30" y="7"/>
                    <a:pt x="14" y="23"/>
                  </a:cubicBezTo>
                  <a:cubicBezTo>
                    <a:pt x="1" y="50"/>
                    <a:pt x="14" y="91"/>
                    <a:pt x="42" y="105"/>
                  </a:cubicBezTo>
                  <a:lnTo>
                    <a:pt x="233" y="241"/>
                  </a:lnTo>
                  <a:lnTo>
                    <a:pt x="274" y="241"/>
                  </a:lnTo>
                  <a:cubicBezTo>
                    <a:pt x="287" y="241"/>
                    <a:pt x="315" y="228"/>
                    <a:pt x="315" y="214"/>
                  </a:cubicBezTo>
                  <a:cubicBezTo>
                    <a:pt x="342" y="187"/>
                    <a:pt x="328" y="146"/>
                    <a:pt x="301" y="132"/>
                  </a:cubicBezTo>
                  <a:lnTo>
                    <a:pt x="96" y="9"/>
                  </a:lnTo>
                  <a:cubicBezTo>
                    <a:pt x="85" y="4"/>
                    <a:pt x="74"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
            <p:cNvSpPr/>
            <p:nvPr/>
          </p:nvSpPr>
          <p:spPr>
            <a:xfrm flipH="1">
              <a:off x="9182856" y="1036684"/>
              <a:ext cx="30852" cy="42901"/>
            </a:xfrm>
            <a:custGeom>
              <a:avLst/>
              <a:gdLst/>
              <a:ahLst/>
              <a:cxnLst/>
              <a:rect l="l" t="t" r="r" b="b"/>
              <a:pathLst>
                <a:path w="233" h="324" extrusionOk="0">
                  <a:moveTo>
                    <a:pt x="162" y="1"/>
                  </a:moveTo>
                  <a:cubicBezTo>
                    <a:pt x="148" y="1"/>
                    <a:pt x="134" y="4"/>
                    <a:pt x="123" y="10"/>
                  </a:cubicBezTo>
                  <a:cubicBezTo>
                    <a:pt x="55" y="78"/>
                    <a:pt x="14" y="160"/>
                    <a:pt x="14" y="255"/>
                  </a:cubicBezTo>
                  <a:cubicBezTo>
                    <a:pt x="0" y="283"/>
                    <a:pt x="27" y="310"/>
                    <a:pt x="68" y="324"/>
                  </a:cubicBezTo>
                  <a:cubicBezTo>
                    <a:pt x="96" y="324"/>
                    <a:pt x="123" y="296"/>
                    <a:pt x="123" y="255"/>
                  </a:cubicBezTo>
                  <a:cubicBezTo>
                    <a:pt x="137" y="201"/>
                    <a:pt x="164" y="146"/>
                    <a:pt x="205" y="105"/>
                  </a:cubicBezTo>
                  <a:cubicBezTo>
                    <a:pt x="232" y="78"/>
                    <a:pt x="232" y="51"/>
                    <a:pt x="218" y="23"/>
                  </a:cubicBezTo>
                  <a:cubicBezTo>
                    <a:pt x="202" y="7"/>
                    <a:pt x="182" y="1"/>
                    <a:pt x="1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
            <p:cNvSpPr/>
            <p:nvPr/>
          </p:nvSpPr>
          <p:spPr>
            <a:xfrm flipH="1">
              <a:off x="8978676" y="1056546"/>
              <a:ext cx="27144" cy="28468"/>
            </a:xfrm>
            <a:custGeom>
              <a:avLst/>
              <a:gdLst/>
              <a:ahLst/>
              <a:cxnLst/>
              <a:rect l="l" t="t" r="r" b="b"/>
              <a:pathLst>
                <a:path w="205" h="215" extrusionOk="0">
                  <a:moveTo>
                    <a:pt x="65" y="1"/>
                  </a:moveTo>
                  <a:cubicBezTo>
                    <a:pt x="52" y="1"/>
                    <a:pt x="39" y="4"/>
                    <a:pt x="27" y="10"/>
                  </a:cubicBezTo>
                  <a:cubicBezTo>
                    <a:pt x="0" y="37"/>
                    <a:pt x="0" y="65"/>
                    <a:pt x="14" y="92"/>
                  </a:cubicBezTo>
                  <a:lnTo>
                    <a:pt x="96" y="187"/>
                  </a:lnTo>
                  <a:cubicBezTo>
                    <a:pt x="109" y="201"/>
                    <a:pt x="123" y="215"/>
                    <a:pt x="137" y="215"/>
                  </a:cubicBezTo>
                  <a:cubicBezTo>
                    <a:pt x="150" y="215"/>
                    <a:pt x="164" y="215"/>
                    <a:pt x="178" y="201"/>
                  </a:cubicBezTo>
                  <a:cubicBezTo>
                    <a:pt x="205" y="187"/>
                    <a:pt x="205" y="146"/>
                    <a:pt x="191" y="119"/>
                  </a:cubicBezTo>
                  <a:lnTo>
                    <a:pt x="109" y="24"/>
                  </a:lnTo>
                  <a:cubicBezTo>
                    <a:pt x="101" y="8"/>
                    <a:pt x="84" y="1"/>
                    <a:pt x="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
            <p:cNvSpPr/>
            <p:nvPr/>
          </p:nvSpPr>
          <p:spPr>
            <a:xfrm flipH="1">
              <a:off x="9229862" y="838596"/>
              <a:ext cx="27276" cy="25820"/>
            </a:xfrm>
            <a:custGeom>
              <a:avLst/>
              <a:gdLst/>
              <a:ahLst/>
              <a:cxnLst/>
              <a:rect l="l" t="t" r="r" b="b"/>
              <a:pathLst>
                <a:path w="206" h="195" extrusionOk="0">
                  <a:moveTo>
                    <a:pt x="144" y="0"/>
                  </a:moveTo>
                  <a:cubicBezTo>
                    <a:pt x="138" y="0"/>
                    <a:pt x="131" y="1"/>
                    <a:pt x="123" y="4"/>
                  </a:cubicBezTo>
                  <a:cubicBezTo>
                    <a:pt x="96" y="18"/>
                    <a:pt x="82" y="45"/>
                    <a:pt x="82" y="72"/>
                  </a:cubicBezTo>
                  <a:cubicBezTo>
                    <a:pt x="55" y="72"/>
                    <a:pt x="14" y="86"/>
                    <a:pt x="14" y="127"/>
                  </a:cubicBezTo>
                  <a:cubicBezTo>
                    <a:pt x="0" y="154"/>
                    <a:pt x="28" y="195"/>
                    <a:pt x="55" y="195"/>
                  </a:cubicBezTo>
                  <a:lnTo>
                    <a:pt x="82" y="195"/>
                  </a:lnTo>
                  <a:cubicBezTo>
                    <a:pt x="110" y="195"/>
                    <a:pt x="151" y="181"/>
                    <a:pt x="164" y="154"/>
                  </a:cubicBezTo>
                  <a:cubicBezTo>
                    <a:pt x="205" y="127"/>
                    <a:pt x="205" y="86"/>
                    <a:pt x="205" y="45"/>
                  </a:cubicBezTo>
                  <a:cubicBezTo>
                    <a:pt x="194" y="23"/>
                    <a:pt x="174" y="0"/>
                    <a:pt x="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
            <p:cNvSpPr/>
            <p:nvPr/>
          </p:nvSpPr>
          <p:spPr>
            <a:xfrm flipH="1">
              <a:off x="9202851" y="677451"/>
              <a:ext cx="39855" cy="22510"/>
            </a:xfrm>
            <a:custGeom>
              <a:avLst/>
              <a:gdLst/>
              <a:ahLst/>
              <a:cxnLst/>
              <a:rect l="l" t="t" r="r" b="b"/>
              <a:pathLst>
                <a:path w="301" h="170" extrusionOk="0">
                  <a:moveTo>
                    <a:pt x="54" y="1"/>
                  </a:moveTo>
                  <a:cubicBezTo>
                    <a:pt x="29" y="1"/>
                    <a:pt x="11" y="16"/>
                    <a:pt x="1" y="47"/>
                  </a:cubicBezTo>
                  <a:cubicBezTo>
                    <a:pt x="1" y="74"/>
                    <a:pt x="14" y="115"/>
                    <a:pt x="42" y="115"/>
                  </a:cubicBezTo>
                  <a:lnTo>
                    <a:pt x="219" y="170"/>
                  </a:lnTo>
                  <a:lnTo>
                    <a:pt x="233" y="170"/>
                  </a:lnTo>
                  <a:cubicBezTo>
                    <a:pt x="260" y="170"/>
                    <a:pt x="287" y="156"/>
                    <a:pt x="301" y="129"/>
                  </a:cubicBezTo>
                  <a:cubicBezTo>
                    <a:pt x="301" y="101"/>
                    <a:pt x="287" y="60"/>
                    <a:pt x="246" y="47"/>
                  </a:cubicBezTo>
                  <a:lnTo>
                    <a:pt x="82" y="6"/>
                  </a:lnTo>
                  <a:cubicBezTo>
                    <a:pt x="72" y="2"/>
                    <a:pt x="63" y="1"/>
                    <a:pt x="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
            <p:cNvSpPr/>
            <p:nvPr/>
          </p:nvSpPr>
          <p:spPr>
            <a:xfrm flipH="1">
              <a:off x="8638774" y="499755"/>
              <a:ext cx="30852" cy="39326"/>
            </a:xfrm>
            <a:custGeom>
              <a:avLst/>
              <a:gdLst/>
              <a:ahLst/>
              <a:cxnLst/>
              <a:rect l="l" t="t" r="r" b="b"/>
              <a:pathLst>
                <a:path w="233" h="297" extrusionOk="0">
                  <a:moveTo>
                    <a:pt x="154" y="1"/>
                  </a:moveTo>
                  <a:cubicBezTo>
                    <a:pt x="135" y="1"/>
                    <a:pt x="118" y="7"/>
                    <a:pt x="110" y="23"/>
                  </a:cubicBezTo>
                  <a:lnTo>
                    <a:pt x="14" y="201"/>
                  </a:lnTo>
                  <a:cubicBezTo>
                    <a:pt x="1" y="228"/>
                    <a:pt x="1" y="269"/>
                    <a:pt x="28" y="283"/>
                  </a:cubicBezTo>
                  <a:cubicBezTo>
                    <a:pt x="42" y="296"/>
                    <a:pt x="55" y="296"/>
                    <a:pt x="69" y="296"/>
                  </a:cubicBezTo>
                  <a:cubicBezTo>
                    <a:pt x="83" y="296"/>
                    <a:pt x="110" y="283"/>
                    <a:pt x="110" y="269"/>
                  </a:cubicBezTo>
                  <a:lnTo>
                    <a:pt x="219" y="92"/>
                  </a:lnTo>
                  <a:cubicBezTo>
                    <a:pt x="233" y="64"/>
                    <a:pt x="219" y="23"/>
                    <a:pt x="192" y="10"/>
                  </a:cubicBezTo>
                  <a:cubicBezTo>
                    <a:pt x="180" y="4"/>
                    <a:pt x="167"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
            <p:cNvSpPr/>
            <p:nvPr/>
          </p:nvSpPr>
          <p:spPr>
            <a:xfrm flipH="1">
              <a:off x="8568198" y="641965"/>
              <a:ext cx="14565" cy="21848"/>
            </a:xfrm>
            <a:custGeom>
              <a:avLst/>
              <a:gdLst/>
              <a:ahLst/>
              <a:cxnLst/>
              <a:rect l="l" t="t" r="r" b="b"/>
              <a:pathLst>
                <a:path w="110" h="165" extrusionOk="0">
                  <a:moveTo>
                    <a:pt x="55" y="1"/>
                  </a:moveTo>
                  <a:cubicBezTo>
                    <a:pt x="27" y="1"/>
                    <a:pt x="0" y="28"/>
                    <a:pt x="0" y="55"/>
                  </a:cubicBezTo>
                  <a:lnTo>
                    <a:pt x="0" y="110"/>
                  </a:lnTo>
                  <a:cubicBezTo>
                    <a:pt x="0" y="137"/>
                    <a:pt x="27" y="164"/>
                    <a:pt x="55" y="164"/>
                  </a:cubicBezTo>
                  <a:cubicBezTo>
                    <a:pt x="82" y="164"/>
                    <a:pt x="109" y="137"/>
                    <a:pt x="109" y="110"/>
                  </a:cubicBezTo>
                  <a:lnTo>
                    <a:pt x="109" y="55"/>
                  </a:lnTo>
                  <a:cubicBezTo>
                    <a:pt x="109" y="28"/>
                    <a:pt x="82"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7"/>
          <p:cNvGrpSpPr/>
          <p:nvPr/>
        </p:nvGrpSpPr>
        <p:grpSpPr>
          <a:xfrm>
            <a:off x="-1288885" y="-456984"/>
            <a:ext cx="2700735" cy="1609606"/>
            <a:chOff x="-154310" y="-424234"/>
            <a:chExt cx="2700735" cy="1609606"/>
          </a:xfrm>
        </p:grpSpPr>
        <p:grpSp>
          <p:nvGrpSpPr>
            <p:cNvPr id="1147" name="Google Shape;1147;p7"/>
            <p:cNvGrpSpPr/>
            <p:nvPr/>
          </p:nvGrpSpPr>
          <p:grpSpPr>
            <a:xfrm>
              <a:off x="-154310" y="-72358"/>
              <a:ext cx="2534062" cy="945491"/>
              <a:chOff x="-154310" y="-72358"/>
              <a:chExt cx="2534062" cy="945491"/>
            </a:xfrm>
          </p:grpSpPr>
          <p:sp>
            <p:nvSpPr>
              <p:cNvPr id="1148" name="Google Shape;1148;p7"/>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 name="Google Shape;1151;p7"/>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 name="Google Shape;1153;p7"/>
            <p:cNvGrpSpPr/>
            <p:nvPr/>
          </p:nvGrpSpPr>
          <p:grpSpPr>
            <a:xfrm>
              <a:off x="972804" y="748799"/>
              <a:ext cx="351221" cy="324497"/>
              <a:chOff x="972804" y="748799"/>
              <a:chExt cx="351221" cy="324497"/>
            </a:xfrm>
          </p:grpSpPr>
          <p:sp>
            <p:nvSpPr>
              <p:cNvPr id="1154" name="Google Shape;1154;p7"/>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7"/>
            <p:cNvGrpSpPr/>
            <p:nvPr/>
          </p:nvGrpSpPr>
          <p:grpSpPr>
            <a:xfrm rot="1800145">
              <a:off x="1294691" y="483968"/>
              <a:ext cx="412865" cy="381479"/>
              <a:chOff x="972804" y="748799"/>
              <a:chExt cx="351221" cy="324497"/>
            </a:xfrm>
          </p:grpSpPr>
          <p:sp>
            <p:nvSpPr>
              <p:cNvPr id="1167" name="Google Shape;1167;p7"/>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7"/>
            <p:cNvGrpSpPr/>
            <p:nvPr/>
          </p:nvGrpSpPr>
          <p:grpSpPr>
            <a:xfrm rot="1800174">
              <a:off x="586120" y="512005"/>
              <a:ext cx="302796" cy="279785"/>
              <a:chOff x="972804" y="748799"/>
              <a:chExt cx="351221" cy="324497"/>
            </a:xfrm>
          </p:grpSpPr>
          <p:sp>
            <p:nvSpPr>
              <p:cNvPr id="1180" name="Google Shape;1180;p7"/>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7"/>
            <p:cNvGrpSpPr/>
            <p:nvPr/>
          </p:nvGrpSpPr>
          <p:grpSpPr>
            <a:xfrm rot="3362934">
              <a:off x="34623" y="148358"/>
              <a:ext cx="440468" cy="406972"/>
              <a:chOff x="972804" y="748799"/>
              <a:chExt cx="351221" cy="324497"/>
            </a:xfrm>
          </p:grpSpPr>
          <p:sp>
            <p:nvSpPr>
              <p:cNvPr id="1193" name="Google Shape;1193;p7"/>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7"/>
            <p:cNvGrpSpPr/>
            <p:nvPr/>
          </p:nvGrpSpPr>
          <p:grpSpPr>
            <a:xfrm rot="4236221">
              <a:off x="395674" y="-343041"/>
              <a:ext cx="497800" cy="459935"/>
              <a:chOff x="972804" y="748799"/>
              <a:chExt cx="351221" cy="324497"/>
            </a:xfrm>
          </p:grpSpPr>
          <p:sp>
            <p:nvSpPr>
              <p:cNvPr id="1206" name="Google Shape;1206;p7"/>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7"/>
            <p:cNvGrpSpPr/>
            <p:nvPr/>
          </p:nvGrpSpPr>
          <p:grpSpPr>
            <a:xfrm rot="4415375">
              <a:off x="740911" y="85210"/>
              <a:ext cx="440462" cy="406979"/>
              <a:chOff x="972804" y="748799"/>
              <a:chExt cx="351221" cy="324497"/>
            </a:xfrm>
          </p:grpSpPr>
          <p:sp>
            <p:nvSpPr>
              <p:cNvPr id="1219" name="Google Shape;1219;p7"/>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7"/>
            <p:cNvGrpSpPr/>
            <p:nvPr/>
          </p:nvGrpSpPr>
          <p:grpSpPr>
            <a:xfrm rot="3527950">
              <a:off x="1224872" y="148572"/>
              <a:ext cx="302786" cy="279793"/>
              <a:chOff x="972804" y="748799"/>
              <a:chExt cx="351221" cy="324497"/>
            </a:xfrm>
          </p:grpSpPr>
          <p:sp>
            <p:nvSpPr>
              <p:cNvPr id="1232" name="Google Shape;1232;p7"/>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7"/>
            <p:cNvGrpSpPr/>
            <p:nvPr/>
          </p:nvGrpSpPr>
          <p:grpSpPr>
            <a:xfrm rot="1940993">
              <a:off x="1713471" y="-18418"/>
              <a:ext cx="302788" cy="279777"/>
              <a:chOff x="972804" y="748799"/>
              <a:chExt cx="351221" cy="324497"/>
            </a:xfrm>
          </p:grpSpPr>
          <p:sp>
            <p:nvSpPr>
              <p:cNvPr id="1245" name="Google Shape;1245;p7"/>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7"/>
            <p:cNvGrpSpPr/>
            <p:nvPr/>
          </p:nvGrpSpPr>
          <p:grpSpPr>
            <a:xfrm rot="3884446">
              <a:off x="2079408" y="-173112"/>
              <a:ext cx="412857" cy="381474"/>
              <a:chOff x="972804" y="748799"/>
              <a:chExt cx="351221" cy="324497"/>
            </a:xfrm>
          </p:grpSpPr>
          <p:sp>
            <p:nvSpPr>
              <p:cNvPr id="1258" name="Google Shape;1258;p7"/>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7"/>
            <p:cNvGrpSpPr/>
            <p:nvPr/>
          </p:nvGrpSpPr>
          <p:grpSpPr>
            <a:xfrm rot="3397333">
              <a:off x="1328020" y="-247032"/>
              <a:ext cx="412854" cy="381468"/>
              <a:chOff x="972804" y="748799"/>
              <a:chExt cx="351221" cy="324497"/>
            </a:xfrm>
          </p:grpSpPr>
          <p:sp>
            <p:nvSpPr>
              <p:cNvPr id="1271" name="Google Shape;1271;p7"/>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83" name="Google Shape;1283;p7"/>
          <p:cNvSpPr/>
          <p:nvPr/>
        </p:nvSpPr>
        <p:spPr>
          <a:xfrm>
            <a:off x="-732649" y="1529482"/>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
          <p:cNvSpPr/>
          <p:nvPr/>
        </p:nvSpPr>
        <p:spPr>
          <a:xfrm>
            <a:off x="4374875" y="278475"/>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
          <p:cNvSpPr txBox="1">
            <a:spLocks noGrp="1"/>
          </p:cNvSpPr>
          <p:nvPr>
            <p:ph type="body" idx="1"/>
          </p:nvPr>
        </p:nvSpPr>
        <p:spPr>
          <a:xfrm>
            <a:off x="720000" y="2100475"/>
            <a:ext cx="3852000" cy="224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AutoNum type="arabicPeriod"/>
              <a:defRPr/>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1600"/>
              </a:spcBef>
              <a:spcAft>
                <a:spcPts val="0"/>
              </a:spcAft>
              <a:buSzPts val="1400"/>
              <a:buAutoNum type="romanLcPeriod"/>
              <a:defRPr/>
            </a:lvl3pPr>
            <a:lvl4pPr marL="1828800" lvl="3" indent="-317500" rtl="0">
              <a:lnSpc>
                <a:spcPct val="115000"/>
              </a:lnSpc>
              <a:spcBef>
                <a:spcPts val="1600"/>
              </a:spcBef>
              <a:spcAft>
                <a:spcPts val="0"/>
              </a:spcAft>
              <a:buSzPts val="1400"/>
              <a:buAutoNum type="arabicPeriod"/>
              <a:defRPr/>
            </a:lvl4pPr>
            <a:lvl5pPr marL="2286000" lvl="4" indent="-317500" rtl="0">
              <a:lnSpc>
                <a:spcPct val="115000"/>
              </a:lnSpc>
              <a:spcBef>
                <a:spcPts val="1600"/>
              </a:spcBef>
              <a:spcAft>
                <a:spcPts val="0"/>
              </a:spcAft>
              <a:buSzPts val="1400"/>
              <a:buAutoNum type="alphaLcPeriod"/>
              <a:defRPr/>
            </a:lvl5pPr>
            <a:lvl6pPr marL="2743200" lvl="5" indent="-317500" rtl="0">
              <a:lnSpc>
                <a:spcPct val="115000"/>
              </a:lnSpc>
              <a:spcBef>
                <a:spcPts val="1600"/>
              </a:spcBef>
              <a:spcAft>
                <a:spcPts val="0"/>
              </a:spcAft>
              <a:buSzPts val="1400"/>
              <a:buAutoNum type="romanLcPeriod"/>
              <a:defRPr/>
            </a:lvl6pPr>
            <a:lvl7pPr marL="3200400" lvl="6" indent="-317500" rtl="0">
              <a:lnSpc>
                <a:spcPct val="115000"/>
              </a:lnSpc>
              <a:spcBef>
                <a:spcPts val="1600"/>
              </a:spcBef>
              <a:spcAft>
                <a:spcPts val="0"/>
              </a:spcAft>
              <a:buSzPts val="1400"/>
              <a:buAutoNum type="arabicPeriod"/>
              <a:defRPr/>
            </a:lvl7pPr>
            <a:lvl8pPr marL="3657600" lvl="7" indent="-317500" rtl="0">
              <a:lnSpc>
                <a:spcPct val="115000"/>
              </a:lnSpc>
              <a:spcBef>
                <a:spcPts val="1600"/>
              </a:spcBef>
              <a:spcAft>
                <a:spcPts val="0"/>
              </a:spcAft>
              <a:buSzPts val="1400"/>
              <a:buAutoNum type="alphaLcPeriod"/>
              <a:defRPr/>
            </a:lvl8pPr>
            <a:lvl9pPr marL="4114800" lvl="8" indent="-317500" rtl="0">
              <a:lnSpc>
                <a:spcPct val="115000"/>
              </a:lnSpc>
              <a:spcBef>
                <a:spcPts val="1600"/>
              </a:spcBef>
              <a:spcAft>
                <a:spcPts val="1600"/>
              </a:spcAft>
              <a:buSzPts val="1400"/>
              <a:buAutoNum type="romanLcPeriod"/>
              <a:defRPr/>
            </a:lvl9pPr>
          </a:lstStyle>
          <a:p>
            <a:endParaRPr/>
          </a:p>
        </p:txBody>
      </p:sp>
      <p:sp>
        <p:nvSpPr>
          <p:cNvPr id="1286" name="Google Shape;1286;p7"/>
          <p:cNvSpPr txBox="1">
            <a:spLocks noGrp="1"/>
          </p:cNvSpPr>
          <p:nvPr>
            <p:ph type="title"/>
          </p:nvPr>
        </p:nvSpPr>
        <p:spPr>
          <a:xfrm>
            <a:off x="720000" y="796625"/>
            <a:ext cx="3852000" cy="1303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87" name="Google Shape;1287;p7"/>
          <p:cNvSpPr>
            <a:spLocks noGrp="1"/>
          </p:cNvSpPr>
          <p:nvPr>
            <p:ph type="pic" idx="2"/>
          </p:nvPr>
        </p:nvSpPr>
        <p:spPr>
          <a:xfrm>
            <a:off x="4959800" y="836250"/>
            <a:ext cx="3471000" cy="3471000"/>
          </a:xfrm>
          <a:prstGeom prst="ellipse">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14"/>
        <p:cNvGrpSpPr/>
        <p:nvPr/>
      </p:nvGrpSpPr>
      <p:grpSpPr>
        <a:xfrm>
          <a:off x="0" y="0"/>
          <a:ext cx="0" cy="0"/>
          <a:chOff x="0" y="0"/>
          <a:chExt cx="0" cy="0"/>
        </a:xfrm>
      </p:grpSpPr>
      <p:grpSp>
        <p:nvGrpSpPr>
          <p:cNvPr id="1515" name="Google Shape;1515;p9"/>
          <p:cNvGrpSpPr/>
          <p:nvPr/>
        </p:nvGrpSpPr>
        <p:grpSpPr>
          <a:xfrm>
            <a:off x="-1165825" y="360073"/>
            <a:ext cx="10383013" cy="5348481"/>
            <a:chOff x="25" y="433264"/>
            <a:chExt cx="9144001" cy="4710243"/>
          </a:xfrm>
        </p:grpSpPr>
        <p:sp>
          <p:nvSpPr>
            <p:cNvPr id="1516" name="Google Shape;1516;p9"/>
            <p:cNvSpPr/>
            <p:nvPr/>
          </p:nvSpPr>
          <p:spPr>
            <a:xfrm>
              <a:off x="25" y="452758"/>
              <a:ext cx="9144001" cy="4690749"/>
            </a:xfrm>
            <a:custGeom>
              <a:avLst/>
              <a:gdLst/>
              <a:ahLst/>
              <a:cxnLst/>
              <a:rect l="l" t="t" r="r" b="b"/>
              <a:pathLst>
                <a:path w="38463" h="19731" extrusionOk="0">
                  <a:moveTo>
                    <a:pt x="21038" y="0"/>
                  </a:moveTo>
                  <a:cubicBezTo>
                    <a:pt x="20500" y="0"/>
                    <a:pt x="20029" y="116"/>
                    <a:pt x="19771" y="452"/>
                  </a:cubicBezTo>
                  <a:cubicBezTo>
                    <a:pt x="14719" y="4535"/>
                    <a:pt x="9272" y="7375"/>
                    <a:pt x="3578" y="9040"/>
                  </a:cubicBezTo>
                  <a:cubicBezTo>
                    <a:pt x="3537" y="9054"/>
                    <a:pt x="3510" y="9054"/>
                    <a:pt x="3469" y="9068"/>
                  </a:cubicBezTo>
                  <a:cubicBezTo>
                    <a:pt x="2704" y="9286"/>
                    <a:pt x="1462" y="9491"/>
                    <a:pt x="1" y="9668"/>
                  </a:cubicBezTo>
                  <a:lnTo>
                    <a:pt x="1" y="19731"/>
                  </a:lnTo>
                  <a:lnTo>
                    <a:pt x="38462" y="19731"/>
                  </a:lnTo>
                  <a:lnTo>
                    <a:pt x="38462" y="8808"/>
                  </a:lnTo>
                  <a:cubicBezTo>
                    <a:pt x="33042" y="7115"/>
                    <a:pt x="27854" y="4344"/>
                    <a:pt x="23034" y="452"/>
                  </a:cubicBezTo>
                  <a:cubicBezTo>
                    <a:pt x="22776" y="116"/>
                    <a:pt x="22305" y="0"/>
                    <a:pt x="21759" y="0"/>
                  </a:cubicBezTo>
                  <a:cubicBezTo>
                    <a:pt x="21641" y="0"/>
                    <a:pt x="21520" y="6"/>
                    <a:pt x="21396" y="16"/>
                  </a:cubicBezTo>
                  <a:cubicBezTo>
                    <a:pt x="21274" y="6"/>
                    <a:pt x="21155" y="0"/>
                    <a:pt x="2103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9"/>
            <p:cNvSpPr/>
            <p:nvPr/>
          </p:nvSpPr>
          <p:spPr>
            <a:xfrm>
              <a:off x="4028193" y="433264"/>
              <a:ext cx="2142468" cy="890318"/>
            </a:xfrm>
            <a:custGeom>
              <a:avLst/>
              <a:gdLst/>
              <a:ahLst/>
              <a:cxnLst/>
              <a:rect l="l" t="t" r="r" b="b"/>
              <a:pathLst>
                <a:path w="9012" h="3745" extrusionOk="0">
                  <a:moveTo>
                    <a:pt x="4094" y="1"/>
                  </a:moveTo>
                  <a:cubicBezTo>
                    <a:pt x="3556" y="1"/>
                    <a:pt x="3085" y="116"/>
                    <a:pt x="2827" y="453"/>
                  </a:cubicBezTo>
                  <a:cubicBezTo>
                    <a:pt x="2103" y="1040"/>
                    <a:pt x="1366" y="1599"/>
                    <a:pt x="629" y="2132"/>
                  </a:cubicBezTo>
                  <a:cubicBezTo>
                    <a:pt x="424" y="2323"/>
                    <a:pt x="219" y="2514"/>
                    <a:pt x="1" y="2719"/>
                  </a:cubicBezTo>
                  <a:cubicBezTo>
                    <a:pt x="114" y="2624"/>
                    <a:pt x="181" y="2586"/>
                    <a:pt x="218" y="2586"/>
                  </a:cubicBezTo>
                  <a:cubicBezTo>
                    <a:pt x="365" y="2586"/>
                    <a:pt x="34" y="3184"/>
                    <a:pt x="190" y="3184"/>
                  </a:cubicBezTo>
                  <a:cubicBezTo>
                    <a:pt x="232" y="3184"/>
                    <a:pt x="308" y="3141"/>
                    <a:pt x="438" y="3033"/>
                  </a:cubicBezTo>
                  <a:cubicBezTo>
                    <a:pt x="844" y="2480"/>
                    <a:pt x="1239" y="2201"/>
                    <a:pt x="1517" y="2201"/>
                  </a:cubicBezTo>
                  <a:cubicBezTo>
                    <a:pt x="1883" y="2201"/>
                    <a:pt x="2044" y="2688"/>
                    <a:pt x="1748" y="3675"/>
                  </a:cubicBezTo>
                  <a:cubicBezTo>
                    <a:pt x="3387" y="3525"/>
                    <a:pt x="1489" y="2828"/>
                    <a:pt x="4670" y="2050"/>
                  </a:cubicBezTo>
                  <a:cubicBezTo>
                    <a:pt x="4722" y="1933"/>
                    <a:pt x="4804" y="1882"/>
                    <a:pt x="4908" y="1882"/>
                  </a:cubicBezTo>
                  <a:cubicBezTo>
                    <a:pt x="5459" y="1882"/>
                    <a:pt x="6643" y="3293"/>
                    <a:pt x="7469" y="3729"/>
                  </a:cubicBezTo>
                  <a:cubicBezTo>
                    <a:pt x="7508" y="3739"/>
                    <a:pt x="7537" y="3744"/>
                    <a:pt x="7560" y="3744"/>
                  </a:cubicBezTo>
                  <a:cubicBezTo>
                    <a:pt x="7896" y="3744"/>
                    <a:pt x="6563" y="2690"/>
                    <a:pt x="7292" y="2690"/>
                  </a:cubicBezTo>
                  <a:cubicBezTo>
                    <a:pt x="7309" y="2690"/>
                    <a:pt x="7327" y="2691"/>
                    <a:pt x="7346" y="2692"/>
                  </a:cubicBezTo>
                  <a:cubicBezTo>
                    <a:pt x="8108" y="2756"/>
                    <a:pt x="8587" y="3389"/>
                    <a:pt x="8826" y="3389"/>
                  </a:cubicBezTo>
                  <a:cubicBezTo>
                    <a:pt x="8943" y="3389"/>
                    <a:pt x="9003" y="3239"/>
                    <a:pt x="9012" y="2801"/>
                  </a:cubicBezTo>
                  <a:cubicBezTo>
                    <a:pt x="8752" y="2569"/>
                    <a:pt x="8507" y="2337"/>
                    <a:pt x="8275" y="2132"/>
                  </a:cubicBezTo>
                  <a:cubicBezTo>
                    <a:pt x="7537" y="1599"/>
                    <a:pt x="6814" y="1040"/>
                    <a:pt x="6090" y="453"/>
                  </a:cubicBezTo>
                  <a:cubicBezTo>
                    <a:pt x="5832" y="116"/>
                    <a:pt x="5361" y="1"/>
                    <a:pt x="4815" y="1"/>
                  </a:cubicBezTo>
                  <a:cubicBezTo>
                    <a:pt x="4697" y="1"/>
                    <a:pt x="4576" y="6"/>
                    <a:pt x="4452" y="16"/>
                  </a:cubicBezTo>
                  <a:cubicBezTo>
                    <a:pt x="4330" y="6"/>
                    <a:pt x="4211" y="1"/>
                    <a:pt x="4094"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18" name="Google Shape;1518;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19" name="Google Shape;1519;p9"/>
          <p:cNvSpPr/>
          <p:nvPr/>
        </p:nvSpPr>
        <p:spPr>
          <a:xfrm flipH="1">
            <a:off x="-72967" y="4065199"/>
            <a:ext cx="9333743" cy="3065164"/>
          </a:xfrm>
          <a:custGeom>
            <a:avLst/>
            <a:gdLst/>
            <a:ahLst/>
            <a:cxnLst/>
            <a:rect l="l" t="t" r="r" b="b"/>
            <a:pathLst>
              <a:path w="54999" h="22008" extrusionOk="0">
                <a:moveTo>
                  <a:pt x="14771" y="1"/>
                </a:moveTo>
                <a:cubicBezTo>
                  <a:pt x="8854" y="1"/>
                  <a:pt x="3647" y="2315"/>
                  <a:pt x="0" y="4549"/>
                </a:cubicBezTo>
                <a:lnTo>
                  <a:pt x="0" y="22008"/>
                </a:lnTo>
                <a:lnTo>
                  <a:pt x="54999" y="22008"/>
                </a:lnTo>
                <a:lnTo>
                  <a:pt x="54999" y="1507"/>
                </a:lnTo>
                <a:cubicBezTo>
                  <a:pt x="49644" y="1860"/>
                  <a:pt x="44479" y="6235"/>
                  <a:pt x="37122" y="6235"/>
                </a:cubicBezTo>
                <a:cubicBezTo>
                  <a:pt x="33889" y="6235"/>
                  <a:pt x="30233" y="5390"/>
                  <a:pt x="25952" y="2988"/>
                </a:cubicBezTo>
                <a:cubicBezTo>
                  <a:pt x="22092" y="826"/>
                  <a:pt x="18305" y="1"/>
                  <a:pt x="14771"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 name="Google Shape;1520;p9"/>
          <p:cNvGrpSpPr/>
          <p:nvPr/>
        </p:nvGrpSpPr>
        <p:grpSpPr>
          <a:xfrm flipH="1">
            <a:off x="-72912" y="3788350"/>
            <a:ext cx="9289818" cy="2926456"/>
            <a:chOff x="0" y="4016950"/>
            <a:chExt cx="9289818" cy="2926456"/>
          </a:xfrm>
        </p:grpSpPr>
        <p:sp>
          <p:nvSpPr>
            <p:cNvPr id="1521" name="Google Shape;1521;p9"/>
            <p:cNvSpPr/>
            <p:nvPr/>
          </p:nvSpPr>
          <p:spPr>
            <a:xfrm>
              <a:off x="5553300" y="4016950"/>
              <a:ext cx="3736508" cy="2926450"/>
            </a:xfrm>
            <a:custGeom>
              <a:avLst/>
              <a:gdLst/>
              <a:ahLst/>
              <a:cxnLst/>
              <a:rect l="l" t="t" r="r" b="b"/>
              <a:pathLst>
                <a:path w="22482" h="17608" extrusionOk="0">
                  <a:moveTo>
                    <a:pt x="21441" y="0"/>
                  </a:moveTo>
                  <a:cubicBezTo>
                    <a:pt x="21173" y="0"/>
                    <a:pt x="20877" y="160"/>
                    <a:pt x="20563" y="577"/>
                  </a:cubicBezTo>
                  <a:cubicBezTo>
                    <a:pt x="20563" y="577"/>
                    <a:pt x="19894" y="305"/>
                    <a:pt x="19170" y="305"/>
                  </a:cubicBezTo>
                  <a:cubicBezTo>
                    <a:pt x="18291" y="305"/>
                    <a:pt x="17332" y="708"/>
                    <a:pt x="17405" y="2495"/>
                  </a:cubicBezTo>
                  <a:cubicBezTo>
                    <a:pt x="17405" y="2495"/>
                    <a:pt x="14524" y="2522"/>
                    <a:pt x="14800" y="4744"/>
                  </a:cubicBezTo>
                  <a:cubicBezTo>
                    <a:pt x="14800" y="4744"/>
                    <a:pt x="14588" y="4720"/>
                    <a:pt x="14267" y="4720"/>
                  </a:cubicBezTo>
                  <a:cubicBezTo>
                    <a:pt x="13216" y="4720"/>
                    <a:pt x="11008" y="4971"/>
                    <a:pt x="11295" y="7116"/>
                  </a:cubicBezTo>
                  <a:cubicBezTo>
                    <a:pt x="11295" y="7116"/>
                    <a:pt x="10849" y="6950"/>
                    <a:pt x="10375" y="6950"/>
                  </a:cubicBezTo>
                  <a:cubicBezTo>
                    <a:pt x="9713" y="6950"/>
                    <a:pt x="8995" y="7275"/>
                    <a:pt x="9359" y="8829"/>
                  </a:cubicBezTo>
                  <a:cubicBezTo>
                    <a:pt x="9359" y="8829"/>
                    <a:pt x="9234" y="8815"/>
                    <a:pt x="9033" y="8815"/>
                  </a:cubicBezTo>
                  <a:cubicBezTo>
                    <a:pt x="8261" y="8815"/>
                    <a:pt x="6367" y="9034"/>
                    <a:pt x="6147" y="11158"/>
                  </a:cubicBezTo>
                  <a:cubicBezTo>
                    <a:pt x="6147" y="11158"/>
                    <a:pt x="5754" y="11047"/>
                    <a:pt x="5276" y="11047"/>
                  </a:cubicBezTo>
                  <a:cubicBezTo>
                    <a:pt x="4580" y="11047"/>
                    <a:pt x="3703" y="11281"/>
                    <a:pt x="3587" y="12433"/>
                  </a:cubicBezTo>
                  <a:cubicBezTo>
                    <a:pt x="3587" y="12433"/>
                    <a:pt x="1490" y="12567"/>
                    <a:pt x="1811" y="14280"/>
                  </a:cubicBezTo>
                  <a:cubicBezTo>
                    <a:pt x="2061" y="15600"/>
                    <a:pt x="197" y="16269"/>
                    <a:pt x="0" y="17608"/>
                  </a:cubicBezTo>
                  <a:lnTo>
                    <a:pt x="22482" y="17608"/>
                  </a:lnTo>
                  <a:lnTo>
                    <a:pt x="22482" y="818"/>
                  </a:lnTo>
                  <a:cubicBezTo>
                    <a:pt x="22224" y="402"/>
                    <a:pt x="21867" y="0"/>
                    <a:pt x="21441"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9"/>
            <p:cNvSpPr/>
            <p:nvPr/>
          </p:nvSpPr>
          <p:spPr>
            <a:xfrm>
              <a:off x="6915814" y="4641698"/>
              <a:ext cx="2374001" cy="2301704"/>
            </a:xfrm>
            <a:custGeom>
              <a:avLst/>
              <a:gdLst/>
              <a:ahLst/>
              <a:cxnLst/>
              <a:rect l="l" t="t" r="r" b="b"/>
              <a:pathLst>
                <a:path w="14284" h="13849" extrusionOk="0">
                  <a:moveTo>
                    <a:pt x="13688" y="0"/>
                  </a:moveTo>
                  <a:cubicBezTo>
                    <a:pt x="11678" y="0"/>
                    <a:pt x="13339" y="2876"/>
                    <a:pt x="10540" y="2876"/>
                  </a:cubicBezTo>
                  <a:cubicBezTo>
                    <a:pt x="10227" y="2876"/>
                    <a:pt x="9858" y="2840"/>
                    <a:pt x="9422" y="2760"/>
                  </a:cubicBezTo>
                  <a:cubicBezTo>
                    <a:pt x="9019" y="2685"/>
                    <a:pt x="8673" y="2651"/>
                    <a:pt x="8376" y="2651"/>
                  </a:cubicBezTo>
                  <a:cubicBezTo>
                    <a:pt x="5094" y="2651"/>
                    <a:pt x="7714" y="6812"/>
                    <a:pt x="5052" y="6812"/>
                  </a:cubicBezTo>
                  <a:cubicBezTo>
                    <a:pt x="4892" y="6812"/>
                    <a:pt x="4714" y="6797"/>
                    <a:pt x="4515" y="6765"/>
                  </a:cubicBezTo>
                  <a:cubicBezTo>
                    <a:pt x="4368" y="6742"/>
                    <a:pt x="4225" y="6730"/>
                    <a:pt x="4087" y="6730"/>
                  </a:cubicBezTo>
                  <a:cubicBezTo>
                    <a:pt x="953" y="6730"/>
                    <a:pt x="129" y="12601"/>
                    <a:pt x="1" y="13849"/>
                  </a:cubicBezTo>
                  <a:lnTo>
                    <a:pt x="14284" y="13849"/>
                  </a:lnTo>
                  <a:lnTo>
                    <a:pt x="14284" y="66"/>
                  </a:lnTo>
                  <a:cubicBezTo>
                    <a:pt x="14055" y="21"/>
                    <a:pt x="13858" y="0"/>
                    <a:pt x="136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9"/>
            <p:cNvSpPr/>
            <p:nvPr/>
          </p:nvSpPr>
          <p:spPr>
            <a:xfrm>
              <a:off x="7633469" y="5527382"/>
              <a:ext cx="1656349" cy="1416024"/>
            </a:xfrm>
            <a:custGeom>
              <a:avLst/>
              <a:gdLst/>
              <a:ahLst/>
              <a:cxnLst/>
              <a:rect l="l" t="t" r="r" b="b"/>
              <a:pathLst>
                <a:path w="9966" h="8520" extrusionOk="0">
                  <a:moveTo>
                    <a:pt x="9966" y="0"/>
                  </a:moveTo>
                  <a:cubicBezTo>
                    <a:pt x="9816" y="149"/>
                    <a:pt x="9631" y="250"/>
                    <a:pt x="9376" y="250"/>
                  </a:cubicBezTo>
                  <a:cubicBezTo>
                    <a:pt x="9249" y="250"/>
                    <a:pt x="9105" y="226"/>
                    <a:pt x="8940" y="170"/>
                  </a:cubicBezTo>
                  <a:cubicBezTo>
                    <a:pt x="8796" y="121"/>
                    <a:pt x="8676" y="98"/>
                    <a:pt x="8577" y="98"/>
                  </a:cubicBezTo>
                  <a:cubicBezTo>
                    <a:pt x="7519" y="98"/>
                    <a:pt x="8646" y="2609"/>
                    <a:pt x="5745" y="2609"/>
                  </a:cubicBezTo>
                  <a:cubicBezTo>
                    <a:pt x="5627" y="2609"/>
                    <a:pt x="5503" y="2605"/>
                    <a:pt x="5371" y="2596"/>
                  </a:cubicBezTo>
                  <a:cubicBezTo>
                    <a:pt x="5198" y="2585"/>
                    <a:pt x="5040" y="2579"/>
                    <a:pt x="4896" y="2579"/>
                  </a:cubicBezTo>
                  <a:cubicBezTo>
                    <a:pt x="1990" y="2579"/>
                    <a:pt x="4914" y="4803"/>
                    <a:pt x="1972" y="5237"/>
                  </a:cubicBezTo>
                  <a:cubicBezTo>
                    <a:pt x="135" y="5504"/>
                    <a:pt x="1" y="7190"/>
                    <a:pt x="197" y="8520"/>
                  </a:cubicBezTo>
                  <a:lnTo>
                    <a:pt x="9966" y="8520"/>
                  </a:lnTo>
                  <a:lnTo>
                    <a:pt x="9966" y="0"/>
                  </a:ln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9"/>
            <p:cNvSpPr/>
            <p:nvPr/>
          </p:nvSpPr>
          <p:spPr>
            <a:xfrm>
              <a:off x="0" y="4087598"/>
              <a:ext cx="3321297" cy="2214270"/>
            </a:xfrm>
            <a:custGeom>
              <a:avLst/>
              <a:gdLst/>
              <a:ahLst/>
              <a:cxnLst/>
              <a:rect l="l" t="t" r="r" b="b"/>
              <a:pathLst>
                <a:path w="30479" h="20320" extrusionOk="0">
                  <a:moveTo>
                    <a:pt x="10670" y="1"/>
                  </a:moveTo>
                  <a:cubicBezTo>
                    <a:pt x="8824" y="1"/>
                    <a:pt x="6566" y="1576"/>
                    <a:pt x="6566" y="1576"/>
                  </a:cubicBezTo>
                  <a:cubicBezTo>
                    <a:pt x="6209" y="481"/>
                    <a:pt x="5565" y="117"/>
                    <a:pt x="4868" y="117"/>
                  </a:cubicBezTo>
                  <a:cubicBezTo>
                    <a:pt x="3492" y="117"/>
                    <a:pt x="1909" y="1532"/>
                    <a:pt x="1909" y="1532"/>
                  </a:cubicBezTo>
                  <a:cubicBezTo>
                    <a:pt x="1412" y="756"/>
                    <a:pt x="952" y="470"/>
                    <a:pt x="543" y="470"/>
                  </a:cubicBezTo>
                  <a:cubicBezTo>
                    <a:pt x="350" y="470"/>
                    <a:pt x="169" y="534"/>
                    <a:pt x="0" y="640"/>
                  </a:cubicBezTo>
                  <a:lnTo>
                    <a:pt x="0" y="20319"/>
                  </a:lnTo>
                  <a:lnTo>
                    <a:pt x="29850" y="20319"/>
                  </a:lnTo>
                  <a:cubicBezTo>
                    <a:pt x="30002" y="19980"/>
                    <a:pt x="30118" y="19614"/>
                    <a:pt x="30171" y="19231"/>
                  </a:cubicBezTo>
                  <a:cubicBezTo>
                    <a:pt x="30479" y="17098"/>
                    <a:pt x="28522" y="16952"/>
                    <a:pt x="27979" y="16952"/>
                  </a:cubicBezTo>
                  <a:cubicBezTo>
                    <a:pt x="27893" y="16952"/>
                    <a:pt x="27843" y="16956"/>
                    <a:pt x="27843" y="16956"/>
                  </a:cubicBezTo>
                  <a:cubicBezTo>
                    <a:pt x="28164" y="15083"/>
                    <a:pt x="24685" y="13513"/>
                    <a:pt x="24685" y="13513"/>
                  </a:cubicBezTo>
                  <a:cubicBezTo>
                    <a:pt x="24633" y="11702"/>
                    <a:pt x="23054" y="11378"/>
                    <a:pt x="21931" y="11378"/>
                  </a:cubicBezTo>
                  <a:cubicBezTo>
                    <a:pt x="21306" y="11378"/>
                    <a:pt x="20822" y="11479"/>
                    <a:pt x="20822" y="11479"/>
                  </a:cubicBezTo>
                  <a:cubicBezTo>
                    <a:pt x="20617" y="7643"/>
                    <a:pt x="17744" y="8419"/>
                    <a:pt x="17780" y="8231"/>
                  </a:cubicBezTo>
                  <a:cubicBezTo>
                    <a:pt x="18276" y="5756"/>
                    <a:pt x="17210" y="5329"/>
                    <a:pt x="16414" y="5329"/>
                  </a:cubicBezTo>
                  <a:cubicBezTo>
                    <a:pt x="15993" y="5329"/>
                    <a:pt x="15648" y="5448"/>
                    <a:pt x="15648" y="5448"/>
                  </a:cubicBezTo>
                  <a:cubicBezTo>
                    <a:pt x="16950" y="2781"/>
                    <a:pt x="12962" y="2317"/>
                    <a:pt x="12962" y="2317"/>
                  </a:cubicBezTo>
                  <a:cubicBezTo>
                    <a:pt x="12713" y="554"/>
                    <a:pt x="11764" y="1"/>
                    <a:pt x="10670"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9"/>
            <p:cNvSpPr/>
            <p:nvPr/>
          </p:nvSpPr>
          <p:spPr>
            <a:xfrm>
              <a:off x="0" y="4343243"/>
              <a:ext cx="2694828" cy="1958627"/>
            </a:xfrm>
            <a:custGeom>
              <a:avLst/>
              <a:gdLst/>
              <a:ahLst/>
              <a:cxnLst/>
              <a:rect l="l" t="t" r="r" b="b"/>
              <a:pathLst>
                <a:path w="24730" h="17974" extrusionOk="0">
                  <a:moveTo>
                    <a:pt x="1485" y="0"/>
                  </a:moveTo>
                  <a:cubicBezTo>
                    <a:pt x="1009" y="0"/>
                    <a:pt x="485" y="168"/>
                    <a:pt x="0" y="390"/>
                  </a:cubicBezTo>
                  <a:lnTo>
                    <a:pt x="0" y="17973"/>
                  </a:lnTo>
                  <a:lnTo>
                    <a:pt x="23917" y="17973"/>
                  </a:lnTo>
                  <a:cubicBezTo>
                    <a:pt x="24729" y="15600"/>
                    <a:pt x="16790" y="13397"/>
                    <a:pt x="17753" y="10640"/>
                  </a:cubicBezTo>
                  <a:cubicBezTo>
                    <a:pt x="19055" y="6876"/>
                    <a:pt x="14586" y="9525"/>
                    <a:pt x="14613" y="5207"/>
                  </a:cubicBezTo>
                  <a:cubicBezTo>
                    <a:pt x="14624" y="3399"/>
                    <a:pt x="13992" y="3085"/>
                    <a:pt x="13213" y="3085"/>
                  </a:cubicBezTo>
                  <a:cubicBezTo>
                    <a:pt x="12798" y="3085"/>
                    <a:pt x="12341" y="3174"/>
                    <a:pt x="11917" y="3174"/>
                  </a:cubicBezTo>
                  <a:cubicBezTo>
                    <a:pt x="11235" y="3174"/>
                    <a:pt x="10639" y="2944"/>
                    <a:pt x="10438" y="1746"/>
                  </a:cubicBezTo>
                  <a:cubicBezTo>
                    <a:pt x="10303" y="939"/>
                    <a:pt x="9844" y="659"/>
                    <a:pt x="9214" y="659"/>
                  </a:cubicBezTo>
                  <a:cubicBezTo>
                    <a:pt x="7788" y="659"/>
                    <a:pt x="5487" y="2093"/>
                    <a:pt x="4081" y="2093"/>
                  </a:cubicBezTo>
                  <a:cubicBezTo>
                    <a:pt x="3526" y="2093"/>
                    <a:pt x="3111" y="1870"/>
                    <a:pt x="2944" y="1246"/>
                  </a:cubicBezTo>
                  <a:cubicBezTo>
                    <a:pt x="2701" y="317"/>
                    <a:pt x="2139" y="0"/>
                    <a:pt x="148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9"/>
            <p:cNvSpPr/>
            <p:nvPr/>
          </p:nvSpPr>
          <p:spPr>
            <a:xfrm>
              <a:off x="0" y="4862596"/>
              <a:ext cx="2063892" cy="1439276"/>
            </a:xfrm>
            <a:custGeom>
              <a:avLst/>
              <a:gdLst/>
              <a:ahLst/>
              <a:cxnLst/>
              <a:rect l="l" t="t" r="r" b="b"/>
              <a:pathLst>
                <a:path w="18940" h="13208" extrusionOk="0">
                  <a:moveTo>
                    <a:pt x="3552" y="0"/>
                  </a:moveTo>
                  <a:cubicBezTo>
                    <a:pt x="2208" y="0"/>
                    <a:pt x="1926" y="1960"/>
                    <a:pt x="1030" y="1960"/>
                  </a:cubicBezTo>
                  <a:cubicBezTo>
                    <a:pt x="917" y="1960"/>
                    <a:pt x="795" y="1929"/>
                    <a:pt x="660" y="1860"/>
                  </a:cubicBezTo>
                  <a:cubicBezTo>
                    <a:pt x="458" y="1762"/>
                    <a:pt x="275" y="1722"/>
                    <a:pt x="99" y="1722"/>
                  </a:cubicBezTo>
                  <a:cubicBezTo>
                    <a:pt x="66" y="1722"/>
                    <a:pt x="33" y="1723"/>
                    <a:pt x="0" y="1726"/>
                  </a:cubicBezTo>
                  <a:lnTo>
                    <a:pt x="0" y="13207"/>
                  </a:lnTo>
                  <a:lnTo>
                    <a:pt x="15897" y="13207"/>
                  </a:lnTo>
                  <a:cubicBezTo>
                    <a:pt x="18939" y="9541"/>
                    <a:pt x="14185" y="8060"/>
                    <a:pt x="14390" y="5437"/>
                  </a:cubicBezTo>
                  <a:cubicBezTo>
                    <a:pt x="14622" y="2618"/>
                    <a:pt x="11597" y="3733"/>
                    <a:pt x="10955" y="1342"/>
                  </a:cubicBezTo>
                  <a:cubicBezTo>
                    <a:pt x="10796" y="751"/>
                    <a:pt x="10548" y="552"/>
                    <a:pt x="10219" y="552"/>
                  </a:cubicBezTo>
                  <a:cubicBezTo>
                    <a:pt x="9539" y="552"/>
                    <a:pt x="8510" y="1400"/>
                    <a:pt x="7187" y="1400"/>
                  </a:cubicBezTo>
                  <a:cubicBezTo>
                    <a:pt x="6570" y="1400"/>
                    <a:pt x="5888" y="1215"/>
                    <a:pt x="5148" y="673"/>
                  </a:cubicBezTo>
                  <a:cubicBezTo>
                    <a:pt x="4482" y="186"/>
                    <a:pt x="3967" y="0"/>
                    <a:pt x="3552"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9"/>
            <p:cNvSpPr/>
            <p:nvPr/>
          </p:nvSpPr>
          <p:spPr>
            <a:xfrm>
              <a:off x="128258" y="5100151"/>
              <a:ext cx="1557508" cy="1201721"/>
            </a:xfrm>
            <a:custGeom>
              <a:avLst/>
              <a:gdLst/>
              <a:ahLst/>
              <a:cxnLst/>
              <a:rect l="l" t="t" r="r" b="b"/>
              <a:pathLst>
                <a:path w="14293" h="11028" extrusionOk="0">
                  <a:moveTo>
                    <a:pt x="8609" y="1"/>
                  </a:moveTo>
                  <a:lnTo>
                    <a:pt x="8181" y="108"/>
                  </a:lnTo>
                  <a:lnTo>
                    <a:pt x="6825" y="5532"/>
                  </a:lnTo>
                  <a:lnTo>
                    <a:pt x="5291" y="3471"/>
                  </a:lnTo>
                  <a:lnTo>
                    <a:pt x="5371" y="661"/>
                  </a:lnTo>
                  <a:lnTo>
                    <a:pt x="5166" y="750"/>
                  </a:lnTo>
                  <a:lnTo>
                    <a:pt x="4818" y="2900"/>
                  </a:lnTo>
                  <a:lnTo>
                    <a:pt x="2499" y="45"/>
                  </a:lnTo>
                  <a:lnTo>
                    <a:pt x="2222" y="197"/>
                  </a:lnTo>
                  <a:cubicBezTo>
                    <a:pt x="2222" y="197"/>
                    <a:pt x="3935" y="2347"/>
                    <a:pt x="4996" y="4435"/>
                  </a:cubicBezTo>
                  <a:lnTo>
                    <a:pt x="2811" y="3748"/>
                  </a:lnTo>
                  <a:lnTo>
                    <a:pt x="2846" y="3971"/>
                  </a:lnTo>
                  <a:lnTo>
                    <a:pt x="5255" y="4988"/>
                  </a:lnTo>
                  <a:cubicBezTo>
                    <a:pt x="5300" y="5086"/>
                    <a:pt x="6156" y="6540"/>
                    <a:pt x="5746" y="8387"/>
                  </a:cubicBezTo>
                  <a:cubicBezTo>
                    <a:pt x="4702" y="7343"/>
                    <a:pt x="366" y="3096"/>
                    <a:pt x="197" y="2927"/>
                  </a:cubicBezTo>
                  <a:lnTo>
                    <a:pt x="1" y="3034"/>
                  </a:lnTo>
                  <a:lnTo>
                    <a:pt x="3756" y="8057"/>
                  </a:lnTo>
                  <a:lnTo>
                    <a:pt x="1160" y="7798"/>
                  </a:lnTo>
                  <a:lnTo>
                    <a:pt x="1160" y="7798"/>
                  </a:lnTo>
                  <a:lnTo>
                    <a:pt x="1241" y="8030"/>
                  </a:lnTo>
                  <a:lnTo>
                    <a:pt x="4167" y="8601"/>
                  </a:lnTo>
                  <a:lnTo>
                    <a:pt x="4479" y="9020"/>
                  </a:lnTo>
                  <a:cubicBezTo>
                    <a:pt x="4907" y="9591"/>
                    <a:pt x="5023" y="10331"/>
                    <a:pt x="4800" y="11009"/>
                  </a:cubicBezTo>
                  <a:lnTo>
                    <a:pt x="4800" y="11027"/>
                  </a:lnTo>
                  <a:lnTo>
                    <a:pt x="8253" y="11027"/>
                  </a:lnTo>
                  <a:cubicBezTo>
                    <a:pt x="8253" y="10519"/>
                    <a:pt x="8413" y="10028"/>
                    <a:pt x="8708" y="9618"/>
                  </a:cubicBezTo>
                  <a:cubicBezTo>
                    <a:pt x="8708" y="9609"/>
                    <a:pt x="8708" y="9609"/>
                    <a:pt x="8717" y="9600"/>
                  </a:cubicBezTo>
                  <a:cubicBezTo>
                    <a:pt x="9457" y="8556"/>
                    <a:pt x="10528" y="7798"/>
                    <a:pt x="11768" y="7441"/>
                  </a:cubicBezTo>
                  <a:cubicBezTo>
                    <a:pt x="12731" y="7164"/>
                    <a:pt x="13775" y="6897"/>
                    <a:pt x="14292" y="6870"/>
                  </a:cubicBezTo>
                  <a:lnTo>
                    <a:pt x="14292" y="6692"/>
                  </a:lnTo>
                  <a:cubicBezTo>
                    <a:pt x="14292" y="6692"/>
                    <a:pt x="11741" y="6834"/>
                    <a:pt x="10581" y="7013"/>
                  </a:cubicBezTo>
                  <a:cubicBezTo>
                    <a:pt x="11464" y="5800"/>
                    <a:pt x="12223" y="4774"/>
                    <a:pt x="12223" y="4774"/>
                  </a:cubicBezTo>
                  <a:lnTo>
                    <a:pt x="11999" y="4586"/>
                  </a:lnTo>
                  <a:cubicBezTo>
                    <a:pt x="10938" y="5398"/>
                    <a:pt x="9172" y="7361"/>
                    <a:pt x="8297" y="8360"/>
                  </a:cubicBezTo>
                  <a:cubicBezTo>
                    <a:pt x="8333" y="6968"/>
                    <a:pt x="8386" y="5514"/>
                    <a:pt x="8431" y="4212"/>
                  </a:cubicBezTo>
                  <a:cubicBezTo>
                    <a:pt x="9029" y="3346"/>
                    <a:pt x="10483" y="1241"/>
                    <a:pt x="10528" y="1152"/>
                  </a:cubicBezTo>
                  <a:lnTo>
                    <a:pt x="10278" y="1107"/>
                  </a:lnTo>
                  <a:cubicBezTo>
                    <a:pt x="10090" y="1259"/>
                    <a:pt x="9020" y="2561"/>
                    <a:pt x="8467" y="3230"/>
                  </a:cubicBezTo>
                  <a:cubicBezTo>
                    <a:pt x="8538" y="1357"/>
                    <a:pt x="8609" y="1"/>
                    <a:pt x="8609"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9"/>
            <p:cNvSpPr/>
            <p:nvPr/>
          </p:nvSpPr>
          <p:spPr>
            <a:xfrm>
              <a:off x="906957" y="5100151"/>
              <a:ext cx="778809" cy="1201721"/>
            </a:xfrm>
            <a:custGeom>
              <a:avLst/>
              <a:gdLst/>
              <a:ahLst/>
              <a:cxnLst/>
              <a:rect l="l" t="t" r="r" b="b"/>
              <a:pathLst>
                <a:path w="7147" h="11028" extrusionOk="0">
                  <a:moveTo>
                    <a:pt x="1463" y="1"/>
                  </a:moveTo>
                  <a:lnTo>
                    <a:pt x="1276" y="45"/>
                  </a:lnTo>
                  <a:lnTo>
                    <a:pt x="0" y="11027"/>
                  </a:lnTo>
                  <a:lnTo>
                    <a:pt x="1107" y="11027"/>
                  </a:lnTo>
                  <a:cubicBezTo>
                    <a:pt x="1107" y="10519"/>
                    <a:pt x="1267" y="10028"/>
                    <a:pt x="1562" y="9618"/>
                  </a:cubicBezTo>
                  <a:cubicBezTo>
                    <a:pt x="1562" y="9609"/>
                    <a:pt x="1562" y="9609"/>
                    <a:pt x="1571" y="9600"/>
                  </a:cubicBezTo>
                  <a:cubicBezTo>
                    <a:pt x="2311" y="8556"/>
                    <a:pt x="3382" y="7798"/>
                    <a:pt x="4622" y="7441"/>
                  </a:cubicBezTo>
                  <a:cubicBezTo>
                    <a:pt x="5585" y="7164"/>
                    <a:pt x="6629" y="6897"/>
                    <a:pt x="7146" y="6870"/>
                  </a:cubicBezTo>
                  <a:lnTo>
                    <a:pt x="7146" y="6692"/>
                  </a:lnTo>
                  <a:cubicBezTo>
                    <a:pt x="7146" y="6692"/>
                    <a:pt x="4595" y="6834"/>
                    <a:pt x="3435" y="7013"/>
                  </a:cubicBezTo>
                  <a:cubicBezTo>
                    <a:pt x="4318" y="5800"/>
                    <a:pt x="5077" y="4774"/>
                    <a:pt x="5077" y="4774"/>
                  </a:cubicBezTo>
                  <a:lnTo>
                    <a:pt x="4853" y="4586"/>
                  </a:lnTo>
                  <a:cubicBezTo>
                    <a:pt x="3792" y="5398"/>
                    <a:pt x="2026" y="7361"/>
                    <a:pt x="1151" y="8360"/>
                  </a:cubicBezTo>
                  <a:cubicBezTo>
                    <a:pt x="1187" y="6968"/>
                    <a:pt x="1240" y="5514"/>
                    <a:pt x="1285" y="4212"/>
                  </a:cubicBezTo>
                  <a:cubicBezTo>
                    <a:pt x="1883" y="3346"/>
                    <a:pt x="3337" y="1241"/>
                    <a:pt x="3382" y="1152"/>
                  </a:cubicBezTo>
                  <a:lnTo>
                    <a:pt x="3132" y="1107"/>
                  </a:lnTo>
                  <a:cubicBezTo>
                    <a:pt x="2944" y="1259"/>
                    <a:pt x="1874" y="2561"/>
                    <a:pt x="1321" y="3230"/>
                  </a:cubicBezTo>
                  <a:cubicBezTo>
                    <a:pt x="1392" y="1357"/>
                    <a:pt x="1463" y="1"/>
                    <a:pt x="1463"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9"/>
            <p:cNvSpPr/>
            <p:nvPr/>
          </p:nvSpPr>
          <p:spPr>
            <a:xfrm>
              <a:off x="144821" y="5453106"/>
              <a:ext cx="587239" cy="848767"/>
            </a:xfrm>
            <a:custGeom>
              <a:avLst/>
              <a:gdLst/>
              <a:ahLst/>
              <a:cxnLst/>
              <a:rect l="l" t="t" r="r" b="b"/>
              <a:pathLst>
                <a:path w="5389" h="7789" extrusionOk="0">
                  <a:moveTo>
                    <a:pt x="0" y="0"/>
                  </a:moveTo>
                  <a:lnTo>
                    <a:pt x="3604" y="4818"/>
                  </a:lnTo>
                  <a:lnTo>
                    <a:pt x="1008" y="4559"/>
                  </a:lnTo>
                  <a:lnTo>
                    <a:pt x="1008" y="4559"/>
                  </a:lnTo>
                  <a:lnTo>
                    <a:pt x="1089" y="4791"/>
                  </a:lnTo>
                  <a:lnTo>
                    <a:pt x="4015" y="5362"/>
                  </a:lnTo>
                  <a:lnTo>
                    <a:pt x="4327" y="5781"/>
                  </a:lnTo>
                  <a:cubicBezTo>
                    <a:pt x="4755" y="6352"/>
                    <a:pt x="4871" y="7092"/>
                    <a:pt x="4648" y="7770"/>
                  </a:cubicBezTo>
                  <a:lnTo>
                    <a:pt x="4648" y="7788"/>
                  </a:lnTo>
                  <a:lnTo>
                    <a:pt x="5014" y="7788"/>
                  </a:lnTo>
                  <a:cubicBezTo>
                    <a:pt x="5237" y="7012"/>
                    <a:pt x="5389" y="6075"/>
                    <a:pt x="5032" y="5513"/>
                  </a:cubicBezTo>
                  <a:cubicBezTo>
                    <a:pt x="4497" y="4639"/>
                    <a:pt x="1356" y="1383"/>
                    <a:pt x="0"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 name="Google Shape;1530;p9"/>
          <p:cNvSpPr/>
          <p:nvPr/>
        </p:nvSpPr>
        <p:spPr>
          <a:xfrm flipH="1">
            <a:off x="-159675" y="0"/>
            <a:ext cx="2322785" cy="475797"/>
          </a:xfrm>
          <a:custGeom>
            <a:avLst/>
            <a:gdLst/>
            <a:ahLst/>
            <a:cxnLst/>
            <a:rect l="l" t="t" r="r" b="b"/>
            <a:pathLst>
              <a:path w="24302" h="4978" extrusionOk="0">
                <a:moveTo>
                  <a:pt x="22570" y="0"/>
                </a:moveTo>
                <a:cubicBezTo>
                  <a:pt x="21083" y="0"/>
                  <a:pt x="19120" y="534"/>
                  <a:pt x="17058" y="2578"/>
                </a:cubicBezTo>
                <a:cubicBezTo>
                  <a:pt x="16068" y="3562"/>
                  <a:pt x="15121" y="3913"/>
                  <a:pt x="14189" y="3913"/>
                </a:cubicBezTo>
                <a:cubicBezTo>
                  <a:pt x="11862" y="3913"/>
                  <a:pt x="9631" y="1721"/>
                  <a:pt x="7059" y="1721"/>
                </a:cubicBezTo>
                <a:cubicBezTo>
                  <a:pt x="6198" y="1721"/>
                  <a:pt x="5299" y="1967"/>
                  <a:pt x="4345" y="2623"/>
                </a:cubicBezTo>
                <a:cubicBezTo>
                  <a:pt x="2490" y="3899"/>
                  <a:pt x="1062" y="4603"/>
                  <a:pt x="1" y="4978"/>
                </a:cubicBezTo>
                <a:lnTo>
                  <a:pt x="24302" y="4978"/>
                </a:lnTo>
                <a:lnTo>
                  <a:pt x="24302" y="250"/>
                </a:lnTo>
                <a:cubicBezTo>
                  <a:pt x="23853" y="116"/>
                  <a:pt x="23263" y="0"/>
                  <a:pt x="225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9"/>
          <p:cNvSpPr/>
          <p:nvPr/>
        </p:nvSpPr>
        <p:spPr>
          <a:xfrm>
            <a:off x="7247926" y="298432"/>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9"/>
          <p:cNvSpPr/>
          <p:nvPr/>
        </p:nvSpPr>
        <p:spPr>
          <a:xfrm>
            <a:off x="-337050" y="12187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 name="Google Shape;1533;p9"/>
          <p:cNvGrpSpPr/>
          <p:nvPr/>
        </p:nvGrpSpPr>
        <p:grpSpPr>
          <a:xfrm flipH="1">
            <a:off x="7455765" y="-456984"/>
            <a:ext cx="2700735" cy="1609606"/>
            <a:chOff x="-154310" y="-424234"/>
            <a:chExt cx="2700735" cy="1609606"/>
          </a:xfrm>
        </p:grpSpPr>
        <p:grpSp>
          <p:nvGrpSpPr>
            <p:cNvPr id="1534" name="Google Shape;1534;p9"/>
            <p:cNvGrpSpPr/>
            <p:nvPr/>
          </p:nvGrpSpPr>
          <p:grpSpPr>
            <a:xfrm>
              <a:off x="-154310" y="-72358"/>
              <a:ext cx="2534062" cy="945491"/>
              <a:chOff x="-154310" y="-72358"/>
              <a:chExt cx="2534062" cy="945491"/>
            </a:xfrm>
          </p:grpSpPr>
          <p:sp>
            <p:nvSpPr>
              <p:cNvPr id="1535" name="Google Shape;1535;p9"/>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9"/>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9"/>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8" name="Google Shape;1538;p9"/>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9"/>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 name="Google Shape;1540;p9"/>
            <p:cNvGrpSpPr/>
            <p:nvPr/>
          </p:nvGrpSpPr>
          <p:grpSpPr>
            <a:xfrm>
              <a:off x="972804" y="748799"/>
              <a:ext cx="351221" cy="324497"/>
              <a:chOff x="972804" y="748799"/>
              <a:chExt cx="351221" cy="324497"/>
            </a:xfrm>
          </p:grpSpPr>
          <p:sp>
            <p:nvSpPr>
              <p:cNvPr id="1541" name="Google Shape;1541;p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 name="Google Shape;1553;p9"/>
            <p:cNvGrpSpPr/>
            <p:nvPr/>
          </p:nvGrpSpPr>
          <p:grpSpPr>
            <a:xfrm rot="1800145">
              <a:off x="1294691" y="483968"/>
              <a:ext cx="412865" cy="381479"/>
              <a:chOff x="972804" y="748799"/>
              <a:chExt cx="351221" cy="324497"/>
            </a:xfrm>
          </p:grpSpPr>
          <p:sp>
            <p:nvSpPr>
              <p:cNvPr id="1554" name="Google Shape;1554;p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9"/>
            <p:cNvGrpSpPr/>
            <p:nvPr/>
          </p:nvGrpSpPr>
          <p:grpSpPr>
            <a:xfrm rot="1800174">
              <a:off x="586120" y="512005"/>
              <a:ext cx="302796" cy="279785"/>
              <a:chOff x="972804" y="748799"/>
              <a:chExt cx="351221" cy="324497"/>
            </a:xfrm>
          </p:grpSpPr>
          <p:sp>
            <p:nvSpPr>
              <p:cNvPr id="1567" name="Google Shape;1567;p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9"/>
            <p:cNvGrpSpPr/>
            <p:nvPr/>
          </p:nvGrpSpPr>
          <p:grpSpPr>
            <a:xfrm rot="3362934">
              <a:off x="34623" y="148358"/>
              <a:ext cx="440468" cy="406972"/>
              <a:chOff x="972804" y="748799"/>
              <a:chExt cx="351221" cy="324497"/>
            </a:xfrm>
          </p:grpSpPr>
          <p:sp>
            <p:nvSpPr>
              <p:cNvPr id="1580" name="Google Shape;1580;p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 name="Google Shape;1592;p9"/>
            <p:cNvGrpSpPr/>
            <p:nvPr/>
          </p:nvGrpSpPr>
          <p:grpSpPr>
            <a:xfrm rot="4236221">
              <a:off x="395674" y="-343041"/>
              <a:ext cx="497800" cy="459935"/>
              <a:chOff x="972804" y="748799"/>
              <a:chExt cx="351221" cy="324497"/>
            </a:xfrm>
          </p:grpSpPr>
          <p:sp>
            <p:nvSpPr>
              <p:cNvPr id="1593" name="Google Shape;1593;p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9"/>
            <p:cNvGrpSpPr/>
            <p:nvPr/>
          </p:nvGrpSpPr>
          <p:grpSpPr>
            <a:xfrm rot="4415375">
              <a:off x="740911" y="85210"/>
              <a:ext cx="440462" cy="406979"/>
              <a:chOff x="972804" y="748799"/>
              <a:chExt cx="351221" cy="324497"/>
            </a:xfrm>
          </p:grpSpPr>
          <p:sp>
            <p:nvSpPr>
              <p:cNvPr id="1606" name="Google Shape;1606;p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9"/>
            <p:cNvGrpSpPr/>
            <p:nvPr/>
          </p:nvGrpSpPr>
          <p:grpSpPr>
            <a:xfrm rot="3527950">
              <a:off x="1224872" y="148572"/>
              <a:ext cx="302786" cy="279793"/>
              <a:chOff x="972804" y="748799"/>
              <a:chExt cx="351221" cy="324497"/>
            </a:xfrm>
          </p:grpSpPr>
          <p:sp>
            <p:nvSpPr>
              <p:cNvPr id="1619" name="Google Shape;1619;p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9"/>
            <p:cNvGrpSpPr/>
            <p:nvPr/>
          </p:nvGrpSpPr>
          <p:grpSpPr>
            <a:xfrm rot="1940993">
              <a:off x="1713471" y="-18418"/>
              <a:ext cx="302788" cy="279777"/>
              <a:chOff x="972804" y="748799"/>
              <a:chExt cx="351221" cy="324497"/>
            </a:xfrm>
          </p:grpSpPr>
          <p:sp>
            <p:nvSpPr>
              <p:cNvPr id="1632" name="Google Shape;1632;p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9"/>
            <p:cNvGrpSpPr/>
            <p:nvPr/>
          </p:nvGrpSpPr>
          <p:grpSpPr>
            <a:xfrm rot="3884446">
              <a:off x="2079408" y="-173112"/>
              <a:ext cx="412857" cy="381474"/>
              <a:chOff x="972804" y="748799"/>
              <a:chExt cx="351221" cy="324497"/>
            </a:xfrm>
          </p:grpSpPr>
          <p:sp>
            <p:nvSpPr>
              <p:cNvPr id="1645" name="Google Shape;1645;p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9"/>
            <p:cNvGrpSpPr/>
            <p:nvPr/>
          </p:nvGrpSpPr>
          <p:grpSpPr>
            <a:xfrm rot="3397333">
              <a:off x="1328020" y="-247032"/>
              <a:ext cx="412854" cy="381468"/>
              <a:chOff x="972804" y="748799"/>
              <a:chExt cx="351221" cy="324497"/>
            </a:xfrm>
          </p:grpSpPr>
          <p:sp>
            <p:nvSpPr>
              <p:cNvPr id="1658" name="Google Shape;1658;p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0" name="Google Shape;1670;p9"/>
          <p:cNvGrpSpPr/>
          <p:nvPr/>
        </p:nvGrpSpPr>
        <p:grpSpPr>
          <a:xfrm>
            <a:off x="-364980" y="-456975"/>
            <a:ext cx="2438065" cy="2099996"/>
            <a:chOff x="-509305" y="-512100"/>
            <a:chExt cx="2438065" cy="2099996"/>
          </a:xfrm>
        </p:grpSpPr>
        <p:sp>
          <p:nvSpPr>
            <p:cNvPr id="1671" name="Google Shape;1671;p9"/>
            <p:cNvSpPr/>
            <p:nvPr/>
          </p:nvSpPr>
          <p:spPr>
            <a:xfrm>
              <a:off x="-509305" y="-466691"/>
              <a:ext cx="2438065" cy="1723958"/>
            </a:xfrm>
            <a:custGeom>
              <a:avLst/>
              <a:gdLst/>
              <a:ahLst/>
              <a:cxnLst/>
              <a:rect l="l" t="t" r="r" b="b"/>
              <a:pathLst>
                <a:path w="29208" h="20653" extrusionOk="0">
                  <a:moveTo>
                    <a:pt x="28869" y="1"/>
                  </a:moveTo>
                  <a:cubicBezTo>
                    <a:pt x="27932" y="483"/>
                    <a:pt x="26986" y="946"/>
                    <a:pt x="26041" y="1437"/>
                  </a:cubicBezTo>
                  <a:cubicBezTo>
                    <a:pt x="26032" y="1446"/>
                    <a:pt x="26014" y="1446"/>
                    <a:pt x="25996" y="1455"/>
                  </a:cubicBezTo>
                  <a:cubicBezTo>
                    <a:pt x="25506" y="1714"/>
                    <a:pt x="25015" y="1990"/>
                    <a:pt x="24542" y="2302"/>
                  </a:cubicBezTo>
                  <a:cubicBezTo>
                    <a:pt x="24533" y="2311"/>
                    <a:pt x="24515" y="2320"/>
                    <a:pt x="24498" y="2329"/>
                  </a:cubicBezTo>
                  <a:cubicBezTo>
                    <a:pt x="24399" y="2392"/>
                    <a:pt x="24292" y="2463"/>
                    <a:pt x="24185" y="2534"/>
                  </a:cubicBezTo>
                  <a:cubicBezTo>
                    <a:pt x="24087" y="2597"/>
                    <a:pt x="23998" y="2668"/>
                    <a:pt x="23900" y="2740"/>
                  </a:cubicBezTo>
                  <a:cubicBezTo>
                    <a:pt x="23632" y="2927"/>
                    <a:pt x="23365" y="3123"/>
                    <a:pt x="23106" y="3337"/>
                  </a:cubicBezTo>
                  <a:cubicBezTo>
                    <a:pt x="22874" y="3507"/>
                    <a:pt x="22660" y="3694"/>
                    <a:pt x="22446" y="3881"/>
                  </a:cubicBezTo>
                  <a:cubicBezTo>
                    <a:pt x="21339" y="4818"/>
                    <a:pt x="20314" y="5835"/>
                    <a:pt x="19243" y="6781"/>
                  </a:cubicBezTo>
                  <a:cubicBezTo>
                    <a:pt x="18922" y="7057"/>
                    <a:pt x="18601" y="7334"/>
                    <a:pt x="18280" y="7593"/>
                  </a:cubicBezTo>
                  <a:cubicBezTo>
                    <a:pt x="18048" y="7780"/>
                    <a:pt x="17825" y="7958"/>
                    <a:pt x="17584" y="8128"/>
                  </a:cubicBezTo>
                  <a:cubicBezTo>
                    <a:pt x="17289" y="8342"/>
                    <a:pt x="16977" y="8556"/>
                    <a:pt x="16665" y="8743"/>
                  </a:cubicBezTo>
                  <a:cubicBezTo>
                    <a:pt x="16513" y="8841"/>
                    <a:pt x="16370" y="8931"/>
                    <a:pt x="16210" y="9020"/>
                  </a:cubicBezTo>
                  <a:cubicBezTo>
                    <a:pt x="16076" y="9100"/>
                    <a:pt x="15942" y="9172"/>
                    <a:pt x="15808" y="9243"/>
                  </a:cubicBezTo>
                  <a:lnTo>
                    <a:pt x="15826" y="9288"/>
                  </a:lnTo>
                  <a:cubicBezTo>
                    <a:pt x="15532" y="9270"/>
                    <a:pt x="15246" y="9270"/>
                    <a:pt x="14961" y="9261"/>
                  </a:cubicBezTo>
                  <a:cubicBezTo>
                    <a:pt x="14713" y="9256"/>
                    <a:pt x="14465" y="9253"/>
                    <a:pt x="14217" y="9253"/>
                  </a:cubicBezTo>
                  <a:cubicBezTo>
                    <a:pt x="13581" y="9253"/>
                    <a:pt x="12944" y="9272"/>
                    <a:pt x="12302" y="9323"/>
                  </a:cubicBezTo>
                  <a:cubicBezTo>
                    <a:pt x="11473" y="9395"/>
                    <a:pt x="10625" y="9502"/>
                    <a:pt x="9796" y="9751"/>
                  </a:cubicBezTo>
                  <a:cubicBezTo>
                    <a:pt x="9564" y="9823"/>
                    <a:pt x="9323" y="9903"/>
                    <a:pt x="9091" y="10001"/>
                  </a:cubicBezTo>
                  <a:cubicBezTo>
                    <a:pt x="8975" y="10046"/>
                    <a:pt x="8868" y="10099"/>
                    <a:pt x="8761" y="10153"/>
                  </a:cubicBezTo>
                  <a:lnTo>
                    <a:pt x="8957" y="9850"/>
                  </a:lnTo>
                  <a:lnTo>
                    <a:pt x="9020" y="9751"/>
                  </a:lnTo>
                  <a:cubicBezTo>
                    <a:pt x="9243" y="9395"/>
                    <a:pt x="9457" y="9038"/>
                    <a:pt x="9662" y="8681"/>
                  </a:cubicBezTo>
                  <a:cubicBezTo>
                    <a:pt x="9662" y="8681"/>
                    <a:pt x="9662" y="8681"/>
                    <a:pt x="9671" y="8672"/>
                  </a:cubicBezTo>
                  <a:cubicBezTo>
                    <a:pt x="9805" y="8440"/>
                    <a:pt x="9947" y="8199"/>
                    <a:pt x="10081" y="7958"/>
                  </a:cubicBezTo>
                  <a:cubicBezTo>
                    <a:pt x="10420" y="7370"/>
                    <a:pt x="10741" y="6781"/>
                    <a:pt x="11045" y="6183"/>
                  </a:cubicBezTo>
                  <a:cubicBezTo>
                    <a:pt x="11045" y="6174"/>
                    <a:pt x="11045" y="6174"/>
                    <a:pt x="11045" y="6165"/>
                  </a:cubicBezTo>
                  <a:cubicBezTo>
                    <a:pt x="11401" y="5478"/>
                    <a:pt x="11740" y="4774"/>
                    <a:pt x="12062" y="4060"/>
                  </a:cubicBezTo>
                  <a:cubicBezTo>
                    <a:pt x="12195" y="3757"/>
                    <a:pt x="12329" y="3453"/>
                    <a:pt x="12463" y="3150"/>
                  </a:cubicBezTo>
                  <a:cubicBezTo>
                    <a:pt x="12561" y="2927"/>
                    <a:pt x="12650" y="2695"/>
                    <a:pt x="12749" y="2463"/>
                  </a:cubicBezTo>
                  <a:cubicBezTo>
                    <a:pt x="12856" y="2195"/>
                    <a:pt x="12954" y="1937"/>
                    <a:pt x="13061" y="1669"/>
                  </a:cubicBezTo>
                  <a:cubicBezTo>
                    <a:pt x="13159" y="1401"/>
                    <a:pt x="13257" y="1134"/>
                    <a:pt x="13355" y="866"/>
                  </a:cubicBezTo>
                  <a:lnTo>
                    <a:pt x="13355" y="866"/>
                  </a:lnTo>
                  <a:cubicBezTo>
                    <a:pt x="13203" y="929"/>
                    <a:pt x="13052" y="991"/>
                    <a:pt x="12900" y="1045"/>
                  </a:cubicBezTo>
                  <a:cubicBezTo>
                    <a:pt x="12873" y="1000"/>
                    <a:pt x="12856" y="946"/>
                    <a:pt x="12829" y="902"/>
                  </a:cubicBezTo>
                  <a:cubicBezTo>
                    <a:pt x="12793" y="973"/>
                    <a:pt x="12757" y="1045"/>
                    <a:pt x="12731" y="1116"/>
                  </a:cubicBezTo>
                  <a:cubicBezTo>
                    <a:pt x="12552" y="1482"/>
                    <a:pt x="12374" y="1847"/>
                    <a:pt x="12195" y="2213"/>
                  </a:cubicBezTo>
                  <a:cubicBezTo>
                    <a:pt x="11607" y="3426"/>
                    <a:pt x="10964" y="4613"/>
                    <a:pt x="10304" y="5791"/>
                  </a:cubicBezTo>
                  <a:cubicBezTo>
                    <a:pt x="10295" y="5817"/>
                    <a:pt x="10277" y="5844"/>
                    <a:pt x="10260" y="5880"/>
                  </a:cubicBezTo>
                  <a:cubicBezTo>
                    <a:pt x="9929" y="6451"/>
                    <a:pt x="9590" y="7022"/>
                    <a:pt x="9243" y="7584"/>
                  </a:cubicBezTo>
                  <a:cubicBezTo>
                    <a:pt x="8912" y="8146"/>
                    <a:pt x="8565" y="8690"/>
                    <a:pt x="8208" y="9234"/>
                  </a:cubicBezTo>
                  <a:lnTo>
                    <a:pt x="7655" y="10073"/>
                  </a:lnTo>
                  <a:lnTo>
                    <a:pt x="7280" y="10626"/>
                  </a:lnTo>
                  <a:lnTo>
                    <a:pt x="7084" y="10902"/>
                  </a:lnTo>
                  <a:lnTo>
                    <a:pt x="7030" y="10983"/>
                  </a:lnTo>
                  <a:cubicBezTo>
                    <a:pt x="7066" y="10804"/>
                    <a:pt x="7110" y="10635"/>
                    <a:pt x="7137" y="10456"/>
                  </a:cubicBezTo>
                  <a:cubicBezTo>
                    <a:pt x="7226" y="10028"/>
                    <a:pt x="7289" y="9591"/>
                    <a:pt x="7333" y="9154"/>
                  </a:cubicBezTo>
                  <a:cubicBezTo>
                    <a:pt x="7342" y="9082"/>
                    <a:pt x="7351" y="9011"/>
                    <a:pt x="7351" y="8940"/>
                  </a:cubicBezTo>
                  <a:cubicBezTo>
                    <a:pt x="7432" y="8074"/>
                    <a:pt x="7440" y="7200"/>
                    <a:pt x="7378" y="6335"/>
                  </a:cubicBezTo>
                  <a:cubicBezTo>
                    <a:pt x="7333" y="5764"/>
                    <a:pt x="7262" y="5193"/>
                    <a:pt x="7155" y="4622"/>
                  </a:cubicBezTo>
                  <a:cubicBezTo>
                    <a:pt x="7093" y="4684"/>
                    <a:pt x="7030" y="4738"/>
                    <a:pt x="6968" y="4800"/>
                  </a:cubicBezTo>
                  <a:cubicBezTo>
                    <a:pt x="7039" y="5175"/>
                    <a:pt x="7084" y="5559"/>
                    <a:pt x="7119" y="5933"/>
                  </a:cubicBezTo>
                  <a:lnTo>
                    <a:pt x="7128" y="5942"/>
                  </a:lnTo>
                  <a:cubicBezTo>
                    <a:pt x="7217" y="6825"/>
                    <a:pt x="7226" y="7717"/>
                    <a:pt x="7164" y="8610"/>
                  </a:cubicBezTo>
                  <a:cubicBezTo>
                    <a:pt x="7146" y="8886"/>
                    <a:pt x="7119" y="9154"/>
                    <a:pt x="7084" y="9430"/>
                  </a:cubicBezTo>
                  <a:cubicBezTo>
                    <a:pt x="7048" y="9689"/>
                    <a:pt x="7012" y="9948"/>
                    <a:pt x="6968" y="10197"/>
                  </a:cubicBezTo>
                  <a:cubicBezTo>
                    <a:pt x="6887" y="10626"/>
                    <a:pt x="6798" y="11045"/>
                    <a:pt x="6682" y="11464"/>
                  </a:cubicBezTo>
                  <a:lnTo>
                    <a:pt x="6504" y="11723"/>
                  </a:lnTo>
                  <a:lnTo>
                    <a:pt x="6200" y="12124"/>
                  </a:lnTo>
                  <a:lnTo>
                    <a:pt x="6111" y="12249"/>
                  </a:lnTo>
                  <a:cubicBezTo>
                    <a:pt x="5960" y="12401"/>
                    <a:pt x="5817" y="12544"/>
                    <a:pt x="5665" y="12686"/>
                  </a:cubicBezTo>
                  <a:cubicBezTo>
                    <a:pt x="5085" y="13257"/>
                    <a:pt x="4505" y="13846"/>
                    <a:pt x="3926" y="14435"/>
                  </a:cubicBezTo>
                  <a:cubicBezTo>
                    <a:pt x="3765" y="14604"/>
                    <a:pt x="3604" y="14774"/>
                    <a:pt x="3444" y="14943"/>
                  </a:cubicBezTo>
                  <a:cubicBezTo>
                    <a:pt x="3042" y="15354"/>
                    <a:pt x="2659" y="15773"/>
                    <a:pt x="2266" y="16192"/>
                  </a:cubicBezTo>
                  <a:cubicBezTo>
                    <a:pt x="1695" y="16808"/>
                    <a:pt x="1133" y="17432"/>
                    <a:pt x="580" y="18066"/>
                  </a:cubicBezTo>
                  <a:cubicBezTo>
                    <a:pt x="455" y="18209"/>
                    <a:pt x="179" y="18405"/>
                    <a:pt x="54" y="18548"/>
                  </a:cubicBezTo>
                  <a:cubicBezTo>
                    <a:pt x="0" y="18833"/>
                    <a:pt x="98" y="19065"/>
                    <a:pt x="45" y="19350"/>
                  </a:cubicBezTo>
                  <a:lnTo>
                    <a:pt x="45" y="20653"/>
                  </a:lnTo>
                  <a:cubicBezTo>
                    <a:pt x="98" y="20599"/>
                    <a:pt x="143" y="20537"/>
                    <a:pt x="197" y="20474"/>
                  </a:cubicBezTo>
                  <a:cubicBezTo>
                    <a:pt x="616" y="19930"/>
                    <a:pt x="1053" y="19395"/>
                    <a:pt x="1499" y="18860"/>
                  </a:cubicBezTo>
                  <a:cubicBezTo>
                    <a:pt x="2124" y="18101"/>
                    <a:pt x="2757" y="17361"/>
                    <a:pt x="3408" y="16621"/>
                  </a:cubicBezTo>
                  <a:cubicBezTo>
                    <a:pt x="3506" y="16505"/>
                    <a:pt x="3613" y="16389"/>
                    <a:pt x="3720" y="16264"/>
                  </a:cubicBezTo>
                  <a:cubicBezTo>
                    <a:pt x="3819" y="16157"/>
                    <a:pt x="3917" y="16050"/>
                    <a:pt x="4015" y="15934"/>
                  </a:cubicBezTo>
                  <a:cubicBezTo>
                    <a:pt x="4238" y="15675"/>
                    <a:pt x="4470" y="15425"/>
                    <a:pt x="4702" y="15166"/>
                  </a:cubicBezTo>
                  <a:lnTo>
                    <a:pt x="4711" y="15166"/>
                  </a:lnTo>
                  <a:cubicBezTo>
                    <a:pt x="5255" y="14560"/>
                    <a:pt x="5817" y="13971"/>
                    <a:pt x="6370" y="13382"/>
                  </a:cubicBezTo>
                  <a:cubicBezTo>
                    <a:pt x="6486" y="13266"/>
                    <a:pt x="6602" y="13150"/>
                    <a:pt x="6709" y="13034"/>
                  </a:cubicBezTo>
                  <a:cubicBezTo>
                    <a:pt x="6745" y="13034"/>
                    <a:pt x="6762" y="13034"/>
                    <a:pt x="6780" y="13025"/>
                  </a:cubicBezTo>
                  <a:cubicBezTo>
                    <a:pt x="6816" y="12999"/>
                    <a:pt x="6834" y="12963"/>
                    <a:pt x="6861" y="12927"/>
                  </a:cubicBezTo>
                  <a:lnTo>
                    <a:pt x="6994" y="12740"/>
                  </a:lnTo>
                  <a:lnTo>
                    <a:pt x="6994" y="12731"/>
                  </a:lnTo>
                  <a:cubicBezTo>
                    <a:pt x="7226" y="12490"/>
                    <a:pt x="7458" y="12267"/>
                    <a:pt x="7690" y="12044"/>
                  </a:cubicBezTo>
                  <a:cubicBezTo>
                    <a:pt x="7815" y="11919"/>
                    <a:pt x="7949" y="11794"/>
                    <a:pt x="8083" y="11678"/>
                  </a:cubicBezTo>
                  <a:cubicBezTo>
                    <a:pt x="8217" y="11562"/>
                    <a:pt x="8342" y="11455"/>
                    <a:pt x="8484" y="11357"/>
                  </a:cubicBezTo>
                  <a:cubicBezTo>
                    <a:pt x="8484" y="11348"/>
                    <a:pt x="8493" y="11348"/>
                    <a:pt x="8502" y="11348"/>
                  </a:cubicBezTo>
                  <a:cubicBezTo>
                    <a:pt x="8788" y="11134"/>
                    <a:pt x="9082" y="10956"/>
                    <a:pt x="9403" y="10813"/>
                  </a:cubicBezTo>
                  <a:cubicBezTo>
                    <a:pt x="9608" y="10706"/>
                    <a:pt x="9831" y="10626"/>
                    <a:pt x="10054" y="10545"/>
                  </a:cubicBezTo>
                  <a:cubicBezTo>
                    <a:pt x="10786" y="10305"/>
                    <a:pt x="11571" y="10171"/>
                    <a:pt x="12374" y="10090"/>
                  </a:cubicBezTo>
                  <a:cubicBezTo>
                    <a:pt x="12945" y="10028"/>
                    <a:pt x="13525" y="9983"/>
                    <a:pt x="14096" y="9966"/>
                  </a:cubicBezTo>
                  <a:cubicBezTo>
                    <a:pt x="14568" y="9949"/>
                    <a:pt x="15043" y="9944"/>
                    <a:pt x="15518" y="9944"/>
                  </a:cubicBezTo>
                  <a:cubicBezTo>
                    <a:pt x="16091" y="9944"/>
                    <a:pt x="16665" y="9952"/>
                    <a:pt x="17236" y="9957"/>
                  </a:cubicBezTo>
                  <a:cubicBezTo>
                    <a:pt x="17709" y="9966"/>
                    <a:pt x="18173" y="9974"/>
                    <a:pt x="18636" y="9974"/>
                  </a:cubicBezTo>
                  <a:cubicBezTo>
                    <a:pt x="19038" y="9974"/>
                    <a:pt x="19430" y="9974"/>
                    <a:pt x="19823" y="9966"/>
                  </a:cubicBezTo>
                  <a:cubicBezTo>
                    <a:pt x="20421" y="9957"/>
                    <a:pt x="21018" y="9930"/>
                    <a:pt x="21616" y="9876"/>
                  </a:cubicBezTo>
                  <a:cubicBezTo>
                    <a:pt x="21803" y="9867"/>
                    <a:pt x="21991" y="9850"/>
                    <a:pt x="22178" y="9823"/>
                  </a:cubicBezTo>
                  <a:cubicBezTo>
                    <a:pt x="23454" y="9680"/>
                    <a:pt x="24721" y="9412"/>
                    <a:pt x="25916" y="8940"/>
                  </a:cubicBezTo>
                  <a:cubicBezTo>
                    <a:pt x="26264" y="8806"/>
                    <a:pt x="26612" y="8645"/>
                    <a:pt x="26951" y="8467"/>
                  </a:cubicBezTo>
                  <a:lnTo>
                    <a:pt x="26808" y="8181"/>
                  </a:lnTo>
                  <a:cubicBezTo>
                    <a:pt x="26647" y="8262"/>
                    <a:pt x="26487" y="8333"/>
                    <a:pt x="26326" y="8404"/>
                  </a:cubicBezTo>
                  <a:cubicBezTo>
                    <a:pt x="25479" y="8761"/>
                    <a:pt x="24596" y="9002"/>
                    <a:pt x="23686" y="9163"/>
                  </a:cubicBezTo>
                  <a:cubicBezTo>
                    <a:pt x="23347" y="9225"/>
                    <a:pt x="22999" y="9270"/>
                    <a:pt x="22642" y="9314"/>
                  </a:cubicBezTo>
                  <a:cubicBezTo>
                    <a:pt x="22472" y="9332"/>
                    <a:pt x="22303" y="9350"/>
                    <a:pt x="22133" y="9359"/>
                  </a:cubicBezTo>
                  <a:cubicBezTo>
                    <a:pt x="21777" y="9386"/>
                    <a:pt x="21420" y="9412"/>
                    <a:pt x="21054" y="9421"/>
                  </a:cubicBezTo>
                  <a:cubicBezTo>
                    <a:pt x="20938" y="9421"/>
                    <a:pt x="20813" y="9430"/>
                    <a:pt x="20688" y="9430"/>
                  </a:cubicBezTo>
                  <a:lnTo>
                    <a:pt x="19868" y="9430"/>
                  </a:lnTo>
                  <a:cubicBezTo>
                    <a:pt x="19002" y="9421"/>
                    <a:pt x="18128" y="9386"/>
                    <a:pt x="17254" y="9341"/>
                  </a:cubicBezTo>
                  <a:lnTo>
                    <a:pt x="17218" y="9341"/>
                  </a:lnTo>
                  <a:cubicBezTo>
                    <a:pt x="17129" y="9341"/>
                    <a:pt x="17031" y="9332"/>
                    <a:pt x="16941" y="9332"/>
                  </a:cubicBezTo>
                  <a:cubicBezTo>
                    <a:pt x="17031" y="9270"/>
                    <a:pt x="17120" y="9216"/>
                    <a:pt x="17200" y="9154"/>
                  </a:cubicBezTo>
                  <a:cubicBezTo>
                    <a:pt x="17459" y="8984"/>
                    <a:pt x="17709" y="8797"/>
                    <a:pt x="17949" y="8610"/>
                  </a:cubicBezTo>
                  <a:cubicBezTo>
                    <a:pt x="17958" y="8610"/>
                    <a:pt x="17958" y="8601"/>
                    <a:pt x="17967" y="8601"/>
                  </a:cubicBezTo>
                  <a:cubicBezTo>
                    <a:pt x="18538" y="8155"/>
                    <a:pt x="19082" y="7682"/>
                    <a:pt x="19609" y="7191"/>
                  </a:cubicBezTo>
                  <a:cubicBezTo>
                    <a:pt x="20670" y="6201"/>
                    <a:pt x="21670" y="5166"/>
                    <a:pt x="22731" y="4211"/>
                  </a:cubicBezTo>
                  <a:cubicBezTo>
                    <a:pt x="23017" y="3953"/>
                    <a:pt x="23293" y="3712"/>
                    <a:pt x="23588" y="3471"/>
                  </a:cubicBezTo>
                  <a:cubicBezTo>
                    <a:pt x="24319" y="2882"/>
                    <a:pt x="25095" y="2338"/>
                    <a:pt x="25925" y="1874"/>
                  </a:cubicBezTo>
                  <a:cubicBezTo>
                    <a:pt x="26014" y="1821"/>
                    <a:pt x="26103" y="1776"/>
                    <a:pt x="26201" y="1723"/>
                  </a:cubicBezTo>
                  <a:cubicBezTo>
                    <a:pt x="27201" y="1178"/>
                    <a:pt x="28200" y="643"/>
                    <a:pt x="29208" y="108"/>
                  </a:cubicBezTo>
                  <a:cubicBezTo>
                    <a:pt x="29092" y="72"/>
                    <a:pt x="28985" y="36"/>
                    <a:pt x="28869"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9"/>
            <p:cNvSpPr/>
            <p:nvPr/>
          </p:nvSpPr>
          <p:spPr>
            <a:xfrm>
              <a:off x="1483440" y="-512100"/>
              <a:ext cx="65609" cy="286060"/>
            </a:xfrm>
            <a:custGeom>
              <a:avLst/>
              <a:gdLst/>
              <a:ahLst/>
              <a:cxnLst/>
              <a:rect l="l" t="t" r="r" b="b"/>
              <a:pathLst>
                <a:path w="786" h="3427" extrusionOk="0">
                  <a:moveTo>
                    <a:pt x="571" y="1"/>
                  </a:moveTo>
                  <a:cubicBezTo>
                    <a:pt x="544" y="1142"/>
                    <a:pt x="357" y="2275"/>
                    <a:pt x="0" y="3364"/>
                  </a:cubicBezTo>
                  <a:lnTo>
                    <a:pt x="205" y="3426"/>
                  </a:lnTo>
                  <a:cubicBezTo>
                    <a:pt x="571" y="2320"/>
                    <a:pt x="767" y="1169"/>
                    <a:pt x="785" y="10"/>
                  </a:cubicBezTo>
                  <a:lnTo>
                    <a:pt x="571"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9"/>
            <p:cNvSpPr/>
            <p:nvPr/>
          </p:nvSpPr>
          <p:spPr>
            <a:xfrm>
              <a:off x="705223" y="104509"/>
              <a:ext cx="391069" cy="388064"/>
            </a:xfrm>
            <a:custGeom>
              <a:avLst/>
              <a:gdLst/>
              <a:ahLst/>
              <a:cxnLst/>
              <a:rect l="l" t="t" r="r" b="b"/>
              <a:pathLst>
                <a:path w="4685" h="4649" extrusionOk="0">
                  <a:moveTo>
                    <a:pt x="3221" y="0"/>
                  </a:moveTo>
                  <a:cubicBezTo>
                    <a:pt x="2043" y="188"/>
                    <a:pt x="1919" y="1071"/>
                    <a:pt x="1981" y="1677"/>
                  </a:cubicBezTo>
                  <a:cubicBezTo>
                    <a:pt x="1841" y="1090"/>
                    <a:pt x="1434" y="365"/>
                    <a:pt x="328" y="365"/>
                  </a:cubicBezTo>
                  <a:cubicBezTo>
                    <a:pt x="309" y="365"/>
                    <a:pt x="288" y="365"/>
                    <a:pt x="268" y="366"/>
                  </a:cubicBezTo>
                  <a:cubicBezTo>
                    <a:pt x="268" y="366"/>
                    <a:pt x="1" y="1445"/>
                    <a:pt x="1223" y="2141"/>
                  </a:cubicBezTo>
                  <a:cubicBezTo>
                    <a:pt x="1107" y="2168"/>
                    <a:pt x="1000" y="2204"/>
                    <a:pt x="911" y="2248"/>
                  </a:cubicBezTo>
                  <a:cubicBezTo>
                    <a:pt x="598" y="2382"/>
                    <a:pt x="402" y="2578"/>
                    <a:pt x="277" y="2766"/>
                  </a:cubicBezTo>
                  <a:cubicBezTo>
                    <a:pt x="63" y="3087"/>
                    <a:pt x="54" y="3399"/>
                    <a:pt x="54" y="3399"/>
                  </a:cubicBezTo>
                  <a:cubicBezTo>
                    <a:pt x="334" y="3511"/>
                    <a:pt x="581" y="3559"/>
                    <a:pt x="798" y="3559"/>
                  </a:cubicBezTo>
                  <a:cubicBezTo>
                    <a:pt x="1306" y="3559"/>
                    <a:pt x="1652" y="3298"/>
                    <a:pt x="1883" y="2998"/>
                  </a:cubicBezTo>
                  <a:cubicBezTo>
                    <a:pt x="1892" y="3131"/>
                    <a:pt x="1910" y="3256"/>
                    <a:pt x="1945" y="3372"/>
                  </a:cubicBezTo>
                  <a:cubicBezTo>
                    <a:pt x="2195" y="4434"/>
                    <a:pt x="3168" y="4648"/>
                    <a:pt x="3168" y="4648"/>
                  </a:cubicBezTo>
                  <a:cubicBezTo>
                    <a:pt x="3578" y="3899"/>
                    <a:pt x="3355" y="3319"/>
                    <a:pt x="2998" y="2917"/>
                  </a:cubicBezTo>
                  <a:cubicBezTo>
                    <a:pt x="2989" y="2917"/>
                    <a:pt x="2989" y="2908"/>
                    <a:pt x="2980" y="2908"/>
                  </a:cubicBezTo>
                  <a:lnTo>
                    <a:pt x="2980" y="2908"/>
                  </a:lnTo>
                  <a:cubicBezTo>
                    <a:pt x="2989" y="2908"/>
                    <a:pt x="3007" y="2917"/>
                    <a:pt x="3016" y="2917"/>
                  </a:cubicBezTo>
                  <a:cubicBezTo>
                    <a:pt x="3242" y="3000"/>
                    <a:pt x="3448" y="3033"/>
                    <a:pt x="3631" y="3033"/>
                  </a:cubicBezTo>
                  <a:cubicBezTo>
                    <a:pt x="4020" y="3033"/>
                    <a:pt x="4309" y="2887"/>
                    <a:pt x="4479" y="2766"/>
                  </a:cubicBezTo>
                  <a:cubicBezTo>
                    <a:pt x="4613" y="2676"/>
                    <a:pt x="4684" y="2596"/>
                    <a:pt x="4684" y="2596"/>
                  </a:cubicBezTo>
                  <a:cubicBezTo>
                    <a:pt x="4666" y="2578"/>
                    <a:pt x="4657" y="2561"/>
                    <a:pt x="4640" y="2534"/>
                  </a:cubicBezTo>
                  <a:cubicBezTo>
                    <a:pt x="4604" y="2480"/>
                    <a:pt x="4559" y="2427"/>
                    <a:pt x="4524" y="2373"/>
                  </a:cubicBezTo>
                  <a:cubicBezTo>
                    <a:pt x="4143" y="1894"/>
                    <a:pt x="3717" y="1745"/>
                    <a:pt x="3318" y="1745"/>
                  </a:cubicBezTo>
                  <a:cubicBezTo>
                    <a:pt x="3249" y="1745"/>
                    <a:pt x="3181" y="1750"/>
                    <a:pt x="3114" y="1758"/>
                  </a:cubicBezTo>
                  <a:cubicBezTo>
                    <a:pt x="3034" y="1775"/>
                    <a:pt x="2945" y="1793"/>
                    <a:pt x="2873" y="1811"/>
                  </a:cubicBezTo>
                  <a:cubicBezTo>
                    <a:pt x="3150" y="1544"/>
                    <a:pt x="3284" y="1267"/>
                    <a:pt x="3346" y="1017"/>
                  </a:cubicBezTo>
                  <a:cubicBezTo>
                    <a:pt x="3480" y="455"/>
                    <a:pt x="3221" y="0"/>
                    <a:pt x="322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9"/>
            <p:cNvSpPr/>
            <p:nvPr/>
          </p:nvSpPr>
          <p:spPr>
            <a:xfrm>
              <a:off x="850466" y="260435"/>
              <a:ext cx="73790" cy="63105"/>
            </a:xfrm>
            <a:custGeom>
              <a:avLst/>
              <a:gdLst/>
              <a:ahLst/>
              <a:cxnLst/>
              <a:rect l="l" t="t" r="r" b="b"/>
              <a:pathLst>
                <a:path w="884" h="756" extrusionOk="0">
                  <a:moveTo>
                    <a:pt x="416" y="0"/>
                  </a:moveTo>
                  <a:cubicBezTo>
                    <a:pt x="304" y="0"/>
                    <a:pt x="196" y="48"/>
                    <a:pt x="125" y="139"/>
                  </a:cubicBezTo>
                  <a:cubicBezTo>
                    <a:pt x="0" y="300"/>
                    <a:pt x="45" y="541"/>
                    <a:pt x="223" y="675"/>
                  </a:cubicBezTo>
                  <a:cubicBezTo>
                    <a:pt x="300" y="729"/>
                    <a:pt x="389" y="756"/>
                    <a:pt x="474" y="756"/>
                  </a:cubicBezTo>
                  <a:cubicBezTo>
                    <a:pt x="586" y="756"/>
                    <a:pt x="693" y="709"/>
                    <a:pt x="758" y="612"/>
                  </a:cubicBezTo>
                  <a:cubicBezTo>
                    <a:pt x="883" y="452"/>
                    <a:pt x="839" y="220"/>
                    <a:pt x="660" y="86"/>
                  </a:cubicBezTo>
                  <a:cubicBezTo>
                    <a:pt x="587" y="28"/>
                    <a:pt x="500" y="0"/>
                    <a:pt x="416"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9"/>
            <p:cNvSpPr/>
            <p:nvPr/>
          </p:nvSpPr>
          <p:spPr>
            <a:xfrm>
              <a:off x="105054" y="492488"/>
              <a:ext cx="352254" cy="353005"/>
            </a:xfrm>
            <a:custGeom>
              <a:avLst/>
              <a:gdLst/>
              <a:ahLst/>
              <a:cxnLst/>
              <a:rect l="l" t="t" r="r" b="b"/>
              <a:pathLst>
                <a:path w="4220" h="4229" extrusionOk="0">
                  <a:moveTo>
                    <a:pt x="2891" y="0"/>
                  </a:moveTo>
                  <a:lnTo>
                    <a:pt x="2891" y="0"/>
                  </a:lnTo>
                  <a:cubicBezTo>
                    <a:pt x="1811" y="170"/>
                    <a:pt x="1695" y="972"/>
                    <a:pt x="1758" y="1526"/>
                  </a:cubicBezTo>
                  <a:cubicBezTo>
                    <a:pt x="1651" y="1088"/>
                    <a:pt x="1383" y="562"/>
                    <a:pt x="732" y="393"/>
                  </a:cubicBezTo>
                  <a:cubicBezTo>
                    <a:pt x="643" y="366"/>
                    <a:pt x="535" y="348"/>
                    <a:pt x="419" y="339"/>
                  </a:cubicBezTo>
                  <a:cubicBezTo>
                    <a:pt x="372" y="339"/>
                    <a:pt x="324" y="335"/>
                    <a:pt x="274" y="335"/>
                  </a:cubicBezTo>
                  <a:cubicBezTo>
                    <a:pt x="249" y="335"/>
                    <a:pt x="223" y="336"/>
                    <a:pt x="196" y="339"/>
                  </a:cubicBezTo>
                  <a:cubicBezTo>
                    <a:pt x="196" y="339"/>
                    <a:pt x="161" y="482"/>
                    <a:pt x="179" y="696"/>
                  </a:cubicBezTo>
                  <a:cubicBezTo>
                    <a:pt x="179" y="740"/>
                    <a:pt x="188" y="794"/>
                    <a:pt x="205" y="848"/>
                  </a:cubicBezTo>
                  <a:cubicBezTo>
                    <a:pt x="268" y="1187"/>
                    <a:pt x="473" y="1615"/>
                    <a:pt x="1062" y="1954"/>
                  </a:cubicBezTo>
                  <a:cubicBezTo>
                    <a:pt x="509" y="2088"/>
                    <a:pt x="241" y="2409"/>
                    <a:pt x="116" y="2676"/>
                  </a:cubicBezTo>
                  <a:cubicBezTo>
                    <a:pt x="0" y="2908"/>
                    <a:pt x="0" y="3096"/>
                    <a:pt x="0" y="3096"/>
                  </a:cubicBezTo>
                  <a:cubicBezTo>
                    <a:pt x="27" y="3105"/>
                    <a:pt x="63" y="3122"/>
                    <a:pt x="89" y="3131"/>
                  </a:cubicBezTo>
                  <a:cubicBezTo>
                    <a:pt x="307" y="3209"/>
                    <a:pt x="502" y="3242"/>
                    <a:pt x="676" y="3242"/>
                  </a:cubicBezTo>
                  <a:cubicBezTo>
                    <a:pt x="1143" y="3242"/>
                    <a:pt x="1460" y="3000"/>
                    <a:pt x="1668" y="2721"/>
                  </a:cubicBezTo>
                  <a:cubicBezTo>
                    <a:pt x="1758" y="3997"/>
                    <a:pt x="2837" y="4229"/>
                    <a:pt x="2837" y="4229"/>
                  </a:cubicBezTo>
                  <a:cubicBezTo>
                    <a:pt x="3221" y="3542"/>
                    <a:pt x="3007" y="3006"/>
                    <a:pt x="2668" y="2641"/>
                  </a:cubicBezTo>
                  <a:lnTo>
                    <a:pt x="2668" y="2641"/>
                  </a:lnTo>
                  <a:cubicBezTo>
                    <a:pt x="2891" y="2727"/>
                    <a:pt x="3092" y="2760"/>
                    <a:pt x="3270" y="2760"/>
                  </a:cubicBezTo>
                  <a:cubicBezTo>
                    <a:pt x="3882" y="2760"/>
                    <a:pt x="4220" y="2364"/>
                    <a:pt x="4220" y="2364"/>
                  </a:cubicBezTo>
                  <a:cubicBezTo>
                    <a:pt x="3845" y="1772"/>
                    <a:pt x="3397" y="1592"/>
                    <a:pt x="2988" y="1592"/>
                  </a:cubicBezTo>
                  <a:cubicBezTo>
                    <a:pt x="2842" y="1592"/>
                    <a:pt x="2701" y="1615"/>
                    <a:pt x="2569" y="1650"/>
                  </a:cubicBezTo>
                  <a:cubicBezTo>
                    <a:pt x="3381" y="865"/>
                    <a:pt x="2891" y="0"/>
                    <a:pt x="289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9"/>
            <p:cNvSpPr/>
            <p:nvPr/>
          </p:nvSpPr>
          <p:spPr>
            <a:xfrm>
              <a:off x="233853" y="634308"/>
              <a:ext cx="67112" cy="57679"/>
            </a:xfrm>
            <a:custGeom>
              <a:avLst/>
              <a:gdLst/>
              <a:ahLst/>
              <a:cxnLst/>
              <a:rect l="l" t="t" r="r" b="b"/>
              <a:pathLst>
                <a:path w="804" h="691" extrusionOk="0">
                  <a:moveTo>
                    <a:pt x="372" y="1"/>
                  </a:moveTo>
                  <a:cubicBezTo>
                    <a:pt x="271" y="1"/>
                    <a:pt x="173" y="44"/>
                    <a:pt x="108" y="130"/>
                  </a:cubicBezTo>
                  <a:cubicBezTo>
                    <a:pt x="1" y="273"/>
                    <a:pt x="36" y="496"/>
                    <a:pt x="197" y="612"/>
                  </a:cubicBezTo>
                  <a:cubicBezTo>
                    <a:pt x="266" y="665"/>
                    <a:pt x="346" y="691"/>
                    <a:pt x="423" y="691"/>
                  </a:cubicBezTo>
                  <a:cubicBezTo>
                    <a:pt x="527" y="691"/>
                    <a:pt x="626" y="645"/>
                    <a:pt x="687" y="558"/>
                  </a:cubicBezTo>
                  <a:cubicBezTo>
                    <a:pt x="803" y="415"/>
                    <a:pt x="759" y="201"/>
                    <a:pt x="598" y="76"/>
                  </a:cubicBezTo>
                  <a:cubicBezTo>
                    <a:pt x="529" y="26"/>
                    <a:pt x="449" y="1"/>
                    <a:pt x="372"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9"/>
            <p:cNvSpPr/>
            <p:nvPr/>
          </p:nvSpPr>
          <p:spPr>
            <a:xfrm>
              <a:off x="-233011" y="668949"/>
              <a:ext cx="552588" cy="507346"/>
            </a:xfrm>
            <a:custGeom>
              <a:avLst/>
              <a:gdLst/>
              <a:ahLst/>
              <a:cxnLst/>
              <a:rect l="l" t="t" r="r" b="b"/>
              <a:pathLst>
                <a:path w="6620" h="6078" extrusionOk="0">
                  <a:moveTo>
                    <a:pt x="3702" y="0"/>
                  </a:moveTo>
                  <a:cubicBezTo>
                    <a:pt x="2239" y="714"/>
                    <a:pt x="2418" y="1900"/>
                    <a:pt x="2748" y="2668"/>
                  </a:cubicBezTo>
                  <a:cubicBezTo>
                    <a:pt x="2471" y="2213"/>
                    <a:pt x="2052" y="1731"/>
                    <a:pt x="1401" y="1561"/>
                  </a:cubicBezTo>
                  <a:cubicBezTo>
                    <a:pt x="1237" y="1513"/>
                    <a:pt x="1058" y="1489"/>
                    <a:pt x="865" y="1489"/>
                  </a:cubicBezTo>
                  <a:cubicBezTo>
                    <a:pt x="699" y="1489"/>
                    <a:pt x="524" y="1507"/>
                    <a:pt x="339" y="1544"/>
                  </a:cubicBezTo>
                  <a:cubicBezTo>
                    <a:pt x="232" y="1570"/>
                    <a:pt x="116" y="1597"/>
                    <a:pt x="0" y="1642"/>
                  </a:cubicBezTo>
                  <a:cubicBezTo>
                    <a:pt x="0" y="1642"/>
                    <a:pt x="27" y="2150"/>
                    <a:pt x="410" y="2659"/>
                  </a:cubicBezTo>
                  <a:cubicBezTo>
                    <a:pt x="500" y="2775"/>
                    <a:pt x="598" y="2891"/>
                    <a:pt x="732" y="2998"/>
                  </a:cubicBezTo>
                  <a:cubicBezTo>
                    <a:pt x="1008" y="3239"/>
                    <a:pt x="1392" y="3453"/>
                    <a:pt x="1936" y="3569"/>
                  </a:cubicBezTo>
                  <a:cubicBezTo>
                    <a:pt x="553" y="4389"/>
                    <a:pt x="901" y="5674"/>
                    <a:pt x="901" y="5674"/>
                  </a:cubicBezTo>
                  <a:cubicBezTo>
                    <a:pt x="1005" y="5683"/>
                    <a:pt x="1105" y="5687"/>
                    <a:pt x="1201" y="5687"/>
                  </a:cubicBezTo>
                  <a:cubicBezTo>
                    <a:pt x="2364" y="5687"/>
                    <a:pt x="2892" y="5060"/>
                    <a:pt x="3131" y="4425"/>
                  </a:cubicBezTo>
                  <a:cubicBezTo>
                    <a:pt x="3479" y="5344"/>
                    <a:pt x="4086" y="5754"/>
                    <a:pt x="4585" y="5933"/>
                  </a:cubicBezTo>
                  <a:cubicBezTo>
                    <a:pt x="4945" y="6062"/>
                    <a:pt x="5253" y="6077"/>
                    <a:pt x="5380" y="6077"/>
                  </a:cubicBezTo>
                  <a:cubicBezTo>
                    <a:pt x="5420" y="6077"/>
                    <a:pt x="5442" y="6075"/>
                    <a:pt x="5442" y="6075"/>
                  </a:cubicBezTo>
                  <a:cubicBezTo>
                    <a:pt x="5540" y="5629"/>
                    <a:pt x="5522" y="5255"/>
                    <a:pt x="5424" y="4943"/>
                  </a:cubicBezTo>
                  <a:cubicBezTo>
                    <a:pt x="5272" y="4443"/>
                    <a:pt x="4916" y="4113"/>
                    <a:pt x="4523" y="3881"/>
                  </a:cubicBezTo>
                  <a:lnTo>
                    <a:pt x="4523" y="3881"/>
                  </a:lnTo>
                  <a:cubicBezTo>
                    <a:pt x="4597" y="3886"/>
                    <a:pt x="4668" y="3889"/>
                    <a:pt x="4737" y="3889"/>
                  </a:cubicBezTo>
                  <a:cubicBezTo>
                    <a:pt x="6149" y="3889"/>
                    <a:pt x="6619" y="2810"/>
                    <a:pt x="6619" y="2810"/>
                  </a:cubicBezTo>
                  <a:cubicBezTo>
                    <a:pt x="6062" y="2328"/>
                    <a:pt x="5539" y="2152"/>
                    <a:pt x="5074" y="2152"/>
                  </a:cubicBezTo>
                  <a:cubicBezTo>
                    <a:pt x="4645" y="2152"/>
                    <a:pt x="4264" y="2301"/>
                    <a:pt x="3952" y="2498"/>
                  </a:cubicBezTo>
                  <a:cubicBezTo>
                    <a:pt x="4077" y="2266"/>
                    <a:pt x="4166" y="2043"/>
                    <a:pt x="4211" y="1838"/>
                  </a:cubicBezTo>
                  <a:cubicBezTo>
                    <a:pt x="4273" y="1588"/>
                    <a:pt x="4282" y="1365"/>
                    <a:pt x="4246" y="1160"/>
                  </a:cubicBezTo>
                  <a:cubicBezTo>
                    <a:pt x="4166" y="437"/>
                    <a:pt x="3702" y="0"/>
                    <a:pt x="3702"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9"/>
            <p:cNvSpPr/>
            <p:nvPr/>
          </p:nvSpPr>
          <p:spPr>
            <a:xfrm>
              <a:off x="-14145" y="904841"/>
              <a:ext cx="100668" cy="84224"/>
            </a:xfrm>
            <a:custGeom>
              <a:avLst/>
              <a:gdLst/>
              <a:ahLst/>
              <a:cxnLst/>
              <a:rect l="l" t="t" r="r" b="b"/>
              <a:pathLst>
                <a:path w="1206" h="1009" extrusionOk="0">
                  <a:moveTo>
                    <a:pt x="579" y="1"/>
                  </a:moveTo>
                  <a:cubicBezTo>
                    <a:pt x="366" y="1"/>
                    <a:pt x="167" y="126"/>
                    <a:pt x="99" y="323"/>
                  </a:cubicBezTo>
                  <a:cubicBezTo>
                    <a:pt x="1" y="582"/>
                    <a:pt x="152" y="868"/>
                    <a:pt x="438" y="975"/>
                  </a:cubicBezTo>
                  <a:cubicBezTo>
                    <a:pt x="502" y="997"/>
                    <a:pt x="567" y="1008"/>
                    <a:pt x="631" y="1008"/>
                  </a:cubicBezTo>
                  <a:cubicBezTo>
                    <a:pt x="844" y="1008"/>
                    <a:pt x="1040" y="888"/>
                    <a:pt x="1116" y="689"/>
                  </a:cubicBezTo>
                  <a:cubicBezTo>
                    <a:pt x="1205" y="430"/>
                    <a:pt x="1054" y="136"/>
                    <a:pt x="777" y="38"/>
                  </a:cubicBezTo>
                  <a:cubicBezTo>
                    <a:pt x="712" y="13"/>
                    <a:pt x="645" y="1"/>
                    <a:pt x="579" y="1"/>
                  </a:cubicBezTo>
                  <a:close/>
                </a:path>
              </a:pathLst>
            </a:custGeom>
            <a:solidFill>
              <a:srgbClr val="FF616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9"/>
            <p:cNvSpPr/>
            <p:nvPr/>
          </p:nvSpPr>
          <p:spPr>
            <a:xfrm>
              <a:off x="-14145" y="904841"/>
              <a:ext cx="100668" cy="84224"/>
            </a:xfrm>
            <a:custGeom>
              <a:avLst/>
              <a:gdLst/>
              <a:ahLst/>
              <a:cxnLst/>
              <a:rect l="l" t="t" r="r" b="b"/>
              <a:pathLst>
                <a:path w="1206" h="1009" extrusionOk="0">
                  <a:moveTo>
                    <a:pt x="579" y="1"/>
                  </a:moveTo>
                  <a:cubicBezTo>
                    <a:pt x="366" y="1"/>
                    <a:pt x="167" y="126"/>
                    <a:pt x="99" y="323"/>
                  </a:cubicBezTo>
                  <a:cubicBezTo>
                    <a:pt x="1" y="582"/>
                    <a:pt x="152" y="868"/>
                    <a:pt x="438" y="975"/>
                  </a:cubicBezTo>
                  <a:cubicBezTo>
                    <a:pt x="502" y="997"/>
                    <a:pt x="567" y="1008"/>
                    <a:pt x="631" y="1008"/>
                  </a:cubicBezTo>
                  <a:cubicBezTo>
                    <a:pt x="844" y="1008"/>
                    <a:pt x="1040" y="888"/>
                    <a:pt x="1116" y="689"/>
                  </a:cubicBezTo>
                  <a:cubicBezTo>
                    <a:pt x="1205" y="430"/>
                    <a:pt x="1054" y="136"/>
                    <a:pt x="777" y="38"/>
                  </a:cubicBezTo>
                  <a:cubicBezTo>
                    <a:pt x="712" y="13"/>
                    <a:pt x="645" y="1"/>
                    <a:pt x="579"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9"/>
            <p:cNvSpPr/>
            <p:nvPr/>
          </p:nvSpPr>
          <p:spPr>
            <a:xfrm>
              <a:off x="-11140" y="1145492"/>
              <a:ext cx="335893" cy="330718"/>
            </a:xfrm>
            <a:custGeom>
              <a:avLst/>
              <a:gdLst/>
              <a:ahLst/>
              <a:cxnLst/>
              <a:rect l="l" t="t" r="r" b="b"/>
              <a:pathLst>
                <a:path w="4024" h="3962" extrusionOk="0">
                  <a:moveTo>
                    <a:pt x="3007" y="1"/>
                  </a:moveTo>
                  <a:cubicBezTo>
                    <a:pt x="2936" y="1"/>
                    <a:pt x="2873" y="10"/>
                    <a:pt x="2811" y="19"/>
                  </a:cubicBezTo>
                  <a:cubicBezTo>
                    <a:pt x="2472" y="81"/>
                    <a:pt x="2240" y="215"/>
                    <a:pt x="2088" y="402"/>
                  </a:cubicBezTo>
                  <a:cubicBezTo>
                    <a:pt x="1856" y="670"/>
                    <a:pt x="1803" y="1027"/>
                    <a:pt x="1803" y="1321"/>
                  </a:cubicBezTo>
                  <a:cubicBezTo>
                    <a:pt x="1722" y="795"/>
                    <a:pt x="1437" y="135"/>
                    <a:pt x="447" y="63"/>
                  </a:cubicBezTo>
                  <a:cubicBezTo>
                    <a:pt x="447" y="63"/>
                    <a:pt x="384" y="233"/>
                    <a:pt x="402" y="474"/>
                  </a:cubicBezTo>
                  <a:cubicBezTo>
                    <a:pt x="402" y="598"/>
                    <a:pt x="429" y="741"/>
                    <a:pt x="482" y="884"/>
                  </a:cubicBezTo>
                  <a:cubicBezTo>
                    <a:pt x="580" y="1134"/>
                    <a:pt x="759" y="1410"/>
                    <a:pt x="1107" y="1651"/>
                  </a:cubicBezTo>
                  <a:cubicBezTo>
                    <a:pt x="108" y="1794"/>
                    <a:pt x="1" y="2624"/>
                    <a:pt x="1" y="2624"/>
                  </a:cubicBezTo>
                  <a:cubicBezTo>
                    <a:pt x="108" y="2686"/>
                    <a:pt x="215" y="2731"/>
                    <a:pt x="313" y="2757"/>
                  </a:cubicBezTo>
                  <a:cubicBezTo>
                    <a:pt x="472" y="2809"/>
                    <a:pt x="618" y="2831"/>
                    <a:pt x="751" y="2831"/>
                  </a:cubicBezTo>
                  <a:cubicBezTo>
                    <a:pt x="1126" y="2831"/>
                    <a:pt x="1402" y="2653"/>
                    <a:pt x="1606" y="2436"/>
                  </a:cubicBezTo>
                  <a:lnTo>
                    <a:pt x="1606" y="2436"/>
                  </a:lnTo>
                  <a:cubicBezTo>
                    <a:pt x="1562" y="3640"/>
                    <a:pt x="2552" y="3962"/>
                    <a:pt x="2552" y="3962"/>
                  </a:cubicBezTo>
                  <a:cubicBezTo>
                    <a:pt x="2980" y="3346"/>
                    <a:pt x="2828" y="2838"/>
                    <a:pt x="2552" y="2454"/>
                  </a:cubicBezTo>
                  <a:lnTo>
                    <a:pt x="2552" y="2454"/>
                  </a:lnTo>
                  <a:cubicBezTo>
                    <a:pt x="2806" y="2585"/>
                    <a:pt x="3036" y="2632"/>
                    <a:pt x="3235" y="2632"/>
                  </a:cubicBezTo>
                  <a:cubicBezTo>
                    <a:pt x="3726" y="2632"/>
                    <a:pt x="4024" y="2347"/>
                    <a:pt x="4024" y="2347"/>
                  </a:cubicBezTo>
                  <a:cubicBezTo>
                    <a:pt x="3881" y="2053"/>
                    <a:pt x="3712" y="1856"/>
                    <a:pt x="3524" y="1722"/>
                  </a:cubicBezTo>
                  <a:cubicBezTo>
                    <a:pt x="3291" y="1554"/>
                    <a:pt x="3044" y="1494"/>
                    <a:pt x="2807" y="1494"/>
                  </a:cubicBezTo>
                  <a:cubicBezTo>
                    <a:pt x="2717" y="1494"/>
                    <a:pt x="2629" y="1503"/>
                    <a:pt x="2543" y="1517"/>
                  </a:cubicBezTo>
                  <a:cubicBezTo>
                    <a:pt x="3391" y="857"/>
                    <a:pt x="3007" y="1"/>
                    <a:pt x="3007"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9"/>
            <p:cNvSpPr/>
            <p:nvPr/>
          </p:nvSpPr>
          <p:spPr>
            <a:xfrm>
              <a:off x="118410" y="1270449"/>
              <a:ext cx="61937" cy="54925"/>
            </a:xfrm>
            <a:custGeom>
              <a:avLst/>
              <a:gdLst/>
              <a:ahLst/>
              <a:cxnLst/>
              <a:rect l="l" t="t" r="r" b="b"/>
              <a:pathLst>
                <a:path w="742" h="658" extrusionOk="0">
                  <a:moveTo>
                    <a:pt x="345" y="0"/>
                  </a:moveTo>
                  <a:cubicBezTo>
                    <a:pt x="262" y="0"/>
                    <a:pt x="179" y="34"/>
                    <a:pt x="117" y="101"/>
                  </a:cubicBezTo>
                  <a:cubicBezTo>
                    <a:pt x="1" y="225"/>
                    <a:pt x="19" y="431"/>
                    <a:pt x="161" y="564"/>
                  </a:cubicBezTo>
                  <a:cubicBezTo>
                    <a:pt x="227" y="626"/>
                    <a:pt x="312" y="657"/>
                    <a:pt x="396" y="657"/>
                  </a:cubicBezTo>
                  <a:cubicBezTo>
                    <a:pt x="482" y="657"/>
                    <a:pt x="566" y="624"/>
                    <a:pt x="625" y="556"/>
                  </a:cubicBezTo>
                  <a:cubicBezTo>
                    <a:pt x="741" y="431"/>
                    <a:pt x="723" y="225"/>
                    <a:pt x="581" y="101"/>
                  </a:cubicBezTo>
                  <a:cubicBezTo>
                    <a:pt x="514" y="34"/>
                    <a:pt x="429" y="0"/>
                    <a:pt x="34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9"/>
            <p:cNvSpPr/>
            <p:nvPr/>
          </p:nvSpPr>
          <p:spPr>
            <a:xfrm>
              <a:off x="-227835" y="2506"/>
              <a:ext cx="561520" cy="502671"/>
            </a:xfrm>
            <a:custGeom>
              <a:avLst/>
              <a:gdLst/>
              <a:ahLst/>
              <a:cxnLst/>
              <a:rect l="l" t="t" r="r" b="b"/>
              <a:pathLst>
                <a:path w="6727" h="6022" extrusionOk="0">
                  <a:moveTo>
                    <a:pt x="3426" y="0"/>
                  </a:moveTo>
                  <a:cubicBezTo>
                    <a:pt x="2079" y="919"/>
                    <a:pt x="2436" y="2070"/>
                    <a:pt x="2873" y="2783"/>
                  </a:cubicBezTo>
                  <a:cubicBezTo>
                    <a:pt x="2516" y="2346"/>
                    <a:pt x="1972" y="1900"/>
                    <a:pt x="1232" y="1873"/>
                  </a:cubicBezTo>
                  <a:cubicBezTo>
                    <a:pt x="1201" y="1872"/>
                    <a:pt x="1171" y="1871"/>
                    <a:pt x="1140" y="1871"/>
                  </a:cubicBezTo>
                  <a:cubicBezTo>
                    <a:pt x="799" y="1871"/>
                    <a:pt x="426" y="1963"/>
                    <a:pt x="0" y="2168"/>
                  </a:cubicBezTo>
                  <a:cubicBezTo>
                    <a:pt x="0" y="2168"/>
                    <a:pt x="90" y="2596"/>
                    <a:pt x="464" y="3015"/>
                  </a:cubicBezTo>
                  <a:cubicBezTo>
                    <a:pt x="786" y="3381"/>
                    <a:pt x="1321" y="3729"/>
                    <a:pt x="2204" y="3800"/>
                  </a:cubicBezTo>
                  <a:cubicBezTo>
                    <a:pt x="964" y="4808"/>
                    <a:pt x="1499" y="6022"/>
                    <a:pt x="1499" y="6022"/>
                  </a:cubicBezTo>
                  <a:cubicBezTo>
                    <a:pt x="2873" y="5932"/>
                    <a:pt x="3364" y="5174"/>
                    <a:pt x="3524" y="4460"/>
                  </a:cubicBezTo>
                  <a:cubicBezTo>
                    <a:pt x="3542" y="4496"/>
                    <a:pt x="3569" y="4541"/>
                    <a:pt x="3596" y="4576"/>
                  </a:cubicBezTo>
                  <a:cubicBezTo>
                    <a:pt x="3649" y="4675"/>
                    <a:pt x="3712" y="4755"/>
                    <a:pt x="3765" y="4835"/>
                  </a:cubicBezTo>
                  <a:cubicBezTo>
                    <a:pt x="3810" y="4898"/>
                    <a:pt x="3854" y="4951"/>
                    <a:pt x="3908" y="5005"/>
                  </a:cubicBezTo>
                  <a:cubicBezTo>
                    <a:pt x="4006" y="5112"/>
                    <a:pt x="4104" y="5210"/>
                    <a:pt x="4211" y="5290"/>
                  </a:cubicBezTo>
                  <a:cubicBezTo>
                    <a:pt x="4372" y="5415"/>
                    <a:pt x="4532" y="5513"/>
                    <a:pt x="4702" y="5585"/>
                  </a:cubicBezTo>
                  <a:cubicBezTo>
                    <a:pt x="4845" y="5647"/>
                    <a:pt x="4987" y="5692"/>
                    <a:pt x="5130" y="5727"/>
                  </a:cubicBezTo>
                  <a:cubicBezTo>
                    <a:pt x="5322" y="5770"/>
                    <a:pt x="5498" y="5784"/>
                    <a:pt x="5644" y="5784"/>
                  </a:cubicBezTo>
                  <a:cubicBezTo>
                    <a:pt x="5890" y="5784"/>
                    <a:pt x="6049" y="5745"/>
                    <a:pt x="6049" y="5745"/>
                  </a:cubicBezTo>
                  <a:cubicBezTo>
                    <a:pt x="6067" y="5540"/>
                    <a:pt x="6058" y="5362"/>
                    <a:pt x="6031" y="5192"/>
                  </a:cubicBezTo>
                  <a:cubicBezTo>
                    <a:pt x="5987" y="4862"/>
                    <a:pt x="5871" y="4594"/>
                    <a:pt x="5719" y="4380"/>
                  </a:cubicBezTo>
                  <a:cubicBezTo>
                    <a:pt x="5674" y="4327"/>
                    <a:pt x="5630" y="4273"/>
                    <a:pt x="5585" y="4229"/>
                  </a:cubicBezTo>
                  <a:cubicBezTo>
                    <a:pt x="5371" y="3988"/>
                    <a:pt x="5103" y="3827"/>
                    <a:pt x="4818" y="3711"/>
                  </a:cubicBezTo>
                  <a:cubicBezTo>
                    <a:pt x="5540" y="3658"/>
                    <a:pt x="6004" y="3363"/>
                    <a:pt x="6290" y="3060"/>
                  </a:cubicBezTo>
                  <a:lnTo>
                    <a:pt x="6299" y="3051"/>
                  </a:lnTo>
                  <a:cubicBezTo>
                    <a:pt x="6629" y="2703"/>
                    <a:pt x="6727" y="2346"/>
                    <a:pt x="6727" y="2346"/>
                  </a:cubicBezTo>
                  <a:cubicBezTo>
                    <a:pt x="6718" y="2346"/>
                    <a:pt x="6718" y="2337"/>
                    <a:pt x="6709" y="2337"/>
                  </a:cubicBezTo>
                  <a:cubicBezTo>
                    <a:pt x="6415" y="2150"/>
                    <a:pt x="6129" y="2034"/>
                    <a:pt x="5871" y="1963"/>
                  </a:cubicBezTo>
                  <a:cubicBezTo>
                    <a:pt x="5697" y="1919"/>
                    <a:pt x="5531" y="1899"/>
                    <a:pt x="5373" y="1899"/>
                  </a:cubicBezTo>
                  <a:cubicBezTo>
                    <a:pt x="4827" y="1899"/>
                    <a:pt x="4381" y="2136"/>
                    <a:pt x="4042" y="2427"/>
                  </a:cubicBezTo>
                  <a:cubicBezTo>
                    <a:pt x="4318" y="1695"/>
                    <a:pt x="4211" y="1115"/>
                    <a:pt x="4006" y="714"/>
                  </a:cubicBezTo>
                  <a:cubicBezTo>
                    <a:pt x="3926" y="553"/>
                    <a:pt x="3837" y="419"/>
                    <a:pt x="3756" y="312"/>
                  </a:cubicBezTo>
                  <a:lnTo>
                    <a:pt x="3747" y="312"/>
                  </a:lnTo>
                  <a:cubicBezTo>
                    <a:pt x="3578" y="107"/>
                    <a:pt x="3426" y="0"/>
                    <a:pt x="34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9"/>
            <p:cNvSpPr/>
            <p:nvPr/>
          </p:nvSpPr>
          <p:spPr>
            <a:xfrm>
              <a:off x="11231" y="241404"/>
              <a:ext cx="97579" cy="83890"/>
            </a:xfrm>
            <a:custGeom>
              <a:avLst/>
              <a:gdLst/>
              <a:ahLst/>
              <a:cxnLst/>
              <a:rect l="l" t="t" r="r" b="b"/>
              <a:pathLst>
                <a:path w="1169" h="1005" extrusionOk="0">
                  <a:moveTo>
                    <a:pt x="578" y="1"/>
                  </a:moveTo>
                  <a:cubicBezTo>
                    <a:pt x="325" y="1"/>
                    <a:pt x="101" y="160"/>
                    <a:pt x="54" y="394"/>
                  </a:cubicBezTo>
                  <a:cubicBezTo>
                    <a:pt x="0" y="662"/>
                    <a:pt x="196" y="929"/>
                    <a:pt x="491" y="992"/>
                  </a:cubicBezTo>
                  <a:cubicBezTo>
                    <a:pt x="529" y="1000"/>
                    <a:pt x="568" y="1004"/>
                    <a:pt x="606" y="1004"/>
                  </a:cubicBezTo>
                  <a:cubicBezTo>
                    <a:pt x="849" y="1004"/>
                    <a:pt x="1069" y="840"/>
                    <a:pt x="1115" y="608"/>
                  </a:cubicBezTo>
                  <a:cubicBezTo>
                    <a:pt x="1169" y="341"/>
                    <a:pt x="981" y="73"/>
                    <a:pt x="687" y="11"/>
                  </a:cubicBezTo>
                  <a:cubicBezTo>
                    <a:pt x="650" y="4"/>
                    <a:pt x="614" y="1"/>
                    <a:pt x="5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9"/>
            <p:cNvSpPr/>
            <p:nvPr/>
          </p:nvSpPr>
          <p:spPr>
            <a:xfrm>
              <a:off x="-505633" y="1085225"/>
              <a:ext cx="495326" cy="502671"/>
            </a:xfrm>
            <a:custGeom>
              <a:avLst/>
              <a:gdLst/>
              <a:ahLst/>
              <a:cxnLst/>
              <a:rect l="l" t="t" r="r" b="b"/>
              <a:pathLst>
                <a:path w="5934" h="6022" extrusionOk="0">
                  <a:moveTo>
                    <a:pt x="2633" y="0"/>
                  </a:moveTo>
                  <a:cubicBezTo>
                    <a:pt x="1286" y="919"/>
                    <a:pt x="1642" y="2070"/>
                    <a:pt x="2080" y="2783"/>
                  </a:cubicBezTo>
                  <a:cubicBezTo>
                    <a:pt x="1712" y="2334"/>
                    <a:pt x="1150" y="1870"/>
                    <a:pt x="373" y="1870"/>
                  </a:cubicBezTo>
                  <a:cubicBezTo>
                    <a:pt x="302" y="1870"/>
                    <a:pt x="228" y="1874"/>
                    <a:pt x="153" y="1882"/>
                  </a:cubicBezTo>
                  <a:cubicBezTo>
                    <a:pt x="99" y="1882"/>
                    <a:pt x="54" y="1891"/>
                    <a:pt x="1" y="1900"/>
                  </a:cubicBezTo>
                  <a:lnTo>
                    <a:pt x="1" y="3319"/>
                  </a:lnTo>
                  <a:cubicBezTo>
                    <a:pt x="331" y="3560"/>
                    <a:pt x="786" y="3747"/>
                    <a:pt x="1410" y="3792"/>
                  </a:cubicBezTo>
                  <a:cubicBezTo>
                    <a:pt x="170" y="4809"/>
                    <a:pt x="706" y="6022"/>
                    <a:pt x="706" y="6022"/>
                  </a:cubicBezTo>
                  <a:cubicBezTo>
                    <a:pt x="2080" y="5933"/>
                    <a:pt x="2570" y="5174"/>
                    <a:pt x="2731" y="4452"/>
                  </a:cubicBezTo>
                  <a:cubicBezTo>
                    <a:pt x="3365" y="5603"/>
                    <a:pt x="4326" y="5781"/>
                    <a:pt x="4861" y="5781"/>
                  </a:cubicBezTo>
                  <a:cubicBezTo>
                    <a:pt x="5101" y="5781"/>
                    <a:pt x="5255" y="5745"/>
                    <a:pt x="5255" y="5745"/>
                  </a:cubicBezTo>
                  <a:cubicBezTo>
                    <a:pt x="5336" y="4568"/>
                    <a:pt x="4711" y="3988"/>
                    <a:pt x="4024" y="3711"/>
                  </a:cubicBezTo>
                  <a:cubicBezTo>
                    <a:pt x="5113" y="3631"/>
                    <a:pt x="5603" y="3007"/>
                    <a:pt x="5809" y="2632"/>
                  </a:cubicBezTo>
                  <a:cubicBezTo>
                    <a:pt x="5898" y="2462"/>
                    <a:pt x="5933" y="2346"/>
                    <a:pt x="5933" y="2346"/>
                  </a:cubicBezTo>
                  <a:cubicBezTo>
                    <a:pt x="5764" y="2239"/>
                    <a:pt x="5594" y="2150"/>
                    <a:pt x="5434" y="2088"/>
                  </a:cubicBezTo>
                  <a:cubicBezTo>
                    <a:pt x="5123" y="1957"/>
                    <a:pt x="4836" y="1902"/>
                    <a:pt x="4573" y="1902"/>
                  </a:cubicBezTo>
                  <a:cubicBezTo>
                    <a:pt x="4027" y="1902"/>
                    <a:pt x="3585" y="2138"/>
                    <a:pt x="3248" y="2427"/>
                  </a:cubicBezTo>
                  <a:cubicBezTo>
                    <a:pt x="3855" y="848"/>
                    <a:pt x="2633" y="0"/>
                    <a:pt x="263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9"/>
            <p:cNvSpPr/>
            <p:nvPr/>
          </p:nvSpPr>
          <p:spPr>
            <a:xfrm>
              <a:off x="-332844" y="1324122"/>
              <a:ext cx="97663" cy="83639"/>
            </a:xfrm>
            <a:custGeom>
              <a:avLst/>
              <a:gdLst/>
              <a:ahLst/>
              <a:cxnLst/>
              <a:rect l="l" t="t" r="r" b="b"/>
              <a:pathLst>
                <a:path w="1170" h="1002" extrusionOk="0">
                  <a:moveTo>
                    <a:pt x="579" y="1"/>
                  </a:moveTo>
                  <a:cubicBezTo>
                    <a:pt x="328" y="1"/>
                    <a:pt x="109" y="160"/>
                    <a:pt x="54" y="394"/>
                  </a:cubicBezTo>
                  <a:cubicBezTo>
                    <a:pt x="1" y="662"/>
                    <a:pt x="197" y="930"/>
                    <a:pt x="491" y="992"/>
                  </a:cubicBezTo>
                  <a:cubicBezTo>
                    <a:pt x="528" y="999"/>
                    <a:pt x="564" y="1002"/>
                    <a:pt x="600" y="1002"/>
                  </a:cubicBezTo>
                  <a:cubicBezTo>
                    <a:pt x="851" y="1002"/>
                    <a:pt x="1069" y="843"/>
                    <a:pt x="1116" y="608"/>
                  </a:cubicBezTo>
                  <a:cubicBezTo>
                    <a:pt x="1169" y="341"/>
                    <a:pt x="982" y="73"/>
                    <a:pt x="688" y="11"/>
                  </a:cubicBezTo>
                  <a:cubicBezTo>
                    <a:pt x="651" y="4"/>
                    <a:pt x="615" y="1"/>
                    <a:pt x="579"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9"/>
            <p:cNvSpPr/>
            <p:nvPr/>
          </p:nvSpPr>
          <p:spPr>
            <a:xfrm>
              <a:off x="230096" y="-445072"/>
              <a:ext cx="560852" cy="502755"/>
            </a:xfrm>
            <a:custGeom>
              <a:avLst/>
              <a:gdLst/>
              <a:ahLst/>
              <a:cxnLst/>
              <a:rect l="l" t="t" r="r" b="b"/>
              <a:pathLst>
                <a:path w="6719" h="6023" extrusionOk="0">
                  <a:moveTo>
                    <a:pt x="3427" y="0"/>
                  </a:moveTo>
                  <a:cubicBezTo>
                    <a:pt x="2740" y="473"/>
                    <a:pt x="2499" y="1000"/>
                    <a:pt x="2481" y="1499"/>
                  </a:cubicBezTo>
                  <a:cubicBezTo>
                    <a:pt x="2463" y="1981"/>
                    <a:pt x="2659" y="2436"/>
                    <a:pt x="2874" y="2793"/>
                  </a:cubicBezTo>
                  <a:cubicBezTo>
                    <a:pt x="2588" y="2436"/>
                    <a:pt x="2187" y="2079"/>
                    <a:pt x="1660" y="1936"/>
                  </a:cubicBezTo>
                  <a:cubicBezTo>
                    <a:pt x="1505" y="1894"/>
                    <a:pt x="1339" y="1870"/>
                    <a:pt x="1161" y="1870"/>
                  </a:cubicBezTo>
                  <a:cubicBezTo>
                    <a:pt x="817" y="1870"/>
                    <a:pt x="430" y="1960"/>
                    <a:pt x="1" y="2177"/>
                  </a:cubicBezTo>
                  <a:cubicBezTo>
                    <a:pt x="1" y="2177"/>
                    <a:pt x="63" y="2463"/>
                    <a:pt x="286" y="2793"/>
                  </a:cubicBezTo>
                  <a:cubicBezTo>
                    <a:pt x="572" y="3221"/>
                    <a:pt x="1134" y="3721"/>
                    <a:pt x="2204" y="3801"/>
                  </a:cubicBezTo>
                  <a:cubicBezTo>
                    <a:pt x="1410" y="4443"/>
                    <a:pt x="1339" y="5175"/>
                    <a:pt x="1402" y="5621"/>
                  </a:cubicBezTo>
                  <a:cubicBezTo>
                    <a:pt x="1428" y="5870"/>
                    <a:pt x="1500" y="6022"/>
                    <a:pt x="1500" y="6022"/>
                  </a:cubicBezTo>
                  <a:cubicBezTo>
                    <a:pt x="1758" y="6013"/>
                    <a:pt x="1990" y="5969"/>
                    <a:pt x="2187" y="5906"/>
                  </a:cubicBezTo>
                  <a:cubicBezTo>
                    <a:pt x="3043" y="5647"/>
                    <a:pt x="3391" y="5041"/>
                    <a:pt x="3516" y="4461"/>
                  </a:cubicBezTo>
                  <a:cubicBezTo>
                    <a:pt x="4155" y="5604"/>
                    <a:pt x="5116" y="5782"/>
                    <a:pt x="5652" y="5782"/>
                  </a:cubicBezTo>
                  <a:cubicBezTo>
                    <a:pt x="5894" y="5782"/>
                    <a:pt x="6049" y="5746"/>
                    <a:pt x="6049" y="5746"/>
                  </a:cubicBezTo>
                  <a:cubicBezTo>
                    <a:pt x="6130" y="4568"/>
                    <a:pt x="5505" y="3988"/>
                    <a:pt x="4818" y="3712"/>
                  </a:cubicBezTo>
                  <a:cubicBezTo>
                    <a:pt x="6388" y="3596"/>
                    <a:pt x="6718" y="2347"/>
                    <a:pt x="6718" y="2347"/>
                  </a:cubicBezTo>
                  <a:cubicBezTo>
                    <a:pt x="6219" y="2030"/>
                    <a:pt x="5770" y="1906"/>
                    <a:pt x="5374" y="1906"/>
                  </a:cubicBezTo>
                  <a:cubicBezTo>
                    <a:pt x="4824" y="1906"/>
                    <a:pt x="4376" y="2145"/>
                    <a:pt x="4033" y="2436"/>
                  </a:cubicBezTo>
                  <a:cubicBezTo>
                    <a:pt x="4185" y="2052"/>
                    <a:pt x="4221" y="1704"/>
                    <a:pt x="4203" y="1410"/>
                  </a:cubicBezTo>
                  <a:cubicBezTo>
                    <a:pt x="4176" y="1178"/>
                    <a:pt x="4114" y="964"/>
                    <a:pt x="4042" y="786"/>
                  </a:cubicBezTo>
                  <a:cubicBezTo>
                    <a:pt x="4015" y="741"/>
                    <a:pt x="3998" y="687"/>
                    <a:pt x="3971" y="643"/>
                  </a:cubicBezTo>
                  <a:cubicBezTo>
                    <a:pt x="3739" y="224"/>
                    <a:pt x="3427" y="0"/>
                    <a:pt x="3427"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9"/>
            <p:cNvSpPr/>
            <p:nvPr/>
          </p:nvSpPr>
          <p:spPr>
            <a:xfrm>
              <a:off x="469162" y="-205590"/>
              <a:ext cx="97663" cy="83389"/>
            </a:xfrm>
            <a:custGeom>
              <a:avLst/>
              <a:gdLst/>
              <a:ahLst/>
              <a:cxnLst/>
              <a:rect l="l" t="t" r="r" b="b"/>
              <a:pathLst>
                <a:path w="1170" h="999" extrusionOk="0">
                  <a:moveTo>
                    <a:pt x="565" y="0"/>
                  </a:moveTo>
                  <a:cubicBezTo>
                    <a:pt x="318" y="0"/>
                    <a:pt x="100" y="158"/>
                    <a:pt x="54" y="388"/>
                  </a:cubicBezTo>
                  <a:cubicBezTo>
                    <a:pt x="1" y="664"/>
                    <a:pt x="197" y="923"/>
                    <a:pt x="482" y="985"/>
                  </a:cubicBezTo>
                  <a:cubicBezTo>
                    <a:pt x="524" y="994"/>
                    <a:pt x="565" y="998"/>
                    <a:pt x="605" y="998"/>
                  </a:cubicBezTo>
                  <a:cubicBezTo>
                    <a:pt x="852" y="998"/>
                    <a:pt x="1070" y="840"/>
                    <a:pt x="1116" y="602"/>
                  </a:cubicBezTo>
                  <a:cubicBezTo>
                    <a:pt x="1169" y="334"/>
                    <a:pt x="973" y="66"/>
                    <a:pt x="688" y="13"/>
                  </a:cubicBezTo>
                  <a:cubicBezTo>
                    <a:pt x="646" y="4"/>
                    <a:pt x="605" y="0"/>
                    <a:pt x="56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9"/>
            <p:cNvSpPr/>
            <p:nvPr/>
          </p:nvSpPr>
          <p:spPr>
            <a:xfrm>
              <a:off x="1234691" y="20369"/>
              <a:ext cx="561520" cy="502671"/>
            </a:xfrm>
            <a:custGeom>
              <a:avLst/>
              <a:gdLst/>
              <a:ahLst/>
              <a:cxnLst/>
              <a:rect l="l" t="t" r="r" b="b"/>
              <a:pathLst>
                <a:path w="6727" h="6022" extrusionOk="0">
                  <a:moveTo>
                    <a:pt x="3426" y="0"/>
                  </a:moveTo>
                  <a:cubicBezTo>
                    <a:pt x="2079" y="919"/>
                    <a:pt x="2436" y="2079"/>
                    <a:pt x="2873" y="2783"/>
                  </a:cubicBezTo>
                  <a:cubicBezTo>
                    <a:pt x="2659" y="2516"/>
                    <a:pt x="2365" y="2239"/>
                    <a:pt x="2008" y="2070"/>
                  </a:cubicBezTo>
                  <a:cubicBezTo>
                    <a:pt x="1756" y="1948"/>
                    <a:pt x="1471" y="1871"/>
                    <a:pt x="1148" y="1871"/>
                  </a:cubicBezTo>
                  <a:cubicBezTo>
                    <a:pt x="808" y="1871"/>
                    <a:pt x="427" y="1957"/>
                    <a:pt x="0" y="2168"/>
                  </a:cubicBezTo>
                  <a:cubicBezTo>
                    <a:pt x="0" y="2168"/>
                    <a:pt x="188" y="3069"/>
                    <a:pt x="1160" y="3533"/>
                  </a:cubicBezTo>
                  <a:cubicBezTo>
                    <a:pt x="1223" y="3560"/>
                    <a:pt x="1285" y="3586"/>
                    <a:pt x="1356" y="3613"/>
                  </a:cubicBezTo>
                  <a:cubicBezTo>
                    <a:pt x="1597" y="3711"/>
                    <a:pt x="1874" y="3774"/>
                    <a:pt x="2204" y="3800"/>
                  </a:cubicBezTo>
                  <a:cubicBezTo>
                    <a:pt x="2097" y="3890"/>
                    <a:pt x="1999" y="3988"/>
                    <a:pt x="1910" y="4077"/>
                  </a:cubicBezTo>
                  <a:cubicBezTo>
                    <a:pt x="1062" y="5023"/>
                    <a:pt x="1499" y="6022"/>
                    <a:pt x="1499" y="6022"/>
                  </a:cubicBezTo>
                  <a:cubicBezTo>
                    <a:pt x="2873" y="5941"/>
                    <a:pt x="3364" y="5174"/>
                    <a:pt x="3524" y="4461"/>
                  </a:cubicBezTo>
                  <a:cubicBezTo>
                    <a:pt x="4157" y="5604"/>
                    <a:pt x="5116" y="5781"/>
                    <a:pt x="5652" y="5781"/>
                  </a:cubicBezTo>
                  <a:cubicBezTo>
                    <a:pt x="5893" y="5781"/>
                    <a:pt x="6049" y="5745"/>
                    <a:pt x="6049" y="5745"/>
                  </a:cubicBezTo>
                  <a:cubicBezTo>
                    <a:pt x="6129" y="4568"/>
                    <a:pt x="5505" y="3988"/>
                    <a:pt x="4818" y="3711"/>
                  </a:cubicBezTo>
                  <a:cubicBezTo>
                    <a:pt x="5478" y="3658"/>
                    <a:pt x="5924" y="3408"/>
                    <a:pt x="6209" y="3140"/>
                  </a:cubicBezTo>
                  <a:cubicBezTo>
                    <a:pt x="6415" y="2953"/>
                    <a:pt x="6540" y="2757"/>
                    <a:pt x="6620" y="2605"/>
                  </a:cubicBezTo>
                  <a:cubicBezTo>
                    <a:pt x="6700" y="2453"/>
                    <a:pt x="6727" y="2346"/>
                    <a:pt x="6727" y="2346"/>
                  </a:cubicBezTo>
                  <a:cubicBezTo>
                    <a:pt x="6227" y="2029"/>
                    <a:pt x="5779" y="1906"/>
                    <a:pt x="5383" y="1906"/>
                  </a:cubicBezTo>
                  <a:cubicBezTo>
                    <a:pt x="4832" y="1906"/>
                    <a:pt x="4384" y="2145"/>
                    <a:pt x="4042" y="2436"/>
                  </a:cubicBezTo>
                  <a:cubicBezTo>
                    <a:pt x="4639" y="848"/>
                    <a:pt x="3426" y="0"/>
                    <a:pt x="34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9"/>
            <p:cNvSpPr/>
            <p:nvPr/>
          </p:nvSpPr>
          <p:spPr>
            <a:xfrm>
              <a:off x="1473757" y="259267"/>
              <a:ext cx="97579" cy="83890"/>
            </a:xfrm>
            <a:custGeom>
              <a:avLst/>
              <a:gdLst/>
              <a:ahLst/>
              <a:cxnLst/>
              <a:rect l="l" t="t" r="r" b="b"/>
              <a:pathLst>
                <a:path w="1169" h="1005" extrusionOk="0">
                  <a:moveTo>
                    <a:pt x="578" y="1"/>
                  </a:moveTo>
                  <a:cubicBezTo>
                    <a:pt x="327" y="1"/>
                    <a:pt x="108" y="160"/>
                    <a:pt x="54" y="394"/>
                  </a:cubicBezTo>
                  <a:cubicBezTo>
                    <a:pt x="0" y="662"/>
                    <a:pt x="196" y="930"/>
                    <a:pt x="491" y="992"/>
                  </a:cubicBezTo>
                  <a:cubicBezTo>
                    <a:pt x="532" y="1001"/>
                    <a:pt x="573" y="1005"/>
                    <a:pt x="613" y="1005"/>
                  </a:cubicBezTo>
                  <a:cubicBezTo>
                    <a:pt x="858" y="1005"/>
                    <a:pt x="1069" y="846"/>
                    <a:pt x="1115" y="608"/>
                  </a:cubicBezTo>
                  <a:cubicBezTo>
                    <a:pt x="1169" y="341"/>
                    <a:pt x="981" y="73"/>
                    <a:pt x="687" y="11"/>
                  </a:cubicBezTo>
                  <a:cubicBezTo>
                    <a:pt x="650" y="4"/>
                    <a:pt x="614" y="1"/>
                    <a:pt x="5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9"/>
            <p:cNvSpPr/>
            <p:nvPr/>
          </p:nvSpPr>
          <p:spPr>
            <a:xfrm>
              <a:off x="1309900" y="-488978"/>
              <a:ext cx="561520" cy="502671"/>
            </a:xfrm>
            <a:custGeom>
              <a:avLst/>
              <a:gdLst/>
              <a:ahLst/>
              <a:cxnLst/>
              <a:rect l="l" t="t" r="r" b="b"/>
              <a:pathLst>
                <a:path w="6727" h="6022" extrusionOk="0">
                  <a:moveTo>
                    <a:pt x="3426" y="0"/>
                  </a:moveTo>
                  <a:cubicBezTo>
                    <a:pt x="3158" y="179"/>
                    <a:pt x="2962" y="366"/>
                    <a:pt x="2819" y="562"/>
                  </a:cubicBezTo>
                  <a:cubicBezTo>
                    <a:pt x="2677" y="750"/>
                    <a:pt x="2579" y="955"/>
                    <a:pt x="2534" y="1151"/>
                  </a:cubicBezTo>
                  <a:cubicBezTo>
                    <a:pt x="2507" y="1258"/>
                    <a:pt x="2489" y="1356"/>
                    <a:pt x="2481" y="1454"/>
                  </a:cubicBezTo>
                  <a:lnTo>
                    <a:pt x="2481" y="1463"/>
                  </a:lnTo>
                  <a:cubicBezTo>
                    <a:pt x="2472" y="1695"/>
                    <a:pt x="2507" y="1918"/>
                    <a:pt x="2570" y="2123"/>
                  </a:cubicBezTo>
                  <a:cubicBezTo>
                    <a:pt x="2623" y="2284"/>
                    <a:pt x="2686" y="2427"/>
                    <a:pt x="2748" y="2569"/>
                  </a:cubicBezTo>
                  <a:cubicBezTo>
                    <a:pt x="2793" y="2641"/>
                    <a:pt x="2837" y="2712"/>
                    <a:pt x="2873" y="2783"/>
                  </a:cubicBezTo>
                  <a:cubicBezTo>
                    <a:pt x="2819" y="2721"/>
                    <a:pt x="2766" y="2659"/>
                    <a:pt x="2704" y="2596"/>
                  </a:cubicBezTo>
                  <a:cubicBezTo>
                    <a:pt x="2641" y="2525"/>
                    <a:pt x="2579" y="2462"/>
                    <a:pt x="2498" y="2400"/>
                  </a:cubicBezTo>
                  <a:cubicBezTo>
                    <a:pt x="2445" y="2346"/>
                    <a:pt x="2382" y="2302"/>
                    <a:pt x="2320" y="2257"/>
                  </a:cubicBezTo>
                  <a:cubicBezTo>
                    <a:pt x="2320" y="2257"/>
                    <a:pt x="2320" y="2257"/>
                    <a:pt x="2320" y="2248"/>
                  </a:cubicBezTo>
                  <a:cubicBezTo>
                    <a:pt x="2168" y="2141"/>
                    <a:pt x="1999" y="2052"/>
                    <a:pt x="1811" y="1990"/>
                  </a:cubicBezTo>
                  <a:cubicBezTo>
                    <a:pt x="1609" y="1915"/>
                    <a:pt x="1385" y="1870"/>
                    <a:pt x="1140" y="1870"/>
                  </a:cubicBezTo>
                  <a:cubicBezTo>
                    <a:pt x="800" y="1870"/>
                    <a:pt x="420" y="1956"/>
                    <a:pt x="0" y="2168"/>
                  </a:cubicBezTo>
                  <a:cubicBezTo>
                    <a:pt x="0" y="2168"/>
                    <a:pt x="197" y="3149"/>
                    <a:pt x="1294" y="3595"/>
                  </a:cubicBezTo>
                  <a:cubicBezTo>
                    <a:pt x="1303" y="3595"/>
                    <a:pt x="1303" y="3595"/>
                    <a:pt x="1312" y="3604"/>
                  </a:cubicBezTo>
                  <a:cubicBezTo>
                    <a:pt x="1455" y="3658"/>
                    <a:pt x="1615" y="3702"/>
                    <a:pt x="1794" y="3738"/>
                  </a:cubicBezTo>
                  <a:cubicBezTo>
                    <a:pt x="1918" y="3765"/>
                    <a:pt x="2061" y="3783"/>
                    <a:pt x="2204" y="3800"/>
                  </a:cubicBezTo>
                  <a:cubicBezTo>
                    <a:pt x="964" y="4809"/>
                    <a:pt x="1499" y="6022"/>
                    <a:pt x="1499" y="6022"/>
                  </a:cubicBezTo>
                  <a:cubicBezTo>
                    <a:pt x="2873" y="5933"/>
                    <a:pt x="3364" y="5174"/>
                    <a:pt x="3524" y="4452"/>
                  </a:cubicBezTo>
                  <a:cubicBezTo>
                    <a:pt x="4158" y="5603"/>
                    <a:pt x="5119" y="5781"/>
                    <a:pt x="5654" y="5781"/>
                  </a:cubicBezTo>
                  <a:cubicBezTo>
                    <a:pt x="5895" y="5781"/>
                    <a:pt x="6049" y="5745"/>
                    <a:pt x="6049" y="5745"/>
                  </a:cubicBezTo>
                  <a:cubicBezTo>
                    <a:pt x="6129" y="4568"/>
                    <a:pt x="5505" y="3988"/>
                    <a:pt x="4818" y="3711"/>
                  </a:cubicBezTo>
                  <a:cubicBezTo>
                    <a:pt x="6388" y="3586"/>
                    <a:pt x="6727" y="2346"/>
                    <a:pt x="6727" y="2346"/>
                  </a:cubicBezTo>
                  <a:cubicBezTo>
                    <a:pt x="6225" y="2028"/>
                    <a:pt x="5774" y="1903"/>
                    <a:pt x="5377" y="1903"/>
                  </a:cubicBezTo>
                  <a:cubicBezTo>
                    <a:pt x="4829" y="1903"/>
                    <a:pt x="4383" y="2141"/>
                    <a:pt x="4042" y="2436"/>
                  </a:cubicBezTo>
                  <a:cubicBezTo>
                    <a:pt x="4077" y="2329"/>
                    <a:pt x="4104" y="2239"/>
                    <a:pt x="4131" y="2141"/>
                  </a:cubicBezTo>
                  <a:cubicBezTo>
                    <a:pt x="4167" y="1998"/>
                    <a:pt x="4193" y="1856"/>
                    <a:pt x="4202" y="1722"/>
                  </a:cubicBezTo>
                  <a:cubicBezTo>
                    <a:pt x="4283" y="598"/>
                    <a:pt x="3426" y="0"/>
                    <a:pt x="342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9"/>
            <p:cNvSpPr/>
            <p:nvPr/>
          </p:nvSpPr>
          <p:spPr>
            <a:xfrm>
              <a:off x="1548966" y="-250081"/>
              <a:ext cx="97579" cy="83639"/>
            </a:xfrm>
            <a:custGeom>
              <a:avLst/>
              <a:gdLst/>
              <a:ahLst/>
              <a:cxnLst/>
              <a:rect l="l" t="t" r="r" b="b"/>
              <a:pathLst>
                <a:path w="1169" h="1002" extrusionOk="0">
                  <a:moveTo>
                    <a:pt x="578" y="1"/>
                  </a:moveTo>
                  <a:cubicBezTo>
                    <a:pt x="327" y="1"/>
                    <a:pt x="108" y="160"/>
                    <a:pt x="54" y="394"/>
                  </a:cubicBezTo>
                  <a:cubicBezTo>
                    <a:pt x="0" y="662"/>
                    <a:pt x="196" y="930"/>
                    <a:pt x="491" y="992"/>
                  </a:cubicBezTo>
                  <a:cubicBezTo>
                    <a:pt x="526" y="999"/>
                    <a:pt x="562" y="1002"/>
                    <a:pt x="597" y="1002"/>
                  </a:cubicBezTo>
                  <a:cubicBezTo>
                    <a:pt x="844" y="1002"/>
                    <a:pt x="1068" y="843"/>
                    <a:pt x="1115" y="608"/>
                  </a:cubicBezTo>
                  <a:cubicBezTo>
                    <a:pt x="1169" y="341"/>
                    <a:pt x="981" y="73"/>
                    <a:pt x="687" y="11"/>
                  </a:cubicBezTo>
                  <a:cubicBezTo>
                    <a:pt x="650" y="4"/>
                    <a:pt x="614" y="1"/>
                    <a:pt x="5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9"/>
            <p:cNvSpPr/>
            <p:nvPr/>
          </p:nvSpPr>
          <p:spPr>
            <a:xfrm>
              <a:off x="-505633" y="439567"/>
              <a:ext cx="390317" cy="496077"/>
            </a:xfrm>
            <a:custGeom>
              <a:avLst/>
              <a:gdLst/>
              <a:ahLst/>
              <a:cxnLst/>
              <a:rect l="l" t="t" r="r" b="b"/>
              <a:pathLst>
                <a:path w="4676" h="5943" extrusionOk="0">
                  <a:moveTo>
                    <a:pt x="1375" y="1"/>
                  </a:moveTo>
                  <a:cubicBezTo>
                    <a:pt x="37" y="919"/>
                    <a:pt x="393" y="2070"/>
                    <a:pt x="831" y="2784"/>
                  </a:cubicBezTo>
                  <a:cubicBezTo>
                    <a:pt x="616" y="2525"/>
                    <a:pt x="349" y="2267"/>
                    <a:pt x="1" y="2088"/>
                  </a:cubicBezTo>
                  <a:lnTo>
                    <a:pt x="1" y="3783"/>
                  </a:lnTo>
                  <a:cubicBezTo>
                    <a:pt x="54" y="3783"/>
                    <a:pt x="108" y="3792"/>
                    <a:pt x="162" y="3792"/>
                  </a:cubicBezTo>
                  <a:cubicBezTo>
                    <a:pt x="108" y="3837"/>
                    <a:pt x="54" y="3881"/>
                    <a:pt x="1" y="3935"/>
                  </a:cubicBezTo>
                  <a:lnTo>
                    <a:pt x="1" y="5942"/>
                  </a:lnTo>
                  <a:cubicBezTo>
                    <a:pt x="224" y="5888"/>
                    <a:pt x="420" y="5808"/>
                    <a:pt x="581" y="5719"/>
                  </a:cubicBezTo>
                  <a:cubicBezTo>
                    <a:pt x="1125" y="5416"/>
                    <a:pt x="1375" y="4925"/>
                    <a:pt x="1473" y="4452"/>
                  </a:cubicBezTo>
                  <a:cubicBezTo>
                    <a:pt x="1696" y="4854"/>
                    <a:pt x="1955" y="5130"/>
                    <a:pt x="2222" y="5335"/>
                  </a:cubicBezTo>
                  <a:cubicBezTo>
                    <a:pt x="2624" y="5621"/>
                    <a:pt x="3034" y="5737"/>
                    <a:pt x="3364" y="5764"/>
                  </a:cubicBezTo>
                  <a:cubicBezTo>
                    <a:pt x="3456" y="5774"/>
                    <a:pt x="3542" y="5777"/>
                    <a:pt x="3618" y="5777"/>
                  </a:cubicBezTo>
                  <a:cubicBezTo>
                    <a:pt x="3818" y="5777"/>
                    <a:pt x="3959" y="5752"/>
                    <a:pt x="3998" y="5746"/>
                  </a:cubicBezTo>
                  <a:lnTo>
                    <a:pt x="4006" y="5746"/>
                  </a:lnTo>
                  <a:cubicBezTo>
                    <a:pt x="4024" y="5496"/>
                    <a:pt x="4006" y="5273"/>
                    <a:pt x="3971" y="5077"/>
                  </a:cubicBezTo>
                  <a:cubicBezTo>
                    <a:pt x="3908" y="4756"/>
                    <a:pt x="3775" y="4506"/>
                    <a:pt x="3605" y="4292"/>
                  </a:cubicBezTo>
                  <a:cubicBezTo>
                    <a:pt x="3543" y="4220"/>
                    <a:pt x="3471" y="4149"/>
                    <a:pt x="3400" y="4086"/>
                  </a:cubicBezTo>
                  <a:cubicBezTo>
                    <a:pt x="3213" y="3917"/>
                    <a:pt x="2998" y="3801"/>
                    <a:pt x="2775" y="3712"/>
                  </a:cubicBezTo>
                  <a:cubicBezTo>
                    <a:pt x="4345" y="3587"/>
                    <a:pt x="4676" y="2338"/>
                    <a:pt x="4676" y="2338"/>
                  </a:cubicBezTo>
                  <a:cubicBezTo>
                    <a:pt x="4176" y="2021"/>
                    <a:pt x="3727" y="1897"/>
                    <a:pt x="3332" y="1897"/>
                  </a:cubicBezTo>
                  <a:cubicBezTo>
                    <a:pt x="2781" y="1897"/>
                    <a:pt x="2333" y="2136"/>
                    <a:pt x="1990" y="2427"/>
                  </a:cubicBezTo>
                  <a:cubicBezTo>
                    <a:pt x="2196" y="1892"/>
                    <a:pt x="2196" y="1437"/>
                    <a:pt x="2097" y="1071"/>
                  </a:cubicBezTo>
                  <a:cubicBezTo>
                    <a:pt x="1910" y="366"/>
                    <a:pt x="1375" y="1"/>
                    <a:pt x="137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9"/>
            <p:cNvSpPr/>
            <p:nvPr/>
          </p:nvSpPr>
          <p:spPr>
            <a:xfrm>
              <a:off x="-437102" y="678297"/>
              <a:ext cx="97663" cy="83890"/>
            </a:xfrm>
            <a:custGeom>
              <a:avLst/>
              <a:gdLst/>
              <a:ahLst/>
              <a:cxnLst/>
              <a:rect l="l" t="t" r="r" b="b"/>
              <a:pathLst>
                <a:path w="1170" h="1005" extrusionOk="0">
                  <a:moveTo>
                    <a:pt x="565" y="0"/>
                  </a:moveTo>
                  <a:cubicBezTo>
                    <a:pt x="318" y="0"/>
                    <a:pt x="100" y="159"/>
                    <a:pt x="54" y="397"/>
                  </a:cubicBezTo>
                  <a:cubicBezTo>
                    <a:pt x="1" y="664"/>
                    <a:pt x="188" y="932"/>
                    <a:pt x="482" y="994"/>
                  </a:cubicBezTo>
                  <a:cubicBezTo>
                    <a:pt x="519" y="1001"/>
                    <a:pt x="555" y="1004"/>
                    <a:pt x="591" y="1004"/>
                  </a:cubicBezTo>
                  <a:cubicBezTo>
                    <a:pt x="844" y="1004"/>
                    <a:pt x="1069" y="845"/>
                    <a:pt x="1116" y="611"/>
                  </a:cubicBezTo>
                  <a:cubicBezTo>
                    <a:pt x="1169" y="343"/>
                    <a:pt x="973" y="76"/>
                    <a:pt x="688" y="13"/>
                  </a:cubicBezTo>
                  <a:cubicBezTo>
                    <a:pt x="646" y="4"/>
                    <a:pt x="605" y="0"/>
                    <a:pt x="56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4" name="Google Shape;1694;p9"/>
          <p:cNvSpPr txBox="1">
            <a:spLocks noGrp="1"/>
          </p:cNvSpPr>
          <p:nvPr>
            <p:ph type="title"/>
          </p:nvPr>
        </p:nvSpPr>
        <p:spPr>
          <a:xfrm>
            <a:off x="2088300" y="1961625"/>
            <a:ext cx="49674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95" name="Google Shape;1695;p9"/>
          <p:cNvSpPr txBox="1">
            <a:spLocks noGrp="1"/>
          </p:cNvSpPr>
          <p:nvPr>
            <p:ph type="subTitle" idx="1"/>
          </p:nvPr>
        </p:nvSpPr>
        <p:spPr>
          <a:xfrm>
            <a:off x="2088300" y="2727225"/>
            <a:ext cx="4967400" cy="118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23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234"/>
        <p:cNvGrpSpPr/>
        <p:nvPr/>
      </p:nvGrpSpPr>
      <p:grpSpPr>
        <a:xfrm>
          <a:off x="0" y="0"/>
          <a:ext cx="0" cy="0"/>
          <a:chOff x="0" y="0"/>
          <a:chExt cx="0" cy="0"/>
        </a:xfrm>
      </p:grpSpPr>
      <p:grpSp>
        <p:nvGrpSpPr>
          <p:cNvPr id="2235" name="Google Shape;2235;p13"/>
          <p:cNvGrpSpPr/>
          <p:nvPr/>
        </p:nvGrpSpPr>
        <p:grpSpPr>
          <a:xfrm>
            <a:off x="-782500" y="4115137"/>
            <a:ext cx="2560720" cy="1707205"/>
            <a:chOff x="0" y="4087598"/>
            <a:chExt cx="3321297" cy="2214273"/>
          </a:xfrm>
        </p:grpSpPr>
        <p:sp>
          <p:nvSpPr>
            <p:cNvPr id="2236" name="Google Shape;2236;p13"/>
            <p:cNvSpPr/>
            <p:nvPr/>
          </p:nvSpPr>
          <p:spPr>
            <a:xfrm>
              <a:off x="0" y="4087598"/>
              <a:ext cx="3321297" cy="2214270"/>
            </a:xfrm>
            <a:custGeom>
              <a:avLst/>
              <a:gdLst/>
              <a:ahLst/>
              <a:cxnLst/>
              <a:rect l="l" t="t" r="r" b="b"/>
              <a:pathLst>
                <a:path w="30479" h="20320" extrusionOk="0">
                  <a:moveTo>
                    <a:pt x="10670" y="1"/>
                  </a:moveTo>
                  <a:cubicBezTo>
                    <a:pt x="8824" y="1"/>
                    <a:pt x="6566" y="1576"/>
                    <a:pt x="6566" y="1576"/>
                  </a:cubicBezTo>
                  <a:cubicBezTo>
                    <a:pt x="6209" y="481"/>
                    <a:pt x="5565" y="117"/>
                    <a:pt x="4868" y="117"/>
                  </a:cubicBezTo>
                  <a:cubicBezTo>
                    <a:pt x="3492" y="117"/>
                    <a:pt x="1909" y="1532"/>
                    <a:pt x="1909" y="1532"/>
                  </a:cubicBezTo>
                  <a:cubicBezTo>
                    <a:pt x="1412" y="756"/>
                    <a:pt x="952" y="470"/>
                    <a:pt x="543" y="470"/>
                  </a:cubicBezTo>
                  <a:cubicBezTo>
                    <a:pt x="350" y="470"/>
                    <a:pt x="169" y="534"/>
                    <a:pt x="0" y="640"/>
                  </a:cubicBezTo>
                  <a:lnTo>
                    <a:pt x="0" y="20319"/>
                  </a:lnTo>
                  <a:lnTo>
                    <a:pt x="29850" y="20319"/>
                  </a:lnTo>
                  <a:cubicBezTo>
                    <a:pt x="30002" y="19980"/>
                    <a:pt x="30118" y="19614"/>
                    <a:pt x="30171" y="19231"/>
                  </a:cubicBezTo>
                  <a:cubicBezTo>
                    <a:pt x="30479" y="17098"/>
                    <a:pt x="28522" y="16952"/>
                    <a:pt x="27979" y="16952"/>
                  </a:cubicBezTo>
                  <a:cubicBezTo>
                    <a:pt x="27893" y="16952"/>
                    <a:pt x="27843" y="16956"/>
                    <a:pt x="27843" y="16956"/>
                  </a:cubicBezTo>
                  <a:cubicBezTo>
                    <a:pt x="28164" y="15083"/>
                    <a:pt x="24685" y="13513"/>
                    <a:pt x="24685" y="13513"/>
                  </a:cubicBezTo>
                  <a:cubicBezTo>
                    <a:pt x="24633" y="11702"/>
                    <a:pt x="23054" y="11378"/>
                    <a:pt x="21931" y="11378"/>
                  </a:cubicBezTo>
                  <a:cubicBezTo>
                    <a:pt x="21306" y="11378"/>
                    <a:pt x="20822" y="11479"/>
                    <a:pt x="20822" y="11479"/>
                  </a:cubicBezTo>
                  <a:cubicBezTo>
                    <a:pt x="20617" y="7643"/>
                    <a:pt x="17744" y="8419"/>
                    <a:pt x="17780" y="8231"/>
                  </a:cubicBezTo>
                  <a:cubicBezTo>
                    <a:pt x="18276" y="5756"/>
                    <a:pt x="17210" y="5329"/>
                    <a:pt x="16414" y="5329"/>
                  </a:cubicBezTo>
                  <a:cubicBezTo>
                    <a:pt x="15993" y="5329"/>
                    <a:pt x="15648" y="5448"/>
                    <a:pt x="15648" y="5448"/>
                  </a:cubicBezTo>
                  <a:cubicBezTo>
                    <a:pt x="16950" y="2781"/>
                    <a:pt x="12962" y="2317"/>
                    <a:pt x="12962" y="2317"/>
                  </a:cubicBezTo>
                  <a:cubicBezTo>
                    <a:pt x="12713" y="554"/>
                    <a:pt x="11764" y="1"/>
                    <a:pt x="10670"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3"/>
            <p:cNvSpPr/>
            <p:nvPr/>
          </p:nvSpPr>
          <p:spPr>
            <a:xfrm>
              <a:off x="0" y="4343243"/>
              <a:ext cx="2694828" cy="1958627"/>
            </a:xfrm>
            <a:custGeom>
              <a:avLst/>
              <a:gdLst/>
              <a:ahLst/>
              <a:cxnLst/>
              <a:rect l="l" t="t" r="r" b="b"/>
              <a:pathLst>
                <a:path w="24730" h="17974" extrusionOk="0">
                  <a:moveTo>
                    <a:pt x="1485" y="0"/>
                  </a:moveTo>
                  <a:cubicBezTo>
                    <a:pt x="1009" y="0"/>
                    <a:pt x="485" y="168"/>
                    <a:pt x="0" y="390"/>
                  </a:cubicBezTo>
                  <a:lnTo>
                    <a:pt x="0" y="17973"/>
                  </a:lnTo>
                  <a:lnTo>
                    <a:pt x="23917" y="17973"/>
                  </a:lnTo>
                  <a:cubicBezTo>
                    <a:pt x="24729" y="15600"/>
                    <a:pt x="16790" y="13397"/>
                    <a:pt x="17753" y="10640"/>
                  </a:cubicBezTo>
                  <a:cubicBezTo>
                    <a:pt x="19055" y="6876"/>
                    <a:pt x="14586" y="9525"/>
                    <a:pt x="14613" y="5207"/>
                  </a:cubicBezTo>
                  <a:cubicBezTo>
                    <a:pt x="14624" y="3399"/>
                    <a:pt x="13992" y="3085"/>
                    <a:pt x="13213" y="3085"/>
                  </a:cubicBezTo>
                  <a:cubicBezTo>
                    <a:pt x="12798" y="3085"/>
                    <a:pt x="12341" y="3174"/>
                    <a:pt x="11917" y="3174"/>
                  </a:cubicBezTo>
                  <a:cubicBezTo>
                    <a:pt x="11235" y="3174"/>
                    <a:pt x="10639" y="2944"/>
                    <a:pt x="10438" y="1746"/>
                  </a:cubicBezTo>
                  <a:cubicBezTo>
                    <a:pt x="10303" y="939"/>
                    <a:pt x="9844" y="659"/>
                    <a:pt x="9214" y="659"/>
                  </a:cubicBezTo>
                  <a:cubicBezTo>
                    <a:pt x="7788" y="659"/>
                    <a:pt x="5487" y="2093"/>
                    <a:pt x="4081" y="2093"/>
                  </a:cubicBezTo>
                  <a:cubicBezTo>
                    <a:pt x="3526" y="2093"/>
                    <a:pt x="3111" y="1870"/>
                    <a:pt x="2944" y="1246"/>
                  </a:cubicBezTo>
                  <a:cubicBezTo>
                    <a:pt x="2701" y="317"/>
                    <a:pt x="2139" y="0"/>
                    <a:pt x="148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3"/>
            <p:cNvSpPr/>
            <p:nvPr/>
          </p:nvSpPr>
          <p:spPr>
            <a:xfrm>
              <a:off x="0" y="4862596"/>
              <a:ext cx="2063892" cy="1439276"/>
            </a:xfrm>
            <a:custGeom>
              <a:avLst/>
              <a:gdLst/>
              <a:ahLst/>
              <a:cxnLst/>
              <a:rect l="l" t="t" r="r" b="b"/>
              <a:pathLst>
                <a:path w="18940" h="13208" extrusionOk="0">
                  <a:moveTo>
                    <a:pt x="3552" y="0"/>
                  </a:moveTo>
                  <a:cubicBezTo>
                    <a:pt x="2208" y="0"/>
                    <a:pt x="1926" y="1960"/>
                    <a:pt x="1030" y="1960"/>
                  </a:cubicBezTo>
                  <a:cubicBezTo>
                    <a:pt x="917" y="1960"/>
                    <a:pt x="795" y="1929"/>
                    <a:pt x="660" y="1860"/>
                  </a:cubicBezTo>
                  <a:cubicBezTo>
                    <a:pt x="458" y="1762"/>
                    <a:pt x="275" y="1722"/>
                    <a:pt x="99" y="1722"/>
                  </a:cubicBezTo>
                  <a:cubicBezTo>
                    <a:pt x="66" y="1722"/>
                    <a:pt x="33" y="1723"/>
                    <a:pt x="0" y="1726"/>
                  </a:cubicBezTo>
                  <a:lnTo>
                    <a:pt x="0" y="13207"/>
                  </a:lnTo>
                  <a:lnTo>
                    <a:pt x="15897" y="13207"/>
                  </a:lnTo>
                  <a:cubicBezTo>
                    <a:pt x="18939" y="9541"/>
                    <a:pt x="14185" y="8060"/>
                    <a:pt x="14390" y="5437"/>
                  </a:cubicBezTo>
                  <a:cubicBezTo>
                    <a:pt x="14622" y="2618"/>
                    <a:pt x="11597" y="3733"/>
                    <a:pt x="10955" y="1342"/>
                  </a:cubicBezTo>
                  <a:cubicBezTo>
                    <a:pt x="10796" y="751"/>
                    <a:pt x="10548" y="552"/>
                    <a:pt x="10219" y="552"/>
                  </a:cubicBezTo>
                  <a:cubicBezTo>
                    <a:pt x="9539" y="552"/>
                    <a:pt x="8510" y="1400"/>
                    <a:pt x="7187" y="1400"/>
                  </a:cubicBezTo>
                  <a:cubicBezTo>
                    <a:pt x="6570" y="1400"/>
                    <a:pt x="5888" y="1215"/>
                    <a:pt x="5148" y="673"/>
                  </a:cubicBezTo>
                  <a:cubicBezTo>
                    <a:pt x="4482" y="186"/>
                    <a:pt x="3967" y="0"/>
                    <a:pt x="3552"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39" name="Google Shape;2239;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40" name="Google Shape;2240;p13"/>
          <p:cNvSpPr txBox="1">
            <a:spLocks noGrp="1"/>
          </p:cNvSpPr>
          <p:nvPr>
            <p:ph type="title"/>
          </p:nvPr>
        </p:nvSpPr>
        <p:spPr>
          <a:xfrm>
            <a:off x="720000" y="1951275"/>
            <a:ext cx="2278800" cy="4119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41" name="Google Shape;2241;p13"/>
          <p:cNvSpPr txBox="1">
            <a:spLocks noGrp="1"/>
          </p:cNvSpPr>
          <p:nvPr>
            <p:ph type="title" idx="2" hasCustomPrompt="1"/>
          </p:nvPr>
        </p:nvSpPr>
        <p:spPr>
          <a:xfrm>
            <a:off x="1412400" y="13796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242" name="Google Shape;2242;p13"/>
          <p:cNvSpPr txBox="1">
            <a:spLocks noGrp="1"/>
          </p:cNvSpPr>
          <p:nvPr>
            <p:ph type="subTitle" idx="1"/>
          </p:nvPr>
        </p:nvSpPr>
        <p:spPr>
          <a:xfrm>
            <a:off x="720000" y="2286975"/>
            <a:ext cx="22788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243" name="Google Shape;2243;p13"/>
          <p:cNvSpPr txBox="1">
            <a:spLocks noGrp="1"/>
          </p:cNvSpPr>
          <p:nvPr>
            <p:ph type="title" idx="3"/>
          </p:nvPr>
        </p:nvSpPr>
        <p:spPr>
          <a:xfrm>
            <a:off x="3572250" y="1951275"/>
            <a:ext cx="2278800" cy="4119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44" name="Google Shape;2244;p13"/>
          <p:cNvSpPr txBox="1">
            <a:spLocks noGrp="1"/>
          </p:cNvSpPr>
          <p:nvPr>
            <p:ph type="title" idx="4" hasCustomPrompt="1"/>
          </p:nvPr>
        </p:nvSpPr>
        <p:spPr>
          <a:xfrm>
            <a:off x="4264650" y="13796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245" name="Google Shape;2245;p13"/>
          <p:cNvSpPr txBox="1">
            <a:spLocks noGrp="1"/>
          </p:cNvSpPr>
          <p:nvPr>
            <p:ph type="subTitle" idx="5"/>
          </p:nvPr>
        </p:nvSpPr>
        <p:spPr>
          <a:xfrm>
            <a:off x="3572250" y="2286975"/>
            <a:ext cx="22788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246" name="Google Shape;2246;p13"/>
          <p:cNvSpPr txBox="1">
            <a:spLocks noGrp="1"/>
          </p:cNvSpPr>
          <p:nvPr>
            <p:ph type="title" idx="6"/>
          </p:nvPr>
        </p:nvSpPr>
        <p:spPr>
          <a:xfrm>
            <a:off x="720000" y="3740675"/>
            <a:ext cx="2278800" cy="4119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47" name="Google Shape;2247;p13"/>
          <p:cNvSpPr txBox="1">
            <a:spLocks noGrp="1"/>
          </p:cNvSpPr>
          <p:nvPr>
            <p:ph type="title" idx="7" hasCustomPrompt="1"/>
          </p:nvPr>
        </p:nvSpPr>
        <p:spPr>
          <a:xfrm>
            <a:off x="1412400" y="31692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2248" name="Google Shape;2248;p13"/>
          <p:cNvSpPr txBox="1">
            <a:spLocks noGrp="1"/>
          </p:cNvSpPr>
          <p:nvPr>
            <p:ph type="subTitle" idx="8"/>
          </p:nvPr>
        </p:nvSpPr>
        <p:spPr>
          <a:xfrm>
            <a:off x="720000" y="4076400"/>
            <a:ext cx="22788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249" name="Google Shape;2249;p13"/>
          <p:cNvSpPr txBox="1">
            <a:spLocks noGrp="1"/>
          </p:cNvSpPr>
          <p:nvPr>
            <p:ph type="title" idx="9"/>
          </p:nvPr>
        </p:nvSpPr>
        <p:spPr>
          <a:xfrm>
            <a:off x="3572250" y="3740675"/>
            <a:ext cx="2278800" cy="4119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50" name="Google Shape;2250;p13"/>
          <p:cNvSpPr txBox="1">
            <a:spLocks noGrp="1"/>
          </p:cNvSpPr>
          <p:nvPr>
            <p:ph type="title" idx="13" hasCustomPrompt="1"/>
          </p:nvPr>
        </p:nvSpPr>
        <p:spPr>
          <a:xfrm>
            <a:off x="4264650" y="31692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2251" name="Google Shape;2251;p13"/>
          <p:cNvSpPr txBox="1">
            <a:spLocks noGrp="1"/>
          </p:cNvSpPr>
          <p:nvPr>
            <p:ph type="subTitle" idx="14"/>
          </p:nvPr>
        </p:nvSpPr>
        <p:spPr>
          <a:xfrm>
            <a:off x="3572250" y="4076400"/>
            <a:ext cx="22788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252" name="Google Shape;2252;p13"/>
          <p:cNvSpPr txBox="1">
            <a:spLocks noGrp="1"/>
          </p:cNvSpPr>
          <p:nvPr>
            <p:ph type="title" idx="15"/>
          </p:nvPr>
        </p:nvSpPr>
        <p:spPr>
          <a:xfrm>
            <a:off x="720000" y="445025"/>
            <a:ext cx="513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53" name="Google Shape;2253;p13"/>
          <p:cNvSpPr/>
          <p:nvPr/>
        </p:nvSpPr>
        <p:spPr>
          <a:xfrm>
            <a:off x="-439950" y="573125"/>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p:cSld name="CUSTOM_10_1">
    <p:spTree>
      <p:nvGrpSpPr>
        <p:cNvPr id="1" name="Shape 2490"/>
        <p:cNvGrpSpPr/>
        <p:nvPr/>
      </p:nvGrpSpPr>
      <p:grpSpPr>
        <a:xfrm>
          <a:off x="0" y="0"/>
          <a:ext cx="0" cy="0"/>
          <a:chOff x="0" y="0"/>
          <a:chExt cx="0" cy="0"/>
        </a:xfrm>
      </p:grpSpPr>
      <p:grpSp>
        <p:nvGrpSpPr>
          <p:cNvPr id="2491" name="Google Shape;2491;p15"/>
          <p:cNvGrpSpPr/>
          <p:nvPr/>
        </p:nvGrpSpPr>
        <p:grpSpPr>
          <a:xfrm flipH="1">
            <a:off x="-177185" y="4181097"/>
            <a:ext cx="9321176" cy="2393257"/>
            <a:chOff x="-26" y="4181097"/>
            <a:chExt cx="9321176" cy="2393257"/>
          </a:xfrm>
        </p:grpSpPr>
        <p:sp>
          <p:nvSpPr>
            <p:cNvPr id="2492" name="Google Shape;2492;p15"/>
            <p:cNvSpPr/>
            <p:nvPr/>
          </p:nvSpPr>
          <p:spPr>
            <a:xfrm flipH="1">
              <a:off x="-26" y="4181097"/>
              <a:ext cx="9192463" cy="2393257"/>
            </a:xfrm>
            <a:custGeom>
              <a:avLst/>
              <a:gdLst/>
              <a:ahLst/>
              <a:cxnLst/>
              <a:rect l="l" t="t" r="r" b="b"/>
              <a:pathLst>
                <a:path w="38066" h="22221" extrusionOk="0">
                  <a:moveTo>
                    <a:pt x="1278" y="1"/>
                  </a:moveTo>
                  <a:cubicBezTo>
                    <a:pt x="1105" y="1"/>
                    <a:pt x="934" y="7"/>
                    <a:pt x="765" y="20"/>
                  </a:cubicBezTo>
                  <a:cubicBezTo>
                    <a:pt x="492" y="47"/>
                    <a:pt x="260" y="88"/>
                    <a:pt x="0" y="143"/>
                  </a:cubicBezTo>
                  <a:lnTo>
                    <a:pt x="0" y="22220"/>
                  </a:lnTo>
                  <a:lnTo>
                    <a:pt x="38066" y="22220"/>
                  </a:lnTo>
                  <a:lnTo>
                    <a:pt x="38066" y="3652"/>
                  </a:lnTo>
                  <a:cubicBezTo>
                    <a:pt x="37670" y="3433"/>
                    <a:pt x="37206" y="3215"/>
                    <a:pt x="36646" y="3064"/>
                  </a:cubicBezTo>
                  <a:cubicBezTo>
                    <a:pt x="35711" y="2809"/>
                    <a:pt x="34701" y="2670"/>
                    <a:pt x="33694" y="2670"/>
                  </a:cubicBezTo>
                  <a:cubicBezTo>
                    <a:pt x="32979" y="2670"/>
                    <a:pt x="32266" y="2740"/>
                    <a:pt x="31581" y="2887"/>
                  </a:cubicBezTo>
                  <a:cubicBezTo>
                    <a:pt x="30518" y="3107"/>
                    <a:pt x="29487" y="3491"/>
                    <a:pt x="28402" y="3491"/>
                  </a:cubicBezTo>
                  <a:cubicBezTo>
                    <a:pt x="28274" y="3491"/>
                    <a:pt x="28146" y="3486"/>
                    <a:pt x="28017" y="3474"/>
                  </a:cubicBezTo>
                  <a:cubicBezTo>
                    <a:pt x="26747" y="3365"/>
                    <a:pt x="25710" y="2669"/>
                    <a:pt x="24426" y="2628"/>
                  </a:cubicBezTo>
                  <a:cubicBezTo>
                    <a:pt x="24392" y="2627"/>
                    <a:pt x="24358" y="2626"/>
                    <a:pt x="24324" y="2626"/>
                  </a:cubicBezTo>
                  <a:cubicBezTo>
                    <a:pt x="22297" y="2626"/>
                    <a:pt x="21090" y="4206"/>
                    <a:pt x="19197" y="4730"/>
                  </a:cubicBezTo>
                  <a:cubicBezTo>
                    <a:pt x="18622" y="4887"/>
                    <a:pt x="18032" y="4959"/>
                    <a:pt x="17441" y="4959"/>
                  </a:cubicBezTo>
                  <a:cubicBezTo>
                    <a:pt x="16278" y="4959"/>
                    <a:pt x="15114" y="4678"/>
                    <a:pt x="14063" y="4198"/>
                  </a:cubicBezTo>
                  <a:cubicBezTo>
                    <a:pt x="13094" y="3761"/>
                    <a:pt x="12329" y="3010"/>
                    <a:pt x="11223" y="2873"/>
                  </a:cubicBezTo>
                  <a:cubicBezTo>
                    <a:pt x="11072" y="2854"/>
                    <a:pt x="10920" y="2847"/>
                    <a:pt x="10768" y="2847"/>
                  </a:cubicBezTo>
                  <a:cubicBezTo>
                    <a:pt x="10155" y="2847"/>
                    <a:pt x="9542" y="2972"/>
                    <a:pt x="8930" y="2983"/>
                  </a:cubicBezTo>
                  <a:cubicBezTo>
                    <a:pt x="8892" y="2983"/>
                    <a:pt x="8854" y="2984"/>
                    <a:pt x="8816" y="2984"/>
                  </a:cubicBezTo>
                  <a:cubicBezTo>
                    <a:pt x="7129" y="2984"/>
                    <a:pt x="6226" y="2088"/>
                    <a:pt x="4957" y="1139"/>
                  </a:cubicBezTo>
                  <a:cubicBezTo>
                    <a:pt x="3944" y="368"/>
                    <a:pt x="2579" y="1"/>
                    <a:pt x="1278"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5"/>
            <p:cNvSpPr/>
            <p:nvPr/>
          </p:nvSpPr>
          <p:spPr>
            <a:xfrm flipH="1">
              <a:off x="27" y="4763325"/>
              <a:ext cx="9321123" cy="1574180"/>
            </a:xfrm>
            <a:custGeom>
              <a:avLst/>
              <a:gdLst/>
              <a:ahLst/>
              <a:cxnLst/>
              <a:rect l="l" t="t" r="r" b="b"/>
              <a:pathLst>
                <a:path w="38463" h="14616" extrusionOk="0">
                  <a:moveTo>
                    <a:pt x="13389" y="1"/>
                  </a:moveTo>
                  <a:cubicBezTo>
                    <a:pt x="12138" y="1"/>
                    <a:pt x="10925" y="331"/>
                    <a:pt x="9954" y="799"/>
                  </a:cubicBezTo>
                  <a:cubicBezTo>
                    <a:pt x="8958" y="1277"/>
                    <a:pt x="8316" y="2205"/>
                    <a:pt x="7305" y="2587"/>
                  </a:cubicBezTo>
                  <a:cubicBezTo>
                    <a:pt x="6979" y="2714"/>
                    <a:pt x="6630" y="2762"/>
                    <a:pt x="6274" y="2762"/>
                  </a:cubicBezTo>
                  <a:cubicBezTo>
                    <a:pt x="5513" y="2762"/>
                    <a:pt x="4717" y="2541"/>
                    <a:pt x="4029" y="2383"/>
                  </a:cubicBezTo>
                  <a:cubicBezTo>
                    <a:pt x="3134" y="2192"/>
                    <a:pt x="2193" y="2095"/>
                    <a:pt x="1243" y="2095"/>
                  </a:cubicBezTo>
                  <a:cubicBezTo>
                    <a:pt x="830" y="2095"/>
                    <a:pt x="415" y="2113"/>
                    <a:pt x="1" y="2150"/>
                  </a:cubicBezTo>
                  <a:lnTo>
                    <a:pt x="1" y="14616"/>
                  </a:lnTo>
                  <a:lnTo>
                    <a:pt x="38462" y="14616"/>
                  </a:lnTo>
                  <a:lnTo>
                    <a:pt x="38462" y="2492"/>
                  </a:lnTo>
                  <a:cubicBezTo>
                    <a:pt x="38021" y="2632"/>
                    <a:pt x="37578" y="2688"/>
                    <a:pt x="37133" y="2688"/>
                  </a:cubicBezTo>
                  <a:cubicBezTo>
                    <a:pt x="35414" y="2688"/>
                    <a:pt x="33667" y="1855"/>
                    <a:pt x="31923" y="1855"/>
                  </a:cubicBezTo>
                  <a:cubicBezTo>
                    <a:pt x="31659" y="1855"/>
                    <a:pt x="31394" y="1874"/>
                    <a:pt x="31130" y="1918"/>
                  </a:cubicBezTo>
                  <a:cubicBezTo>
                    <a:pt x="30410" y="2034"/>
                    <a:pt x="29702" y="2235"/>
                    <a:pt x="28972" y="2235"/>
                  </a:cubicBezTo>
                  <a:cubicBezTo>
                    <a:pt x="28927" y="2235"/>
                    <a:pt x="28882" y="2234"/>
                    <a:pt x="28837" y="2232"/>
                  </a:cubicBezTo>
                  <a:cubicBezTo>
                    <a:pt x="27308" y="2191"/>
                    <a:pt x="26761" y="881"/>
                    <a:pt x="25464" y="389"/>
                  </a:cubicBezTo>
                  <a:cubicBezTo>
                    <a:pt x="24980" y="211"/>
                    <a:pt x="24427" y="142"/>
                    <a:pt x="23856" y="142"/>
                  </a:cubicBezTo>
                  <a:cubicBezTo>
                    <a:pt x="23204" y="142"/>
                    <a:pt x="22527" y="232"/>
                    <a:pt x="21901" y="348"/>
                  </a:cubicBezTo>
                  <a:cubicBezTo>
                    <a:pt x="20818" y="550"/>
                    <a:pt x="19735" y="832"/>
                    <a:pt x="18610" y="832"/>
                  </a:cubicBezTo>
                  <a:cubicBezTo>
                    <a:pt x="18515" y="832"/>
                    <a:pt x="18419" y="830"/>
                    <a:pt x="18324" y="826"/>
                  </a:cubicBezTo>
                  <a:cubicBezTo>
                    <a:pt x="16781" y="758"/>
                    <a:pt x="15443" y="130"/>
                    <a:pt x="13914" y="21"/>
                  </a:cubicBezTo>
                  <a:cubicBezTo>
                    <a:pt x="13738" y="7"/>
                    <a:pt x="13563" y="1"/>
                    <a:pt x="13389"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5"/>
            <p:cNvSpPr/>
            <p:nvPr/>
          </p:nvSpPr>
          <p:spPr>
            <a:xfrm flipH="1">
              <a:off x="3419" y="5123374"/>
              <a:ext cx="9221764" cy="1450968"/>
            </a:xfrm>
            <a:custGeom>
              <a:avLst/>
              <a:gdLst/>
              <a:ahLst/>
              <a:cxnLst/>
              <a:rect l="l" t="t" r="r" b="b"/>
              <a:pathLst>
                <a:path w="38053" h="13472" extrusionOk="0">
                  <a:moveTo>
                    <a:pt x="21365" y="0"/>
                  </a:moveTo>
                  <a:cubicBezTo>
                    <a:pt x="20190" y="0"/>
                    <a:pt x="19113" y="473"/>
                    <a:pt x="18201" y="992"/>
                  </a:cubicBezTo>
                  <a:cubicBezTo>
                    <a:pt x="17218" y="1552"/>
                    <a:pt x="16248" y="2193"/>
                    <a:pt x="15033" y="2439"/>
                  </a:cubicBezTo>
                  <a:cubicBezTo>
                    <a:pt x="14789" y="2487"/>
                    <a:pt x="14549" y="2509"/>
                    <a:pt x="14312" y="2509"/>
                  </a:cubicBezTo>
                  <a:cubicBezTo>
                    <a:pt x="12468" y="2509"/>
                    <a:pt x="10810" y="1210"/>
                    <a:pt x="8862" y="1101"/>
                  </a:cubicBezTo>
                  <a:cubicBezTo>
                    <a:pt x="8694" y="1091"/>
                    <a:pt x="8528" y="1087"/>
                    <a:pt x="8364" y="1087"/>
                  </a:cubicBezTo>
                  <a:cubicBezTo>
                    <a:pt x="5998" y="1087"/>
                    <a:pt x="4066" y="2077"/>
                    <a:pt x="2636" y="3354"/>
                  </a:cubicBezTo>
                  <a:cubicBezTo>
                    <a:pt x="2270" y="3720"/>
                    <a:pt x="2028" y="3864"/>
                    <a:pt x="1838" y="3864"/>
                  </a:cubicBezTo>
                  <a:cubicBezTo>
                    <a:pt x="1312" y="3864"/>
                    <a:pt x="1195" y="2751"/>
                    <a:pt x="1" y="2139"/>
                  </a:cubicBezTo>
                  <a:lnTo>
                    <a:pt x="1" y="13471"/>
                  </a:lnTo>
                  <a:lnTo>
                    <a:pt x="38053" y="13471"/>
                  </a:lnTo>
                  <a:lnTo>
                    <a:pt x="38053" y="4596"/>
                  </a:lnTo>
                  <a:cubicBezTo>
                    <a:pt x="37056" y="4474"/>
                    <a:pt x="36182" y="4132"/>
                    <a:pt x="35363" y="3504"/>
                  </a:cubicBezTo>
                  <a:cubicBezTo>
                    <a:pt x="34131" y="2580"/>
                    <a:pt x="33003" y="1551"/>
                    <a:pt x="31131" y="1551"/>
                  </a:cubicBezTo>
                  <a:cubicBezTo>
                    <a:pt x="31094" y="1551"/>
                    <a:pt x="31058" y="1551"/>
                    <a:pt x="31021" y="1552"/>
                  </a:cubicBezTo>
                  <a:cubicBezTo>
                    <a:pt x="29869" y="1578"/>
                    <a:pt x="28792" y="2018"/>
                    <a:pt x="27658" y="2018"/>
                  </a:cubicBezTo>
                  <a:cubicBezTo>
                    <a:pt x="27610" y="2018"/>
                    <a:pt x="27561" y="2018"/>
                    <a:pt x="27512" y="2016"/>
                  </a:cubicBezTo>
                  <a:cubicBezTo>
                    <a:pt x="25314" y="1920"/>
                    <a:pt x="23826" y="145"/>
                    <a:pt x="21641" y="9"/>
                  </a:cubicBezTo>
                  <a:cubicBezTo>
                    <a:pt x="21549" y="3"/>
                    <a:pt x="21457" y="0"/>
                    <a:pt x="21365"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95" name="Google Shape;2495;p15"/>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2496" name="Google Shape;2496;p15"/>
          <p:cNvGrpSpPr/>
          <p:nvPr/>
        </p:nvGrpSpPr>
        <p:grpSpPr>
          <a:xfrm>
            <a:off x="7118158" y="-881854"/>
            <a:ext cx="2979520" cy="5140428"/>
            <a:chOff x="6941138" y="-475854"/>
            <a:chExt cx="2979520" cy="5140428"/>
          </a:xfrm>
        </p:grpSpPr>
        <p:sp>
          <p:nvSpPr>
            <p:cNvPr id="2497" name="Google Shape;2497;p15"/>
            <p:cNvSpPr/>
            <p:nvPr/>
          </p:nvSpPr>
          <p:spPr>
            <a:xfrm flipH="1">
              <a:off x="7431083" y="41743"/>
              <a:ext cx="2413569" cy="4622830"/>
            </a:xfrm>
            <a:custGeom>
              <a:avLst/>
              <a:gdLst/>
              <a:ahLst/>
              <a:cxnLst/>
              <a:rect l="l" t="t" r="r" b="b"/>
              <a:pathLst>
                <a:path w="18228" h="34913" extrusionOk="0">
                  <a:moveTo>
                    <a:pt x="8356" y="1"/>
                  </a:moveTo>
                  <a:lnTo>
                    <a:pt x="8356" y="1"/>
                  </a:lnTo>
                  <a:cubicBezTo>
                    <a:pt x="8397" y="192"/>
                    <a:pt x="8329" y="397"/>
                    <a:pt x="8233" y="629"/>
                  </a:cubicBezTo>
                  <a:lnTo>
                    <a:pt x="8137" y="834"/>
                  </a:lnTo>
                  <a:cubicBezTo>
                    <a:pt x="8055" y="1052"/>
                    <a:pt x="8001" y="1257"/>
                    <a:pt x="8042" y="1462"/>
                  </a:cubicBezTo>
                  <a:cubicBezTo>
                    <a:pt x="8014" y="1448"/>
                    <a:pt x="7892" y="1393"/>
                    <a:pt x="7864" y="1380"/>
                  </a:cubicBezTo>
                  <a:cubicBezTo>
                    <a:pt x="7578" y="1202"/>
                    <a:pt x="7264" y="984"/>
                    <a:pt x="7100" y="683"/>
                  </a:cubicBezTo>
                  <a:cubicBezTo>
                    <a:pt x="6990" y="492"/>
                    <a:pt x="6950" y="219"/>
                    <a:pt x="7045" y="14"/>
                  </a:cubicBezTo>
                  <a:lnTo>
                    <a:pt x="6881" y="14"/>
                  </a:lnTo>
                  <a:cubicBezTo>
                    <a:pt x="6813" y="287"/>
                    <a:pt x="6827" y="342"/>
                    <a:pt x="6881" y="738"/>
                  </a:cubicBezTo>
                  <a:cubicBezTo>
                    <a:pt x="6881" y="779"/>
                    <a:pt x="6922" y="875"/>
                    <a:pt x="6963" y="956"/>
                  </a:cubicBezTo>
                  <a:cubicBezTo>
                    <a:pt x="6977" y="1011"/>
                    <a:pt x="6950" y="1066"/>
                    <a:pt x="6895" y="1066"/>
                  </a:cubicBezTo>
                  <a:cubicBezTo>
                    <a:pt x="6622" y="1066"/>
                    <a:pt x="6362" y="984"/>
                    <a:pt x="6158" y="601"/>
                  </a:cubicBezTo>
                  <a:cubicBezTo>
                    <a:pt x="6062" y="424"/>
                    <a:pt x="5994" y="219"/>
                    <a:pt x="6021" y="14"/>
                  </a:cubicBezTo>
                  <a:lnTo>
                    <a:pt x="5898" y="14"/>
                  </a:lnTo>
                  <a:cubicBezTo>
                    <a:pt x="5871" y="274"/>
                    <a:pt x="5939" y="547"/>
                    <a:pt x="6076" y="765"/>
                  </a:cubicBezTo>
                  <a:cubicBezTo>
                    <a:pt x="6294" y="1079"/>
                    <a:pt x="6526" y="1271"/>
                    <a:pt x="6909" y="1271"/>
                  </a:cubicBezTo>
                  <a:cubicBezTo>
                    <a:pt x="6990" y="1271"/>
                    <a:pt x="7086" y="1257"/>
                    <a:pt x="7168" y="1230"/>
                  </a:cubicBezTo>
                  <a:lnTo>
                    <a:pt x="7195" y="1230"/>
                  </a:lnTo>
                  <a:cubicBezTo>
                    <a:pt x="7414" y="1434"/>
                    <a:pt x="7673" y="1585"/>
                    <a:pt x="7892" y="1721"/>
                  </a:cubicBezTo>
                  <a:cubicBezTo>
                    <a:pt x="8083" y="1844"/>
                    <a:pt x="8274" y="1953"/>
                    <a:pt x="8451" y="2062"/>
                  </a:cubicBezTo>
                  <a:cubicBezTo>
                    <a:pt x="8267" y="2105"/>
                    <a:pt x="8079" y="2126"/>
                    <a:pt x="7893" y="2126"/>
                  </a:cubicBezTo>
                  <a:cubicBezTo>
                    <a:pt x="7540" y="2126"/>
                    <a:pt x="7189" y="2050"/>
                    <a:pt x="6868" y="1899"/>
                  </a:cubicBezTo>
                  <a:lnTo>
                    <a:pt x="6868" y="1899"/>
                  </a:lnTo>
                  <a:cubicBezTo>
                    <a:pt x="6840" y="1926"/>
                    <a:pt x="6854" y="1980"/>
                    <a:pt x="6895" y="2008"/>
                  </a:cubicBezTo>
                  <a:cubicBezTo>
                    <a:pt x="6922" y="2035"/>
                    <a:pt x="6963" y="2062"/>
                    <a:pt x="7004" y="2076"/>
                  </a:cubicBezTo>
                  <a:cubicBezTo>
                    <a:pt x="7619" y="2281"/>
                    <a:pt x="8301" y="2226"/>
                    <a:pt x="8929" y="2404"/>
                  </a:cubicBezTo>
                  <a:cubicBezTo>
                    <a:pt x="9298" y="2690"/>
                    <a:pt x="9653" y="3004"/>
                    <a:pt x="9994" y="3332"/>
                  </a:cubicBezTo>
                  <a:cubicBezTo>
                    <a:pt x="10759" y="4069"/>
                    <a:pt x="11032" y="4902"/>
                    <a:pt x="10882" y="5708"/>
                  </a:cubicBezTo>
                  <a:cubicBezTo>
                    <a:pt x="10718" y="6609"/>
                    <a:pt x="9981" y="7059"/>
                    <a:pt x="9353" y="7442"/>
                  </a:cubicBezTo>
                  <a:cubicBezTo>
                    <a:pt x="9052" y="7633"/>
                    <a:pt x="8588" y="7838"/>
                    <a:pt x="8274" y="8002"/>
                  </a:cubicBezTo>
                  <a:cubicBezTo>
                    <a:pt x="8042" y="8138"/>
                    <a:pt x="7919" y="8206"/>
                    <a:pt x="7810" y="8288"/>
                  </a:cubicBezTo>
                  <a:cubicBezTo>
                    <a:pt x="7772" y="8314"/>
                    <a:pt x="7732" y="8326"/>
                    <a:pt x="7693" y="8326"/>
                  </a:cubicBezTo>
                  <a:cubicBezTo>
                    <a:pt x="7590" y="8326"/>
                    <a:pt x="7499" y="8243"/>
                    <a:pt x="7509" y="8124"/>
                  </a:cubicBezTo>
                  <a:cubicBezTo>
                    <a:pt x="7550" y="7729"/>
                    <a:pt x="7523" y="7292"/>
                    <a:pt x="7414" y="6814"/>
                  </a:cubicBezTo>
                  <a:lnTo>
                    <a:pt x="7264" y="6814"/>
                  </a:lnTo>
                  <a:cubicBezTo>
                    <a:pt x="7441" y="7606"/>
                    <a:pt x="7100" y="8234"/>
                    <a:pt x="6840" y="8807"/>
                  </a:cubicBezTo>
                  <a:cubicBezTo>
                    <a:pt x="6253" y="9381"/>
                    <a:pt x="5639" y="10227"/>
                    <a:pt x="5557" y="10923"/>
                  </a:cubicBezTo>
                  <a:cubicBezTo>
                    <a:pt x="5543" y="11005"/>
                    <a:pt x="5530" y="11087"/>
                    <a:pt x="5543" y="11183"/>
                  </a:cubicBezTo>
                  <a:cubicBezTo>
                    <a:pt x="5543" y="11196"/>
                    <a:pt x="5543" y="11224"/>
                    <a:pt x="5557" y="11237"/>
                  </a:cubicBezTo>
                  <a:cubicBezTo>
                    <a:pt x="5557" y="11251"/>
                    <a:pt x="5557" y="11265"/>
                    <a:pt x="5557" y="11278"/>
                  </a:cubicBezTo>
                  <a:cubicBezTo>
                    <a:pt x="5598" y="11647"/>
                    <a:pt x="5612" y="11811"/>
                    <a:pt x="5707" y="12111"/>
                  </a:cubicBezTo>
                  <a:cubicBezTo>
                    <a:pt x="5753" y="12262"/>
                    <a:pt x="5643" y="12383"/>
                    <a:pt x="5508" y="12383"/>
                  </a:cubicBezTo>
                  <a:cubicBezTo>
                    <a:pt x="5484" y="12383"/>
                    <a:pt x="5459" y="12379"/>
                    <a:pt x="5434" y="12371"/>
                  </a:cubicBezTo>
                  <a:cubicBezTo>
                    <a:pt x="5420" y="12357"/>
                    <a:pt x="5393" y="12357"/>
                    <a:pt x="5379" y="12343"/>
                  </a:cubicBezTo>
                  <a:cubicBezTo>
                    <a:pt x="5120" y="12261"/>
                    <a:pt x="4970" y="12207"/>
                    <a:pt x="4765" y="12111"/>
                  </a:cubicBezTo>
                  <a:cubicBezTo>
                    <a:pt x="4219" y="11852"/>
                    <a:pt x="4069" y="11934"/>
                    <a:pt x="3741" y="11388"/>
                  </a:cubicBezTo>
                  <a:cubicBezTo>
                    <a:pt x="3441" y="10896"/>
                    <a:pt x="3304" y="10309"/>
                    <a:pt x="3782" y="9954"/>
                  </a:cubicBezTo>
                  <a:cubicBezTo>
                    <a:pt x="3864" y="9899"/>
                    <a:pt x="3823" y="9913"/>
                    <a:pt x="3932" y="9858"/>
                  </a:cubicBezTo>
                  <a:cubicBezTo>
                    <a:pt x="3932" y="9858"/>
                    <a:pt x="4055" y="9722"/>
                    <a:pt x="4055" y="9722"/>
                  </a:cubicBezTo>
                  <a:cubicBezTo>
                    <a:pt x="4055" y="9722"/>
                    <a:pt x="4069" y="9708"/>
                    <a:pt x="4082" y="9708"/>
                  </a:cubicBezTo>
                  <a:cubicBezTo>
                    <a:pt x="4178" y="9695"/>
                    <a:pt x="4260" y="9640"/>
                    <a:pt x="4328" y="9558"/>
                  </a:cubicBezTo>
                  <a:cubicBezTo>
                    <a:pt x="4369" y="9531"/>
                    <a:pt x="4424" y="9503"/>
                    <a:pt x="4465" y="9462"/>
                  </a:cubicBezTo>
                  <a:cubicBezTo>
                    <a:pt x="4738" y="9217"/>
                    <a:pt x="4874" y="8807"/>
                    <a:pt x="4820" y="8370"/>
                  </a:cubicBezTo>
                  <a:cubicBezTo>
                    <a:pt x="4792" y="8070"/>
                    <a:pt x="4588" y="7387"/>
                    <a:pt x="4478" y="7114"/>
                  </a:cubicBezTo>
                  <a:lnTo>
                    <a:pt x="4287" y="7210"/>
                  </a:lnTo>
                  <a:cubicBezTo>
                    <a:pt x="4410" y="7496"/>
                    <a:pt x="4519" y="8097"/>
                    <a:pt x="4547" y="8411"/>
                  </a:cubicBezTo>
                  <a:cubicBezTo>
                    <a:pt x="4560" y="8493"/>
                    <a:pt x="4560" y="8575"/>
                    <a:pt x="4547" y="8657"/>
                  </a:cubicBezTo>
                  <a:cubicBezTo>
                    <a:pt x="4547" y="8721"/>
                    <a:pt x="4496" y="8756"/>
                    <a:pt x="4442" y="8756"/>
                  </a:cubicBezTo>
                  <a:cubicBezTo>
                    <a:pt x="4404" y="8756"/>
                    <a:pt x="4365" y="8738"/>
                    <a:pt x="4342" y="8698"/>
                  </a:cubicBezTo>
                  <a:cubicBezTo>
                    <a:pt x="4287" y="8589"/>
                    <a:pt x="4233" y="8507"/>
                    <a:pt x="4205" y="8479"/>
                  </a:cubicBezTo>
                  <a:cubicBezTo>
                    <a:pt x="4096" y="8384"/>
                    <a:pt x="4028" y="8329"/>
                    <a:pt x="3850" y="8179"/>
                  </a:cubicBezTo>
                  <a:cubicBezTo>
                    <a:pt x="3782" y="8124"/>
                    <a:pt x="3523" y="7906"/>
                    <a:pt x="3468" y="7838"/>
                  </a:cubicBezTo>
                  <a:cubicBezTo>
                    <a:pt x="3058" y="7455"/>
                    <a:pt x="2976" y="7169"/>
                    <a:pt x="2976" y="6623"/>
                  </a:cubicBezTo>
                  <a:lnTo>
                    <a:pt x="2826" y="6609"/>
                  </a:lnTo>
                  <a:lnTo>
                    <a:pt x="2826" y="6609"/>
                  </a:lnTo>
                  <a:cubicBezTo>
                    <a:pt x="2813" y="7237"/>
                    <a:pt x="3086" y="7824"/>
                    <a:pt x="3536" y="8247"/>
                  </a:cubicBezTo>
                  <a:cubicBezTo>
                    <a:pt x="3604" y="8316"/>
                    <a:pt x="3673" y="8370"/>
                    <a:pt x="3741" y="8438"/>
                  </a:cubicBezTo>
                  <a:cubicBezTo>
                    <a:pt x="3905" y="8575"/>
                    <a:pt x="4069" y="8698"/>
                    <a:pt x="4151" y="8875"/>
                  </a:cubicBezTo>
                  <a:cubicBezTo>
                    <a:pt x="4219" y="8998"/>
                    <a:pt x="4192" y="8998"/>
                    <a:pt x="4137" y="9121"/>
                  </a:cubicBezTo>
                  <a:cubicBezTo>
                    <a:pt x="4123" y="9148"/>
                    <a:pt x="4000" y="9299"/>
                    <a:pt x="3987" y="9312"/>
                  </a:cubicBezTo>
                  <a:cubicBezTo>
                    <a:pt x="3918" y="9353"/>
                    <a:pt x="3891" y="9422"/>
                    <a:pt x="3823" y="9462"/>
                  </a:cubicBezTo>
                  <a:cubicBezTo>
                    <a:pt x="3700" y="9517"/>
                    <a:pt x="3700" y="9585"/>
                    <a:pt x="3591" y="9654"/>
                  </a:cubicBezTo>
                  <a:cubicBezTo>
                    <a:pt x="2976" y="10118"/>
                    <a:pt x="2908" y="11019"/>
                    <a:pt x="3263" y="11620"/>
                  </a:cubicBezTo>
                  <a:cubicBezTo>
                    <a:pt x="3632" y="12234"/>
                    <a:pt x="4369" y="12616"/>
                    <a:pt x="4956" y="12889"/>
                  </a:cubicBezTo>
                  <a:cubicBezTo>
                    <a:pt x="5175" y="12999"/>
                    <a:pt x="5407" y="13081"/>
                    <a:pt x="5666" y="13163"/>
                  </a:cubicBezTo>
                  <a:cubicBezTo>
                    <a:pt x="6144" y="13326"/>
                    <a:pt x="5857" y="13558"/>
                    <a:pt x="6158" y="13832"/>
                  </a:cubicBezTo>
                  <a:cubicBezTo>
                    <a:pt x="6185" y="13859"/>
                    <a:pt x="6212" y="13886"/>
                    <a:pt x="6226" y="13913"/>
                  </a:cubicBezTo>
                  <a:cubicBezTo>
                    <a:pt x="6444" y="14309"/>
                    <a:pt x="6581" y="14692"/>
                    <a:pt x="6595" y="15129"/>
                  </a:cubicBezTo>
                  <a:cubicBezTo>
                    <a:pt x="6608" y="15538"/>
                    <a:pt x="6444" y="15784"/>
                    <a:pt x="6294" y="16194"/>
                  </a:cubicBezTo>
                  <a:cubicBezTo>
                    <a:pt x="6226" y="16371"/>
                    <a:pt x="6103" y="16644"/>
                    <a:pt x="6062" y="16835"/>
                  </a:cubicBezTo>
                  <a:cubicBezTo>
                    <a:pt x="5202" y="21273"/>
                    <a:pt x="246" y="25232"/>
                    <a:pt x="0" y="34830"/>
                  </a:cubicBezTo>
                  <a:lnTo>
                    <a:pt x="2840" y="34912"/>
                  </a:lnTo>
                  <a:cubicBezTo>
                    <a:pt x="3004" y="25696"/>
                    <a:pt x="7031" y="21614"/>
                    <a:pt x="7359" y="16849"/>
                  </a:cubicBezTo>
                  <a:cubicBezTo>
                    <a:pt x="7373" y="16658"/>
                    <a:pt x="7482" y="16480"/>
                    <a:pt x="7537" y="16303"/>
                  </a:cubicBezTo>
                  <a:cubicBezTo>
                    <a:pt x="7632" y="16043"/>
                    <a:pt x="7714" y="15798"/>
                    <a:pt x="7769" y="15525"/>
                  </a:cubicBezTo>
                  <a:cubicBezTo>
                    <a:pt x="7769" y="15525"/>
                    <a:pt x="7782" y="15525"/>
                    <a:pt x="7782" y="15511"/>
                  </a:cubicBezTo>
                  <a:cubicBezTo>
                    <a:pt x="7810" y="15347"/>
                    <a:pt x="7823" y="15183"/>
                    <a:pt x="7823" y="15006"/>
                  </a:cubicBezTo>
                  <a:cubicBezTo>
                    <a:pt x="7810" y="14282"/>
                    <a:pt x="7400" y="13640"/>
                    <a:pt x="7004" y="13026"/>
                  </a:cubicBezTo>
                  <a:cubicBezTo>
                    <a:pt x="6772" y="12685"/>
                    <a:pt x="6554" y="12343"/>
                    <a:pt x="6403" y="12002"/>
                  </a:cubicBezTo>
                  <a:cubicBezTo>
                    <a:pt x="6267" y="11715"/>
                    <a:pt x="6321" y="11661"/>
                    <a:pt x="6335" y="11497"/>
                  </a:cubicBezTo>
                  <a:cubicBezTo>
                    <a:pt x="6362" y="11155"/>
                    <a:pt x="6595" y="10882"/>
                    <a:pt x="6922" y="10760"/>
                  </a:cubicBezTo>
                  <a:cubicBezTo>
                    <a:pt x="7129" y="10685"/>
                    <a:pt x="7351" y="10636"/>
                    <a:pt x="7567" y="10636"/>
                  </a:cubicBezTo>
                  <a:cubicBezTo>
                    <a:pt x="7707" y="10636"/>
                    <a:pt x="7844" y="10657"/>
                    <a:pt x="7974" y="10705"/>
                  </a:cubicBezTo>
                  <a:cubicBezTo>
                    <a:pt x="8397" y="10855"/>
                    <a:pt x="8806" y="11074"/>
                    <a:pt x="9257" y="11142"/>
                  </a:cubicBezTo>
                  <a:cubicBezTo>
                    <a:pt x="9721" y="11224"/>
                    <a:pt x="10049" y="11265"/>
                    <a:pt x="10527" y="11265"/>
                  </a:cubicBezTo>
                  <a:cubicBezTo>
                    <a:pt x="11059" y="11265"/>
                    <a:pt x="11578" y="11115"/>
                    <a:pt x="11674" y="10787"/>
                  </a:cubicBezTo>
                  <a:cubicBezTo>
                    <a:pt x="11715" y="10664"/>
                    <a:pt x="11701" y="10650"/>
                    <a:pt x="11701" y="10541"/>
                  </a:cubicBezTo>
                  <a:lnTo>
                    <a:pt x="11701" y="10418"/>
                  </a:lnTo>
                  <a:cubicBezTo>
                    <a:pt x="11755" y="10295"/>
                    <a:pt x="11919" y="10186"/>
                    <a:pt x="12083" y="10186"/>
                  </a:cubicBezTo>
                  <a:cubicBezTo>
                    <a:pt x="12179" y="10186"/>
                    <a:pt x="12274" y="10186"/>
                    <a:pt x="12370" y="10200"/>
                  </a:cubicBezTo>
                  <a:cubicBezTo>
                    <a:pt x="12426" y="10205"/>
                    <a:pt x="12485" y="10209"/>
                    <a:pt x="12547" y="10209"/>
                  </a:cubicBezTo>
                  <a:cubicBezTo>
                    <a:pt x="12633" y="10209"/>
                    <a:pt x="12724" y="10202"/>
                    <a:pt x="12820" y="10186"/>
                  </a:cubicBezTo>
                  <a:cubicBezTo>
                    <a:pt x="13257" y="10118"/>
                    <a:pt x="13612" y="9681"/>
                    <a:pt x="13612" y="9230"/>
                  </a:cubicBezTo>
                  <a:cubicBezTo>
                    <a:pt x="13612" y="9189"/>
                    <a:pt x="13599" y="9148"/>
                    <a:pt x="13599" y="9107"/>
                  </a:cubicBezTo>
                  <a:cubicBezTo>
                    <a:pt x="13599" y="9039"/>
                    <a:pt x="13585" y="8971"/>
                    <a:pt x="13599" y="8916"/>
                  </a:cubicBezTo>
                  <a:cubicBezTo>
                    <a:pt x="13626" y="8834"/>
                    <a:pt x="13681" y="8766"/>
                    <a:pt x="13749" y="8698"/>
                  </a:cubicBezTo>
                  <a:cubicBezTo>
                    <a:pt x="13776" y="8671"/>
                    <a:pt x="13790" y="8643"/>
                    <a:pt x="13817" y="8616"/>
                  </a:cubicBezTo>
                  <a:cubicBezTo>
                    <a:pt x="13940" y="8466"/>
                    <a:pt x="13954" y="8384"/>
                    <a:pt x="13995" y="8206"/>
                  </a:cubicBezTo>
                  <a:cubicBezTo>
                    <a:pt x="14377" y="7701"/>
                    <a:pt x="15046" y="7141"/>
                    <a:pt x="15674" y="7073"/>
                  </a:cubicBezTo>
                  <a:cubicBezTo>
                    <a:pt x="15770" y="7073"/>
                    <a:pt x="15865" y="7059"/>
                    <a:pt x="15974" y="7059"/>
                  </a:cubicBezTo>
                  <a:cubicBezTo>
                    <a:pt x="16234" y="7046"/>
                    <a:pt x="16507" y="7032"/>
                    <a:pt x="16766" y="6923"/>
                  </a:cubicBezTo>
                  <a:cubicBezTo>
                    <a:pt x="16998" y="6827"/>
                    <a:pt x="17190" y="6609"/>
                    <a:pt x="17258" y="6363"/>
                  </a:cubicBezTo>
                  <a:cubicBezTo>
                    <a:pt x="17299" y="6199"/>
                    <a:pt x="17285" y="6049"/>
                    <a:pt x="17203" y="5913"/>
                  </a:cubicBezTo>
                  <a:cubicBezTo>
                    <a:pt x="17203" y="5790"/>
                    <a:pt x="17230" y="5653"/>
                    <a:pt x="17285" y="5476"/>
                  </a:cubicBezTo>
                  <a:cubicBezTo>
                    <a:pt x="17326" y="5353"/>
                    <a:pt x="17435" y="5257"/>
                    <a:pt x="17544" y="5162"/>
                  </a:cubicBezTo>
                  <a:cubicBezTo>
                    <a:pt x="17585" y="5121"/>
                    <a:pt x="17613" y="5093"/>
                    <a:pt x="17654" y="5052"/>
                  </a:cubicBezTo>
                  <a:cubicBezTo>
                    <a:pt x="18050" y="4657"/>
                    <a:pt x="18227" y="4069"/>
                    <a:pt x="18159" y="3523"/>
                  </a:cubicBezTo>
                  <a:lnTo>
                    <a:pt x="18050" y="3496"/>
                  </a:lnTo>
                  <a:lnTo>
                    <a:pt x="18050" y="3496"/>
                  </a:lnTo>
                  <a:cubicBezTo>
                    <a:pt x="18118" y="3988"/>
                    <a:pt x="17940" y="4424"/>
                    <a:pt x="17667" y="4779"/>
                  </a:cubicBezTo>
                  <a:cubicBezTo>
                    <a:pt x="17640" y="4807"/>
                    <a:pt x="17449" y="5025"/>
                    <a:pt x="17408" y="5052"/>
                  </a:cubicBezTo>
                  <a:cubicBezTo>
                    <a:pt x="17285" y="5175"/>
                    <a:pt x="17094" y="5203"/>
                    <a:pt x="17026" y="5394"/>
                  </a:cubicBezTo>
                  <a:cubicBezTo>
                    <a:pt x="16998" y="5476"/>
                    <a:pt x="16971" y="5571"/>
                    <a:pt x="16957" y="5667"/>
                  </a:cubicBezTo>
                  <a:cubicBezTo>
                    <a:pt x="16889" y="5626"/>
                    <a:pt x="16835" y="5599"/>
                    <a:pt x="16766" y="5571"/>
                  </a:cubicBezTo>
                  <a:cubicBezTo>
                    <a:pt x="16725" y="5558"/>
                    <a:pt x="16684" y="5530"/>
                    <a:pt x="16643" y="5517"/>
                  </a:cubicBezTo>
                  <a:cubicBezTo>
                    <a:pt x="16507" y="5435"/>
                    <a:pt x="16398" y="5312"/>
                    <a:pt x="16425" y="5216"/>
                  </a:cubicBezTo>
                  <a:cubicBezTo>
                    <a:pt x="16452" y="5134"/>
                    <a:pt x="16548" y="5107"/>
                    <a:pt x="16698" y="5052"/>
                  </a:cubicBezTo>
                  <a:cubicBezTo>
                    <a:pt x="16835" y="5012"/>
                    <a:pt x="16998" y="4971"/>
                    <a:pt x="17094" y="4848"/>
                  </a:cubicBezTo>
                  <a:cubicBezTo>
                    <a:pt x="17285" y="4616"/>
                    <a:pt x="17217" y="4302"/>
                    <a:pt x="16944" y="3933"/>
                  </a:cubicBezTo>
                  <a:cubicBezTo>
                    <a:pt x="16821" y="3769"/>
                    <a:pt x="16780" y="3633"/>
                    <a:pt x="16766" y="3523"/>
                  </a:cubicBezTo>
                  <a:lnTo>
                    <a:pt x="16671" y="3455"/>
                  </a:lnTo>
                  <a:lnTo>
                    <a:pt x="16671" y="3455"/>
                  </a:lnTo>
                  <a:cubicBezTo>
                    <a:pt x="16698" y="3701"/>
                    <a:pt x="16835" y="4056"/>
                    <a:pt x="16903" y="4151"/>
                  </a:cubicBezTo>
                  <a:cubicBezTo>
                    <a:pt x="16985" y="4274"/>
                    <a:pt x="17026" y="4506"/>
                    <a:pt x="16889" y="4657"/>
                  </a:cubicBezTo>
                  <a:cubicBezTo>
                    <a:pt x="16835" y="4725"/>
                    <a:pt x="16725" y="4766"/>
                    <a:pt x="16616" y="4793"/>
                  </a:cubicBezTo>
                  <a:cubicBezTo>
                    <a:pt x="16452" y="4848"/>
                    <a:pt x="16247" y="4902"/>
                    <a:pt x="16179" y="5121"/>
                  </a:cubicBezTo>
                  <a:cubicBezTo>
                    <a:pt x="16111" y="5285"/>
                    <a:pt x="16166" y="5448"/>
                    <a:pt x="16275" y="5571"/>
                  </a:cubicBezTo>
                  <a:cubicBezTo>
                    <a:pt x="16229" y="5573"/>
                    <a:pt x="16183" y="5574"/>
                    <a:pt x="16138" y="5574"/>
                  </a:cubicBezTo>
                  <a:cubicBezTo>
                    <a:pt x="15870" y="5574"/>
                    <a:pt x="15605" y="5536"/>
                    <a:pt x="15360" y="5407"/>
                  </a:cubicBezTo>
                  <a:cubicBezTo>
                    <a:pt x="15046" y="5244"/>
                    <a:pt x="14240" y="4097"/>
                    <a:pt x="14077" y="3783"/>
                  </a:cubicBezTo>
                  <a:lnTo>
                    <a:pt x="13940" y="3810"/>
                  </a:lnTo>
                  <a:cubicBezTo>
                    <a:pt x="14118" y="4179"/>
                    <a:pt x="14746" y="5326"/>
                    <a:pt x="15237" y="5599"/>
                  </a:cubicBezTo>
                  <a:cubicBezTo>
                    <a:pt x="15537" y="5762"/>
                    <a:pt x="15879" y="5844"/>
                    <a:pt x="16193" y="5844"/>
                  </a:cubicBezTo>
                  <a:cubicBezTo>
                    <a:pt x="16343" y="5844"/>
                    <a:pt x="16480" y="5844"/>
                    <a:pt x="16602" y="5831"/>
                  </a:cubicBezTo>
                  <a:lnTo>
                    <a:pt x="16657" y="5831"/>
                  </a:lnTo>
                  <a:cubicBezTo>
                    <a:pt x="16766" y="5872"/>
                    <a:pt x="16875" y="5926"/>
                    <a:pt x="16944" y="6008"/>
                  </a:cubicBezTo>
                  <a:cubicBezTo>
                    <a:pt x="16944" y="6076"/>
                    <a:pt x="16971" y="6158"/>
                    <a:pt x="17012" y="6227"/>
                  </a:cubicBezTo>
                  <a:cubicBezTo>
                    <a:pt x="16998" y="6254"/>
                    <a:pt x="16998" y="6268"/>
                    <a:pt x="16998" y="6295"/>
                  </a:cubicBezTo>
                  <a:cubicBezTo>
                    <a:pt x="16957" y="6445"/>
                    <a:pt x="16807" y="6609"/>
                    <a:pt x="16657" y="6677"/>
                  </a:cubicBezTo>
                  <a:cubicBezTo>
                    <a:pt x="16452" y="6759"/>
                    <a:pt x="16206" y="6773"/>
                    <a:pt x="15961" y="6786"/>
                  </a:cubicBezTo>
                  <a:cubicBezTo>
                    <a:pt x="15865" y="6786"/>
                    <a:pt x="15756" y="6800"/>
                    <a:pt x="15647" y="6800"/>
                  </a:cubicBezTo>
                  <a:cubicBezTo>
                    <a:pt x="15060" y="6868"/>
                    <a:pt x="14432" y="7182"/>
                    <a:pt x="14008" y="7592"/>
                  </a:cubicBezTo>
                  <a:cubicBezTo>
                    <a:pt x="13995" y="7455"/>
                    <a:pt x="13940" y="7346"/>
                    <a:pt x="13872" y="7223"/>
                  </a:cubicBezTo>
                  <a:cubicBezTo>
                    <a:pt x="13848" y="7163"/>
                    <a:pt x="13845" y="7082"/>
                    <a:pt x="13798" y="7082"/>
                  </a:cubicBezTo>
                  <a:cubicBezTo>
                    <a:pt x="13792" y="7082"/>
                    <a:pt x="13784" y="7084"/>
                    <a:pt x="13776" y="7087"/>
                  </a:cubicBezTo>
                  <a:cubicBezTo>
                    <a:pt x="13708" y="7128"/>
                    <a:pt x="13681" y="7210"/>
                    <a:pt x="13708" y="7278"/>
                  </a:cubicBezTo>
                  <a:cubicBezTo>
                    <a:pt x="13803" y="7455"/>
                    <a:pt x="13831" y="7674"/>
                    <a:pt x="13790" y="7879"/>
                  </a:cubicBezTo>
                  <a:cubicBezTo>
                    <a:pt x="13790" y="7906"/>
                    <a:pt x="13790" y="7920"/>
                    <a:pt x="13790" y="7933"/>
                  </a:cubicBezTo>
                  <a:cubicBezTo>
                    <a:pt x="13749" y="8070"/>
                    <a:pt x="13763" y="8111"/>
                    <a:pt x="13667" y="8234"/>
                  </a:cubicBezTo>
                  <a:cubicBezTo>
                    <a:pt x="13653" y="8261"/>
                    <a:pt x="13558" y="8384"/>
                    <a:pt x="13544" y="8398"/>
                  </a:cubicBezTo>
                  <a:cubicBezTo>
                    <a:pt x="13462" y="8493"/>
                    <a:pt x="13380" y="8589"/>
                    <a:pt x="13339" y="8725"/>
                  </a:cubicBezTo>
                  <a:cubicBezTo>
                    <a:pt x="13312" y="8821"/>
                    <a:pt x="13326" y="8930"/>
                    <a:pt x="13326" y="9012"/>
                  </a:cubicBezTo>
                  <a:cubicBezTo>
                    <a:pt x="13326" y="9053"/>
                    <a:pt x="13339" y="9080"/>
                    <a:pt x="13339" y="9121"/>
                  </a:cubicBezTo>
                  <a:cubicBezTo>
                    <a:pt x="13339" y="9435"/>
                    <a:pt x="13080" y="9749"/>
                    <a:pt x="12766" y="9804"/>
                  </a:cubicBezTo>
                  <a:cubicBezTo>
                    <a:pt x="12704" y="9811"/>
                    <a:pt x="12643" y="9814"/>
                    <a:pt x="12580" y="9814"/>
                  </a:cubicBezTo>
                  <a:cubicBezTo>
                    <a:pt x="12517" y="9814"/>
                    <a:pt x="12452" y="9811"/>
                    <a:pt x="12384" y="9804"/>
                  </a:cubicBezTo>
                  <a:cubicBezTo>
                    <a:pt x="12288" y="9790"/>
                    <a:pt x="12179" y="9790"/>
                    <a:pt x="12083" y="9790"/>
                  </a:cubicBezTo>
                  <a:cubicBezTo>
                    <a:pt x="11974" y="9790"/>
                    <a:pt x="11865" y="9817"/>
                    <a:pt x="11769" y="9858"/>
                  </a:cubicBezTo>
                  <a:cubicBezTo>
                    <a:pt x="11837" y="9777"/>
                    <a:pt x="11947" y="9695"/>
                    <a:pt x="12097" y="9613"/>
                  </a:cubicBezTo>
                  <a:cubicBezTo>
                    <a:pt x="12138" y="9585"/>
                    <a:pt x="12179" y="9572"/>
                    <a:pt x="12220" y="9558"/>
                  </a:cubicBezTo>
                  <a:cubicBezTo>
                    <a:pt x="12397" y="9462"/>
                    <a:pt x="12602" y="9367"/>
                    <a:pt x="12739" y="9189"/>
                  </a:cubicBezTo>
                  <a:cubicBezTo>
                    <a:pt x="12834" y="9067"/>
                    <a:pt x="12889" y="8916"/>
                    <a:pt x="12889" y="8766"/>
                  </a:cubicBezTo>
                  <a:lnTo>
                    <a:pt x="12807" y="8657"/>
                  </a:lnTo>
                  <a:cubicBezTo>
                    <a:pt x="12807" y="8739"/>
                    <a:pt x="12711" y="9026"/>
                    <a:pt x="12657" y="9094"/>
                  </a:cubicBezTo>
                  <a:cubicBezTo>
                    <a:pt x="12547" y="9217"/>
                    <a:pt x="12370" y="9312"/>
                    <a:pt x="12206" y="9394"/>
                  </a:cubicBezTo>
                  <a:cubicBezTo>
                    <a:pt x="12165" y="9408"/>
                    <a:pt x="11960" y="9476"/>
                    <a:pt x="11919" y="9490"/>
                  </a:cubicBezTo>
                  <a:cubicBezTo>
                    <a:pt x="11824" y="9544"/>
                    <a:pt x="11742" y="9585"/>
                    <a:pt x="11687" y="9626"/>
                  </a:cubicBezTo>
                  <a:cubicBezTo>
                    <a:pt x="11625" y="9660"/>
                    <a:pt x="11555" y="9678"/>
                    <a:pt x="11486" y="9678"/>
                  </a:cubicBezTo>
                  <a:cubicBezTo>
                    <a:pt x="11390" y="9678"/>
                    <a:pt x="11295" y="9643"/>
                    <a:pt x="11223" y="9572"/>
                  </a:cubicBezTo>
                  <a:cubicBezTo>
                    <a:pt x="11005" y="9353"/>
                    <a:pt x="10868" y="9080"/>
                    <a:pt x="10895" y="8698"/>
                  </a:cubicBezTo>
                  <a:cubicBezTo>
                    <a:pt x="10841" y="8698"/>
                    <a:pt x="10786" y="8698"/>
                    <a:pt x="10731" y="8684"/>
                  </a:cubicBezTo>
                  <a:lnTo>
                    <a:pt x="10731" y="8684"/>
                  </a:lnTo>
                  <a:cubicBezTo>
                    <a:pt x="10650" y="8916"/>
                    <a:pt x="10718" y="9162"/>
                    <a:pt x="10813" y="9381"/>
                  </a:cubicBezTo>
                  <a:cubicBezTo>
                    <a:pt x="10445" y="9244"/>
                    <a:pt x="10090" y="9026"/>
                    <a:pt x="9803" y="8739"/>
                  </a:cubicBezTo>
                  <a:cubicBezTo>
                    <a:pt x="9735" y="8657"/>
                    <a:pt x="9653" y="8575"/>
                    <a:pt x="9639" y="8479"/>
                  </a:cubicBezTo>
                  <a:cubicBezTo>
                    <a:pt x="9612" y="8493"/>
                    <a:pt x="9585" y="8507"/>
                    <a:pt x="9557" y="8520"/>
                  </a:cubicBezTo>
                  <a:cubicBezTo>
                    <a:pt x="9871" y="9039"/>
                    <a:pt x="10377" y="9422"/>
                    <a:pt x="10964" y="9599"/>
                  </a:cubicBezTo>
                  <a:cubicBezTo>
                    <a:pt x="11046" y="9736"/>
                    <a:pt x="11141" y="9858"/>
                    <a:pt x="11237" y="9995"/>
                  </a:cubicBezTo>
                  <a:cubicBezTo>
                    <a:pt x="11291" y="10091"/>
                    <a:pt x="11360" y="10186"/>
                    <a:pt x="11401" y="10295"/>
                  </a:cubicBezTo>
                  <a:cubicBezTo>
                    <a:pt x="11401" y="10323"/>
                    <a:pt x="11401" y="10350"/>
                    <a:pt x="11414" y="10364"/>
                  </a:cubicBezTo>
                  <a:cubicBezTo>
                    <a:pt x="11428" y="10432"/>
                    <a:pt x="11428" y="10500"/>
                    <a:pt x="11414" y="10555"/>
                  </a:cubicBezTo>
                  <a:cubicBezTo>
                    <a:pt x="11319" y="10855"/>
                    <a:pt x="10827" y="10869"/>
                    <a:pt x="10691" y="10869"/>
                  </a:cubicBezTo>
                  <a:cubicBezTo>
                    <a:pt x="10062" y="10869"/>
                    <a:pt x="9448" y="10760"/>
                    <a:pt x="8861" y="10555"/>
                  </a:cubicBezTo>
                  <a:cubicBezTo>
                    <a:pt x="8738" y="10514"/>
                    <a:pt x="8615" y="10473"/>
                    <a:pt x="8492" y="10418"/>
                  </a:cubicBezTo>
                  <a:cubicBezTo>
                    <a:pt x="8083" y="10268"/>
                    <a:pt x="7660" y="10091"/>
                    <a:pt x="7209" y="10091"/>
                  </a:cubicBezTo>
                  <a:cubicBezTo>
                    <a:pt x="7086" y="10091"/>
                    <a:pt x="6977" y="10118"/>
                    <a:pt x="6868" y="10145"/>
                  </a:cubicBezTo>
                  <a:cubicBezTo>
                    <a:pt x="6853" y="10149"/>
                    <a:pt x="6839" y="10150"/>
                    <a:pt x="6825" y="10150"/>
                  </a:cubicBezTo>
                  <a:cubicBezTo>
                    <a:pt x="6682" y="10150"/>
                    <a:pt x="6577" y="9969"/>
                    <a:pt x="6676" y="9845"/>
                  </a:cubicBezTo>
                  <a:cubicBezTo>
                    <a:pt x="6772" y="9749"/>
                    <a:pt x="6868" y="9654"/>
                    <a:pt x="6936" y="9544"/>
                  </a:cubicBezTo>
                  <a:cubicBezTo>
                    <a:pt x="7059" y="9422"/>
                    <a:pt x="7182" y="9326"/>
                    <a:pt x="7305" y="9230"/>
                  </a:cubicBezTo>
                  <a:cubicBezTo>
                    <a:pt x="7728" y="8916"/>
                    <a:pt x="8206" y="8657"/>
                    <a:pt x="8684" y="8411"/>
                  </a:cubicBezTo>
                  <a:cubicBezTo>
                    <a:pt x="8998" y="8247"/>
                    <a:pt x="9325" y="8070"/>
                    <a:pt x="9639" y="7879"/>
                  </a:cubicBezTo>
                  <a:cubicBezTo>
                    <a:pt x="10308" y="7455"/>
                    <a:pt x="11155" y="6745"/>
                    <a:pt x="11346" y="5735"/>
                  </a:cubicBezTo>
                  <a:cubicBezTo>
                    <a:pt x="11414" y="5339"/>
                    <a:pt x="11373" y="4916"/>
                    <a:pt x="11237" y="4493"/>
                  </a:cubicBezTo>
                  <a:lnTo>
                    <a:pt x="11250" y="4493"/>
                  </a:lnTo>
                  <a:cubicBezTo>
                    <a:pt x="11564" y="3796"/>
                    <a:pt x="11660" y="3196"/>
                    <a:pt x="11564" y="2404"/>
                  </a:cubicBezTo>
                  <a:cubicBezTo>
                    <a:pt x="11564" y="2335"/>
                    <a:pt x="11496" y="2281"/>
                    <a:pt x="11414" y="2281"/>
                  </a:cubicBezTo>
                  <a:cubicBezTo>
                    <a:pt x="11332" y="2294"/>
                    <a:pt x="11428" y="2404"/>
                    <a:pt x="11428" y="2486"/>
                  </a:cubicBezTo>
                  <a:cubicBezTo>
                    <a:pt x="11510" y="3141"/>
                    <a:pt x="11346" y="3619"/>
                    <a:pt x="11100" y="4151"/>
                  </a:cubicBezTo>
                  <a:cubicBezTo>
                    <a:pt x="10909" y="3755"/>
                    <a:pt x="10636" y="3373"/>
                    <a:pt x="10267" y="3032"/>
                  </a:cubicBezTo>
                  <a:cubicBezTo>
                    <a:pt x="9735" y="2513"/>
                    <a:pt x="9038" y="1994"/>
                    <a:pt x="8424" y="1625"/>
                  </a:cubicBezTo>
                  <a:cubicBezTo>
                    <a:pt x="8397" y="1612"/>
                    <a:pt x="8369" y="1598"/>
                    <a:pt x="8342" y="1585"/>
                  </a:cubicBezTo>
                  <a:cubicBezTo>
                    <a:pt x="8165" y="1448"/>
                    <a:pt x="8206" y="1107"/>
                    <a:pt x="8301" y="861"/>
                  </a:cubicBezTo>
                  <a:lnTo>
                    <a:pt x="8329" y="779"/>
                  </a:lnTo>
                  <a:cubicBezTo>
                    <a:pt x="8410" y="533"/>
                    <a:pt x="8520" y="274"/>
                    <a:pt x="8479" y="14"/>
                  </a:cubicBezTo>
                  <a:lnTo>
                    <a:pt x="8356"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5"/>
            <p:cNvSpPr/>
            <p:nvPr/>
          </p:nvSpPr>
          <p:spPr>
            <a:xfrm flipH="1">
              <a:off x="6941138" y="-24198"/>
              <a:ext cx="1289144" cy="670789"/>
            </a:xfrm>
            <a:custGeom>
              <a:avLst/>
              <a:gdLst/>
              <a:ahLst/>
              <a:cxnLst/>
              <a:rect l="l" t="t" r="r" b="b"/>
              <a:pathLst>
                <a:path w="9736" h="5066" extrusionOk="0">
                  <a:moveTo>
                    <a:pt x="4953" y="0"/>
                  </a:moveTo>
                  <a:cubicBezTo>
                    <a:pt x="4936" y="0"/>
                    <a:pt x="4919" y="2"/>
                    <a:pt x="4902" y="7"/>
                  </a:cubicBezTo>
                  <a:cubicBezTo>
                    <a:pt x="4724" y="62"/>
                    <a:pt x="4561" y="185"/>
                    <a:pt x="4369" y="239"/>
                  </a:cubicBezTo>
                  <a:cubicBezTo>
                    <a:pt x="4241" y="278"/>
                    <a:pt x="4088" y="377"/>
                    <a:pt x="3945" y="377"/>
                  </a:cubicBezTo>
                  <a:cubicBezTo>
                    <a:pt x="3936" y="377"/>
                    <a:pt x="3928" y="377"/>
                    <a:pt x="3919" y="376"/>
                  </a:cubicBezTo>
                  <a:cubicBezTo>
                    <a:pt x="3782" y="376"/>
                    <a:pt x="3659" y="294"/>
                    <a:pt x="3509" y="294"/>
                  </a:cubicBezTo>
                  <a:cubicBezTo>
                    <a:pt x="3264" y="294"/>
                    <a:pt x="2895" y="335"/>
                    <a:pt x="2786" y="581"/>
                  </a:cubicBezTo>
                  <a:cubicBezTo>
                    <a:pt x="2688" y="786"/>
                    <a:pt x="2625" y="906"/>
                    <a:pt x="2453" y="906"/>
                  </a:cubicBezTo>
                  <a:cubicBezTo>
                    <a:pt x="2409" y="906"/>
                    <a:pt x="2356" y="898"/>
                    <a:pt x="2294" y="881"/>
                  </a:cubicBezTo>
                  <a:cubicBezTo>
                    <a:pt x="2237" y="868"/>
                    <a:pt x="2188" y="861"/>
                    <a:pt x="2147" y="861"/>
                  </a:cubicBezTo>
                  <a:cubicBezTo>
                    <a:pt x="1895" y="861"/>
                    <a:pt x="1910" y="1093"/>
                    <a:pt x="1734" y="1304"/>
                  </a:cubicBezTo>
                  <a:cubicBezTo>
                    <a:pt x="1530" y="1523"/>
                    <a:pt x="1188" y="1659"/>
                    <a:pt x="956" y="1864"/>
                  </a:cubicBezTo>
                  <a:cubicBezTo>
                    <a:pt x="738" y="2069"/>
                    <a:pt x="574" y="2328"/>
                    <a:pt x="287" y="2438"/>
                  </a:cubicBezTo>
                  <a:cubicBezTo>
                    <a:pt x="0" y="2560"/>
                    <a:pt x="14" y="2683"/>
                    <a:pt x="205" y="2902"/>
                  </a:cubicBezTo>
                  <a:cubicBezTo>
                    <a:pt x="287" y="2997"/>
                    <a:pt x="383" y="3093"/>
                    <a:pt x="355" y="3216"/>
                  </a:cubicBezTo>
                  <a:cubicBezTo>
                    <a:pt x="342" y="3366"/>
                    <a:pt x="219" y="3530"/>
                    <a:pt x="287" y="3680"/>
                  </a:cubicBezTo>
                  <a:cubicBezTo>
                    <a:pt x="369" y="3816"/>
                    <a:pt x="547" y="3844"/>
                    <a:pt x="669" y="3912"/>
                  </a:cubicBezTo>
                  <a:cubicBezTo>
                    <a:pt x="820" y="3994"/>
                    <a:pt x="861" y="4171"/>
                    <a:pt x="983" y="4294"/>
                  </a:cubicBezTo>
                  <a:cubicBezTo>
                    <a:pt x="1134" y="4431"/>
                    <a:pt x="1366" y="4363"/>
                    <a:pt x="1543" y="4431"/>
                  </a:cubicBezTo>
                  <a:cubicBezTo>
                    <a:pt x="1789" y="4513"/>
                    <a:pt x="2048" y="4567"/>
                    <a:pt x="2294" y="4636"/>
                  </a:cubicBezTo>
                  <a:cubicBezTo>
                    <a:pt x="2540" y="4704"/>
                    <a:pt x="2758" y="4663"/>
                    <a:pt x="2990" y="4690"/>
                  </a:cubicBezTo>
                  <a:cubicBezTo>
                    <a:pt x="3008" y="4692"/>
                    <a:pt x="3026" y="4692"/>
                    <a:pt x="3046" y="4692"/>
                  </a:cubicBezTo>
                  <a:cubicBezTo>
                    <a:pt x="3130" y="4692"/>
                    <a:pt x="3228" y="4682"/>
                    <a:pt x="3323" y="4682"/>
                  </a:cubicBezTo>
                  <a:cubicBezTo>
                    <a:pt x="3424" y="4682"/>
                    <a:pt x="3521" y="4694"/>
                    <a:pt x="3591" y="4745"/>
                  </a:cubicBezTo>
                  <a:cubicBezTo>
                    <a:pt x="3700" y="4827"/>
                    <a:pt x="3782" y="4977"/>
                    <a:pt x="3919" y="5045"/>
                  </a:cubicBezTo>
                  <a:cubicBezTo>
                    <a:pt x="3951" y="5059"/>
                    <a:pt x="3999" y="5065"/>
                    <a:pt x="4056" y="5065"/>
                  </a:cubicBezTo>
                  <a:cubicBezTo>
                    <a:pt x="4217" y="5065"/>
                    <a:pt x="4442" y="5017"/>
                    <a:pt x="4533" y="4977"/>
                  </a:cubicBezTo>
                  <a:cubicBezTo>
                    <a:pt x="4683" y="4936"/>
                    <a:pt x="4765" y="4786"/>
                    <a:pt x="4916" y="4731"/>
                  </a:cubicBezTo>
                  <a:cubicBezTo>
                    <a:pt x="4935" y="4724"/>
                    <a:pt x="4954" y="4720"/>
                    <a:pt x="4973" y="4720"/>
                  </a:cubicBezTo>
                  <a:cubicBezTo>
                    <a:pt x="5093" y="4720"/>
                    <a:pt x="5217" y="4850"/>
                    <a:pt x="5312" y="4909"/>
                  </a:cubicBezTo>
                  <a:cubicBezTo>
                    <a:pt x="5363" y="4939"/>
                    <a:pt x="5411" y="4951"/>
                    <a:pt x="5456" y="4951"/>
                  </a:cubicBezTo>
                  <a:cubicBezTo>
                    <a:pt x="5556" y="4951"/>
                    <a:pt x="5646" y="4892"/>
                    <a:pt x="5748" y="4827"/>
                  </a:cubicBezTo>
                  <a:cubicBezTo>
                    <a:pt x="5827" y="4781"/>
                    <a:pt x="5895" y="4764"/>
                    <a:pt x="5959" y="4764"/>
                  </a:cubicBezTo>
                  <a:cubicBezTo>
                    <a:pt x="6086" y="4764"/>
                    <a:pt x="6200" y="4827"/>
                    <a:pt x="6363" y="4854"/>
                  </a:cubicBezTo>
                  <a:cubicBezTo>
                    <a:pt x="6527" y="4892"/>
                    <a:pt x="6761" y="4965"/>
                    <a:pt x="6936" y="4965"/>
                  </a:cubicBezTo>
                  <a:cubicBezTo>
                    <a:pt x="6950" y="4965"/>
                    <a:pt x="6964" y="4964"/>
                    <a:pt x="6977" y="4963"/>
                  </a:cubicBezTo>
                  <a:cubicBezTo>
                    <a:pt x="7114" y="4950"/>
                    <a:pt x="7209" y="4786"/>
                    <a:pt x="7319" y="4718"/>
                  </a:cubicBezTo>
                  <a:cubicBezTo>
                    <a:pt x="7376" y="4676"/>
                    <a:pt x="7431" y="4660"/>
                    <a:pt x="7485" y="4660"/>
                  </a:cubicBezTo>
                  <a:cubicBezTo>
                    <a:pt x="7574" y="4660"/>
                    <a:pt x="7662" y="4703"/>
                    <a:pt x="7755" y="4745"/>
                  </a:cubicBezTo>
                  <a:cubicBezTo>
                    <a:pt x="7819" y="4772"/>
                    <a:pt x="7887" y="4783"/>
                    <a:pt x="7958" y="4783"/>
                  </a:cubicBezTo>
                  <a:cubicBezTo>
                    <a:pt x="8098" y="4783"/>
                    <a:pt x="8247" y="4740"/>
                    <a:pt x="8384" y="4704"/>
                  </a:cubicBezTo>
                  <a:cubicBezTo>
                    <a:pt x="8547" y="4663"/>
                    <a:pt x="8602" y="4567"/>
                    <a:pt x="8670" y="4417"/>
                  </a:cubicBezTo>
                  <a:cubicBezTo>
                    <a:pt x="8752" y="4253"/>
                    <a:pt x="8834" y="4199"/>
                    <a:pt x="8998" y="4131"/>
                  </a:cubicBezTo>
                  <a:cubicBezTo>
                    <a:pt x="9394" y="3994"/>
                    <a:pt x="9653" y="3571"/>
                    <a:pt x="9708" y="3161"/>
                  </a:cubicBezTo>
                  <a:cubicBezTo>
                    <a:pt x="9735" y="2956"/>
                    <a:pt x="9585" y="2792"/>
                    <a:pt x="9571" y="2601"/>
                  </a:cubicBezTo>
                  <a:cubicBezTo>
                    <a:pt x="9544" y="2397"/>
                    <a:pt x="9571" y="2205"/>
                    <a:pt x="9367" y="2096"/>
                  </a:cubicBezTo>
                  <a:cubicBezTo>
                    <a:pt x="9216" y="2001"/>
                    <a:pt x="9053" y="1960"/>
                    <a:pt x="8984" y="1796"/>
                  </a:cubicBezTo>
                  <a:cubicBezTo>
                    <a:pt x="8902" y="1605"/>
                    <a:pt x="8861" y="1427"/>
                    <a:pt x="8629" y="1400"/>
                  </a:cubicBezTo>
                  <a:cubicBezTo>
                    <a:pt x="8247" y="1345"/>
                    <a:pt x="7919" y="1154"/>
                    <a:pt x="7646" y="881"/>
                  </a:cubicBezTo>
                  <a:cubicBezTo>
                    <a:pt x="7496" y="731"/>
                    <a:pt x="7346" y="676"/>
                    <a:pt x="7141" y="622"/>
                  </a:cubicBezTo>
                  <a:cubicBezTo>
                    <a:pt x="6895" y="553"/>
                    <a:pt x="6622" y="390"/>
                    <a:pt x="6363" y="376"/>
                  </a:cubicBezTo>
                  <a:cubicBezTo>
                    <a:pt x="6241" y="376"/>
                    <a:pt x="6102" y="385"/>
                    <a:pt x="5960" y="385"/>
                  </a:cubicBezTo>
                  <a:cubicBezTo>
                    <a:pt x="5705" y="385"/>
                    <a:pt x="5441" y="356"/>
                    <a:pt x="5257" y="198"/>
                  </a:cubicBezTo>
                  <a:cubicBezTo>
                    <a:pt x="5172" y="126"/>
                    <a:pt x="5077" y="0"/>
                    <a:pt x="4953"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5"/>
            <p:cNvSpPr/>
            <p:nvPr/>
          </p:nvSpPr>
          <p:spPr>
            <a:xfrm flipH="1">
              <a:off x="7257582" y="419381"/>
              <a:ext cx="99572" cy="64881"/>
            </a:xfrm>
            <a:custGeom>
              <a:avLst/>
              <a:gdLst/>
              <a:ahLst/>
              <a:cxnLst/>
              <a:rect l="l" t="t" r="r" b="b"/>
              <a:pathLst>
                <a:path w="752" h="490" extrusionOk="0">
                  <a:moveTo>
                    <a:pt x="430" y="0"/>
                  </a:moveTo>
                  <a:cubicBezTo>
                    <a:pt x="330" y="0"/>
                    <a:pt x="224" y="49"/>
                    <a:pt x="151" y="98"/>
                  </a:cubicBezTo>
                  <a:cubicBezTo>
                    <a:pt x="69" y="152"/>
                    <a:pt x="1" y="248"/>
                    <a:pt x="42" y="316"/>
                  </a:cubicBezTo>
                  <a:cubicBezTo>
                    <a:pt x="56" y="357"/>
                    <a:pt x="83" y="398"/>
                    <a:pt x="137" y="426"/>
                  </a:cubicBezTo>
                  <a:cubicBezTo>
                    <a:pt x="206" y="468"/>
                    <a:pt x="290" y="490"/>
                    <a:pt x="377" y="490"/>
                  </a:cubicBezTo>
                  <a:cubicBezTo>
                    <a:pt x="429" y="490"/>
                    <a:pt x="482" y="482"/>
                    <a:pt x="533" y="466"/>
                  </a:cubicBezTo>
                  <a:cubicBezTo>
                    <a:pt x="656" y="426"/>
                    <a:pt x="752" y="316"/>
                    <a:pt x="738" y="207"/>
                  </a:cubicBezTo>
                  <a:cubicBezTo>
                    <a:pt x="725" y="112"/>
                    <a:pt x="602" y="16"/>
                    <a:pt x="465" y="2"/>
                  </a:cubicBezTo>
                  <a:cubicBezTo>
                    <a:pt x="454" y="1"/>
                    <a:pt x="442" y="0"/>
                    <a:pt x="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5"/>
            <p:cNvSpPr/>
            <p:nvPr/>
          </p:nvSpPr>
          <p:spPr>
            <a:xfrm flipH="1">
              <a:off x="7337029" y="401505"/>
              <a:ext cx="61703" cy="23966"/>
            </a:xfrm>
            <a:custGeom>
              <a:avLst/>
              <a:gdLst/>
              <a:ahLst/>
              <a:cxnLst/>
              <a:rect l="l" t="t" r="r" b="b"/>
              <a:pathLst>
                <a:path w="466" h="181" extrusionOk="0">
                  <a:moveTo>
                    <a:pt x="274" y="1"/>
                  </a:moveTo>
                  <a:cubicBezTo>
                    <a:pt x="192" y="14"/>
                    <a:pt x="96" y="28"/>
                    <a:pt x="28" y="69"/>
                  </a:cubicBezTo>
                  <a:cubicBezTo>
                    <a:pt x="1" y="83"/>
                    <a:pt x="15" y="110"/>
                    <a:pt x="42" y="124"/>
                  </a:cubicBezTo>
                  <a:cubicBezTo>
                    <a:pt x="56" y="137"/>
                    <a:pt x="83" y="151"/>
                    <a:pt x="110" y="165"/>
                  </a:cubicBezTo>
                  <a:cubicBezTo>
                    <a:pt x="157" y="172"/>
                    <a:pt x="205" y="180"/>
                    <a:pt x="252" y="180"/>
                  </a:cubicBezTo>
                  <a:cubicBezTo>
                    <a:pt x="287" y="180"/>
                    <a:pt x="321" y="176"/>
                    <a:pt x="356" y="165"/>
                  </a:cubicBezTo>
                  <a:cubicBezTo>
                    <a:pt x="438" y="137"/>
                    <a:pt x="465" y="55"/>
                    <a:pt x="411" y="14"/>
                  </a:cubicBezTo>
                  <a:cubicBezTo>
                    <a:pt x="370" y="1"/>
                    <a:pt x="315" y="1"/>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5"/>
            <p:cNvSpPr/>
            <p:nvPr/>
          </p:nvSpPr>
          <p:spPr>
            <a:xfrm flipH="1">
              <a:off x="7315446" y="337153"/>
              <a:ext cx="65146" cy="41709"/>
            </a:xfrm>
            <a:custGeom>
              <a:avLst/>
              <a:gdLst/>
              <a:ahLst/>
              <a:cxnLst/>
              <a:rect l="l" t="t" r="r" b="b"/>
              <a:pathLst>
                <a:path w="492" h="315" extrusionOk="0">
                  <a:moveTo>
                    <a:pt x="318" y="0"/>
                  </a:moveTo>
                  <a:cubicBezTo>
                    <a:pt x="241" y="0"/>
                    <a:pt x="163" y="35"/>
                    <a:pt x="110" y="77"/>
                  </a:cubicBezTo>
                  <a:cubicBezTo>
                    <a:pt x="41" y="132"/>
                    <a:pt x="0" y="227"/>
                    <a:pt x="69" y="282"/>
                  </a:cubicBezTo>
                  <a:cubicBezTo>
                    <a:pt x="99" y="302"/>
                    <a:pt x="143" y="315"/>
                    <a:pt x="187" y="315"/>
                  </a:cubicBezTo>
                  <a:cubicBezTo>
                    <a:pt x="202" y="315"/>
                    <a:pt x="218" y="313"/>
                    <a:pt x="233" y="309"/>
                  </a:cubicBezTo>
                  <a:cubicBezTo>
                    <a:pt x="328" y="296"/>
                    <a:pt x="410" y="255"/>
                    <a:pt x="451" y="200"/>
                  </a:cubicBezTo>
                  <a:cubicBezTo>
                    <a:pt x="492" y="132"/>
                    <a:pt x="465" y="36"/>
                    <a:pt x="383" y="9"/>
                  </a:cubicBezTo>
                  <a:cubicBezTo>
                    <a:pt x="362" y="3"/>
                    <a:pt x="340" y="0"/>
                    <a:pt x="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5"/>
            <p:cNvSpPr/>
            <p:nvPr/>
          </p:nvSpPr>
          <p:spPr>
            <a:xfrm flipH="1">
              <a:off x="7423892" y="394355"/>
              <a:ext cx="88715" cy="77857"/>
            </a:xfrm>
            <a:custGeom>
              <a:avLst/>
              <a:gdLst/>
              <a:ahLst/>
              <a:cxnLst/>
              <a:rect l="l" t="t" r="r" b="b"/>
              <a:pathLst>
                <a:path w="670" h="588" extrusionOk="0">
                  <a:moveTo>
                    <a:pt x="397" y="0"/>
                  </a:moveTo>
                  <a:cubicBezTo>
                    <a:pt x="301" y="55"/>
                    <a:pt x="14" y="205"/>
                    <a:pt x="14" y="287"/>
                  </a:cubicBezTo>
                  <a:cubicBezTo>
                    <a:pt x="1" y="369"/>
                    <a:pt x="55" y="451"/>
                    <a:pt x="124" y="505"/>
                  </a:cubicBezTo>
                  <a:cubicBezTo>
                    <a:pt x="192" y="560"/>
                    <a:pt x="287" y="587"/>
                    <a:pt x="383" y="587"/>
                  </a:cubicBezTo>
                  <a:cubicBezTo>
                    <a:pt x="479" y="587"/>
                    <a:pt x="574" y="546"/>
                    <a:pt x="615" y="492"/>
                  </a:cubicBezTo>
                  <a:cubicBezTo>
                    <a:pt x="670" y="423"/>
                    <a:pt x="670" y="341"/>
                    <a:pt x="642" y="273"/>
                  </a:cubicBezTo>
                  <a:cubicBezTo>
                    <a:pt x="615" y="150"/>
                    <a:pt x="533" y="41"/>
                    <a:pt x="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5"/>
            <p:cNvSpPr/>
            <p:nvPr/>
          </p:nvSpPr>
          <p:spPr>
            <a:xfrm flipH="1">
              <a:off x="7440177" y="325634"/>
              <a:ext cx="32573" cy="34427"/>
            </a:xfrm>
            <a:custGeom>
              <a:avLst/>
              <a:gdLst/>
              <a:ahLst/>
              <a:cxnLst/>
              <a:rect l="l" t="t" r="r" b="b"/>
              <a:pathLst>
                <a:path w="246" h="260" extrusionOk="0">
                  <a:moveTo>
                    <a:pt x="55" y="0"/>
                  </a:moveTo>
                  <a:cubicBezTo>
                    <a:pt x="14" y="0"/>
                    <a:pt x="0" y="232"/>
                    <a:pt x="41" y="246"/>
                  </a:cubicBezTo>
                  <a:cubicBezTo>
                    <a:pt x="57" y="256"/>
                    <a:pt x="76" y="260"/>
                    <a:pt x="96" y="260"/>
                  </a:cubicBezTo>
                  <a:cubicBezTo>
                    <a:pt x="160" y="260"/>
                    <a:pt x="232" y="213"/>
                    <a:pt x="232" y="150"/>
                  </a:cubicBezTo>
                  <a:cubicBezTo>
                    <a:pt x="246" y="82"/>
                    <a:pt x="150" y="14"/>
                    <a:pt x="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5"/>
            <p:cNvSpPr/>
            <p:nvPr/>
          </p:nvSpPr>
          <p:spPr>
            <a:xfrm flipH="1">
              <a:off x="7505193" y="356353"/>
              <a:ext cx="94144" cy="52832"/>
            </a:xfrm>
            <a:custGeom>
              <a:avLst/>
              <a:gdLst/>
              <a:ahLst/>
              <a:cxnLst/>
              <a:rect l="l" t="t" r="r" b="b"/>
              <a:pathLst>
                <a:path w="711" h="399" extrusionOk="0">
                  <a:moveTo>
                    <a:pt x="519" y="0"/>
                  </a:moveTo>
                  <a:cubicBezTo>
                    <a:pt x="478" y="0"/>
                    <a:pt x="437" y="0"/>
                    <a:pt x="396" y="14"/>
                  </a:cubicBezTo>
                  <a:cubicBezTo>
                    <a:pt x="301" y="28"/>
                    <a:pt x="205" y="41"/>
                    <a:pt x="137" y="82"/>
                  </a:cubicBezTo>
                  <a:cubicBezTo>
                    <a:pt x="55" y="123"/>
                    <a:pt x="0" y="205"/>
                    <a:pt x="28" y="273"/>
                  </a:cubicBezTo>
                  <a:cubicBezTo>
                    <a:pt x="64" y="357"/>
                    <a:pt x="193" y="399"/>
                    <a:pt x="308" y="399"/>
                  </a:cubicBezTo>
                  <a:cubicBezTo>
                    <a:pt x="324" y="399"/>
                    <a:pt x="340" y="398"/>
                    <a:pt x="355" y="396"/>
                  </a:cubicBezTo>
                  <a:cubicBezTo>
                    <a:pt x="478" y="383"/>
                    <a:pt x="615" y="328"/>
                    <a:pt x="656" y="233"/>
                  </a:cubicBezTo>
                  <a:cubicBezTo>
                    <a:pt x="710" y="151"/>
                    <a:pt x="642" y="28"/>
                    <a:pt x="5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5"/>
            <p:cNvSpPr/>
            <p:nvPr/>
          </p:nvSpPr>
          <p:spPr>
            <a:xfrm flipH="1">
              <a:off x="7572060" y="322058"/>
              <a:ext cx="30852" cy="24231"/>
            </a:xfrm>
            <a:custGeom>
              <a:avLst/>
              <a:gdLst/>
              <a:ahLst/>
              <a:cxnLst/>
              <a:rect l="l" t="t" r="r" b="b"/>
              <a:pathLst>
                <a:path w="233" h="183" extrusionOk="0">
                  <a:moveTo>
                    <a:pt x="96" y="0"/>
                  </a:moveTo>
                  <a:cubicBezTo>
                    <a:pt x="82" y="14"/>
                    <a:pt x="55" y="14"/>
                    <a:pt x="41" y="27"/>
                  </a:cubicBezTo>
                  <a:cubicBezTo>
                    <a:pt x="0" y="68"/>
                    <a:pt x="0" y="123"/>
                    <a:pt x="41" y="164"/>
                  </a:cubicBezTo>
                  <a:cubicBezTo>
                    <a:pt x="66" y="176"/>
                    <a:pt x="96" y="183"/>
                    <a:pt x="124" y="183"/>
                  </a:cubicBezTo>
                  <a:cubicBezTo>
                    <a:pt x="158" y="183"/>
                    <a:pt x="190" y="173"/>
                    <a:pt x="205" y="150"/>
                  </a:cubicBezTo>
                  <a:cubicBezTo>
                    <a:pt x="219" y="123"/>
                    <a:pt x="232" y="82"/>
                    <a:pt x="205" y="55"/>
                  </a:cubicBezTo>
                  <a:cubicBezTo>
                    <a:pt x="191" y="14"/>
                    <a:pt x="137" y="0"/>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5"/>
            <p:cNvSpPr/>
            <p:nvPr/>
          </p:nvSpPr>
          <p:spPr>
            <a:xfrm flipH="1">
              <a:off x="7604635" y="381644"/>
              <a:ext cx="101426" cy="87655"/>
            </a:xfrm>
            <a:custGeom>
              <a:avLst/>
              <a:gdLst/>
              <a:ahLst/>
              <a:cxnLst/>
              <a:rect l="l" t="t" r="r" b="b"/>
              <a:pathLst>
                <a:path w="766" h="662" extrusionOk="0">
                  <a:moveTo>
                    <a:pt x="288" y="1"/>
                  </a:moveTo>
                  <a:cubicBezTo>
                    <a:pt x="233" y="14"/>
                    <a:pt x="165" y="42"/>
                    <a:pt x="151" y="82"/>
                  </a:cubicBezTo>
                  <a:cubicBezTo>
                    <a:pt x="69" y="110"/>
                    <a:pt x="28" y="178"/>
                    <a:pt x="28" y="246"/>
                  </a:cubicBezTo>
                  <a:cubicBezTo>
                    <a:pt x="1" y="397"/>
                    <a:pt x="96" y="547"/>
                    <a:pt x="274" y="615"/>
                  </a:cubicBezTo>
                  <a:cubicBezTo>
                    <a:pt x="325" y="646"/>
                    <a:pt x="392" y="661"/>
                    <a:pt x="456" y="661"/>
                  </a:cubicBezTo>
                  <a:cubicBezTo>
                    <a:pt x="478" y="661"/>
                    <a:pt x="499" y="659"/>
                    <a:pt x="520" y="656"/>
                  </a:cubicBezTo>
                  <a:cubicBezTo>
                    <a:pt x="615" y="642"/>
                    <a:pt x="697" y="601"/>
                    <a:pt x="738" y="547"/>
                  </a:cubicBezTo>
                  <a:cubicBezTo>
                    <a:pt x="765" y="506"/>
                    <a:pt x="765" y="465"/>
                    <a:pt x="765" y="410"/>
                  </a:cubicBezTo>
                  <a:cubicBezTo>
                    <a:pt x="765" y="260"/>
                    <a:pt x="643" y="110"/>
                    <a:pt x="465" y="28"/>
                  </a:cubicBezTo>
                  <a:cubicBezTo>
                    <a:pt x="410" y="14"/>
                    <a:pt x="342" y="1"/>
                    <a:pt x="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5"/>
            <p:cNvSpPr/>
            <p:nvPr/>
          </p:nvSpPr>
          <p:spPr>
            <a:xfrm flipH="1">
              <a:off x="7552198" y="425075"/>
              <a:ext cx="30852" cy="30454"/>
            </a:xfrm>
            <a:custGeom>
              <a:avLst/>
              <a:gdLst/>
              <a:ahLst/>
              <a:cxnLst/>
              <a:rect l="l" t="t" r="r" b="b"/>
              <a:pathLst>
                <a:path w="233" h="230" extrusionOk="0">
                  <a:moveTo>
                    <a:pt x="123" y="0"/>
                  </a:moveTo>
                  <a:cubicBezTo>
                    <a:pt x="82" y="0"/>
                    <a:pt x="55" y="28"/>
                    <a:pt x="28" y="55"/>
                  </a:cubicBezTo>
                  <a:cubicBezTo>
                    <a:pt x="14" y="82"/>
                    <a:pt x="14" y="109"/>
                    <a:pt x="14" y="137"/>
                  </a:cubicBezTo>
                  <a:cubicBezTo>
                    <a:pt x="0" y="164"/>
                    <a:pt x="0" y="178"/>
                    <a:pt x="28" y="205"/>
                  </a:cubicBezTo>
                  <a:cubicBezTo>
                    <a:pt x="39" y="222"/>
                    <a:pt x="65" y="230"/>
                    <a:pt x="94" y="230"/>
                  </a:cubicBezTo>
                  <a:cubicBezTo>
                    <a:pt x="134" y="230"/>
                    <a:pt x="181" y="215"/>
                    <a:pt x="205" y="191"/>
                  </a:cubicBezTo>
                  <a:cubicBezTo>
                    <a:pt x="232" y="150"/>
                    <a:pt x="219" y="82"/>
                    <a:pt x="178" y="41"/>
                  </a:cubicBezTo>
                  <a:cubicBezTo>
                    <a:pt x="164" y="28"/>
                    <a:pt x="137"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5"/>
            <p:cNvSpPr/>
            <p:nvPr/>
          </p:nvSpPr>
          <p:spPr>
            <a:xfrm flipH="1">
              <a:off x="7476327" y="264327"/>
              <a:ext cx="66999" cy="49389"/>
            </a:xfrm>
            <a:custGeom>
              <a:avLst/>
              <a:gdLst/>
              <a:ahLst/>
              <a:cxnLst/>
              <a:rect l="l" t="t" r="r" b="b"/>
              <a:pathLst>
                <a:path w="506" h="373" extrusionOk="0">
                  <a:moveTo>
                    <a:pt x="331" y="1"/>
                  </a:moveTo>
                  <a:cubicBezTo>
                    <a:pt x="289" y="1"/>
                    <a:pt x="243" y="11"/>
                    <a:pt x="205" y="26"/>
                  </a:cubicBezTo>
                  <a:cubicBezTo>
                    <a:pt x="164" y="26"/>
                    <a:pt x="137" y="40"/>
                    <a:pt x="96" y="40"/>
                  </a:cubicBezTo>
                  <a:cubicBezTo>
                    <a:pt x="83" y="40"/>
                    <a:pt x="55" y="54"/>
                    <a:pt x="42" y="67"/>
                  </a:cubicBezTo>
                  <a:cubicBezTo>
                    <a:pt x="1" y="81"/>
                    <a:pt x="1" y="122"/>
                    <a:pt x="1" y="163"/>
                  </a:cubicBezTo>
                  <a:cubicBezTo>
                    <a:pt x="1" y="204"/>
                    <a:pt x="14" y="245"/>
                    <a:pt x="28" y="286"/>
                  </a:cubicBezTo>
                  <a:cubicBezTo>
                    <a:pt x="66" y="342"/>
                    <a:pt x="149" y="373"/>
                    <a:pt x="233" y="373"/>
                  </a:cubicBezTo>
                  <a:cubicBezTo>
                    <a:pt x="270" y="373"/>
                    <a:pt x="308" y="367"/>
                    <a:pt x="342" y="354"/>
                  </a:cubicBezTo>
                  <a:cubicBezTo>
                    <a:pt x="451" y="313"/>
                    <a:pt x="506" y="218"/>
                    <a:pt x="492" y="122"/>
                  </a:cubicBezTo>
                  <a:cubicBezTo>
                    <a:pt x="492" y="81"/>
                    <a:pt x="465" y="54"/>
                    <a:pt x="424" y="26"/>
                  </a:cubicBezTo>
                  <a:cubicBezTo>
                    <a:pt x="399" y="8"/>
                    <a:pt x="366" y="1"/>
                    <a:pt x="3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5"/>
            <p:cNvSpPr/>
            <p:nvPr/>
          </p:nvSpPr>
          <p:spPr>
            <a:xfrm flipH="1">
              <a:off x="7322595" y="281938"/>
              <a:ext cx="41709" cy="21450"/>
            </a:xfrm>
            <a:custGeom>
              <a:avLst/>
              <a:gdLst/>
              <a:ahLst/>
              <a:cxnLst/>
              <a:rect l="l" t="t" r="r" b="b"/>
              <a:pathLst>
                <a:path w="315" h="162" extrusionOk="0">
                  <a:moveTo>
                    <a:pt x="197" y="1"/>
                  </a:moveTo>
                  <a:cubicBezTo>
                    <a:pt x="166" y="1"/>
                    <a:pt x="133" y="8"/>
                    <a:pt x="110" y="16"/>
                  </a:cubicBezTo>
                  <a:cubicBezTo>
                    <a:pt x="69" y="30"/>
                    <a:pt x="41" y="30"/>
                    <a:pt x="28" y="57"/>
                  </a:cubicBezTo>
                  <a:cubicBezTo>
                    <a:pt x="0" y="71"/>
                    <a:pt x="0" y="98"/>
                    <a:pt x="14" y="126"/>
                  </a:cubicBezTo>
                  <a:cubicBezTo>
                    <a:pt x="28" y="139"/>
                    <a:pt x="55" y="153"/>
                    <a:pt x="69" y="153"/>
                  </a:cubicBezTo>
                  <a:cubicBezTo>
                    <a:pt x="97" y="158"/>
                    <a:pt x="125" y="162"/>
                    <a:pt x="151" y="162"/>
                  </a:cubicBezTo>
                  <a:cubicBezTo>
                    <a:pt x="189" y="162"/>
                    <a:pt x="222" y="155"/>
                    <a:pt x="246" y="139"/>
                  </a:cubicBezTo>
                  <a:cubicBezTo>
                    <a:pt x="301" y="112"/>
                    <a:pt x="314" y="44"/>
                    <a:pt x="260" y="16"/>
                  </a:cubicBezTo>
                  <a:cubicBezTo>
                    <a:pt x="242" y="5"/>
                    <a:pt x="22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5"/>
            <p:cNvSpPr/>
            <p:nvPr/>
          </p:nvSpPr>
          <p:spPr>
            <a:xfrm flipH="1">
              <a:off x="7248445" y="350924"/>
              <a:ext cx="41709" cy="31116"/>
            </a:xfrm>
            <a:custGeom>
              <a:avLst/>
              <a:gdLst/>
              <a:ahLst/>
              <a:cxnLst/>
              <a:rect l="l" t="t" r="r" b="b"/>
              <a:pathLst>
                <a:path w="315" h="235" extrusionOk="0">
                  <a:moveTo>
                    <a:pt x="205" y="0"/>
                  </a:moveTo>
                  <a:cubicBezTo>
                    <a:pt x="137" y="55"/>
                    <a:pt x="0" y="219"/>
                    <a:pt x="96" y="233"/>
                  </a:cubicBezTo>
                  <a:cubicBezTo>
                    <a:pt x="104" y="234"/>
                    <a:pt x="112" y="234"/>
                    <a:pt x="121" y="234"/>
                  </a:cubicBezTo>
                  <a:cubicBezTo>
                    <a:pt x="209" y="234"/>
                    <a:pt x="300" y="172"/>
                    <a:pt x="300" y="110"/>
                  </a:cubicBezTo>
                  <a:cubicBezTo>
                    <a:pt x="314" y="55"/>
                    <a:pt x="260"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5"/>
            <p:cNvSpPr/>
            <p:nvPr/>
          </p:nvSpPr>
          <p:spPr>
            <a:xfrm flipH="1">
              <a:off x="7667928" y="300343"/>
              <a:ext cx="101426" cy="60644"/>
            </a:xfrm>
            <a:custGeom>
              <a:avLst/>
              <a:gdLst/>
              <a:ahLst/>
              <a:cxnLst/>
              <a:rect l="l" t="t" r="r" b="b"/>
              <a:pathLst>
                <a:path w="766" h="458" extrusionOk="0">
                  <a:moveTo>
                    <a:pt x="533" y="0"/>
                  </a:moveTo>
                  <a:cubicBezTo>
                    <a:pt x="424" y="14"/>
                    <a:pt x="315" y="41"/>
                    <a:pt x="219" y="68"/>
                  </a:cubicBezTo>
                  <a:cubicBezTo>
                    <a:pt x="165" y="96"/>
                    <a:pt x="124" y="109"/>
                    <a:pt x="97" y="137"/>
                  </a:cubicBezTo>
                  <a:cubicBezTo>
                    <a:pt x="1" y="205"/>
                    <a:pt x="42" y="341"/>
                    <a:pt x="138" y="410"/>
                  </a:cubicBezTo>
                  <a:cubicBezTo>
                    <a:pt x="192" y="444"/>
                    <a:pt x="260" y="458"/>
                    <a:pt x="330" y="458"/>
                  </a:cubicBezTo>
                  <a:cubicBezTo>
                    <a:pt x="400" y="458"/>
                    <a:pt x="472" y="444"/>
                    <a:pt x="533" y="423"/>
                  </a:cubicBezTo>
                  <a:cubicBezTo>
                    <a:pt x="670" y="355"/>
                    <a:pt x="766" y="219"/>
                    <a:pt x="725" y="96"/>
                  </a:cubicBezTo>
                  <a:cubicBezTo>
                    <a:pt x="711" y="68"/>
                    <a:pt x="684" y="41"/>
                    <a:pt x="656" y="14"/>
                  </a:cubicBezTo>
                  <a:cubicBezTo>
                    <a:pt x="615" y="0"/>
                    <a:pt x="574" y="0"/>
                    <a:pt x="5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5"/>
            <p:cNvSpPr/>
            <p:nvPr/>
          </p:nvSpPr>
          <p:spPr>
            <a:xfrm flipH="1">
              <a:off x="7745653" y="409450"/>
              <a:ext cx="56142" cy="32043"/>
            </a:xfrm>
            <a:custGeom>
              <a:avLst/>
              <a:gdLst/>
              <a:ahLst/>
              <a:cxnLst/>
              <a:rect l="l" t="t" r="r" b="b"/>
              <a:pathLst>
                <a:path w="424" h="242" extrusionOk="0">
                  <a:moveTo>
                    <a:pt x="203" y="1"/>
                  </a:moveTo>
                  <a:cubicBezTo>
                    <a:pt x="171" y="1"/>
                    <a:pt x="139" y="4"/>
                    <a:pt x="109" y="9"/>
                  </a:cubicBezTo>
                  <a:cubicBezTo>
                    <a:pt x="82" y="23"/>
                    <a:pt x="69" y="23"/>
                    <a:pt x="55" y="36"/>
                  </a:cubicBezTo>
                  <a:cubicBezTo>
                    <a:pt x="0" y="77"/>
                    <a:pt x="14" y="146"/>
                    <a:pt x="55" y="187"/>
                  </a:cubicBezTo>
                  <a:cubicBezTo>
                    <a:pt x="96" y="227"/>
                    <a:pt x="178" y="241"/>
                    <a:pt x="246" y="241"/>
                  </a:cubicBezTo>
                  <a:cubicBezTo>
                    <a:pt x="287" y="241"/>
                    <a:pt x="328" y="227"/>
                    <a:pt x="355" y="214"/>
                  </a:cubicBezTo>
                  <a:cubicBezTo>
                    <a:pt x="423" y="173"/>
                    <a:pt x="423" y="91"/>
                    <a:pt x="355" y="36"/>
                  </a:cubicBezTo>
                  <a:cubicBezTo>
                    <a:pt x="312" y="10"/>
                    <a:pt x="258" y="1"/>
                    <a:pt x="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5"/>
            <p:cNvSpPr/>
            <p:nvPr/>
          </p:nvSpPr>
          <p:spPr>
            <a:xfrm flipH="1">
              <a:off x="7487185" y="480555"/>
              <a:ext cx="112151" cy="79843"/>
            </a:xfrm>
            <a:custGeom>
              <a:avLst/>
              <a:gdLst/>
              <a:ahLst/>
              <a:cxnLst/>
              <a:rect l="l" t="t" r="r" b="b"/>
              <a:pathLst>
                <a:path w="847" h="603" extrusionOk="0">
                  <a:moveTo>
                    <a:pt x="379" y="0"/>
                  </a:moveTo>
                  <a:cubicBezTo>
                    <a:pt x="321" y="0"/>
                    <a:pt x="262" y="7"/>
                    <a:pt x="205" y="18"/>
                  </a:cubicBezTo>
                  <a:cubicBezTo>
                    <a:pt x="164" y="32"/>
                    <a:pt x="137" y="32"/>
                    <a:pt x="96" y="59"/>
                  </a:cubicBezTo>
                  <a:cubicBezTo>
                    <a:pt x="41" y="100"/>
                    <a:pt x="14" y="155"/>
                    <a:pt x="0" y="209"/>
                  </a:cubicBezTo>
                  <a:cubicBezTo>
                    <a:pt x="0" y="250"/>
                    <a:pt x="0" y="305"/>
                    <a:pt x="14" y="346"/>
                  </a:cubicBezTo>
                  <a:cubicBezTo>
                    <a:pt x="55" y="441"/>
                    <a:pt x="151" y="523"/>
                    <a:pt x="273" y="564"/>
                  </a:cubicBezTo>
                  <a:cubicBezTo>
                    <a:pt x="337" y="588"/>
                    <a:pt x="410" y="603"/>
                    <a:pt x="484" y="603"/>
                  </a:cubicBezTo>
                  <a:cubicBezTo>
                    <a:pt x="537" y="603"/>
                    <a:pt x="591" y="595"/>
                    <a:pt x="642" y="578"/>
                  </a:cubicBezTo>
                  <a:cubicBezTo>
                    <a:pt x="765" y="523"/>
                    <a:pt x="847" y="414"/>
                    <a:pt x="833" y="305"/>
                  </a:cubicBezTo>
                  <a:cubicBezTo>
                    <a:pt x="833" y="209"/>
                    <a:pt x="738" y="100"/>
                    <a:pt x="615" y="45"/>
                  </a:cubicBezTo>
                  <a:cubicBezTo>
                    <a:pt x="543" y="13"/>
                    <a:pt x="461" y="0"/>
                    <a:pt x="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5"/>
            <p:cNvSpPr/>
            <p:nvPr/>
          </p:nvSpPr>
          <p:spPr>
            <a:xfrm flipH="1">
              <a:off x="7617345" y="495518"/>
              <a:ext cx="47138" cy="26085"/>
            </a:xfrm>
            <a:custGeom>
              <a:avLst/>
              <a:gdLst/>
              <a:ahLst/>
              <a:cxnLst/>
              <a:rect l="l" t="t" r="r" b="b"/>
              <a:pathLst>
                <a:path w="356" h="197" extrusionOk="0">
                  <a:moveTo>
                    <a:pt x="260" y="1"/>
                  </a:moveTo>
                  <a:cubicBezTo>
                    <a:pt x="219" y="1"/>
                    <a:pt x="178" y="1"/>
                    <a:pt x="151" y="14"/>
                  </a:cubicBezTo>
                  <a:cubicBezTo>
                    <a:pt x="69" y="28"/>
                    <a:pt x="1" y="83"/>
                    <a:pt x="15" y="137"/>
                  </a:cubicBezTo>
                  <a:cubicBezTo>
                    <a:pt x="28" y="165"/>
                    <a:pt x="69" y="178"/>
                    <a:pt x="110" y="192"/>
                  </a:cubicBezTo>
                  <a:cubicBezTo>
                    <a:pt x="127" y="195"/>
                    <a:pt x="145" y="197"/>
                    <a:pt x="163" y="197"/>
                  </a:cubicBezTo>
                  <a:cubicBezTo>
                    <a:pt x="218" y="197"/>
                    <a:pt x="274" y="182"/>
                    <a:pt x="315" y="151"/>
                  </a:cubicBezTo>
                  <a:cubicBezTo>
                    <a:pt x="356" y="96"/>
                    <a:pt x="329" y="14"/>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5"/>
            <p:cNvSpPr/>
            <p:nvPr/>
          </p:nvSpPr>
          <p:spPr>
            <a:xfrm flipH="1">
              <a:off x="7693218" y="479893"/>
              <a:ext cx="59585" cy="43563"/>
            </a:xfrm>
            <a:custGeom>
              <a:avLst/>
              <a:gdLst/>
              <a:ahLst/>
              <a:cxnLst/>
              <a:rect l="l" t="t" r="r" b="b"/>
              <a:pathLst>
                <a:path w="450" h="329" extrusionOk="0">
                  <a:moveTo>
                    <a:pt x="202" y="0"/>
                  </a:moveTo>
                  <a:cubicBezTo>
                    <a:pt x="186" y="0"/>
                    <a:pt x="247" y="29"/>
                    <a:pt x="163" y="50"/>
                  </a:cubicBezTo>
                  <a:cubicBezTo>
                    <a:pt x="122" y="50"/>
                    <a:pt x="67" y="64"/>
                    <a:pt x="40" y="105"/>
                  </a:cubicBezTo>
                  <a:cubicBezTo>
                    <a:pt x="26" y="119"/>
                    <a:pt x="13" y="132"/>
                    <a:pt x="13" y="160"/>
                  </a:cubicBezTo>
                  <a:cubicBezTo>
                    <a:pt x="0" y="244"/>
                    <a:pt x="105" y="328"/>
                    <a:pt x="224" y="328"/>
                  </a:cubicBezTo>
                  <a:cubicBezTo>
                    <a:pt x="240" y="328"/>
                    <a:pt x="256" y="327"/>
                    <a:pt x="272" y="324"/>
                  </a:cubicBezTo>
                  <a:cubicBezTo>
                    <a:pt x="395" y="296"/>
                    <a:pt x="449" y="160"/>
                    <a:pt x="368" y="78"/>
                  </a:cubicBezTo>
                  <a:cubicBezTo>
                    <a:pt x="327" y="50"/>
                    <a:pt x="286" y="23"/>
                    <a:pt x="245" y="9"/>
                  </a:cubicBezTo>
                  <a:cubicBezTo>
                    <a:pt x="219" y="3"/>
                    <a:pt x="207" y="0"/>
                    <a:pt x="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5"/>
            <p:cNvSpPr/>
            <p:nvPr/>
          </p:nvSpPr>
          <p:spPr>
            <a:xfrm flipH="1">
              <a:off x="7376885" y="486514"/>
              <a:ext cx="72428" cy="53758"/>
            </a:xfrm>
            <a:custGeom>
              <a:avLst/>
              <a:gdLst/>
              <a:ahLst/>
              <a:cxnLst/>
              <a:rect l="l" t="t" r="r" b="b"/>
              <a:pathLst>
                <a:path w="547" h="406" extrusionOk="0">
                  <a:moveTo>
                    <a:pt x="315" y="0"/>
                  </a:moveTo>
                  <a:cubicBezTo>
                    <a:pt x="205" y="14"/>
                    <a:pt x="110" y="55"/>
                    <a:pt x="55" y="123"/>
                  </a:cubicBezTo>
                  <a:cubicBezTo>
                    <a:pt x="1" y="192"/>
                    <a:pt x="1" y="287"/>
                    <a:pt x="69" y="342"/>
                  </a:cubicBezTo>
                  <a:cubicBezTo>
                    <a:pt x="112" y="384"/>
                    <a:pt x="181" y="406"/>
                    <a:pt x="250" y="406"/>
                  </a:cubicBezTo>
                  <a:cubicBezTo>
                    <a:pt x="292" y="406"/>
                    <a:pt x="333" y="398"/>
                    <a:pt x="369" y="383"/>
                  </a:cubicBezTo>
                  <a:cubicBezTo>
                    <a:pt x="478" y="342"/>
                    <a:pt x="533" y="260"/>
                    <a:pt x="547" y="178"/>
                  </a:cubicBezTo>
                  <a:cubicBezTo>
                    <a:pt x="547" y="110"/>
                    <a:pt x="506" y="28"/>
                    <a:pt x="4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5"/>
            <p:cNvSpPr/>
            <p:nvPr/>
          </p:nvSpPr>
          <p:spPr>
            <a:xfrm flipH="1">
              <a:off x="7772798" y="449174"/>
              <a:ext cx="77857" cy="47270"/>
            </a:xfrm>
            <a:custGeom>
              <a:avLst/>
              <a:gdLst/>
              <a:ahLst/>
              <a:cxnLst/>
              <a:rect l="l" t="t" r="r" b="b"/>
              <a:pathLst>
                <a:path w="588" h="357" extrusionOk="0">
                  <a:moveTo>
                    <a:pt x="306" y="0"/>
                  </a:moveTo>
                  <a:cubicBezTo>
                    <a:pt x="273" y="0"/>
                    <a:pt x="239" y="4"/>
                    <a:pt x="205" y="9"/>
                  </a:cubicBezTo>
                  <a:cubicBezTo>
                    <a:pt x="151" y="23"/>
                    <a:pt x="83" y="50"/>
                    <a:pt x="55" y="105"/>
                  </a:cubicBezTo>
                  <a:cubicBezTo>
                    <a:pt x="1" y="173"/>
                    <a:pt x="69" y="282"/>
                    <a:pt x="164" y="323"/>
                  </a:cubicBezTo>
                  <a:cubicBezTo>
                    <a:pt x="210" y="346"/>
                    <a:pt x="263" y="356"/>
                    <a:pt x="315" y="356"/>
                  </a:cubicBezTo>
                  <a:cubicBezTo>
                    <a:pt x="358" y="356"/>
                    <a:pt x="401" y="349"/>
                    <a:pt x="438" y="337"/>
                  </a:cubicBezTo>
                  <a:cubicBezTo>
                    <a:pt x="533" y="310"/>
                    <a:pt x="588" y="228"/>
                    <a:pt x="574" y="160"/>
                  </a:cubicBezTo>
                  <a:cubicBezTo>
                    <a:pt x="560" y="105"/>
                    <a:pt x="506" y="50"/>
                    <a:pt x="438" y="23"/>
                  </a:cubicBezTo>
                  <a:cubicBezTo>
                    <a:pt x="398" y="7"/>
                    <a:pt x="353" y="0"/>
                    <a:pt x="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5"/>
            <p:cNvSpPr/>
            <p:nvPr/>
          </p:nvSpPr>
          <p:spPr>
            <a:xfrm flipH="1">
              <a:off x="7326435" y="516836"/>
              <a:ext cx="28865" cy="17743"/>
            </a:xfrm>
            <a:custGeom>
              <a:avLst/>
              <a:gdLst/>
              <a:ahLst/>
              <a:cxnLst/>
              <a:rect l="l" t="t" r="r" b="b"/>
              <a:pathLst>
                <a:path w="218" h="134" extrusionOk="0">
                  <a:moveTo>
                    <a:pt x="109" y="1"/>
                  </a:moveTo>
                  <a:cubicBezTo>
                    <a:pt x="100" y="1"/>
                    <a:pt x="91" y="2"/>
                    <a:pt x="83" y="4"/>
                  </a:cubicBezTo>
                  <a:cubicBezTo>
                    <a:pt x="28" y="17"/>
                    <a:pt x="1" y="85"/>
                    <a:pt x="55" y="113"/>
                  </a:cubicBezTo>
                  <a:cubicBezTo>
                    <a:pt x="69" y="127"/>
                    <a:pt x="90" y="133"/>
                    <a:pt x="112" y="133"/>
                  </a:cubicBezTo>
                  <a:cubicBezTo>
                    <a:pt x="153" y="133"/>
                    <a:pt x="197" y="112"/>
                    <a:pt x="205" y="85"/>
                  </a:cubicBezTo>
                  <a:cubicBezTo>
                    <a:pt x="217" y="38"/>
                    <a:pt x="167" y="1"/>
                    <a:pt x="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5"/>
            <p:cNvSpPr/>
            <p:nvPr/>
          </p:nvSpPr>
          <p:spPr>
            <a:xfrm flipH="1">
              <a:off x="7619067" y="540803"/>
              <a:ext cx="72428" cy="43563"/>
            </a:xfrm>
            <a:custGeom>
              <a:avLst/>
              <a:gdLst/>
              <a:ahLst/>
              <a:cxnLst/>
              <a:rect l="l" t="t" r="r" b="b"/>
              <a:pathLst>
                <a:path w="547" h="329" extrusionOk="0">
                  <a:moveTo>
                    <a:pt x="178" y="0"/>
                  </a:moveTo>
                  <a:cubicBezTo>
                    <a:pt x="123" y="0"/>
                    <a:pt x="68" y="0"/>
                    <a:pt x="41" y="27"/>
                  </a:cubicBezTo>
                  <a:cubicBezTo>
                    <a:pt x="0" y="55"/>
                    <a:pt x="14" y="109"/>
                    <a:pt x="41" y="150"/>
                  </a:cubicBezTo>
                  <a:cubicBezTo>
                    <a:pt x="82" y="205"/>
                    <a:pt x="137" y="259"/>
                    <a:pt x="219" y="287"/>
                  </a:cubicBezTo>
                  <a:cubicBezTo>
                    <a:pt x="263" y="313"/>
                    <a:pt x="318" y="328"/>
                    <a:pt x="370" y="328"/>
                  </a:cubicBezTo>
                  <a:cubicBezTo>
                    <a:pt x="399" y="328"/>
                    <a:pt x="426" y="324"/>
                    <a:pt x="451" y="314"/>
                  </a:cubicBezTo>
                  <a:cubicBezTo>
                    <a:pt x="464" y="314"/>
                    <a:pt x="492" y="300"/>
                    <a:pt x="505" y="287"/>
                  </a:cubicBezTo>
                  <a:cubicBezTo>
                    <a:pt x="519" y="273"/>
                    <a:pt x="519" y="259"/>
                    <a:pt x="533" y="246"/>
                  </a:cubicBezTo>
                  <a:cubicBezTo>
                    <a:pt x="546" y="191"/>
                    <a:pt x="519" y="123"/>
                    <a:pt x="464" y="82"/>
                  </a:cubicBezTo>
                  <a:cubicBezTo>
                    <a:pt x="396" y="27"/>
                    <a:pt x="287" y="0"/>
                    <a:pt x="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5"/>
            <p:cNvSpPr/>
            <p:nvPr/>
          </p:nvSpPr>
          <p:spPr>
            <a:xfrm flipH="1">
              <a:off x="7707652" y="538287"/>
              <a:ext cx="99572" cy="63954"/>
            </a:xfrm>
            <a:custGeom>
              <a:avLst/>
              <a:gdLst/>
              <a:ahLst/>
              <a:cxnLst/>
              <a:rect l="l" t="t" r="r" b="b"/>
              <a:pathLst>
                <a:path w="752" h="483" extrusionOk="0">
                  <a:moveTo>
                    <a:pt x="357" y="0"/>
                  </a:moveTo>
                  <a:cubicBezTo>
                    <a:pt x="253" y="0"/>
                    <a:pt x="148" y="31"/>
                    <a:pt x="82" y="87"/>
                  </a:cubicBezTo>
                  <a:cubicBezTo>
                    <a:pt x="55" y="115"/>
                    <a:pt x="28" y="142"/>
                    <a:pt x="14" y="183"/>
                  </a:cubicBezTo>
                  <a:cubicBezTo>
                    <a:pt x="0" y="238"/>
                    <a:pt x="41" y="306"/>
                    <a:pt x="96" y="347"/>
                  </a:cubicBezTo>
                  <a:cubicBezTo>
                    <a:pt x="150" y="388"/>
                    <a:pt x="219" y="415"/>
                    <a:pt x="301" y="442"/>
                  </a:cubicBezTo>
                  <a:cubicBezTo>
                    <a:pt x="362" y="460"/>
                    <a:pt x="440" y="483"/>
                    <a:pt x="513" y="483"/>
                  </a:cubicBezTo>
                  <a:cubicBezTo>
                    <a:pt x="554" y="483"/>
                    <a:pt x="594" y="476"/>
                    <a:pt x="628" y="456"/>
                  </a:cubicBezTo>
                  <a:cubicBezTo>
                    <a:pt x="710" y="429"/>
                    <a:pt x="751" y="347"/>
                    <a:pt x="751" y="278"/>
                  </a:cubicBezTo>
                  <a:cubicBezTo>
                    <a:pt x="738" y="156"/>
                    <a:pt x="642" y="46"/>
                    <a:pt x="492" y="19"/>
                  </a:cubicBezTo>
                  <a:cubicBezTo>
                    <a:pt x="450" y="6"/>
                    <a:pt x="403" y="0"/>
                    <a:pt x="3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5"/>
            <p:cNvSpPr/>
            <p:nvPr/>
          </p:nvSpPr>
          <p:spPr>
            <a:xfrm flipH="1">
              <a:off x="7798088" y="515380"/>
              <a:ext cx="32705" cy="23039"/>
            </a:xfrm>
            <a:custGeom>
              <a:avLst/>
              <a:gdLst/>
              <a:ahLst/>
              <a:cxnLst/>
              <a:rect l="l" t="t" r="r" b="b"/>
              <a:pathLst>
                <a:path w="247" h="174" extrusionOk="0">
                  <a:moveTo>
                    <a:pt x="96" y="1"/>
                  </a:moveTo>
                  <a:cubicBezTo>
                    <a:pt x="42" y="15"/>
                    <a:pt x="1" y="56"/>
                    <a:pt x="1" y="96"/>
                  </a:cubicBezTo>
                  <a:cubicBezTo>
                    <a:pt x="1" y="139"/>
                    <a:pt x="51" y="173"/>
                    <a:pt x="105" y="173"/>
                  </a:cubicBezTo>
                  <a:cubicBezTo>
                    <a:pt x="120" y="173"/>
                    <a:pt x="136" y="171"/>
                    <a:pt x="151" y="165"/>
                  </a:cubicBezTo>
                  <a:cubicBezTo>
                    <a:pt x="219" y="151"/>
                    <a:pt x="247" y="69"/>
                    <a:pt x="192" y="28"/>
                  </a:cubicBezTo>
                  <a:cubicBezTo>
                    <a:pt x="178" y="1"/>
                    <a:pt x="124" y="1"/>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5"/>
            <p:cNvSpPr/>
            <p:nvPr/>
          </p:nvSpPr>
          <p:spPr>
            <a:xfrm flipH="1">
              <a:off x="7510621" y="575097"/>
              <a:ext cx="63424" cy="46079"/>
            </a:xfrm>
            <a:custGeom>
              <a:avLst/>
              <a:gdLst/>
              <a:ahLst/>
              <a:cxnLst/>
              <a:rect l="l" t="t" r="r" b="b"/>
              <a:pathLst>
                <a:path w="479" h="348" extrusionOk="0">
                  <a:moveTo>
                    <a:pt x="320" y="0"/>
                  </a:moveTo>
                  <a:cubicBezTo>
                    <a:pt x="280" y="0"/>
                    <a:pt x="239" y="7"/>
                    <a:pt x="205" y="14"/>
                  </a:cubicBezTo>
                  <a:cubicBezTo>
                    <a:pt x="164" y="28"/>
                    <a:pt x="110" y="28"/>
                    <a:pt x="82" y="55"/>
                  </a:cubicBezTo>
                  <a:cubicBezTo>
                    <a:pt x="55" y="82"/>
                    <a:pt x="28" y="110"/>
                    <a:pt x="28" y="137"/>
                  </a:cubicBezTo>
                  <a:cubicBezTo>
                    <a:pt x="1" y="192"/>
                    <a:pt x="14" y="260"/>
                    <a:pt x="69" y="314"/>
                  </a:cubicBezTo>
                  <a:cubicBezTo>
                    <a:pt x="106" y="337"/>
                    <a:pt x="161" y="347"/>
                    <a:pt x="215" y="347"/>
                  </a:cubicBezTo>
                  <a:cubicBezTo>
                    <a:pt x="260" y="347"/>
                    <a:pt x="305" y="340"/>
                    <a:pt x="342" y="328"/>
                  </a:cubicBezTo>
                  <a:cubicBezTo>
                    <a:pt x="424" y="287"/>
                    <a:pt x="465" y="219"/>
                    <a:pt x="465" y="137"/>
                  </a:cubicBezTo>
                  <a:cubicBezTo>
                    <a:pt x="478" y="96"/>
                    <a:pt x="465" y="55"/>
                    <a:pt x="424" y="28"/>
                  </a:cubicBezTo>
                  <a:cubicBezTo>
                    <a:pt x="396" y="7"/>
                    <a:pt x="359" y="0"/>
                    <a:pt x="3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5"/>
            <p:cNvSpPr/>
            <p:nvPr/>
          </p:nvSpPr>
          <p:spPr>
            <a:xfrm flipH="1">
              <a:off x="7391318" y="560135"/>
              <a:ext cx="66999" cy="42636"/>
            </a:xfrm>
            <a:custGeom>
              <a:avLst/>
              <a:gdLst/>
              <a:ahLst/>
              <a:cxnLst/>
              <a:rect l="l" t="t" r="r" b="b"/>
              <a:pathLst>
                <a:path w="506" h="322" extrusionOk="0">
                  <a:moveTo>
                    <a:pt x="204" y="1"/>
                  </a:moveTo>
                  <a:cubicBezTo>
                    <a:pt x="192" y="1"/>
                    <a:pt x="175" y="5"/>
                    <a:pt x="151" y="18"/>
                  </a:cubicBezTo>
                  <a:cubicBezTo>
                    <a:pt x="69" y="45"/>
                    <a:pt x="0" y="100"/>
                    <a:pt x="14" y="168"/>
                  </a:cubicBezTo>
                  <a:cubicBezTo>
                    <a:pt x="14" y="223"/>
                    <a:pt x="96" y="264"/>
                    <a:pt x="164" y="291"/>
                  </a:cubicBezTo>
                  <a:cubicBezTo>
                    <a:pt x="208" y="302"/>
                    <a:pt x="270" y="322"/>
                    <a:pt x="329" y="322"/>
                  </a:cubicBezTo>
                  <a:cubicBezTo>
                    <a:pt x="342" y="322"/>
                    <a:pt x="356" y="321"/>
                    <a:pt x="369" y="318"/>
                  </a:cubicBezTo>
                  <a:cubicBezTo>
                    <a:pt x="437" y="305"/>
                    <a:pt x="506" y="264"/>
                    <a:pt x="492" y="209"/>
                  </a:cubicBezTo>
                  <a:cubicBezTo>
                    <a:pt x="492" y="182"/>
                    <a:pt x="478" y="154"/>
                    <a:pt x="451" y="141"/>
                  </a:cubicBezTo>
                  <a:cubicBezTo>
                    <a:pt x="410" y="100"/>
                    <a:pt x="355" y="73"/>
                    <a:pt x="301" y="45"/>
                  </a:cubicBezTo>
                  <a:cubicBezTo>
                    <a:pt x="244" y="26"/>
                    <a:pt x="233" y="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5"/>
            <p:cNvSpPr/>
            <p:nvPr/>
          </p:nvSpPr>
          <p:spPr>
            <a:xfrm flipH="1">
              <a:off x="7237587" y="504257"/>
              <a:ext cx="43563" cy="30719"/>
            </a:xfrm>
            <a:custGeom>
              <a:avLst/>
              <a:gdLst/>
              <a:ahLst/>
              <a:cxnLst/>
              <a:rect l="l" t="t" r="r" b="b"/>
              <a:pathLst>
                <a:path w="329" h="232" extrusionOk="0">
                  <a:moveTo>
                    <a:pt x="167" y="1"/>
                  </a:moveTo>
                  <a:cubicBezTo>
                    <a:pt x="157" y="1"/>
                    <a:pt x="147" y="2"/>
                    <a:pt x="137" y="3"/>
                  </a:cubicBezTo>
                  <a:cubicBezTo>
                    <a:pt x="55" y="17"/>
                    <a:pt x="0" y="99"/>
                    <a:pt x="28" y="153"/>
                  </a:cubicBezTo>
                  <a:cubicBezTo>
                    <a:pt x="48" y="204"/>
                    <a:pt x="113" y="232"/>
                    <a:pt x="179" y="232"/>
                  </a:cubicBezTo>
                  <a:cubicBezTo>
                    <a:pt x="202" y="232"/>
                    <a:pt x="225" y="228"/>
                    <a:pt x="246" y="221"/>
                  </a:cubicBezTo>
                  <a:cubicBezTo>
                    <a:pt x="273" y="208"/>
                    <a:pt x="301" y="194"/>
                    <a:pt x="314" y="167"/>
                  </a:cubicBezTo>
                  <a:cubicBezTo>
                    <a:pt x="328" y="153"/>
                    <a:pt x="328" y="126"/>
                    <a:pt x="328" y="112"/>
                  </a:cubicBezTo>
                  <a:cubicBezTo>
                    <a:pt x="328" y="51"/>
                    <a:pt x="251"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5"/>
            <p:cNvSpPr/>
            <p:nvPr/>
          </p:nvSpPr>
          <p:spPr>
            <a:xfrm flipH="1">
              <a:off x="7304587" y="555633"/>
              <a:ext cx="47138" cy="25688"/>
            </a:xfrm>
            <a:custGeom>
              <a:avLst/>
              <a:gdLst/>
              <a:ahLst/>
              <a:cxnLst/>
              <a:rect l="l" t="t" r="r" b="b"/>
              <a:pathLst>
                <a:path w="356" h="194" extrusionOk="0">
                  <a:moveTo>
                    <a:pt x="233" y="1"/>
                  </a:moveTo>
                  <a:cubicBezTo>
                    <a:pt x="209" y="1"/>
                    <a:pt x="185" y="4"/>
                    <a:pt x="165" y="11"/>
                  </a:cubicBezTo>
                  <a:cubicBezTo>
                    <a:pt x="124" y="25"/>
                    <a:pt x="83" y="52"/>
                    <a:pt x="56" y="79"/>
                  </a:cubicBezTo>
                  <a:cubicBezTo>
                    <a:pt x="28" y="107"/>
                    <a:pt x="1" y="147"/>
                    <a:pt x="28" y="161"/>
                  </a:cubicBezTo>
                  <a:cubicBezTo>
                    <a:pt x="42" y="188"/>
                    <a:pt x="69" y="188"/>
                    <a:pt x="96" y="188"/>
                  </a:cubicBezTo>
                  <a:cubicBezTo>
                    <a:pt x="115" y="192"/>
                    <a:pt x="134" y="194"/>
                    <a:pt x="153" y="194"/>
                  </a:cubicBezTo>
                  <a:cubicBezTo>
                    <a:pt x="206" y="194"/>
                    <a:pt x="258" y="181"/>
                    <a:pt x="288" y="161"/>
                  </a:cubicBezTo>
                  <a:cubicBezTo>
                    <a:pt x="342" y="120"/>
                    <a:pt x="356" y="52"/>
                    <a:pt x="301" y="11"/>
                  </a:cubicBezTo>
                  <a:cubicBezTo>
                    <a:pt x="281" y="4"/>
                    <a:pt x="257" y="1"/>
                    <a:pt x="2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5"/>
            <p:cNvSpPr/>
            <p:nvPr/>
          </p:nvSpPr>
          <p:spPr>
            <a:xfrm flipH="1">
              <a:off x="7657069" y="251218"/>
              <a:ext cx="34427" cy="15624"/>
            </a:xfrm>
            <a:custGeom>
              <a:avLst/>
              <a:gdLst/>
              <a:ahLst/>
              <a:cxnLst/>
              <a:rect l="l" t="t" r="r" b="b"/>
              <a:pathLst>
                <a:path w="260" h="118" extrusionOk="0">
                  <a:moveTo>
                    <a:pt x="120" y="0"/>
                  </a:moveTo>
                  <a:cubicBezTo>
                    <a:pt x="93" y="0"/>
                    <a:pt x="65" y="8"/>
                    <a:pt x="41" y="16"/>
                  </a:cubicBezTo>
                  <a:cubicBezTo>
                    <a:pt x="27" y="16"/>
                    <a:pt x="14" y="30"/>
                    <a:pt x="14" y="30"/>
                  </a:cubicBezTo>
                  <a:cubicBezTo>
                    <a:pt x="0" y="57"/>
                    <a:pt x="0" y="84"/>
                    <a:pt x="27" y="98"/>
                  </a:cubicBezTo>
                  <a:cubicBezTo>
                    <a:pt x="55" y="112"/>
                    <a:pt x="82" y="112"/>
                    <a:pt x="109" y="112"/>
                  </a:cubicBezTo>
                  <a:cubicBezTo>
                    <a:pt x="121" y="116"/>
                    <a:pt x="133" y="117"/>
                    <a:pt x="145" y="117"/>
                  </a:cubicBezTo>
                  <a:cubicBezTo>
                    <a:pt x="174" y="117"/>
                    <a:pt x="203" y="108"/>
                    <a:pt x="232" y="98"/>
                  </a:cubicBezTo>
                  <a:cubicBezTo>
                    <a:pt x="259" y="71"/>
                    <a:pt x="232" y="30"/>
                    <a:pt x="178" y="16"/>
                  </a:cubicBezTo>
                  <a:cubicBezTo>
                    <a:pt x="160" y="5"/>
                    <a:pt x="141" y="0"/>
                    <a:pt x="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5"/>
            <p:cNvSpPr/>
            <p:nvPr/>
          </p:nvSpPr>
          <p:spPr>
            <a:xfrm flipH="1">
              <a:off x="7798088" y="336491"/>
              <a:ext cx="28998" cy="25555"/>
            </a:xfrm>
            <a:custGeom>
              <a:avLst/>
              <a:gdLst/>
              <a:ahLst/>
              <a:cxnLst/>
              <a:rect l="l" t="t" r="r" b="b"/>
              <a:pathLst>
                <a:path w="219" h="193" extrusionOk="0">
                  <a:moveTo>
                    <a:pt x="123" y="0"/>
                  </a:moveTo>
                  <a:cubicBezTo>
                    <a:pt x="68" y="14"/>
                    <a:pt x="27" y="41"/>
                    <a:pt x="14" y="82"/>
                  </a:cubicBezTo>
                  <a:cubicBezTo>
                    <a:pt x="0" y="109"/>
                    <a:pt x="14" y="164"/>
                    <a:pt x="68" y="178"/>
                  </a:cubicBezTo>
                  <a:cubicBezTo>
                    <a:pt x="84" y="188"/>
                    <a:pt x="104" y="193"/>
                    <a:pt x="123" y="193"/>
                  </a:cubicBezTo>
                  <a:cubicBezTo>
                    <a:pt x="155" y="193"/>
                    <a:pt x="188" y="181"/>
                    <a:pt x="205" y="164"/>
                  </a:cubicBezTo>
                  <a:cubicBezTo>
                    <a:pt x="219" y="109"/>
                    <a:pt x="178" y="41"/>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5"/>
            <p:cNvSpPr/>
            <p:nvPr/>
          </p:nvSpPr>
          <p:spPr>
            <a:xfrm flipH="1">
              <a:off x="7376884" y="235726"/>
              <a:ext cx="34427" cy="19464"/>
            </a:xfrm>
            <a:custGeom>
              <a:avLst/>
              <a:gdLst/>
              <a:ahLst/>
              <a:cxnLst/>
              <a:rect l="l" t="t" r="r" b="b"/>
              <a:pathLst>
                <a:path w="260" h="147" extrusionOk="0">
                  <a:moveTo>
                    <a:pt x="152" y="0"/>
                  </a:moveTo>
                  <a:cubicBezTo>
                    <a:pt x="127" y="0"/>
                    <a:pt x="103" y="3"/>
                    <a:pt x="82" y="10"/>
                  </a:cubicBezTo>
                  <a:cubicBezTo>
                    <a:pt x="41" y="24"/>
                    <a:pt x="0" y="51"/>
                    <a:pt x="0" y="79"/>
                  </a:cubicBezTo>
                  <a:cubicBezTo>
                    <a:pt x="0" y="120"/>
                    <a:pt x="55" y="147"/>
                    <a:pt x="110" y="147"/>
                  </a:cubicBezTo>
                  <a:cubicBezTo>
                    <a:pt x="151" y="147"/>
                    <a:pt x="205" y="133"/>
                    <a:pt x="232" y="106"/>
                  </a:cubicBezTo>
                  <a:cubicBezTo>
                    <a:pt x="260" y="79"/>
                    <a:pt x="260" y="38"/>
                    <a:pt x="232" y="10"/>
                  </a:cubicBezTo>
                  <a:cubicBezTo>
                    <a:pt x="205" y="3"/>
                    <a:pt x="178"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5"/>
            <p:cNvSpPr/>
            <p:nvPr/>
          </p:nvSpPr>
          <p:spPr>
            <a:xfrm flipH="1">
              <a:off x="7205146" y="388926"/>
              <a:ext cx="28998" cy="21848"/>
            </a:xfrm>
            <a:custGeom>
              <a:avLst/>
              <a:gdLst/>
              <a:ahLst/>
              <a:cxnLst/>
              <a:rect l="l" t="t" r="r" b="b"/>
              <a:pathLst>
                <a:path w="219" h="165" extrusionOk="0">
                  <a:moveTo>
                    <a:pt x="123" y="0"/>
                  </a:moveTo>
                  <a:cubicBezTo>
                    <a:pt x="96" y="14"/>
                    <a:pt x="55" y="41"/>
                    <a:pt x="28" y="68"/>
                  </a:cubicBezTo>
                  <a:cubicBezTo>
                    <a:pt x="0" y="96"/>
                    <a:pt x="0" y="123"/>
                    <a:pt x="14" y="150"/>
                  </a:cubicBezTo>
                  <a:cubicBezTo>
                    <a:pt x="38" y="160"/>
                    <a:pt x="64" y="165"/>
                    <a:pt x="89" y="165"/>
                  </a:cubicBezTo>
                  <a:cubicBezTo>
                    <a:pt x="133" y="165"/>
                    <a:pt x="174" y="150"/>
                    <a:pt x="192" y="123"/>
                  </a:cubicBezTo>
                  <a:cubicBezTo>
                    <a:pt x="219" y="68"/>
                    <a:pt x="192"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5"/>
            <p:cNvSpPr/>
            <p:nvPr/>
          </p:nvSpPr>
          <p:spPr>
            <a:xfrm flipH="1">
              <a:off x="7420183" y="87557"/>
              <a:ext cx="38134" cy="48330"/>
            </a:xfrm>
            <a:custGeom>
              <a:avLst/>
              <a:gdLst/>
              <a:ahLst/>
              <a:cxnLst/>
              <a:rect l="l" t="t" r="r" b="b"/>
              <a:pathLst>
                <a:path w="288" h="365" extrusionOk="0">
                  <a:moveTo>
                    <a:pt x="208" y="1"/>
                  </a:moveTo>
                  <a:cubicBezTo>
                    <a:pt x="190" y="1"/>
                    <a:pt x="172" y="7"/>
                    <a:pt x="164" y="23"/>
                  </a:cubicBezTo>
                  <a:lnTo>
                    <a:pt x="14" y="283"/>
                  </a:lnTo>
                  <a:cubicBezTo>
                    <a:pt x="0" y="310"/>
                    <a:pt x="14" y="337"/>
                    <a:pt x="41" y="365"/>
                  </a:cubicBezTo>
                  <a:lnTo>
                    <a:pt x="69" y="365"/>
                  </a:lnTo>
                  <a:cubicBezTo>
                    <a:pt x="82" y="365"/>
                    <a:pt x="110" y="365"/>
                    <a:pt x="123" y="337"/>
                  </a:cubicBezTo>
                  <a:lnTo>
                    <a:pt x="273" y="92"/>
                  </a:lnTo>
                  <a:cubicBezTo>
                    <a:pt x="287" y="64"/>
                    <a:pt x="273" y="23"/>
                    <a:pt x="246" y="10"/>
                  </a:cubicBezTo>
                  <a:cubicBezTo>
                    <a:pt x="235" y="4"/>
                    <a:pt x="221" y="1"/>
                    <a:pt x="2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5"/>
            <p:cNvSpPr/>
            <p:nvPr/>
          </p:nvSpPr>
          <p:spPr>
            <a:xfrm flipH="1">
              <a:off x="7624496" y="73787"/>
              <a:ext cx="39988" cy="40385"/>
            </a:xfrm>
            <a:custGeom>
              <a:avLst/>
              <a:gdLst/>
              <a:ahLst/>
              <a:cxnLst/>
              <a:rect l="l" t="t" r="r" b="b"/>
              <a:pathLst>
                <a:path w="302" h="305" extrusionOk="0">
                  <a:moveTo>
                    <a:pt x="54" y="1"/>
                  </a:moveTo>
                  <a:cubicBezTo>
                    <a:pt x="32" y="1"/>
                    <a:pt x="12" y="23"/>
                    <a:pt x="1" y="45"/>
                  </a:cubicBezTo>
                  <a:cubicBezTo>
                    <a:pt x="1" y="86"/>
                    <a:pt x="15" y="114"/>
                    <a:pt x="55" y="127"/>
                  </a:cubicBezTo>
                  <a:cubicBezTo>
                    <a:pt x="110" y="141"/>
                    <a:pt x="165" y="196"/>
                    <a:pt x="178" y="250"/>
                  </a:cubicBezTo>
                  <a:cubicBezTo>
                    <a:pt x="178" y="278"/>
                    <a:pt x="206" y="305"/>
                    <a:pt x="233" y="305"/>
                  </a:cubicBezTo>
                  <a:lnTo>
                    <a:pt x="247" y="305"/>
                  </a:lnTo>
                  <a:cubicBezTo>
                    <a:pt x="274" y="291"/>
                    <a:pt x="301" y="264"/>
                    <a:pt x="288" y="223"/>
                  </a:cubicBezTo>
                  <a:cubicBezTo>
                    <a:pt x="274" y="114"/>
                    <a:pt x="178" y="32"/>
                    <a:pt x="69" y="5"/>
                  </a:cubicBezTo>
                  <a:cubicBezTo>
                    <a:pt x="64" y="2"/>
                    <a:pt x="59" y="1"/>
                    <a:pt x="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5"/>
            <p:cNvSpPr/>
            <p:nvPr/>
          </p:nvSpPr>
          <p:spPr>
            <a:xfrm flipH="1">
              <a:off x="7740224" y="136947"/>
              <a:ext cx="47138" cy="26085"/>
            </a:xfrm>
            <a:custGeom>
              <a:avLst/>
              <a:gdLst/>
              <a:ahLst/>
              <a:cxnLst/>
              <a:rect l="l" t="t" r="r" b="b"/>
              <a:pathLst>
                <a:path w="356" h="197" extrusionOk="0">
                  <a:moveTo>
                    <a:pt x="62" y="0"/>
                  </a:moveTo>
                  <a:cubicBezTo>
                    <a:pt x="42" y="0"/>
                    <a:pt x="24" y="16"/>
                    <a:pt x="14" y="46"/>
                  </a:cubicBezTo>
                  <a:cubicBezTo>
                    <a:pt x="0" y="74"/>
                    <a:pt x="14" y="115"/>
                    <a:pt x="55" y="115"/>
                  </a:cubicBezTo>
                  <a:lnTo>
                    <a:pt x="274" y="197"/>
                  </a:lnTo>
                  <a:lnTo>
                    <a:pt x="287" y="197"/>
                  </a:lnTo>
                  <a:cubicBezTo>
                    <a:pt x="314" y="197"/>
                    <a:pt x="342" y="183"/>
                    <a:pt x="355" y="156"/>
                  </a:cubicBezTo>
                  <a:cubicBezTo>
                    <a:pt x="355" y="128"/>
                    <a:pt x="342" y="87"/>
                    <a:pt x="314" y="74"/>
                  </a:cubicBezTo>
                  <a:lnTo>
                    <a:pt x="82" y="5"/>
                  </a:lnTo>
                  <a:cubicBezTo>
                    <a:pt x="76" y="2"/>
                    <a:pt x="69"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5"/>
            <p:cNvSpPr/>
            <p:nvPr/>
          </p:nvSpPr>
          <p:spPr>
            <a:xfrm flipH="1">
              <a:off x="7837812" y="209244"/>
              <a:ext cx="38134" cy="26085"/>
            </a:xfrm>
            <a:custGeom>
              <a:avLst/>
              <a:gdLst/>
              <a:ahLst/>
              <a:cxnLst/>
              <a:rect l="l" t="t" r="r" b="b"/>
              <a:pathLst>
                <a:path w="288" h="197" extrusionOk="0">
                  <a:moveTo>
                    <a:pt x="72" y="0"/>
                  </a:moveTo>
                  <a:cubicBezTo>
                    <a:pt x="49" y="0"/>
                    <a:pt x="24" y="13"/>
                    <a:pt x="14" y="33"/>
                  </a:cubicBezTo>
                  <a:cubicBezTo>
                    <a:pt x="0" y="60"/>
                    <a:pt x="14" y="101"/>
                    <a:pt x="41" y="115"/>
                  </a:cubicBezTo>
                  <a:lnTo>
                    <a:pt x="192" y="197"/>
                  </a:lnTo>
                  <a:lnTo>
                    <a:pt x="219" y="197"/>
                  </a:lnTo>
                  <a:cubicBezTo>
                    <a:pt x="233" y="197"/>
                    <a:pt x="260" y="183"/>
                    <a:pt x="274" y="169"/>
                  </a:cubicBezTo>
                  <a:cubicBezTo>
                    <a:pt x="287" y="128"/>
                    <a:pt x="274" y="101"/>
                    <a:pt x="246" y="87"/>
                  </a:cubicBezTo>
                  <a:lnTo>
                    <a:pt x="96" y="6"/>
                  </a:lnTo>
                  <a:cubicBezTo>
                    <a:pt x="89" y="2"/>
                    <a:pt x="80" y="0"/>
                    <a:pt x="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5"/>
            <p:cNvSpPr/>
            <p:nvPr/>
          </p:nvSpPr>
          <p:spPr>
            <a:xfrm flipH="1">
              <a:off x="7854099" y="277833"/>
              <a:ext cx="41709" cy="29792"/>
            </a:xfrm>
            <a:custGeom>
              <a:avLst/>
              <a:gdLst/>
              <a:ahLst/>
              <a:cxnLst/>
              <a:rect l="l" t="t" r="r" b="b"/>
              <a:pathLst>
                <a:path w="315" h="225" extrusionOk="0">
                  <a:moveTo>
                    <a:pt x="72" y="1"/>
                  </a:moveTo>
                  <a:cubicBezTo>
                    <a:pt x="49" y="1"/>
                    <a:pt x="24" y="14"/>
                    <a:pt x="14" y="34"/>
                  </a:cubicBezTo>
                  <a:cubicBezTo>
                    <a:pt x="0" y="61"/>
                    <a:pt x="14" y="102"/>
                    <a:pt x="41" y="116"/>
                  </a:cubicBezTo>
                  <a:lnTo>
                    <a:pt x="219" y="211"/>
                  </a:lnTo>
                  <a:cubicBezTo>
                    <a:pt x="219" y="211"/>
                    <a:pt x="232" y="225"/>
                    <a:pt x="246" y="225"/>
                  </a:cubicBezTo>
                  <a:cubicBezTo>
                    <a:pt x="260" y="225"/>
                    <a:pt x="287" y="211"/>
                    <a:pt x="301" y="184"/>
                  </a:cubicBezTo>
                  <a:cubicBezTo>
                    <a:pt x="314" y="157"/>
                    <a:pt x="301" y="129"/>
                    <a:pt x="273" y="102"/>
                  </a:cubicBezTo>
                  <a:lnTo>
                    <a:pt x="96" y="6"/>
                  </a:lnTo>
                  <a:cubicBezTo>
                    <a:pt x="89" y="3"/>
                    <a:pt x="80"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5"/>
            <p:cNvSpPr/>
            <p:nvPr/>
          </p:nvSpPr>
          <p:spPr>
            <a:xfrm flipH="1">
              <a:off x="7785376" y="453543"/>
              <a:ext cx="38134" cy="38531"/>
            </a:xfrm>
            <a:custGeom>
              <a:avLst/>
              <a:gdLst/>
              <a:ahLst/>
              <a:cxnLst/>
              <a:rect l="l" t="t" r="r" b="b"/>
              <a:pathLst>
                <a:path w="288" h="291" extrusionOk="0">
                  <a:moveTo>
                    <a:pt x="211" y="0"/>
                  </a:moveTo>
                  <a:cubicBezTo>
                    <a:pt x="182" y="0"/>
                    <a:pt x="162" y="22"/>
                    <a:pt x="151" y="45"/>
                  </a:cubicBezTo>
                  <a:cubicBezTo>
                    <a:pt x="137" y="99"/>
                    <a:pt x="96" y="154"/>
                    <a:pt x="41" y="181"/>
                  </a:cubicBezTo>
                  <a:cubicBezTo>
                    <a:pt x="14" y="195"/>
                    <a:pt x="0" y="236"/>
                    <a:pt x="14" y="263"/>
                  </a:cubicBezTo>
                  <a:cubicBezTo>
                    <a:pt x="28" y="277"/>
                    <a:pt x="41" y="290"/>
                    <a:pt x="69" y="290"/>
                  </a:cubicBezTo>
                  <a:lnTo>
                    <a:pt x="96" y="290"/>
                  </a:lnTo>
                  <a:cubicBezTo>
                    <a:pt x="178" y="249"/>
                    <a:pt x="246" y="168"/>
                    <a:pt x="273" y="72"/>
                  </a:cubicBezTo>
                  <a:cubicBezTo>
                    <a:pt x="287" y="45"/>
                    <a:pt x="260" y="4"/>
                    <a:pt x="233" y="4"/>
                  </a:cubicBezTo>
                  <a:cubicBezTo>
                    <a:pt x="225" y="1"/>
                    <a:pt x="218" y="0"/>
                    <a:pt x="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5"/>
            <p:cNvSpPr/>
            <p:nvPr/>
          </p:nvSpPr>
          <p:spPr>
            <a:xfrm flipH="1">
              <a:off x="7736649" y="277701"/>
              <a:ext cx="23569" cy="22775"/>
            </a:xfrm>
            <a:custGeom>
              <a:avLst/>
              <a:gdLst/>
              <a:ahLst/>
              <a:cxnLst/>
              <a:rect l="l" t="t" r="r" b="b"/>
              <a:pathLst>
                <a:path w="178" h="172" extrusionOk="0">
                  <a:moveTo>
                    <a:pt x="103" y="0"/>
                  </a:moveTo>
                  <a:cubicBezTo>
                    <a:pt x="86" y="0"/>
                    <a:pt x="69" y="7"/>
                    <a:pt x="55" y="21"/>
                  </a:cubicBezTo>
                  <a:lnTo>
                    <a:pt x="14" y="76"/>
                  </a:lnTo>
                  <a:cubicBezTo>
                    <a:pt x="0" y="103"/>
                    <a:pt x="0" y="144"/>
                    <a:pt x="28" y="158"/>
                  </a:cubicBezTo>
                  <a:cubicBezTo>
                    <a:pt x="28" y="171"/>
                    <a:pt x="41" y="171"/>
                    <a:pt x="55" y="171"/>
                  </a:cubicBezTo>
                  <a:cubicBezTo>
                    <a:pt x="82" y="171"/>
                    <a:pt x="96" y="171"/>
                    <a:pt x="109" y="158"/>
                  </a:cubicBezTo>
                  <a:lnTo>
                    <a:pt x="150" y="103"/>
                  </a:lnTo>
                  <a:cubicBezTo>
                    <a:pt x="178" y="76"/>
                    <a:pt x="164" y="35"/>
                    <a:pt x="150" y="21"/>
                  </a:cubicBezTo>
                  <a:cubicBezTo>
                    <a:pt x="137" y="7"/>
                    <a:pt x="120" y="0"/>
                    <a:pt x="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5"/>
            <p:cNvSpPr/>
            <p:nvPr/>
          </p:nvSpPr>
          <p:spPr>
            <a:xfrm flipH="1">
              <a:off x="7599205" y="193090"/>
              <a:ext cx="34559" cy="72958"/>
            </a:xfrm>
            <a:custGeom>
              <a:avLst/>
              <a:gdLst/>
              <a:ahLst/>
              <a:cxnLst/>
              <a:rect l="l" t="t" r="r" b="b"/>
              <a:pathLst>
                <a:path w="261" h="551" extrusionOk="0">
                  <a:moveTo>
                    <a:pt x="72" y="1"/>
                  </a:moveTo>
                  <a:cubicBezTo>
                    <a:pt x="66" y="1"/>
                    <a:pt x="61" y="2"/>
                    <a:pt x="56" y="5"/>
                  </a:cubicBezTo>
                  <a:cubicBezTo>
                    <a:pt x="28" y="18"/>
                    <a:pt x="1" y="46"/>
                    <a:pt x="15" y="73"/>
                  </a:cubicBezTo>
                  <a:lnTo>
                    <a:pt x="138" y="496"/>
                  </a:lnTo>
                  <a:cubicBezTo>
                    <a:pt x="151" y="523"/>
                    <a:pt x="165" y="551"/>
                    <a:pt x="192" y="551"/>
                  </a:cubicBezTo>
                  <a:cubicBezTo>
                    <a:pt x="206" y="551"/>
                    <a:pt x="206" y="551"/>
                    <a:pt x="219" y="537"/>
                  </a:cubicBezTo>
                  <a:cubicBezTo>
                    <a:pt x="247" y="537"/>
                    <a:pt x="260" y="496"/>
                    <a:pt x="260" y="469"/>
                  </a:cubicBezTo>
                  <a:lnTo>
                    <a:pt x="124" y="46"/>
                  </a:lnTo>
                  <a:cubicBezTo>
                    <a:pt x="124" y="23"/>
                    <a:pt x="97"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5"/>
            <p:cNvSpPr/>
            <p:nvPr/>
          </p:nvSpPr>
          <p:spPr>
            <a:xfrm flipH="1">
              <a:off x="7413033" y="262208"/>
              <a:ext cx="41709" cy="45417"/>
            </a:xfrm>
            <a:custGeom>
              <a:avLst/>
              <a:gdLst/>
              <a:ahLst/>
              <a:cxnLst/>
              <a:rect l="l" t="t" r="r" b="b"/>
              <a:pathLst>
                <a:path w="315" h="343" extrusionOk="0">
                  <a:moveTo>
                    <a:pt x="248" y="0"/>
                  </a:moveTo>
                  <a:cubicBezTo>
                    <a:pt x="231" y="0"/>
                    <a:pt x="209" y="12"/>
                    <a:pt x="192" y="29"/>
                  </a:cubicBezTo>
                  <a:lnTo>
                    <a:pt x="28" y="247"/>
                  </a:lnTo>
                  <a:cubicBezTo>
                    <a:pt x="1" y="275"/>
                    <a:pt x="1" y="315"/>
                    <a:pt x="28" y="329"/>
                  </a:cubicBezTo>
                  <a:cubicBezTo>
                    <a:pt x="42" y="343"/>
                    <a:pt x="55" y="343"/>
                    <a:pt x="69" y="343"/>
                  </a:cubicBezTo>
                  <a:cubicBezTo>
                    <a:pt x="83" y="343"/>
                    <a:pt x="110" y="343"/>
                    <a:pt x="110" y="315"/>
                  </a:cubicBezTo>
                  <a:lnTo>
                    <a:pt x="287" y="97"/>
                  </a:lnTo>
                  <a:cubicBezTo>
                    <a:pt x="315" y="70"/>
                    <a:pt x="301" y="29"/>
                    <a:pt x="274" y="15"/>
                  </a:cubicBezTo>
                  <a:cubicBezTo>
                    <a:pt x="269" y="5"/>
                    <a:pt x="259" y="0"/>
                    <a:pt x="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5"/>
            <p:cNvSpPr/>
            <p:nvPr/>
          </p:nvSpPr>
          <p:spPr>
            <a:xfrm flipH="1">
              <a:off x="7508767" y="334638"/>
              <a:ext cx="50845" cy="32705"/>
            </a:xfrm>
            <a:custGeom>
              <a:avLst/>
              <a:gdLst/>
              <a:ahLst/>
              <a:cxnLst/>
              <a:rect l="l" t="t" r="r" b="b"/>
              <a:pathLst>
                <a:path w="384" h="247" extrusionOk="0">
                  <a:moveTo>
                    <a:pt x="58" y="0"/>
                  </a:moveTo>
                  <a:cubicBezTo>
                    <a:pt x="38" y="0"/>
                    <a:pt x="23" y="15"/>
                    <a:pt x="14" y="42"/>
                  </a:cubicBezTo>
                  <a:cubicBezTo>
                    <a:pt x="1" y="69"/>
                    <a:pt x="14" y="96"/>
                    <a:pt x="42" y="110"/>
                  </a:cubicBezTo>
                  <a:lnTo>
                    <a:pt x="287" y="246"/>
                  </a:lnTo>
                  <a:lnTo>
                    <a:pt x="315" y="246"/>
                  </a:lnTo>
                  <a:cubicBezTo>
                    <a:pt x="342" y="246"/>
                    <a:pt x="356" y="233"/>
                    <a:pt x="369" y="219"/>
                  </a:cubicBezTo>
                  <a:cubicBezTo>
                    <a:pt x="383" y="178"/>
                    <a:pt x="369" y="151"/>
                    <a:pt x="342" y="137"/>
                  </a:cubicBezTo>
                  <a:lnTo>
                    <a:pt x="96" y="14"/>
                  </a:lnTo>
                  <a:cubicBezTo>
                    <a:pt x="82" y="5"/>
                    <a:pt x="69"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5"/>
            <p:cNvSpPr/>
            <p:nvPr/>
          </p:nvSpPr>
          <p:spPr>
            <a:xfrm flipH="1">
              <a:off x="7253873" y="222617"/>
              <a:ext cx="29130" cy="48859"/>
            </a:xfrm>
            <a:custGeom>
              <a:avLst/>
              <a:gdLst/>
              <a:ahLst/>
              <a:cxnLst/>
              <a:rect l="l" t="t" r="r" b="b"/>
              <a:pathLst>
                <a:path w="220" h="369" extrusionOk="0">
                  <a:moveTo>
                    <a:pt x="137" y="0"/>
                  </a:moveTo>
                  <a:cubicBezTo>
                    <a:pt x="110" y="0"/>
                    <a:pt x="83" y="41"/>
                    <a:pt x="83" y="68"/>
                  </a:cubicBezTo>
                  <a:cubicBezTo>
                    <a:pt x="96" y="137"/>
                    <a:pt x="69" y="219"/>
                    <a:pt x="14" y="273"/>
                  </a:cubicBezTo>
                  <a:cubicBezTo>
                    <a:pt x="1" y="287"/>
                    <a:pt x="1" y="328"/>
                    <a:pt x="28" y="355"/>
                  </a:cubicBezTo>
                  <a:cubicBezTo>
                    <a:pt x="28" y="369"/>
                    <a:pt x="55" y="369"/>
                    <a:pt x="69" y="369"/>
                  </a:cubicBezTo>
                  <a:cubicBezTo>
                    <a:pt x="83" y="369"/>
                    <a:pt x="96" y="369"/>
                    <a:pt x="110" y="355"/>
                  </a:cubicBezTo>
                  <a:cubicBezTo>
                    <a:pt x="178" y="273"/>
                    <a:pt x="219" y="164"/>
                    <a:pt x="206" y="55"/>
                  </a:cubicBezTo>
                  <a:cubicBezTo>
                    <a:pt x="206" y="27"/>
                    <a:pt x="178"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5"/>
            <p:cNvSpPr/>
            <p:nvPr/>
          </p:nvSpPr>
          <p:spPr>
            <a:xfrm flipH="1">
              <a:off x="7223154" y="377274"/>
              <a:ext cx="43563" cy="46079"/>
            </a:xfrm>
            <a:custGeom>
              <a:avLst/>
              <a:gdLst/>
              <a:ahLst/>
              <a:cxnLst/>
              <a:rect l="l" t="t" r="r" b="b"/>
              <a:pathLst>
                <a:path w="329" h="348" extrusionOk="0">
                  <a:moveTo>
                    <a:pt x="72" y="1"/>
                  </a:moveTo>
                  <a:cubicBezTo>
                    <a:pt x="49" y="1"/>
                    <a:pt x="24" y="14"/>
                    <a:pt x="14" y="34"/>
                  </a:cubicBezTo>
                  <a:cubicBezTo>
                    <a:pt x="1" y="61"/>
                    <a:pt x="14" y="102"/>
                    <a:pt x="42" y="115"/>
                  </a:cubicBezTo>
                  <a:cubicBezTo>
                    <a:pt x="110" y="156"/>
                    <a:pt x="178" y="225"/>
                    <a:pt x="205" y="307"/>
                  </a:cubicBezTo>
                  <a:cubicBezTo>
                    <a:pt x="219" y="334"/>
                    <a:pt x="246" y="348"/>
                    <a:pt x="260" y="348"/>
                  </a:cubicBezTo>
                  <a:lnTo>
                    <a:pt x="287" y="348"/>
                  </a:lnTo>
                  <a:cubicBezTo>
                    <a:pt x="315" y="334"/>
                    <a:pt x="328" y="293"/>
                    <a:pt x="328" y="266"/>
                  </a:cubicBezTo>
                  <a:cubicBezTo>
                    <a:pt x="274" y="156"/>
                    <a:pt x="192" y="61"/>
                    <a:pt x="96" y="6"/>
                  </a:cubicBezTo>
                  <a:cubicBezTo>
                    <a:pt x="89" y="3"/>
                    <a:pt x="81"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5"/>
            <p:cNvSpPr/>
            <p:nvPr/>
          </p:nvSpPr>
          <p:spPr>
            <a:xfrm flipH="1">
              <a:off x="7404029" y="466652"/>
              <a:ext cx="38002" cy="72428"/>
            </a:xfrm>
            <a:custGeom>
              <a:avLst/>
              <a:gdLst/>
              <a:ahLst/>
              <a:cxnLst/>
              <a:rect l="l" t="t" r="r" b="b"/>
              <a:pathLst>
                <a:path w="287" h="547" extrusionOk="0">
                  <a:moveTo>
                    <a:pt x="205" y="0"/>
                  </a:moveTo>
                  <a:cubicBezTo>
                    <a:pt x="164" y="0"/>
                    <a:pt x="150" y="28"/>
                    <a:pt x="150" y="69"/>
                  </a:cubicBezTo>
                  <a:cubicBezTo>
                    <a:pt x="164" y="205"/>
                    <a:pt x="123" y="342"/>
                    <a:pt x="28" y="437"/>
                  </a:cubicBezTo>
                  <a:cubicBezTo>
                    <a:pt x="0" y="464"/>
                    <a:pt x="0" y="505"/>
                    <a:pt x="28" y="519"/>
                  </a:cubicBezTo>
                  <a:cubicBezTo>
                    <a:pt x="41" y="533"/>
                    <a:pt x="55" y="546"/>
                    <a:pt x="69" y="546"/>
                  </a:cubicBezTo>
                  <a:cubicBezTo>
                    <a:pt x="82" y="546"/>
                    <a:pt x="109" y="533"/>
                    <a:pt x="109" y="519"/>
                  </a:cubicBezTo>
                  <a:cubicBezTo>
                    <a:pt x="232" y="396"/>
                    <a:pt x="287" y="219"/>
                    <a:pt x="273" y="55"/>
                  </a:cubicBezTo>
                  <a:cubicBezTo>
                    <a:pt x="260" y="14"/>
                    <a:pt x="232"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5"/>
            <p:cNvSpPr/>
            <p:nvPr/>
          </p:nvSpPr>
          <p:spPr>
            <a:xfrm flipH="1">
              <a:off x="7582918" y="453940"/>
              <a:ext cx="16419" cy="34559"/>
            </a:xfrm>
            <a:custGeom>
              <a:avLst/>
              <a:gdLst/>
              <a:ahLst/>
              <a:cxnLst/>
              <a:rect l="l" t="t" r="r" b="b"/>
              <a:pathLst>
                <a:path w="124" h="261" extrusionOk="0">
                  <a:moveTo>
                    <a:pt x="69" y="1"/>
                  </a:moveTo>
                  <a:cubicBezTo>
                    <a:pt x="28" y="1"/>
                    <a:pt x="0" y="28"/>
                    <a:pt x="0" y="55"/>
                  </a:cubicBezTo>
                  <a:lnTo>
                    <a:pt x="0" y="205"/>
                  </a:lnTo>
                  <a:cubicBezTo>
                    <a:pt x="0" y="233"/>
                    <a:pt x="28" y="260"/>
                    <a:pt x="69" y="260"/>
                  </a:cubicBezTo>
                  <a:cubicBezTo>
                    <a:pt x="96" y="260"/>
                    <a:pt x="123" y="233"/>
                    <a:pt x="123" y="205"/>
                  </a:cubicBezTo>
                  <a:lnTo>
                    <a:pt x="123" y="55"/>
                  </a:lnTo>
                  <a:cubicBezTo>
                    <a:pt x="123" y="28"/>
                    <a:pt x="96" y="1"/>
                    <a:pt x="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5"/>
            <p:cNvSpPr/>
            <p:nvPr/>
          </p:nvSpPr>
          <p:spPr>
            <a:xfrm flipH="1">
              <a:off x="7637207" y="542259"/>
              <a:ext cx="38134" cy="38399"/>
            </a:xfrm>
            <a:custGeom>
              <a:avLst/>
              <a:gdLst/>
              <a:ahLst/>
              <a:cxnLst/>
              <a:rect l="l" t="t" r="r" b="b"/>
              <a:pathLst>
                <a:path w="288" h="290" extrusionOk="0">
                  <a:moveTo>
                    <a:pt x="67" y="1"/>
                  </a:moveTo>
                  <a:cubicBezTo>
                    <a:pt x="54" y="1"/>
                    <a:pt x="40" y="5"/>
                    <a:pt x="28" y="16"/>
                  </a:cubicBezTo>
                  <a:cubicBezTo>
                    <a:pt x="1" y="44"/>
                    <a:pt x="1" y="71"/>
                    <a:pt x="28" y="98"/>
                  </a:cubicBezTo>
                  <a:lnTo>
                    <a:pt x="178" y="276"/>
                  </a:lnTo>
                  <a:cubicBezTo>
                    <a:pt x="178" y="289"/>
                    <a:pt x="206" y="289"/>
                    <a:pt x="219" y="289"/>
                  </a:cubicBezTo>
                  <a:cubicBezTo>
                    <a:pt x="233" y="289"/>
                    <a:pt x="247" y="289"/>
                    <a:pt x="260" y="276"/>
                  </a:cubicBezTo>
                  <a:cubicBezTo>
                    <a:pt x="288" y="262"/>
                    <a:pt x="288" y="221"/>
                    <a:pt x="260" y="194"/>
                  </a:cubicBezTo>
                  <a:lnTo>
                    <a:pt x="110" y="16"/>
                  </a:lnTo>
                  <a:cubicBezTo>
                    <a:pt x="102" y="8"/>
                    <a:pt x="85" y="1"/>
                    <a:pt x="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5"/>
            <p:cNvSpPr/>
            <p:nvPr/>
          </p:nvSpPr>
          <p:spPr>
            <a:xfrm flipH="1">
              <a:off x="8166876" y="-475854"/>
              <a:ext cx="1139123" cy="561286"/>
            </a:xfrm>
            <a:custGeom>
              <a:avLst/>
              <a:gdLst/>
              <a:ahLst/>
              <a:cxnLst/>
              <a:rect l="l" t="t" r="r" b="b"/>
              <a:pathLst>
                <a:path w="8603" h="4239" extrusionOk="0">
                  <a:moveTo>
                    <a:pt x="3835" y="0"/>
                  </a:moveTo>
                  <a:cubicBezTo>
                    <a:pt x="3659" y="0"/>
                    <a:pt x="3461" y="80"/>
                    <a:pt x="3305" y="128"/>
                  </a:cubicBezTo>
                  <a:cubicBezTo>
                    <a:pt x="3114" y="169"/>
                    <a:pt x="2813" y="196"/>
                    <a:pt x="2690" y="346"/>
                  </a:cubicBezTo>
                  <a:cubicBezTo>
                    <a:pt x="2595" y="455"/>
                    <a:pt x="2527" y="633"/>
                    <a:pt x="2390" y="688"/>
                  </a:cubicBezTo>
                  <a:cubicBezTo>
                    <a:pt x="2354" y="704"/>
                    <a:pt x="2315" y="710"/>
                    <a:pt x="2275" y="710"/>
                  </a:cubicBezTo>
                  <a:cubicBezTo>
                    <a:pt x="2159" y="710"/>
                    <a:pt x="2031" y="659"/>
                    <a:pt x="1915" y="659"/>
                  </a:cubicBezTo>
                  <a:cubicBezTo>
                    <a:pt x="1905" y="659"/>
                    <a:pt x="1895" y="659"/>
                    <a:pt x="1885" y="660"/>
                  </a:cubicBezTo>
                  <a:cubicBezTo>
                    <a:pt x="1707" y="688"/>
                    <a:pt x="1503" y="865"/>
                    <a:pt x="1366" y="947"/>
                  </a:cubicBezTo>
                  <a:cubicBezTo>
                    <a:pt x="1202" y="1056"/>
                    <a:pt x="1161" y="1275"/>
                    <a:pt x="1025" y="1384"/>
                  </a:cubicBezTo>
                  <a:cubicBezTo>
                    <a:pt x="874" y="1507"/>
                    <a:pt x="806" y="1712"/>
                    <a:pt x="642" y="1821"/>
                  </a:cubicBezTo>
                  <a:cubicBezTo>
                    <a:pt x="533" y="1916"/>
                    <a:pt x="356" y="1930"/>
                    <a:pt x="260" y="2039"/>
                  </a:cubicBezTo>
                  <a:cubicBezTo>
                    <a:pt x="1" y="2299"/>
                    <a:pt x="205" y="2872"/>
                    <a:pt x="342" y="3132"/>
                  </a:cubicBezTo>
                  <a:cubicBezTo>
                    <a:pt x="520" y="3473"/>
                    <a:pt x="888" y="3691"/>
                    <a:pt x="1189" y="3910"/>
                  </a:cubicBezTo>
                  <a:cubicBezTo>
                    <a:pt x="1307" y="3998"/>
                    <a:pt x="1403" y="4066"/>
                    <a:pt x="1520" y="4066"/>
                  </a:cubicBezTo>
                  <a:cubicBezTo>
                    <a:pt x="1565" y="4066"/>
                    <a:pt x="1613" y="4055"/>
                    <a:pt x="1666" y="4033"/>
                  </a:cubicBezTo>
                  <a:cubicBezTo>
                    <a:pt x="1774" y="3991"/>
                    <a:pt x="1855" y="3970"/>
                    <a:pt x="1932" y="3970"/>
                  </a:cubicBezTo>
                  <a:cubicBezTo>
                    <a:pt x="2031" y="3970"/>
                    <a:pt x="2123" y="4004"/>
                    <a:pt x="2253" y="4074"/>
                  </a:cubicBezTo>
                  <a:cubicBezTo>
                    <a:pt x="2431" y="4156"/>
                    <a:pt x="2704" y="4210"/>
                    <a:pt x="2909" y="4237"/>
                  </a:cubicBezTo>
                  <a:cubicBezTo>
                    <a:pt x="2915" y="4238"/>
                    <a:pt x="2920" y="4238"/>
                    <a:pt x="2926" y="4238"/>
                  </a:cubicBezTo>
                  <a:cubicBezTo>
                    <a:pt x="3090" y="4238"/>
                    <a:pt x="3220" y="4059"/>
                    <a:pt x="3383" y="4059"/>
                  </a:cubicBezTo>
                  <a:cubicBezTo>
                    <a:pt x="3389" y="4059"/>
                    <a:pt x="3395" y="4059"/>
                    <a:pt x="3400" y="4060"/>
                  </a:cubicBezTo>
                  <a:cubicBezTo>
                    <a:pt x="3595" y="4060"/>
                    <a:pt x="3741" y="4184"/>
                    <a:pt x="3943" y="4184"/>
                  </a:cubicBezTo>
                  <a:cubicBezTo>
                    <a:pt x="3953" y="4184"/>
                    <a:pt x="3963" y="4183"/>
                    <a:pt x="3974" y="4183"/>
                  </a:cubicBezTo>
                  <a:cubicBezTo>
                    <a:pt x="4116" y="4167"/>
                    <a:pt x="4235" y="4151"/>
                    <a:pt x="4355" y="4151"/>
                  </a:cubicBezTo>
                  <a:cubicBezTo>
                    <a:pt x="4443" y="4151"/>
                    <a:pt x="4531" y="4160"/>
                    <a:pt x="4629" y="4183"/>
                  </a:cubicBezTo>
                  <a:cubicBezTo>
                    <a:pt x="4695" y="4199"/>
                    <a:pt x="4756" y="4206"/>
                    <a:pt x="4814" y="4206"/>
                  </a:cubicBezTo>
                  <a:cubicBezTo>
                    <a:pt x="4950" y="4206"/>
                    <a:pt x="5073" y="4170"/>
                    <a:pt x="5216" y="4142"/>
                  </a:cubicBezTo>
                  <a:cubicBezTo>
                    <a:pt x="5247" y="4135"/>
                    <a:pt x="5277" y="4133"/>
                    <a:pt x="5308" y="4133"/>
                  </a:cubicBezTo>
                  <a:cubicBezTo>
                    <a:pt x="5457" y="4133"/>
                    <a:pt x="5606" y="4198"/>
                    <a:pt x="5756" y="4198"/>
                  </a:cubicBezTo>
                  <a:cubicBezTo>
                    <a:pt x="5767" y="4198"/>
                    <a:pt x="5778" y="4197"/>
                    <a:pt x="5790" y="4196"/>
                  </a:cubicBezTo>
                  <a:cubicBezTo>
                    <a:pt x="6049" y="4183"/>
                    <a:pt x="6268" y="4210"/>
                    <a:pt x="6513" y="4128"/>
                  </a:cubicBezTo>
                  <a:cubicBezTo>
                    <a:pt x="6759" y="4060"/>
                    <a:pt x="6896" y="3978"/>
                    <a:pt x="7100" y="3855"/>
                  </a:cubicBezTo>
                  <a:cubicBezTo>
                    <a:pt x="7455" y="3650"/>
                    <a:pt x="7879" y="3650"/>
                    <a:pt x="8179" y="3336"/>
                  </a:cubicBezTo>
                  <a:cubicBezTo>
                    <a:pt x="8316" y="3200"/>
                    <a:pt x="8397" y="3022"/>
                    <a:pt x="8425" y="2831"/>
                  </a:cubicBezTo>
                  <a:cubicBezTo>
                    <a:pt x="8452" y="2613"/>
                    <a:pt x="8520" y="2422"/>
                    <a:pt x="8548" y="2217"/>
                  </a:cubicBezTo>
                  <a:cubicBezTo>
                    <a:pt x="8602" y="1862"/>
                    <a:pt x="8097" y="1957"/>
                    <a:pt x="7974" y="1698"/>
                  </a:cubicBezTo>
                  <a:cubicBezTo>
                    <a:pt x="7906" y="1561"/>
                    <a:pt x="7920" y="1357"/>
                    <a:pt x="7783" y="1261"/>
                  </a:cubicBezTo>
                  <a:cubicBezTo>
                    <a:pt x="7619" y="1124"/>
                    <a:pt x="7360" y="1124"/>
                    <a:pt x="7182" y="1015"/>
                  </a:cubicBezTo>
                  <a:cubicBezTo>
                    <a:pt x="6855" y="838"/>
                    <a:pt x="6404" y="756"/>
                    <a:pt x="6145" y="496"/>
                  </a:cubicBezTo>
                  <a:cubicBezTo>
                    <a:pt x="6008" y="346"/>
                    <a:pt x="5899" y="264"/>
                    <a:pt x="5694" y="264"/>
                  </a:cubicBezTo>
                  <a:cubicBezTo>
                    <a:pt x="5666" y="266"/>
                    <a:pt x="5639" y="266"/>
                    <a:pt x="5612" y="266"/>
                  </a:cubicBezTo>
                  <a:cubicBezTo>
                    <a:pt x="5385" y="266"/>
                    <a:pt x="5176" y="219"/>
                    <a:pt x="4957" y="182"/>
                  </a:cubicBezTo>
                  <a:cubicBezTo>
                    <a:pt x="4854" y="169"/>
                    <a:pt x="4755" y="165"/>
                    <a:pt x="4656" y="165"/>
                  </a:cubicBezTo>
                  <a:cubicBezTo>
                    <a:pt x="4557" y="165"/>
                    <a:pt x="4458" y="169"/>
                    <a:pt x="4356" y="169"/>
                  </a:cubicBezTo>
                  <a:cubicBezTo>
                    <a:pt x="4192" y="169"/>
                    <a:pt x="4056" y="19"/>
                    <a:pt x="3906" y="5"/>
                  </a:cubicBezTo>
                  <a:cubicBezTo>
                    <a:pt x="3882" y="2"/>
                    <a:pt x="3859" y="0"/>
                    <a:pt x="3835"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5"/>
            <p:cNvSpPr/>
            <p:nvPr/>
          </p:nvSpPr>
          <p:spPr>
            <a:xfrm flipH="1">
              <a:off x="8488752" y="-141118"/>
              <a:ext cx="85007" cy="59055"/>
            </a:xfrm>
            <a:custGeom>
              <a:avLst/>
              <a:gdLst/>
              <a:ahLst/>
              <a:cxnLst/>
              <a:rect l="l" t="t" r="r" b="b"/>
              <a:pathLst>
                <a:path w="642" h="446" extrusionOk="0">
                  <a:moveTo>
                    <a:pt x="366" y="1"/>
                  </a:moveTo>
                  <a:cubicBezTo>
                    <a:pt x="278" y="1"/>
                    <a:pt x="184" y="49"/>
                    <a:pt x="123" y="98"/>
                  </a:cubicBezTo>
                  <a:cubicBezTo>
                    <a:pt x="55" y="139"/>
                    <a:pt x="0" y="221"/>
                    <a:pt x="28" y="289"/>
                  </a:cubicBezTo>
                  <a:cubicBezTo>
                    <a:pt x="41" y="330"/>
                    <a:pt x="69" y="358"/>
                    <a:pt x="110" y="385"/>
                  </a:cubicBezTo>
                  <a:cubicBezTo>
                    <a:pt x="173" y="421"/>
                    <a:pt x="255" y="446"/>
                    <a:pt x="335" y="446"/>
                  </a:cubicBezTo>
                  <a:cubicBezTo>
                    <a:pt x="375" y="446"/>
                    <a:pt x="414" y="440"/>
                    <a:pt x="451" y="426"/>
                  </a:cubicBezTo>
                  <a:cubicBezTo>
                    <a:pt x="560" y="385"/>
                    <a:pt x="642" y="289"/>
                    <a:pt x="628" y="194"/>
                  </a:cubicBezTo>
                  <a:cubicBezTo>
                    <a:pt x="615" y="98"/>
                    <a:pt x="519" y="16"/>
                    <a:pt x="396" y="3"/>
                  </a:cubicBezTo>
                  <a:cubicBezTo>
                    <a:pt x="386" y="1"/>
                    <a:pt x="376" y="1"/>
                    <a:pt x="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5"/>
            <p:cNvSpPr/>
            <p:nvPr/>
          </p:nvSpPr>
          <p:spPr>
            <a:xfrm flipH="1">
              <a:off x="8557341" y="-157139"/>
              <a:ext cx="52567" cy="22112"/>
            </a:xfrm>
            <a:custGeom>
              <a:avLst/>
              <a:gdLst/>
              <a:ahLst/>
              <a:cxnLst/>
              <a:rect l="l" t="t" r="r" b="b"/>
              <a:pathLst>
                <a:path w="397" h="167" extrusionOk="0">
                  <a:moveTo>
                    <a:pt x="232" y="1"/>
                  </a:moveTo>
                  <a:cubicBezTo>
                    <a:pt x="150" y="15"/>
                    <a:pt x="82" y="28"/>
                    <a:pt x="14" y="55"/>
                  </a:cubicBezTo>
                  <a:cubicBezTo>
                    <a:pt x="0" y="83"/>
                    <a:pt x="0" y="96"/>
                    <a:pt x="14" y="110"/>
                  </a:cubicBezTo>
                  <a:cubicBezTo>
                    <a:pt x="41" y="137"/>
                    <a:pt x="55" y="137"/>
                    <a:pt x="82" y="151"/>
                  </a:cubicBezTo>
                  <a:cubicBezTo>
                    <a:pt x="122" y="159"/>
                    <a:pt x="166" y="167"/>
                    <a:pt x="209" y="167"/>
                  </a:cubicBezTo>
                  <a:cubicBezTo>
                    <a:pt x="240" y="167"/>
                    <a:pt x="272" y="163"/>
                    <a:pt x="301" y="151"/>
                  </a:cubicBezTo>
                  <a:cubicBezTo>
                    <a:pt x="369" y="137"/>
                    <a:pt x="396" y="55"/>
                    <a:pt x="342" y="15"/>
                  </a:cubicBezTo>
                  <a:cubicBezTo>
                    <a:pt x="314" y="1"/>
                    <a:pt x="273" y="1"/>
                    <a:pt x="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5"/>
            <p:cNvSpPr/>
            <p:nvPr/>
          </p:nvSpPr>
          <p:spPr>
            <a:xfrm flipH="1">
              <a:off x="8539333" y="-215401"/>
              <a:ext cx="56142" cy="37869"/>
            </a:xfrm>
            <a:custGeom>
              <a:avLst/>
              <a:gdLst/>
              <a:ahLst/>
              <a:cxnLst/>
              <a:rect l="l" t="t" r="r" b="b"/>
              <a:pathLst>
                <a:path w="424" h="286" extrusionOk="0">
                  <a:moveTo>
                    <a:pt x="256" y="1"/>
                  </a:moveTo>
                  <a:cubicBezTo>
                    <a:pt x="195" y="1"/>
                    <a:pt x="135" y="33"/>
                    <a:pt x="96" y="72"/>
                  </a:cubicBezTo>
                  <a:cubicBezTo>
                    <a:pt x="28" y="127"/>
                    <a:pt x="0" y="209"/>
                    <a:pt x="55" y="250"/>
                  </a:cubicBezTo>
                  <a:cubicBezTo>
                    <a:pt x="81" y="276"/>
                    <a:pt x="112" y="285"/>
                    <a:pt x="146" y="285"/>
                  </a:cubicBezTo>
                  <a:cubicBezTo>
                    <a:pt x="165" y="285"/>
                    <a:pt x="185" y="282"/>
                    <a:pt x="205" y="277"/>
                  </a:cubicBezTo>
                  <a:cubicBezTo>
                    <a:pt x="287" y="277"/>
                    <a:pt x="355" y="236"/>
                    <a:pt x="396" y="181"/>
                  </a:cubicBezTo>
                  <a:cubicBezTo>
                    <a:pt x="424" y="127"/>
                    <a:pt x="396" y="45"/>
                    <a:pt x="328" y="18"/>
                  </a:cubicBezTo>
                  <a:cubicBezTo>
                    <a:pt x="305" y="6"/>
                    <a:pt x="281" y="1"/>
                    <a:pt x="2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5"/>
            <p:cNvSpPr/>
            <p:nvPr/>
          </p:nvSpPr>
          <p:spPr>
            <a:xfrm flipH="1">
              <a:off x="8633346" y="-162568"/>
              <a:ext cx="76003" cy="69250"/>
            </a:xfrm>
            <a:custGeom>
              <a:avLst/>
              <a:gdLst/>
              <a:ahLst/>
              <a:cxnLst/>
              <a:rect l="l" t="t" r="r" b="b"/>
              <a:pathLst>
                <a:path w="574" h="523" extrusionOk="0">
                  <a:moveTo>
                    <a:pt x="328" y="1"/>
                  </a:moveTo>
                  <a:cubicBezTo>
                    <a:pt x="260" y="42"/>
                    <a:pt x="0" y="178"/>
                    <a:pt x="0" y="260"/>
                  </a:cubicBezTo>
                  <a:cubicBezTo>
                    <a:pt x="0" y="329"/>
                    <a:pt x="28" y="397"/>
                    <a:pt x="96" y="451"/>
                  </a:cubicBezTo>
                  <a:cubicBezTo>
                    <a:pt x="143" y="487"/>
                    <a:pt x="211" y="522"/>
                    <a:pt x="281" y="522"/>
                  </a:cubicBezTo>
                  <a:cubicBezTo>
                    <a:pt x="292" y="522"/>
                    <a:pt x="303" y="522"/>
                    <a:pt x="314" y="520"/>
                  </a:cubicBezTo>
                  <a:cubicBezTo>
                    <a:pt x="410" y="520"/>
                    <a:pt x="492" y="492"/>
                    <a:pt x="533" y="438"/>
                  </a:cubicBezTo>
                  <a:cubicBezTo>
                    <a:pt x="574" y="370"/>
                    <a:pt x="574" y="301"/>
                    <a:pt x="560" y="233"/>
                  </a:cubicBezTo>
                  <a:cubicBezTo>
                    <a:pt x="533" y="137"/>
                    <a:pt x="451" y="28"/>
                    <a:pt x="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5"/>
            <p:cNvSpPr/>
            <p:nvPr/>
          </p:nvSpPr>
          <p:spPr>
            <a:xfrm flipH="1">
              <a:off x="8647778" y="-224007"/>
              <a:ext cx="28865" cy="30057"/>
            </a:xfrm>
            <a:custGeom>
              <a:avLst/>
              <a:gdLst/>
              <a:ahLst/>
              <a:cxnLst/>
              <a:rect l="l" t="t" r="r" b="b"/>
              <a:pathLst>
                <a:path w="218" h="227" extrusionOk="0">
                  <a:moveTo>
                    <a:pt x="51" y="0"/>
                  </a:moveTo>
                  <a:cubicBezTo>
                    <a:pt x="25" y="0"/>
                    <a:pt x="0" y="206"/>
                    <a:pt x="40" y="219"/>
                  </a:cubicBezTo>
                  <a:cubicBezTo>
                    <a:pt x="52" y="224"/>
                    <a:pt x="66" y="226"/>
                    <a:pt x="80" y="226"/>
                  </a:cubicBezTo>
                  <a:cubicBezTo>
                    <a:pt x="144" y="226"/>
                    <a:pt x="217" y="180"/>
                    <a:pt x="217" y="124"/>
                  </a:cubicBezTo>
                  <a:cubicBezTo>
                    <a:pt x="217" y="69"/>
                    <a:pt x="136" y="1"/>
                    <a:pt x="54" y="1"/>
                  </a:cubicBezTo>
                  <a:cubicBezTo>
                    <a:pt x="53" y="0"/>
                    <a:pt x="52" y="0"/>
                    <a:pt x="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5"/>
            <p:cNvSpPr/>
            <p:nvPr/>
          </p:nvSpPr>
          <p:spPr>
            <a:xfrm flipH="1">
              <a:off x="8703789" y="-196863"/>
              <a:ext cx="81565" cy="47138"/>
            </a:xfrm>
            <a:custGeom>
              <a:avLst/>
              <a:gdLst/>
              <a:ahLst/>
              <a:cxnLst/>
              <a:rect l="l" t="t" r="r" b="b"/>
              <a:pathLst>
                <a:path w="616" h="356" extrusionOk="0">
                  <a:moveTo>
                    <a:pt x="342" y="1"/>
                  </a:moveTo>
                  <a:cubicBezTo>
                    <a:pt x="260" y="14"/>
                    <a:pt x="178" y="28"/>
                    <a:pt x="110" y="69"/>
                  </a:cubicBezTo>
                  <a:cubicBezTo>
                    <a:pt x="42" y="110"/>
                    <a:pt x="1" y="178"/>
                    <a:pt x="14" y="246"/>
                  </a:cubicBezTo>
                  <a:cubicBezTo>
                    <a:pt x="55" y="328"/>
                    <a:pt x="192" y="355"/>
                    <a:pt x="301" y="355"/>
                  </a:cubicBezTo>
                  <a:cubicBezTo>
                    <a:pt x="410" y="342"/>
                    <a:pt x="520" y="287"/>
                    <a:pt x="561" y="205"/>
                  </a:cubicBezTo>
                  <a:cubicBezTo>
                    <a:pt x="615" y="123"/>
                    <a:pt x="547" y="14"/>
                    <a:pt x="4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5"/>
            <p:cNvSpPr/>
            <p:nvPr/>
          </p:nvSpPr>
          <p:spPr>
            <a:xfrm flipH="1">
              <a:off x="8763506" y="-228112"/>
              <a:ext cx="25423" cy="21186"/>
            </a:xfrm>
            <a:custGeom>
              <a:avLst/>
              <a:gdLst/>
              <a:ahLst/>
              <a:cxnLst/>
              <a:rect l="l" t="t" r="r" b="b"/>
              <a:pathLst>
                <a:path w="192" h="160" extrusionOk="0">
                  <a:moveTo>
                    <a:pt x="105" y="1"/>
                  </a:moveTo>
                  <a:cubicBezTo>
                    <a:pt x="97" y="1"/>
                    <a:pt x="90" y="2"/>
                    <a:pt x="82" y="4"/>
                  </a:cubicBezTo>
                  <a:cubicBezTo>
                    <a:pt x="55" y="4"/>
                    <a:pt x="41" y="18"/>
                    <a:pt x="41" y="32"/>
                  </a:cubicBezTo>
                  <a:cubicBezTo>
                    <a:pt x="1" y="59"/>
                    <a:pt x="1" y="114"/>
                    <a:pt x="41" y="141"/>
                  </a:cubicBezTo>
                  <a:cubicBezTo>
                    <a:pt x="54" y="153"/>
                    <a:pt x="77" y="160"/>
                    <a:pt x="101" y="160"/>
                  </a:cubicBezTo>
                  <a:cubicBezTo>
                    <a:pt x="131" y="160"/>
                    <a:pt x="163" y="150"/>
                    <a:pt x="178" y="127"/>
                  </a:cubicBezTo>
                  <a:cubicBezTo>
                    <a:pt x="192" y="100"/>
                    <a:pt x="192" y="73"/>
                    <a:pt x="178" y="45"/>
                  </a:cubicBezTo>
                  <a:cubicBezTo>
                    <a:pt x="167" y="23"/>
                    <a:pt x="138" y="1"/>
                    <a:pt x="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5"/>
            <p:cNvSpPr/>
            <p:nvPr/>
          </p:nvSpPr>
          <p:spPr>
            <a:xfrm flipH="1">
              <a:off x="8790652" y="-175147"/>
              <a:ext cx="88715" cy="78519"/>
            </a:xfrm>
            <a:custGeom>
              <a:avLst/>
              <a:gdLst/>
              <a:ahLst/>
              <a:cxnLst/>
              <a:rect l="l" t="t" r="r" b="b"/>
              <a:pathLst>
                <a:path w="670" h="593" extrusionOk="0">
                  <a:moveTo>
                    <a:pt x="247" y="0"/>
                  </a:moveTo>
                  <a:cubicBezTo>
                    <a:pt x="192" y="14"/>
                    <a:pt x="151" y="41"/>
                    <a:pt x="137" y="82"/>
                  </a:cubicBezTo>
                  <a:cubicBezTo>
                    <a:pt x="69" y="110"/>
                    <a:pt x="28" y="164"/>
                    <a:pt x="15" y="232"/>
                  </a:cubicBezTo>
                  <a:cubicBezTo>
                    <a:pt x="1" y="355"/>
                    <a:pt x="83" y="506"/>
                    <a:pt x="233" y="560"/>
                  </a:cubicBezTo>
                  <a:cubicBezTo>
                    <a:pt x="283" y="580"/>
                    <a:pt x="340" y="593"/>
                    <a:pt x="394" y="593"/>
                  </a:cubicBezTo>
                  <a:cubicBezTo>
                    <a:pt x="414" y="593"/>
                    <a:pt x="433" y="591"/>
                    <a:pt x="451" y="587"/>
                  </a:cubicBezTo>
                  <a:cubicBezTo>
                    <a:pt x="533" y="587"/>
                    <a:pt x="602" y="546"/>
                    <a:pt x="643" y="492"/>
                  </a:cubicBezTo>
                  <a:cubicBezTo>
                    <a:pt x="670" y="465"/>
                    <a:pt x="670" y="424"/>
                    <a:pt x="670" y="383"/>
                  </a:cubicBezTo>
                  <a:cubicBezTo>
                    <a:pt x="670" y="232"/>
                    <a:pt x="561" y="96"/>
                    <a:pt x="397" y="28"/>
                  </a:cubicBezTo>
                  <a:cubicBezTo>
                    <a:pt x="356" y="14"/>
                    <a:pt x="301" y="0"/>
                    <a:pt x="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5"/>
            <p:cNvSpPr/>
            <p:nvPr/>
          </p:nvSpPr>
          <p:spPr>
            <a:xfrm flipH="1">
              <a:off x="8745366" y="-135424"/>
              <a:ext cx="25423" cy="26879"/>
            </a:xfrm>
            <a:custGeom>
              <a:avLst/>
              <a:gdLst/>
              <a:ahLst/>
              <a:cxnLst/>
              <a:rect l="l" t="t" r="r" b="b"/>
              <a:pathLst>
                <a:path w="192" h="203" extrusionOk="0">
                  <a:moveTo>
                    <a:pt x="96" y="1"/>
                  </a:moveTo>
                  <a:cubicBezTo>
                    <a:pt x="55" y="1"/>
                    <a:pt x="27" y="28"/>
                    <a:pt x="14" y="55"/>
                  </a:cubicBezTo>
                  <a:cubicBezTo>
                    <a:pt x="14" y="69"/>
                    <a:pt x="0" y="96"/>
                    <a:pt x="0" y="124"/>
                  </a:cubicBezTo>
                  <a:cubicBezTo>
                    <a:pt x="0" y="137"/>
                    <a:pt x="0" y="165"/>
                    <a:pt x="14" y="178"/>
                  </a:cubicBezTo>
                  <a:cubicBezTo>
                    <a:pt x="25" y="195"/>
                    <a:pt x="49" y="203"/>
                    <a:pt x="74" y="203"/>
                  </a:cubicBezTo>
                  <a:cubicBezTo>
                    <a:pt x="109" y="203"/>
                    <a:pt x="148" y="188"/>
                    <a:pt x="164" y="165"/>
                  </a:cubicBezTo>
                  <a:cubicBezTo>
                    <a:pt x="191" y="124"/>
                    <a:pt x="178" y="69"/>
                    <a:pt x="137" y="28"/>
                  </a:cubicBezTo>
                  <a:cubicBezTo>
                    <a:pt x="137" y="14"/>
                    <a:pt x="109" y="1"/>
                    <a:pt x="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5"/>
            <p:cNvSpPr/>
            <p:nvPr/>
          </p:nvSpPr>
          <p:spPr>
            <a:xfrm flipH="1">
              <a:off x="8678498" y="-280282"/>
              <a:ext cx="57996" cy="44490"/>
            </a:xfrm>
            <a:custGeom>
              <a:avLst/>
              <a:gdLst/>
              <a:ahLst/>
              <a:cxnLst/>
              <a:rect l="l" t="t" r="r" b="b"/>
              <a:pathLst>
                <a:path w="438" h="336" extrusionOk="0">
                  <a:moveTo>
                    <a:pt x="289" y="0"/>
                  </a:moveTo>
                  <a:cubicBezTo>
                    <a:pt x="250" y="0"/>
                    <a:pt x="210" y="8"/>
                    <a:pt x="178" y="16"/>
                  </a:cubicBezTo>
                  <a:cubicBezTo>
                    <a:pt x="137" y="16"/>
                    <a:pt x="110" y="30"/>
                    <a:pt x="82" y="30"/>
                  </a:cubicBezTo>
                  <a:cubicBezTo>
                    <a:pt x="55" y="43"/>
                    <a:pt x="41" y="43"/>
                    <a:pt x="28" y="57"/>
                  </a:cubicBezTo>
                  <a:cubicBezTo>
                    <a:pt x="0" y="71"/>
                    <a:pt x="0" y="112"/>
                    <a:pt x="0" y="153"/>
                  </a:cubicBezTo>
                  <a:cubicBezTo>
                    <a:pt x="0" y="180"/>
                    <a:pt x="0" y="221"/>
                    <a:pt x="14" y="248"/>
                  </a:cubicBezTo>
                  <a:cubicBezTo>
                    <a:pt x="52" y="305"/>
                    <a:pt x="122" y="335"/>
                    <a:pt x="193" y="335"/>
                  </a:cubicBezTo>
                  <a:cubicBezTo>
                    <a:pt x="225" y="335"/>
                    <a:pt x="258" y="329"/>
                    <a:pt x="287" y="316"/>
                  </a:cubicBezTo>
                  <a:cubicBezTo>
                    <a:pt x="383" y="276"/>
                    <a:pt x="437" y="194"/>
                    <a:pt x="424" y="112"/>
                  </a:cubicBezTo>
                  <a:cubicBezTo>
                    <a:pt x="410" y="71"/>
                    <a:pt x="396" y="43"/>
                    <a:pt x="369" y="16"/>
                  </a:cubicBezTo>
                  <a:cubicBezTo>
                    <a:pt x="346" y="5"/>
                    <a:pt x="318" y="0"/>
                    <a:pt x="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5"/>
            <p:cNvSpPr/>
            <p:nvPr/>
          </p:nvSpPr>
          <p:spPr>
            <a:xfrm flipH="1">
              <a:off x="8546483" y="-265055"/>
              <a:ext cx="34559" cy="18935"/>
            </a:xfrm>
            <a:custGeom>
              <a:avLst/>
              <a:gdLst/>
              <a:ahLst/>
              <a:cxnLst/>
              <a:rect l="l" t="t" r="r" b="b"/>
              <a:pathLst>
                <a:path w="261" h="143" extrusionOk="0">
                  <a:moveTo>
                    <a:pt x="163" y="0"/>
                  </a:moveTo>
                  <a:cubicBezTo>
                    <a:pt x="137" y="0"/>
                    <a:pt x="110" y="4"/>
                    <a:pt x="83" y="10"/>
                  </a:cubicBezTo>
                  <a:cubicBezTo>
                    <a:pt x="55" y="24"/>
                    <a:pt x="42" y="38"/>
                    <a:pt x="14" y="51"/>
                  </a:cubicBezTo>
                  <a:cubicBezTo>
                    <a:pt x="1" y="65"/>
                    <a:pt x="1" y="92"/>
                    <a:pt x="14" y="120"/>
                  </a:cubicBezTo>
                  <a:cubicBezTo>
                    <a:pt x="28" y="133"/>
                    <a:pt x="42" y="133"/>
                    <a:pt x="55" y="133"/>
                  </a:cubicBezTo>
                  <a:cubicBezTo>
                    <a:pt x="78" y="139"/>
                    <a:pt x="103" y="142"/>
                    <a:pt x="127" y="142"/>
                  </a:cubicBezTo>
                  <a:cubicBezTo>
                    <a:pt x="162" y="142"/>
                    <a:pt x="195" y="136"/>
                    <a:pt x="219" y="120"/>
                  </a:cubicBezTo>
                  <a:cubicBezTo>
                    <a:pt x="260" y="106"/>
                    <a:pt x="260" y="38"/>
                    <a:pt x="233" y="10"/>
                  </a:cubicBezTo>
                  <a:cubicBezTo>
                    <a:pt x="212" y="4"/>
                    <a:pt x="18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5"/>
            <p:cNvSpPr/>
            <p:nvPr/>
          </p:nvSpPr>
          <p:spPr>
            <a:xfrm flipH="1">
              <a:off x="8479614" y="-202292"/>
              <a:ext cx="36280" cy="27541"/>
            </a:xfrm>
            <a:custGeom>
              <a:avLst/>
              <a:gdLst/>
              <a:ahLst/>
              <a:cxnLst/>
              <a:rect l="l" t="t" r="r" b="b"/>
              <a:pathLst>
                <a:path w="274" h="208" extrusionOk="0">
                  <a:moveTo>
                    <a:pt x="164" y="1"/>
                  </a:moveTo>
                  <a:cubicBezTo>
                    <a:pt x="109" y="55"/>
                    <a:pt x="0" y="192"/>
                    <a:pt x="82" y="205"/>
                  </a:cubicBezTo>
                  <a:cubicBezTo>
                    <a:pt x="91" y="207"/>
                    <a:pt x="99" y="207"/>
                    <a:pt x="108" y="207"/>
                  </a:cubicBezTo>
                  <a:cubicBezTo>
                    <a:pt x="180" y="207"/>
                    <a:pt x="247" y="157"/>
                    <a:pt x="260" y="96"/>
                  </a:cubicBezTo>
                  <a:cubicBezTo>
                    <a:pt x="273" y="55"/>
                    <a:pt x="232" y="1"/>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5"/>
            <p:cNvSpPr/>
            <p:nvPr/>
          </p:nvSpPr>
          <p:spPr>
            <a:xfrm flipH="1">
              <a:off x="8846662" y="-247444"/>
              <a:ext cx="86861" cy="54288"/>
            </a:xfrm>
            <a:custGeom>
              <a:avLst/>
              <a:gdLst/>
              <a:ahLst/>
              <a:cxnLst/>
              <a:rect l="l" t="t" r="r" b="b"/>
              <a:pathLst>
                <a:path w="656" h="410" extrusionOk="0">
                  <a:moveTo>
                    <a:pt x="464" y="0"/>
                  </a:moveTo>
                  <a:cubicBezTo>
                    <a:pt x="369" y="0"/>
                    <a:pt x="273" y="28"/>
                    <a:pt x="178" y="68"/>
                  </a:cubicBezTo>
                  <a:cubicBezTo>
                    <a:pt x="137" y="82"/>
                    <a:pt x="109" y="96"/>
                    <a:pt x="82" y="123"/>
                  </a:cubicBezTo>
                  <a:cubicBezTo>
                    <a:pt x="0" y="191"/>
                    <a:pt x="28" y="301"/>
                    <a:pt x="123" y="369"/>
                  </a:cubicBezTo>
                  <a:cubicBezTo>
                    <a:pt x="164" y="396"/>
                    <a:pt x="222" y="410"/>
                    <a:pt x="282" y="410"/>
                  </a:cubicBezTo>
                  <a:cubicBezTo>
                    <a:pt x="342" y="410"/>
                    <a:pt x="403" y="396"/>
                    <a:pt x="451" y="369"/>
                  </a:cubicBezTo>
                  <a:cubicBezTo>
                    <a:pt x="574" y="314"/>
                    <a:pt x="656" y="191"/>
                    <a:pt x="615" y="82"/>
                  </a:cubicBezTo>
                  <a:cubicBezTo>
                    <a:pt x="615" y="55"/>
                    <a:pt x="587" y="28"/>
                    <a:pt x="560" y="14"/>
                  </a:cubicBezTo>
                  <a:cubicBezTo>
                    <a:pt x="533" y="0"/>
                    <a:pt x="492" y="0"/>
                    <a:pt x="4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5"/>
            <p:cNvSpPr/>
            <p:nvPr/>
          </p:nvSpPr>
          <p:spPr>
            <a:xfrm flipH="1">
              <a:off x="8913530" y="-149989"/>
              <a:ext cx="48992" cy="29130"/>
            </a:xfrm>
            <a:custGeom>
              <a:avLst/>
              <a:gdLst/>
              <a:ahLst/>
              <a:cxnLst/>
              <a:rect l="l" t="t" r="r" b="b"/>
              <a:pathLst>
                <a:path w="370" h="220" extrusionOk="0">
                  <a:moveTo>
                    <a:pt x="172" y="1"/>
                  </a:moveTo>
                  <a:cubicBezTo>
                    <a:pt x="146" y="1"/>
                    <a:pt x="121" y="5"/>
                    <a:pt x="96" y="15"/>
                  </a:cubicBezTo>
                  <a:cubicBezTo>
                    <a:pt x="69" y="15"/>
                    <a:pt x="55" y="29"/>
                    <a:pt x="42" y="42"/>
                  </a:cubicBezTo>
                  <a:cubicBezTo>
                    <a:pt x="1" y="70"/>
                    <a:pt x="1" y="124"/>
                    <a:pt x="42" y="165"/>
                  </a:cubicBezTo>
                  <a:cubicBezTo>
                    <a:pt x="83" y="206"/>
                    <a:pt x="151" y="220"/>
                    <a:pt x="206" y="220"/>
                  </a:cubicBezTo>
                  <a:cubicBezTo>
                    <a:pt x="247" y="220"/>
                    <a:pt x="274" y="206"/>
                    <a:pt x="301" y="193"/>
                  </a:cubicBezTo>
                  <a:cubicBezTo>
                    <a:pt x="369" y="165"/>
                    <a:pt x="369" y="83"/>
                    <a:pt x="301" y="42"/>
                  </a:cubicBezTo>
                  <a:cubicBezTo>
                    <a:pt x="266" y="16"/>
                    <a:pt x="219"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5"/>
            <p:cNvSpPr/>
            <p:nvPr/>
          </p:nvSpPr>
          <p:spPr>
            <a:xfrm flipH="1">
              <a:off x="8689357" y="-85372"/>
              <a:ext cx="97719" cy="71104"/>
            </a:xfrm>
            <a:custGeom>
              <a:avLst/>
              <a:gdLst/>
              <a:ahLst/>
              <a:cxnLst/>
              <a:rect l="l" t="t" r="r" b="b"/>
              <a:pathLst>
                <a:path w="738" h="537" extrusionOk="0">
                  <a:moveTo>
                    <a:pt x="337" y="1"/>
                  </a:moveTo>
                  <a:cubicBezTo>
                    <a:pt x="287" y="1"/>
                    <a:pt x="237" y="7"/>
                    <a:pt x="191" y="19"/>
                  </a:cubicBezTo>
                  <a:cubicBezTo>
                    <a:pt x="150" y="19"/>
                    <a:pt x="123" y="32"/>
                    <a:pt x="96" y="46"/>
                  </a:cubicBezTo>
                  <a:cubicBezTo>
                    <a:pt x="41" y="87"/>
                    <a:pt x="14" y="142"/>
                    <a:pt x="14" y="196"/>
                  </a:cubicBezTo>
                  <a:cubicBezTo>
                    <a:pt x="0" y="223"/>
                    <a:pt x="14" y="264"/>
                    <a:pt x="27" y="305"/>
                  </a:cubicBezTo>
                  <a:cubicBezTo>
                    <a:pt x="55" y="401"/>
                    <a:pt x="137" y="469"/>
                    <a:pt x="246" y="510"/>
                  </a:cubicBezTo>
                  <a:cubicBezTo>
                    <a:pt x="298" y="525"/>
                    <a:pt x="359" y="536"/>
                    <a:pt x="419" y="536"/>
                  </a:cubicBezTo>
                  <a:cubicBezTo>
                    <a:pt x="468" y="536"/>
                    <a:pt x="517" y="529"/>
                    <a:pt x="560" y="510"/>
                  </a:cubicBezTo>
                  <a:cubicBezTo>
                    <a:pt x="669" y="469"/>
                    <a:pt x="737" y="374"/>
                    <a:pt x="737" y="278"/>
                  </a:cubicBezTo>
                  <a:cubicBezTo>
                    <a:pt x="724" y="183"/>
                    <a:pt x="656" y="87"/>
                    <a:pt x="546" y="46"/>
                  </a:cubicBezTo>
                  <a:cubicBezTo>
                    <a:pt x="482" y="14"/>
                    <a:pt x="409" y="1"/>
                    <a:pt x="3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5"/>
            <p:cNvSpPr/>
            <p:nvPr/>
          </p:nvSpPr>
          <p:spPr>
            <a:xfrm flipH="1">
              <a:off x="8803230" y="-72131"/>
              <a:ext cx="39988" cy="24363"/>
            </a:xfrm>
            <a:custGeom>
              <a:avLst/>
              <a:gdLst/>
              <a:ahLst/>
              <a:cxnLst/>
              <a:rect l="l" t="t" r="r" b="b"/>
              <a:pathLst>
                <a:path w="302" h="184" extrusionOk="0">
                  <a:moveTo>
                    <a:pt x="219" y="1"/>
                  </a:moveTo>
                  <a:cubicBezTo>
                    <a:pt x="192" y="1"/>
                    <a:pt x="165" y="1"/>
                    <a:pt x="124" y="14"/>
                  </a:cubicBezTo>
                  <a:cubicBezTo>
                    <a:pt x="69" y="28"/>
                    <a:pt x="1" y="69"/>
                    <a:pt x="15" y="123"/>
                  </a:cubicBezTo>
                  <a:cubicBezTo>
                    <a:pt x="28" y="151"/>
                    <a:pt x="56" y="164"/>
                    <a:pt x="97" y="178"/>
                  </a:cubicBezTo>
                  <a:cubicBezTo>
                    <a:pt x="110" y="181"/>
                    <a:pt x="126" y="183"/>
                    <a:pt x="142" y="183"/>
                  </a:cubicBezTo>
                  <a:cubicBezTo>
                    <a:pt x="190" y="183"/>
                    <a:pt x="243" y="168"/>
                    <a:pt x="274" y="137"/>
                  </a:cubicBezTo>
                  <a:cubicBezTo>
                    <a:pt x="301" y="83"/>
                    <a:pt x="288" y="14"/>
                    <a:pt x="2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5"/>
            <p:cNvSpPr/>
            <p:nvPr/>
          </p:nvSpPr>
          <p:spPr>
            <a:xfrm flipH="1">
              <a:off x="8868377" y="-86034"/>
              <a:ext cx="52302" cy="38266"/>
            </a:xfrm>
            <a:custGeom>
              <a:avLst/>
              <a:gdLst/>
              <a:ahLst/>
              <a:cxnLst/>
              <a:rect l="l" t="t" r="r" b="b"/>
              <a:pathLst>
                <a:path w="395" h="289" extrusionOk="0">
                  <a:moveTo>
                    <a:pt x="180" y="1"/>
                  </a:moveTo>
                  <a:cubicBezTo>
                    <a:pt x="168" y="1"/>
                    <a:pt x="222" y="27"/>
                    <a:pt x="149" y="37"/>
                  </a:cubicBezTo>
                  <a:cubicBezTo>
                    <a:pt x="108" y="51"/>
                    <a:pt x="67" y="65"/>
                    <a:pt x="40" y="92"/>
                  </a:cubicBezTo>
                  <a:cubicBezTo>
                    <a:pt x="26" y="106"/>
                    <a:pt x="12" y="119"/>
                    <a:pt x="12" y="133"/>
                  </a:cubicBezTo>
                  <a:cubicBezTo>
                    <a:pt x="1" y="216"/>
                    <a:pt x="92" y="288"/>
                    <a:pt x="187" y="288"/>
                  </a:cubicBezTo>
                  <a:cubicBezTo>
                    <a:pt x="202" y="288"/>
                    <a:pt x="216" y="287"/>
                    <a:pt x="231" y="283"/>
                  </a:cubicBezTo>
                  <a:cubicBezTo>
                    <a:pt x="354" y="256"/>
                    <a:pt x="395" y="133"/>
                    <a:pt x="327" y="65"/>
                  </a:cubicBezTo>
                  <a:cubicBezTo>
                    <a:pt x="299" y="37"/>
                    <a:pt x="258" y="24"/>
                    <a:pt x="217" y="10"/>
                  </a:cubicBezTo>
                  <a:cubicBezTo>
                    <a:pt x="194" y="3"/>
                    <a:pt x="184" y="1"/>
                    <a:pt x="1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5"/>
            <p:cNvSpPr/>
            <p:nvPr/>
          </p:nvSpPr>
          <p:spPr>
            <a:xfrm flipH="1">
              <a:off x="8591768" y="-81135"/>
              <a:ext cx="63424" cy="48859"/>
            </a:xfrm>
            <a:custGeom>
              <a:avLst/>
              <a:gdLst/>
              <a:ahLst/>
              <a:cxnLst/>
              <a:rect l="l" t="t" r="r" b="b"/>
              <a:pathLst>
                <a:path w="479" h="369" extrusionOk="0">
                  <a:moveTo>
                    <a:pt x="274" y="0"/>
                  </a:moveTo>
                  <a:cubicBezTo>
                    <a:pt x="178" y="14"/>
                    <a:pt x="96" y="55"/>
                    <a:pt x="42" y="110"/>
                  </a:cubicBezTo>
                  <a:cubicBezTo>
                    <a:pt x="1" y="178"/>
                    <a:pt x="1" y="260"/>
                    <a:pt x="55" y="314"/>
                  </a:cubicBezTo>
                  <a:cubicBezTo>
                    <a:pt x="101" y="351"/>
                    <a:pt x="165" y="369"/>
                    <a:pt x="230" y="369"/>
                  </a:cubicBezTo>
                  <a:cubicBezTo>
                    <a:pt x="263" y="369"/>
                    <a:pt x="297" y="364"/>
                    <a:pt x="329" y="355"/>
                  </a:cubicBezTo>
                  <a:cubicBezTo>
                    <a:pt x="410" y="314"/>
                    <a:pt x="465" y="246"/>
                    <a:pt x="465" y="164"/>
                  </a:cubicBezTo>
                  <a:cubicBezTo>
                    <a:pt x="479" y="96"/>
                    <a:pt x="438" y="28"/>
                    <a:pt x="356" y="14"/>
                  </a:cubicBezTo>
                  <a:cubicBezTo>
                    <a:pt x="329" y="0"/>
                    <a:pt x="301"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5"/>
            <p:cNvSpPr/>
            <p:nvPr/>
          </p:nvSpPr>
          <p:spPr>
            <a:xfrm flipH="1">
              <a:off x="8937099" y="-113311"/>
              <a:ext cx="68721" cy="41974"/>
            </a:xfrm>
            <a:custGeom>
              <a:avLst/>
              <a:gdLst/>
              <a:ahLst/>
              <a:cxnLst/>
              <a:rect l="l" t="t" r="r" b="b"/>
              <a:pathLst>
                <a:path w="519" h="317" extrusionOk="0">
                  <a:moveTo>
                    <a:pt x="287" y="1"/>
                  </a:moveTo>
                  <a:cubicBezTo>
                    <a:pt x="253" y="1"/>
                    <a:pt x="219" y="4"/>
                    <a:pt x="191" y="11"/>
                  </a:cubicBezTo>
                  <a:cubicBezTo>
                    <a:pt x="137" y="25"/>
                    <a:pt x="82" y="52"/>
                    <a:pt x="55" y="79"/>
                  </a:cubicBezTo>
                  <a:cubicBezTo>
                    <a:pt x="0" y="148"/>
                    <a:pt x="55" y="243"/>
                    <a:pt x="150" y="284"/>
                  </a:cubicBezTo>
                  <a:cubicBezTo>
                    <a:pt x="188" y="307"/>
                    <a:pt x="234" y="317"/>
                    <a:pt x="279" y="317"/>
                  </a:cubicBezTo>
                  <a:cubicBezTo>
                    <a:pt x="316" y="317"/>
                    <a:pt x="352" y="310"/>
                    <a:pt x="382" y="298"/>
                  </a:cubicBezTo>
                  <a:cubicBezTo>
                    <a:pt x="464" y="271"/>
                    <a:pt x="519" y="202"/>
                    <a:pt x="505" y="134"/>
                  </a:cubicBezTo>
                  <a:cubicBezTo>
                    <a:pt x="492" y="79"/>
                    <a:pt x="451" y="39"/>
                    <a:pt x="382" y="11"/>
                  </a:cubicBezTo>
                  <a:cubicBezTo>
                    <a:pt x="355" y="4"/>
                    <a:pt x="321" y="1"/>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5"/>
            <p:cNvSpPr/>
            <p:nvPr/>
          </p:nvSpPr>
          <p:spPr>
            <a:xfrm flipH="1">
              <a:off x="8548601" y="-52534"/>
              <a:ext cx="25158" cy="15757"/>
            </a:xfrm>
            <a:custGeom>
              <a:avLst/>
              <a:gdLst/>
              <a:ahLst/>
              <a:cxnLst/>
              <a:rect l="l" t="t" r="r" b="b"/>
              <a:pathLst>
                <a:path w="190" h="119" extrusionOk="0">
                  <a:moveTo>
                    <a:pt x="100" y="0"/>
                  </a:moveTo>
                  <a:cubicBezTo>
                    <a:pt x="94" y="0"/>
                    <a:pt x="88" y="1"/>
                    <a:pt x="82" y="3"/>
                  </a:cubicBezTo>
                  <a:cubicBezTo>
                    <a:pt x="28" y="16"/>
                    <a:pt x="0" y="71"/>
                    <a:pt x="41" y="98"/>
                  </a:cubicBezTo>
                  <a:cubicBezTo>
                    <a:pt x="56" y="113"/>
                    <a:pt x="75" y="119"/>
                    <a:pt x="94" y="119"/>
                  </a:cubicBezTo>
                  <a:cubicBezTo>
                    <a:pt x="131" y="119"/>
                    <a:pt x="169" y="98"/>
                    <a:pt x="178" y="71"/>
                  </a:cubicBezTo>
                  <a:cubicBezTo>
                    <a:pt x="190" y="36"/>
                    <a:pt x="140"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5"/>
            <p:cNvSpPr/>
            <p:nvPr/>
          </p:nvSpPr>
          <p:spPr>
            <a:xfrm flipH="1">
              <a:off x="8803231" y="-32408"/>
              <a:ext cx="63424" cy="40120"/>
            </a:xfrm>
            <a:custGeom>
              <a:avLst/>
              <a:gdLst/>
              <a:ahLst/>
              <a:cxnLst/>
              <a:rect l="l" t="t" r="r" b="b"/>
              <a:pathLst>
                <a:path w="479" h="303" extrusionOk="0">
                  <a:moveTo>
                    <a:pt x="151" y="1"/>
                  </a:moveTo>
                  <a:cubicBezTo>
                    <a:pt x="110" y="1"/>
                    <a:pt x="69" y="1"/>
                    <a:pt x="28" y="28"/>
                  </a:cubicBezTo>
                  <a:cubicBezTo>
                    <a:pt x="0" y="56"/>
                    <a:pt x="14" y="110"/>
                    <a:pt x="41" y="151"/>
                  </a:cubicBezTo>
                  <a:cubicBezTo>
                    <a:pt x="69" y="192"/>
                    <a:pt x="123" y="247"/>
                    <a:pt x="178" y="274"/>
                  </a:cubicBezTo>
                  <a:cubicBezTo>
                    <a:pt x="220" y="291"/>
                    <a:pt x="268" y="303"/>
                    <a:pt x="314" y="303"/>
                  </a:cubicBezTo>
                  <a:cubicBezTo>
                    <a:pt x="342" y="303"/>
                    <a:pt x="370" y="298"/>
                    <a:pt x="396" y="288"/>
                  </a:cubicBezTo>
                  <a:cubicBezTo>
                    <a:pt x="410" y="288"/>
                    <a:pt x="424" y="274"/>
                    <a:pt x="437" y="274"/>
                  </a:cubicBezTo>
                  <a:cubicBezTo>
                    <a:pt x="451" y="260"/>
                    <a:pt x="451" y="247"/>
                    <a:pt x="465" y="233"/>
                  </a:cubicBezTo>
                  <a:cubicBezTo>
                    <a:pt x="478" y="178"/>
                    <a:pt x="451" y="124"/>
                    <a:pt x="410" y="83"/>
                  </a:cubicBezTo>
                  <a:cubicBezTo>
                    <a:pt x="342" y="28"/>
                    <a:pt x="246" y="15"/>
                    <a:pt x="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5"/>
            <p:cNvSpPr/>
            <p:nvPr/>
          </p:nvSpPr>
          <p:spPr>
            <a:xfrm flipH="1">
              <a:off x="8880957" y="-33732"/>
              <a:ext cx="86993" cy="58393"/>
            </a:xfrm>
            <a:custGeom>
              <a:avLst/>
              <a:gdLst/>
              <a:ahLst/>
              <a:cxnLst/>
              <a:rect l="l" t="t" r="r" b="b"/>
              <a:pathLst>
                <a:path w="657" h="441" extrusionOk="0">
                  <a:moveTo>
                    <a:pt x="338" y="0"/>
                  </a:moveTo>
                  <a:cubicBezTo>
                    <a:pt x="241" y="0"/>
                    <a:pt x="140" y="29"/>
                    <a:pt x="69" y="79"/>
                  </a:cubicBezTo>
                  <a:cubicBezTo>
                    <a:pt x="42" y="107"/>
                    <a:pt x="28" y="134"/>
                    <a:pt x="15" y="161"/>
                  </a:cubicBezTo>
                  <a:cubicBezTo>
                    <a:pt x="1" y="216"/>
                    <a:pt x="28" y="270"/>
                    <a:pt x="83" y="311"/>
                  </a:cubicBezTo>
                  <a:cubicBezTo>
                    <a:pt x="137" y="352"/>
                    <a:pt x="192" y="380"/>
                    <a:pt x="260" y="393"/>
                  </a:cubicBezTo>
                  <a:cubicBezTo>
                    <a:pt x="323" y="420"/>
                    <a:pt x="391" y="441"/>
                    <a:pt x="453" y="441"/>
                  </a:cubicBezTo>
                  <a:cubicBezTo>
                    <a:pt x="487" y="441"/>
                    <a:pt x="518" y="435"/>
                    <a:pt x="547" y="421"/>
                  </a:cubicBezTo>
                  <a:cubicBezTo>
                    <a:pt x="629" y="380"/>
                    <a:pt x="656" y="311"/>
                    <a:pt x="656" y="243"/>
                  </a:cubicBezTo>
                  <a:cubicBezTo>
                    <a:pt x="643" y="147"/>
                    <a:pt x="561" y="52"/>
                    <a:pt x="438" y="11"/>
                  </a:cubicBezTo>
                  <a:cubicBezTo>
                    <a:pt x="406" y="4"/>
                    <a:pt x="372" y="0"/>
                    <a:pt x="3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5"/>
            <p:cNvSpPr/>
            <p:nvPr/>
          </p:nvSpPr>
          <p:spPr>
            <a:xfrm flipH="1">
              <a:off x="8958682" y="-53991"/>
              <a:ext cx="30852" cy="20391"/>
            </a:xfrm>
            <a:custGeom>
              <a:avLst/>
              <a:gdLst/>
              <a:ahLst/>
              <a:cxnLst/>
              <a:rect l="l" t="t" r="r" b="b"/>
              <a:pathLst>
                <a:path w="233" h="154" extrusionOk="0">
                  <a:moveTo>
                    <a:pt x="82" y="0"/>
                  </a:moveTo>
                  <a:cubicBezTo>
                    <a:pt x="41" y="14"/>
                    <a:pt x="0" y="41"/>
                    <a:pt x="14" y="82"/>
                  </a:cubicBezTo>
                  <a:cubicBezTo>
                    <a:pt x="14" y="127"/>
                    <a:pt x="61" y="154"/>
                    <a:pt x="115" y="154"/>
                  </a:cubicBezTo>
                  <a:cubicBezTo>
                    <a:pt x="127" y="154"/>
                    <a:pt x="138" y="153"/>
                    <a:pt x="150" y="150"/>
                  </a:cubicBezTo>
                  <a:cubicBezTo>
                    <a:pt x="205" y="137"/>
                    <a:pt x="232" y="68"/>
                    <a:pt x="178" y="27"/>
                  </a:cubicBezTo>
                  <a:cubicBezTo>
                    <a:pt x="164" y="0"/>
                    <a:pt x="123"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5"/>
            <p:cNvSpPr/>
            <p:nvPr/>
          </p:nvSpPr>
          <p:spPr>
            <a:xfrm flipH="1">
              <a:off x="8709218" y="-894"/>
              <a:ext cx="56142" cy="41709"/>
            </a:xfrm>
            <a:custGeom>
              <a:avLst/>
              <a:gdLst/>
              <a:ahLst/>
              <a:cxnLst/>
              <a:rect l="l" t="t" r="r" b="b"/>
              <a:pathLst>
                <a:path w="424" h="315" extrusionOk="0">
                  <a:moveTo>
                    <a:pt x="259" y="1"/>
                  </a:moveTo>
                  <a:cubicBezTo>
                    <a:pt x="235" y="1"/>
                    <a:pt x="211" y="4"/>
                    <a:pt x="191" y="9"/>
                  </a:cubicBezTo>
                  <a:cubicBezTo>
                    <a:pt x="150" y="22"/>
                    <a:pt x="109" y="36"/>
                    <a:pt x="82" y="63"/>
                  </a:cubicBezTo>
                  <a:cubicBezTo>
                    <a:pt x="55" y="77"/>
                    <a:pt x="41" y="104"/>
                    <a:pt x="27" y="118"/>
                  </a:cubicBezTo>
                  <a:cubicBezTo>
                    <a:pt x="0" y="173"/>
                    <a:pt x="14" y="241"/>
                    <a:pt x="68" y="282"/>
                  </a:cubicBezTo>
                  <a:cubicBezTo>
                    <a:pt x="106" y="304"/>
                    <a:pt x="152" y="314"/>
                    <a:pt x="197" y="314"/>
                  </a:cubicBezTo>
                  <a:cubicBezTo>
                    <a:pt x="234" y="314"/>
                    <a:pt x="270" y="308"/>
                    <a:pt x="300" y="295"/>
                  </a:cubicBezTo>
                  <a:cubicBezTo>
                    <a:pt x="369" y="254"/>
                    <a:pt x="410" y="200"/>
                    <a:pt x="423" y="132"/>
                  </a:cubicBezTo>
                  <a:cubicBezTo>
                    <a:pt x="423" y="91"/>
                    <a:pt x="410" y="50"/>
                    <a:pt x="382" y="36"/>
                  </a:cubicBezTo>
                  <a:cubicBezTo>
                    <a:pt x="348" y="10"/>
                    <a:pt x="302"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5"/>
            <p:cNvSpPr/>
            <p:nvPr/>
          </p:nvSpPr>
          <p:spPr>
            <a:xfrm flipH="1">
              <a:off x="8604347" y="-14002"/>
              <a:ext cx="59849" cy="38531"/>
            </a:xfrm>
            <a:custGeom>
              <a:avLst/>
              <a:gdLst/>
              <a:ahLst/>
              <a:cxnLst/>
              <a:rect l="l" t="t" r="r" b="b"/>
              <a:pathLst>
                <a:path w="452" h="291" extrusionOk="0">
                  <a:moveTo>
                    <a:pt x="183" y="1"/>
                  </a:moveTo>
                  <a:cubicBezTo>
                    <a:pt x="171" y="1"/>
                    <a:pt x="157" y="4"/>
                    <a:pt x="137" y="12"/>
                  </a:cubicBezTo>
                  <a:cubicBezTo>
                    <a:pt x="69" y="39"/>
                    <a:pt x="1" y="94"/>
                    <a:pt x="14" y="149"/>
                  </a:cubicBezTo>
                  <a:cubicBezTo>
                    <a:pt x="28" y="203"/>
                    <a:pt x="83" y="231"/>
                    <a:pt x="151" y="258"/>
                  </a:cubicBezTo>
                  <a:cubicBezTo>
                    <a:pt x="191" y="278"/>
                    <a:pt x="231" y="291"/>
                    <a:pt x="276" y="291"/>
                  </a:cubicBezTo>
                  <a:cubicBezTo>
                    <a:pt x="293" y="291"/>
                    <a:pt x="310" y="289"/>
                    <a:pt x="328" y="285"/>
                  </a:cubicBezTo>
                  <a:cubicBezTo>
                    <a:pt x="383" y="285"/>
                    <a:pt x="451" y="231"/>
                    <a:pt x="438" y="190"/>
                  </a:cubicBezTo>
                  <a:cubicBezTo>
                    <a:pt x="438" y="162"/>
                    <a:pt x="424" y="149"/>
                    <a:pt x="397" y="121"/>
                  </a:cubicBezTo>
                  <a:cubicBezTo>
                    <a:pt x="369" y="94"/>
                    <a:pt x="315" y="67"/>
                    <a:pt x="274" y="39"/>
                  </a:cubicBezTo>
                  <a:cubicBezTo>
                    <a:pt x="225" y="20"/>
                    <a:pt x="211" y="1"/>
                    <a:pt x="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5"/>
            <p:cNvSpPr/>
            <p:nvPr/>
          </p:nvSpPr>
          <p:spPr>
            <a:xfrm flipH="1">
              <a:off x="8470610" y="-64848"/>
              <a:ext cx="38134" cy="28601"/>
            </a:xfrm>
            <a:custGeom>
              <a:avLst/>
              <a:gdLst/>
              <a:ahLst/>
              <a:cxnLst/>
              <a:rect l="l" t="t" r="r" b="b"/>
              <a:pathLst>
                <a:path w="288" h="216" extrusionOk="0">
                  <a:moveTo>
                    <a:pt x="124" y="0"/>
                  </a:moveTo>
                  <a:cubicBezTo>
                    <a:pt x="42" y="14"/>
                    <a:pt x="1" y="82"/>
                    <a:pt x="28" y="150"/>
                  </a:cubicBezTo>
                  <a:cubicBezTo>
                    <a:pt x="48" y="190"/>
                    <a:pt x="105" y="216"/>
                    <a:pt x="160" y="216"/>
                  </a:cubicBezTo>
                  <a:cubicBezTo>
                    <a:pt x="181" y="216"/>
                    <a:pt x="201" y="212"/>
                    <a:pt x="219" y="205"/>
                  </a:cubicBezTo>
                  <a:cubicBezTo>
                    <a:pt x="233" y="191"/>
                    <a:pt x="260" y="178"/>
                    <a:pt x="274" y="150"/>
                  </a:cubicBezTo>
                  <a:cubicBezTo>
                    <a:pt x="288" y="137"/>
                    <a:pt x="288" y="123"/>
                    <a:pt x="288" y="109"/>
                  </a:cubicBezTo>
                  <a:cubicBezTo>
                    <a:pt x="288" y="41"/>
                    <a:pt x="206" y="0"/>
                    <a:pt x="1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5"/>
            <p:cNvSpPr/>
            <p:nvPr/>
          </p:nvSpPr>
          <p:spPr>
            <a:xfrm flipH="1">
              <a:off x="8528475" y="-18769"/>
              <a:ext cx="41709" cy="23834"/>
            </a:xfrm>
            <a:custGeom>
              <a:avLst/>
              <a:gdLst/>
              <a:ahLst/>
              <a:cxnLst/>
              <a:rect l="l" t="t" r="r" b="b"/>
              <a:pathLst>
                <a:path w="315" h="180" extrusionOk="0">
                  <a:moveTo>
                    <a:pt x="204" y="0"/>
                  </a:moveTo>
                  <a:cubicBezTo>
                    <a:pt x="181" y="0"/>
                    <a:pt x="158" y="7"/>
                    <a:pt x="137" y="21"/>
                  </a:cubicBezTo>
                  <a:cubicBezTo>
                    <a:pt x="110" y="34"/>
                    <a:pt x="83" y="48"/>
                    <a:pt x="55" y="75"/>
                  </a:cubicBezTo>
                  <a:cubicBezTo>
                    <a:pt x="28" y="103"/>
                    <a:pt x="1" y="130"/>
                    <a:pt x="28" y="157"/>
                  </a:cubicBezTo>
                  <a:cubicBezTo>
                    <a:pt x="42" y="171"/>
                    <a:pt x="55" y="171"/>
                    <a:pt x="83" y="171"/>
                  </a:cubicBezTo>
                  <a:cubicBezTo>
                    <a:pt x="102" y="176"/>
                    <a:pt x="124" y="179"/>
                    <a:pt x="147" y="179"/>
                  </a:cubicBezTo>
                  <a:cubicBezTo>
                    <a:pt x="185" y="179"/>
                    <a:pt x="225" y="170"/>
                    <a:pt x="260" y="144"/>
                  </a:cubicBezTo>
                  <a:cubicBezTo>
                    <a:pt x="301" y="116"/>
                    <a:pt x="315" y="48"/>
                    <a:pt x="260" y="21"/>
                  </a:cubicBezTo>
                  <a:cubicBezTo>
                    <a:pt x="246" y="7"/>
                    <a:pt x="226" y="0"/>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5"/>
            <p:cNvSpPr/>
            <p:nvPr/>
          </p:nvSpPr>
          <p:spPr>
            <a:xfrm flipH="1">
              <a:off x="8837657" y="-292199"/>
              <a:ext cx="28998" cy="14168"/>
            </a:xfrm>
            <a:custGeom>
              <a:avLst/>
              <a:gdLst/>
              <a:ahLst/>
              <a:cxnLst/>
              <a:rect l="l" t="t" r="r" b="b"/>
              <a:pathLst>
                <a:path w="219" h="107" extrusionOk="0">
                  <a:moveTo>
                    <a:pt x="98" y="0"/>
                  </a:moveTo>
                  <a:cubicBezTo>
                    <a:pt x="76" y="0"/>
                    <a:pt x="55" y="4"/>
                    <a:pt x="41" y="11"/>
                  </a:cubicBezTo>
                  <a:cubicBezTo>
                    <a:pt x="28" y="11"/>
                    <a:pt x="14" y="24"/>
                    <a:pt x="14" y="24"/>
                  </a:cubicBezTo>
                  <a:cubicBezTo>
                    <a:pt x="0" y="38"/>
                    <a:pt x="0" y="65"/>
                    <a:pt x="28" y="79"/>
                  </a:cubicBezTo>
                  <a:cubicBezTo>
                    <a:pt x="41" y="92"/>
                    <a:pt x="69" y="106"/>
                    <a:pt x="96" y="106"/>
                  </a:cubicBezTo>
                  <a:cubicBezTo>
                    <a:pt x="137" y="106"/>
                    <a:pt x="164" y="106"/>
                    <a:pt x="205" y="92"/>
                  </a:cubicBezTo>
                  <a:cubicBezTo>
                    <a:pt x="219" y="65"/>
                    <a:pt x="192" y="24"/>
                    <a:pt x="164" y="11"/>
                  </a:cubicBezTo>
                  <a:cubicBezTo>
                    <a:pt x="144" y="4"/>
                    <a:pt x="120"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5"/>
            <p:cNvSpPr/>
            <p:nvPr/>
          </p:nvSpPr>
          <p:spPr>
            <a:xfrm flipH="1">
              <a:off x="8960536" y="-215003"/>
              <a:ext cx="25423" cy="23039"/>
            </a:xfrm>
            <a:custGeom>
              <a:avLst/>
              <a:gdLst/>
              <a:ahLst/>
              <a:cxnLst/>
              <a:rect l="l" t="t" r="r" b="b"/>
              <a:pathLst>
                <a:path w="192" h="174" extrusionOk="0">
                  <a:moveTo>
                    <a:pt x="110" y="1"/>
                  </a:moveTo>
                  <a:cubicBezTo>
                    <a:pt x="69" y="15"/>
                    <a:pt x="41" y="28"/>
                    <a:pt x="28" y="69"/>
                  </a:cubicBezTo>
                  <a:cubicBezTo>
                    <a:pt x="0" y="97"/>
                    <a:pt x="28" y="138"/>
                    <a:pt x="69" y="165"/>
                  </a:cubicBezTo>
                  <a:cubicBezTo>
                    <a:pt x="80" y="170"/>
                    <a:pt x="98" y="174"/>
                    <a:pt x="118" y="174"/>
                  </a:cubicBezTo>
                  <a:cubicBezTo>
                    <a:pt x="145" y="174"/>
                    <a:pt x="175" y="167"/>
                    <a:pt x="191" y="151"/>
                  </a:cubicBezTo>
                  <a:cubicBezTo>
                    <a:pt x="191" y="97"/>
                    <a:pt x="164" y="28"/>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5"/>
            <p:cNvSpPr/>
            <p:nvPr/>
          </p:nvSpPr>
          <p:spPr>
            <a:xfrm flipH="1">
              <a:off x="8591767" y="-306632"/>
              <a:ext cx="30852" cy="17743"/>
            </a:xfrm>
            <a:custGeom>
              <a:avLst/>
              <a:gdLst/>
              <a:ahLst/>
              <a:cxnLst/>
              <a:rect l="l" t="t" r="r" b="b"/>
              <a:pathLst>
                <a:path w="233" h="134" extrusionOk="0">
                  <a:moveTo>
                    <a:pt x="137" y="0"/>
                  </a:moveTo>
                  <a:cubicBezTo>
                    <a:pt x="113" y="0"/>
                    <a:pt x="89" y="3"/>
                    <a:pt x="69" y="10"/>
                  </a:cubicBezTo>
                  <a:cubicBezTo>
                    <a:pt x="28" y="24"/>
                    <a:pt x="1" y="51"/>
                    <a:pt x="1" y="79"/>
                  </a:cubicBezTo>
                  <a:cubicBezTo>
                    <a:pt x="1" y="106"/>
                    <a:pt x="55" y="133"/>
                    <a:pt x="96" y="133"/>
                  </a:cubicBezTo>
                  <a:cubicBezTo>
                    <a:pt x="137" y="133"/>
                    <a:pt x="178" y="120"/>
                    <a:pt x="205" y="92"/>
                  </a:cubicBezTo>
                  <a:cubicBezTo>
                    <a:pt x="233" y="79"/>
                    <a:pt x="233" y="38"/>
                    <a:pt x="205" y="10"/>
                  </a:cubicBezTo>
                  <a:cubicBezTo>
                    <a:pt x="185" y="3"/>
                    <a:pt x="161"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5"/>
            <p:cNvSpPr/>
            <p:nvPr/>
          </p:nvSpPr>
          <p:spPr>
            <a:xfrm flipH="1">
              <a:off x="8441744" y="-167997"/>
              <a:ext cx="27144" cy="18935"/>
            </a:xfrm>
            <a:custGeom>
              <a:avLst/>
              <a:gdLst/>
              <a:ahLst/>
              <a:cxnLst/>
              <a:rect l="l" t="t" r="r" b="b"/>
              <a:pathLst>
                <a:path w="205" h="143" extrusionOk="0">
                  <a:moveTo>
                    <a:pt x="123" y="1"/>
                  </a:moveTo>
                  <a:cubicBezTo>
                    <a:pt x="82" y="15"/>
                    <a:pt x="55" y="28"/>
                    <a:pt x="27" y="56"/>
                  </a:cubicBezTo>
                  <a:cubicBezTo>
                    <a:pt x="14" y="83"/>
                    <a:pt x="0" y="110"/>
                    <a:pt x="27" y="137"/>
                  </a:cubicBezTo>
                  <a:cubicBezTo>
                    <a:pt x="42" y="141"/>
                    <a:pt x="58" y="143"/>
                    <a:pt x="73" y="143"/>
                  </a:cubicBezTo>
                  <a:cubicBezTo>
                    <a:pt x="116" y="143"/>
                    <a:pt x="158" y="130"/>
                    <a:pt x="178" y="110"/>
                  </a:cubicBezTo>
                  <a:cubicBezTo>
                    <a:pt x="205" y="69"/>
                    <a:pt x="178" y="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5"/>
            <p:cNvSpPr/>
            <p:nvPr/>
          </p:nvSpPr>
          <p:spPr>
            <a:xfrm flipH="1">
              <a:off x="8333166" y="-215003"/>
              <a:ext cx="34559" cy="45417"/>
            </a:xfrm>
            <a:custGeom>
              <a:avLst/>
              <a:gdLst/>
              <a:ahLst/>
              <a:cxnLst/>
              <a:rect l="l" t="t" r="r" b="b"/>
              <a:pathLst>
                <a:path w="261" h="343" extrusionOk="0">
                  <a:moveTo>
                    <a:pt x="151" y="1"/>
                  </a:moveTo>
                  <a:cubicBezTo>
                    <a:pt x="110" y="15"/>
                    <a:pt x="96" y="42"/>
                    <a:pt x="110" y="83"/>
                  </a:cubicBezTo>
                  <a:cubicBezTo>
                    <a:pt x="124" y="138"/>
                    <a:pt x="96" y="206"/>
                    <a:pt x="42" y="233"/>
                  </a:cubicBezTo>
                  <a:cubicBezTo>
                    <a:pt x="14" y="247"/>
                    <a:pt x="1" y="288"/>
                    <a:pt x="14" y="315"/>
                  </a:cubicBezTo>
                  <a:cubicBezTo>
                    <a:pt x="28" y="329"/>
                    <a:pt x="55" y="342"/>
                    <a:pt x="69" y="342"/>
                  </a:cubicBezTo>
                  <a:lnTo>
                    <a:pt x="96" y="342"/>
                  </a:lnTo>
                  <a:cubicBezTo>
                    <a:pt x="206" y="288"/>
                    <a:pt x="260" y="151"/>
                    <a:pt x="219" y="42"/>
                  </a:cubicBezTo>
                  <a:cubicBezTo>
                    <a:pt x="206" y="15"/>
                    <a:pt x="178" y="1"/>
                    <a:pt x="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5"/>
            <p:cNvSpPr/>
            <p:nvPr/>
          </p:nvSpPr>
          <p:spPr>
            <a:xfrm flipH="1">
              <a:off x="8485043" y="-148268"/>
              <a:ext cx="43563" cy="32838"/>
            </a:xfrm>
            <a:custGeom>
              <a:avLst/>
              <a:gdLst/>
              <a:ahLst/>
              <a:cxnLst/>
              <a:rect l="l" t="t" r="r" b="b"/>
              <a:pathLst>
                <a:path w="329" h="248" extrusionOk="0">
                  <a:moveTo>
                    <a:pt x="68" y="1"/>
                  </a:moveTo>
                  <a:cubicBezTo>
                    <a:pt x="48" y="1"/>
                    <a:pt x="31" y="13"/>
                    <a:pt x="14" y="29"/>
                  </a:cubicBezTo>
                  <a:cubicBezTo>
                    <a:pt x="1" y="57"/>
                    <a:pt x="14" y="98"/>
                    <a:pt x="42" y="111"/>
                  </a:cubicBezTo>
                  <a:lnTo>
                    <a:pt x="219" y="234"/>
                  </a:lnTo>
                  <a:cubicBezTo>
                    <a:pt x="233" y="248"/>
                    <a:pt x="246" y="248"/>
                    <a:pt x="260" y="248"/>
                  </a:cubicBezTo>
                  <a:cubicBezTo>
                    <a:pt x="274" y="248"/>
                    <a:pt x="301" y="234"/>
                    <a:pt x="301" y="221"/>
                  </a:cubicBezTo>
                  <a:cubicBezTo>
                    <a:pt x="328" y="193"/>
                    <a:pt x="315" y="152"/>
                    <a:pt x="287" y="139"/>
                  </a:cubicBezTo>
                  <a:lnTo>
                    <a:pt x="110" y="16"/>
                  </a:lnTo>
                  <a:cubicBezTo>
                    <a:pt x="94" y="5"/>
                    <a:pt x="81" y="1"/>
                    <a:pt x="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5"/>
            <p:cNvSpPr/>
            <p:nvPr/>
          </p:nvSpPr>
          <p:spPr>
            <a:xfrm flipH="1">
              <a:off x="8680351" y="-90139"/>
              <a:ext cx="25423" cy="41709"/>
            </a:xfrm>
            <a:custGeom>
              <a:avLst/>
              <a:gdLst/>
              <a:ahLst/>
              <a:cxnLst/>
              <a:rect l="l" t="t" r="r" b="b"/>
              <a:pathLst>
                <a:path w="192" h="315" extrusionOk="0">
                  <a:moveTo>
                    <a:pt x="55" y="0"/>
                  </a:moveTo>
                  <a:cubicBezTo>
                    <a:pt x="14" y="14"/>
                    <a:pt x="1" y="55"/>
                    <a:pt x="14" y="82"/>
                  </a:cubicBezTo>
                  <a:lnTo>
                    <a:pt x="69" y="273"/>
                  </a:lnTo>
                  <a:cubicBezTo>
                    <a:pt x="83" y="300"/>
                    <a:pt x="110" y="314"/>
                    <a:pt x="123" y="314"/>
                  </a:cubicBezTo>
                  <a:cubicBezTo>
                    <a:pt x="137" y="314"/>
                    <a:pt x="137" y="314"/>
                    <a:pt x="151" y="300"/>
                  </a:cubicBezTo>
                  <a:cubicBezTo>
                    <a:pt x="178" y="300"/>
                    <a:pt x="192" y="259"/>
                    <a:pt x="192" y="232"/>
                  </a:cubicBezTo>
                  <a:lnTo>
                    <a:pt x="123" y="41"/>
                  </a:lnTo>
                  <a:cubicBezTo>
                    <a:pt x="110" y="14"/>
                    <a:pt x="83" y="0"/>
                    <a:pt x="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5"/>
            <p:cNvSpPr/>
            <p:nvPr/>
          </p:nvSpPr>
          <p:spPr>
            <a:xfrm flipH="1">
              <a:off x="8832229" y="-114900"/>
              <a:ext cx="50713" cy="44755"/>
            </a:xfrm>
            <a:custGeom>
              <a:avLst/>
              <a:gdLst/>
              <a:ahLst/>
              <a:cxnLst/>
              <a:rect l="l" t="t" r="r" b="b"/>
              <a:pathLst>
                <a:path w="383" h="338" extrusionOk="0">
                  <a:moveTo>
                    <a:pt x="312" y="1"/>
                  </a:moveTo>
                  <a:cubicBezTo>
                    <a:pt x="299" y="1"/>
                    <a:pt x="285" y="4"/>
                    <a:pt x="274" y="10"/>
                  </a:cubicBezTo>
                  <a:lnTo>
                    <a:pt x="28" y="228"/>
                  </a:lnTo>
                  <a:cubicBezTo>
                    <a:pt x="1" y="255"/>
                    <a:pt x="1" y="296"/>
                    <a:pt x="14" y="324"/>
                  </a:cubicBezTo>
                  <a:cubicBezTo>
                    <a:pt x="28" y="337"/>
                    <a:pt x="55" y="337"/>
                    <a:pt x="69" y="337"/>
                  </a:cubicBezTo>
                  <a:cubicBezTo>
                    <a:pt x="82" y="337"/>
                    <a:pt x="96" y="337"/>
                    <a:pt x="110" y="324"/>
                  </a:cubicBezTo>
                  <a:lnTo>
                    <a:pt x="356" y="105"/>
                  </a:lnTo>
                  <a:cubicBezTo>
                    <a:pt x="383" y="78"/>
                    <a:pt x="383" y="51"/>
                    <a:pt x="356" y="23"/>
                  </a:cubicBezTo>
                  <a:cubicBezTo>
                    <a:pt x="348" y="7"/>
                    <a:pt x="330" y="1"/>
                    <a:pt x="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5"/>
            <p:cNvSpPr/>
            <p:nvPr/>
          </p:nvSpPr>
          <p:spPr>
            <a:xfrm flipH="1">
              <a:off x="8920812" y="-189580"/>
              <a:ext cx="43430" cy="16286"/>
            </a:xfrm>
            <a:custGeom>
              <a:avLst/>
              <a:gdLst/>
              <a:ahLst/>
              <a:cxnLst/>
              <a:rect l="l" t="t" r="r" b="b"/>
              <a:pathLst>
                <a:path w="328" h="123" extrusionOk="0">
                  <a:moveTo>
                    <a:pt x="55" y="0"/>
                  </a:moveTo>
                  <a:cubicBezTo>
                    <a:pt x="27" y="0"/>
                    <a:pt x="0" y="27"/>
                    <a:pt x="0" y="55"/>
                  </a:cubicBezTo>
                  <a:cubicBezTo>
                    <a:pt x="0" y="96"/>
                    <a:pt x="27" y="123"/>
                    <a:pt x="55" y="123"/>
                  </a:cubicBezTo>
                  <a:lnTo>
                    <a:pt x="273" y="123"/>
                  </a:lnTo>
                  <a:cubicBezTo>
                    <a:pt x="314" y="123"/>
                    <a:pt x="328" y="96"/>
                    <a:pt x="328" y="55"/>
                  </a:cubicBezTo>
                  <a:cubicBezTo>
                    <a:pt x="328" y="27"/>
                    <a:pt x="314" y="0"/>
                    <a:pt x="2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5"/>
            <p:cNvSpPr/>
            <p:nvPr/>
          </p:nvSpPr>
          <p:spPr>
            <a:xfrm flipH="1">
              <a:off x="8707496" y="-232084"/>
              <a:ext cx="38002" cy="37207"/>
            </a:xfrm>
            <a:custGeom>
              <a:avLst/>
              <a:gdLst/>
              <a:ahLst/>
              <a:cxnLst/>
              <a:rect l="l" t="t" r="r" b="b"/>
              <a:pathLst>
                <a:path w="287" h="281" extrusionOk="0">
                  <a:moveTo>
                    <a:pt x="63" y="0"/>
                  </a:moveTo>
                  <a:cubicBezTo>
                    <a:pt x="48" y="0"/>
                    <a:pt x="34" y="7"/>
                    <a:pt x="28" y="21"/>
                  </a:cubicBezTo>
                  <a:cubicBezTo>
                    <a:pt x="0" y="34"/>
                    <a:pt x="0" y="75"/>
                    <a:pt x="28" y="103"/>
                  </a:cubicBezTo>
                  <a:lnTo>
                    <a:pt x="178" y="253"/>
                  </a:lnTo>
                  <a:cubicBezTo>
                    <a:pt x="191" y="267"/>
                    <a:pt x="205" y="280"/>
                    <a:pt x="219" y="280"/>
                  </a:cubicBezTo>
                  <a:cubicBezTo>
                    <a:pt x="232" y="280"/>
                    <a:pt x="246" y="267"/>
                    <a:pt x="260" y="253"/>
                  </a:cubicBezTo>
                  <a:cubicBezTo>
                    <a:pt x="287" y="239"/>
                    <a:pt x="287" y="198"/>
                    <a:pt x="260" y="171"/>
                  </a:cubicBezTo>
                  <a:lnTo>
                    <a:pt x="109" y="21"/>
                  </a:lnTo>
                  <a:cubicBezTo>
                    <a:pt x="96" y="7"/>
                    <a:pt x="79" y="0"/>
                    <a:pt x="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5"/>
            <p:cNvSpPr/>
            <p:nvPr/>
          </p:nvSpPr>
          <p:spPr>
            <a:xfrm flipH="1">
              <a:off x="9047266" y="-218578"/>
              <a:ext cx="41709" cy="19994"/>
            </a:xfrm>
            <a:custGeom>
              <a:avLst/>
              <a:gdLst/>
              <a:ahLst/>
              <a:cxnLst/>
              <a:rect l="l" t="t" r="r" b="b"/>
              <a:pathLst>
                <a:path w="315" h="151" extrusionOk="0">
                  <a:moveTo>
                    <a:pt x="68" y="1"/>
                  </a:moveTo>
                  <a:cubicBezTo>
                    <a:pt x="41" y="1"/>
                    <a:pt x="14" y="14"/>
                    <a:pt x="0" y="55"/>
                  </a:cubicBezTo>
                  <a:cubicBezTo>
                    <a:pt x="0" y="83"/>
                    <a:pt x="14" y="110"/>
                    <a:pt x="55" y="124"/>
                  </a:cubicBezTo>
                  <a:lnTo>
                    <a:pt x="232" y="151"/>
                  </a:lnTo>
                  <a:lnTo>
                    <a:pt x="246" y="151"/>
                  </a:lnTo>
                  <a:cubicBezTo>
                    <a:pt x="273" y="151"/>
                    <a:pt x="300" y="137"/>
                    <a:pt x="314" y="110"/>
                  </a:cubicBezTo>
                  <a:cubicBezTo>
                    <a:pt x="314" y="69"/>
                    <a:pt x="287" y="42"/>
                    <a:pt x="259" y="42"/>
                  </a:cubicBezTo>
                  <a:lnTo>
                    <a:pt x="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5"/>
            <p:cNvSpPr/>
            <p:nvPr/>
          </p:nvSpPr>
          <p:spPr>
            <a:xfrm flipH="1">
              <a:off x="8626062" y="-295245"/>
              <a:ext cx="32705" cy="46079"/>
            </a:xfrm>
            <a:custGeom>
              <a:avLst/>
              <a:gdLst/>
              <a:ahLst/>
              <a:cxnLst/>
              <a:rect l="l" t="t" r="r" b="b"/>
              <a:pathLst>
                <a:path w="247" h="348" extrusionOk="0">
                  <a:moveTo>
                    <a:pt x="175" y="1"/>
                  </a:moveTo>
                  <a:cubicBezTo>
                    <a:pt x="166" y="1"/>
                    <a:pt x="158" y="3"/>
                    <a:pt x="151" y="6"/>
                  </a:cubicBezTo>
                  <a:cubicBezTo>
                    <a:pt x="42" y="61"/>
                    <a:pt x="1" y="184"/>
                    <a:pt x="28" y="307"/>
                  </a:cubicBezTo>
                  <a:cubicBezTo>
                    <a:pt x="42" y="320"/>
                    <a:pt x="55" y="348"/>
                    <a:pt x="82" y="348"/>
                  </a:cubicBezTo>
                  <a:cubicBezTo>
                    <a:pt x="96" y="348"/>
                    <a:pt x="96" y="348"/>
                    <a:pt x="96" y="334"/>
                  </a:cubicBezTo>
                  <a:cubicBezTo>
                    <a:pt x="137" y="334"/>
                    <a:pt x="151" y="293"/>
                    <a:pt x="137" y="266"/>
                  </a:cubicBezTo>
                  <a:cubicBezTo>
                    <a:pt x="123" y="211"/>
                    <a:pt x="151" y="143"/>
                    <a:pt x="205" y="115"/>
                  </a:cubicBezTo>
                  <a:cubicBezTo>
                    <a:pt x="233" y="102"/>
                    <a:pt x="246" y="61"/>
                    <a:pt x="233" y="34"/>
                  </a:cubicBezTo>
                  <a:cubicBezTo>
                    <a:pt x="223" y="14"/>
                    <a:pt x="198" y="1"/>
                    <a:pt x="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5"/>
            <p:cNvSpPr/>
            <p:nvPr/>
          </p:nvSpPr>
          <p:spPr>
            <a:xfrm flipH="1">
              <a:off x="8937099" y="-371646"/>
              <a:ext cx="41709" cy="32043"/>
            </a:xfrm>
            <a:custGeom>
              <a:avLst/>
              <a:gdLst/>
              <a:ahLst/>
              <a:cxnLst/>
              <a:rect l="l" t="t" r="r" b="b"/>
              <a:pathLst>
                <a:path w="315" h="242" extrusionOk="0">
                  <a:moveTo>
                    <a:pt x="58" y="1"/>
                  </a:moveTo>
                  <a:cubicBezTo>
                    <a:pt x="40" y="1"/>
                    <a:pt x="23" y="7"/>
                    <a:pt x="15" y="23"/>
                  </a:cubicBezTo>
                  <a:cubicBezTo>
                    <a:pt x="1" y="51"/>
                    <a:pt x="1" y="92"/>
                    <a:pt x="28" y="105"/>
                  </a:cubicBezTo>
                  <a:lnTo>
                    <a:pt x="219" y="228"/>
                  </a:lnTo>
                  <a:cubicBezTo>
                    <a:pt x="233" y="242"/>
                    <a:pt x="247" y="242"/>
                    <a:pt x="247" y="242"/>
                  </a:cubicBezTo>
                  <a:cubicBezTo>
                    <a:pt x="274" y="242"/>
                    <a:pt x="288" y="228"/>
                    <a:pt x="301" y="215"/>
                  </a:cubicBezTo>
                  <a:cubicBezTo>
                    <a:pt x="315" y="187"/>
                    <a:pt x="315" y="146"/>
                    <a:pt x="288" y="133"/>
                  </a:cubicBezTo>
                  <a:lnTo>
                    <a:pt x="97" y="10"/>
                  </a:lnTo>
                  <a:cubicBezTo>
                    <a:pt x="85" y="4"/>
                    <a:pt x="72" y="1"/>
                    <a:pt x="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5"/>
            <p:cNvSpPr/>
            <p:nvPr/>
          </p:nvSpPr>
          <p:spPr>
            <a:xfrm flipH="1">
              <a:off x="8770656" y="-383034"/>
              <a:ext cx="27276" cy="41709"/>
            </a:xfrm>
            <a:custGeom>
              <a:avLst/>
              <a:gdLst/>
              <a:ahLst/>
              <a:cxnLst/>
              <a:rect l="l" t="t" r="r" b="b"/>
              <a:pathLst>
                <a:path w="206" h="315" extrusionOk="0">
                  <a:moveTo>
                    <a:pt x="55" y="0"/>
                  </a:moveTo>
                  <a:cubicBezTo>
                    <a:pt x="28" y="14"/>
                    <a:pt x="0" y="55"/>
                    <a:pt x="14" y="82"/>
                  </a:cubicBezTo>
                  <a:lnTo>
                    <a:pt x="82" y="273"/>
                  </a:lnTo>
                  <a:cubicBezTo>
                    <a:pt x="82" y="301"/>
                    <a:pt x="109" y="314"/>
                    <a:pt x="137" y="314"/>
                  </a:cubicBezTo>
                  <a:lnTo>
                    <a:pt x="150" y="314"/>
                  </a:lnTo>
                  <a:cubicBezTo>
                    <a:pt x="191" y="301"/>
                    <a:pt x="205" y="260"/>
                    <a:pt x="191" y="232"/>
                  </a:cubicBezTo>
                  <a:lnTo>
                    <a:pt x="137" y="41"/>
                  </a:lnTo>
                  <a:cubicBezTo>
                    <a:pt x="123" y="14"/>
                    <a:pt x="82" y="0"/>
                    <a:pt x="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5"/>
            <p:cNvSpPr/>
            <p:nvPr/>
          </p:nvSpPr>
          <p:spPr>
            <a:xfrm flipH="1">
              <a:off x="8580910" y="-417726"/>
              <a:ext cx="50713" cy="45681"/>
            </a:xfrm>
            <a:custGeom>
              <a:avLst/>
              <a:gdLst/>
              <a:ahLst/>
              <a:cxnLst/>
              <a:rect l="l" t="t" r="r" b="b"/>
              <a:pathLst>
                <a:path w="383" h="345" extrusionOk="0">
                  <a:moveTo>
                    <a:pt x="308" y="1"/>
                  </a:moveTo>
                  <a:cubicBezTo>
                    <a:pt x="297" y="1"/>
                    <a:pt x="285" y="5"/>
                    <a:pt x="273" y="16"/>
                  </a:cubicBezTo>
                  <a:lnTo>
                    <a:pt x="28" y="235"/>
                  </a:lnTo>
                  <a:cubicBezTo>
                    <a:pt x="0" y="262"/>
                    <a:pt x="0" y="290"/>
                    <a:pt x="14" y="317"/>
                  </a:cubicBezTo>
                  <a:cubicBezTo>
                    <a:pt x="28" y="330"/>
                    <a:pt x="41" y="344"/>
                    <a:pt x="69" y="344"/>
                  </a:cubicBezTo>
                  <a:cubicBezTo>
                    <a:pt x="82" y="344"/>
                    <a:pt x="96" y="330"/>
                    <a:pt x="96" y="330"/>
                  </a:cubicBezTo>
                  <a:lnTo>
                    <a:pt x="355" y="112"/>
                  </a:lnTo>
                  <a:cubicBezTo>
                    <a:pt x="383" y="85"/>
                    <a:pt x="383" y="44"/>
                    <a:pt x="355" y="16"/>
                  </a:cubicBezTo>
                  <a:cubicBezTo>
                    <a:pt x="340" y="9"/>
                    <a:pt x="324" y="1"/>
                    <a:pt x="3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5"/>
            <p:cNvSpPr/>
            <p:nvPr/>
          </p:nvSpPr>
          <p:spPr>
            <a:xfrm flipH="1">
              <a:off x="8434462" y="-350593"/>
              <a:ext cx="43563" cy="14698"/>
            </a:xfrm>
            <a:custGeom>
              <a:avLst/>
              <a:gdLst/>
              <a:ahLst/>
              <a:cxnLst/>
              <a:rect l="l" t="t" r="r" b="b"/>
              <a:pathLst>
                <a:path w="329" h="111" extrusionOk="0">
                  <a:moveTo>
                    <a:pt x="56" y="1"/>
                  </a:moveTo>
                  <a:cubicBezTo>
                    <a:pt x="28" y="1"/>
                    <a:pt x="1" y="28"/>
                    <a:pt x="1" y="56"/>
                  </a:cubicBezTo>
                  <a:cubicBezTo>
                    <a:pt x="1" y="97"/>
                    <a:pt x="28" y="110"/>
                    <a:pt x="56" y="110"/>
                  </a:cubicBezTo>
                  <a:lnTo>
                    <a:pt x="274" y="110"/>
                  </a:lnTo>
                  <a:cubicBezTo>
                    <a:pt x="315" y="110"/>
                    <a:pt x="329" y="97"/>
                    <a:pt x="329" y="56"/>
                  </a:cubicBezTo>
                  <a:cubicBezTo>
                    <a:pt x="329" y="28"/>
                    <a:pt x="315" y="1"/>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5"/>
            <p:cNvSpPr/>
            <p:nvPr/>
          </p:nvSpPr>
          <p:spPr>
            <a:xfrm flipH="1">
              <a:off x="8871952" y="-286770"/>
              <a:ext cx="38134" cy="35751"/>
            </a:xfrm>
            <a:custGeom>
              <a:avLst/>
              <a:gdLst/>
              <a:ahLst/>
              <a:cxnLst/>
              <a:rect l="l" t="t" r="r" b="b"/>
              <a:pathLst>
                <a:path w="288" h="270" extrusionOk="0">
                  <a:moveTo>
                    <a:pt x="62" y="0"/>
                  </a:moveTo>
                  <a:cubicBezTo>
                    <a:pt x="45" y="0"/>
                    <a:pt x="28" y="4"/>
                    <a:pt x="14" y="10"/>
                  </a:cubicBezTo>
                  <a:cubicBezTo>
                    <a:pt x="1" y="38"/>
                    <a:pt x="1" y="79"/>
                    <a:pt x="14" y="106"/>
                  </a:cubicBezTo>
                  <a:lnTo>
                    <a:pt x="178" y="256"/>
                  </a:lnTo>
                  <a:cubicBezTo>
                    <a:pt x="192" y="270"/>
                    <a:pt x="206" y="270"/>
                    <a:pt x="219" y="270"/>
                  </a:cubicBezTo>
                  <a:cubicBezTo>
                    <a:pt x="233" y="270"/>
                    <a:pt x="247" y="270"/>
                    <a:pt x="260" y="256"/>
                  </a:cubicBezTo>
                  <a:cubicBezTo>
                    <a:pt x="287" y="229"/>
                    <a:pt x="287" y="202"/>
                    <a:pt x="260" y="174"/>
                  </a:cubicBezTo>
                  <a:lnTo>
                    <a:pt x="110" y="10"/>
                  </a:lnTo>
                  <a:cubicBezTo>
                    <a:pt x="96" y="4"/>
                    <a:pt x="79"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5"/>
            <p:cNvSpPr/>
            <p:nvPr/>
          </p:nvSpPr>
          <p:spPr>
            <a:xfrm flipH="1">
              <a:off x="8483322" y="-240294"/>
              <a:ext cx="43430" cy="20126"/>
            </a:xfrm>
            <a:custGeom>
              <a:avLst/>
              <a:gdLst/>
              <a:ahLst/>
              <a:cxnLst/>
              <a:rect l="l" t="t" r="r" b="b"/>
              <a:pathLst>
                <a:path w="328" h="152" extrusionOk="0">
                  <a:moveTo>
                    <a:pt x="82" y="1"/>
                  </a:moveTo>
                  <a:cubicBezTo>
                    <a:pt x="55" y="1"/>
                    <a:pt x="14" y="14"/>
                    <a:pt x="14" y="55"/>
                  </a:cubicBezTo>
                  <a:cubicBezTo>
                    <a:pt x="0" y="83"/>
                    <a:pt x="28" y="110"/>
                    <a:pt x="55" y="124"/>
                  </a:cubicBezTo>
                  <a:lnTo>
                    <a:pt x="246" y="151"/>
                  </a:lnTo>
                  <a:lnTo>
                    <a:pt x="260" y="151"/>
                  </a:lnTo>
                  <a:cubicBezTo>
                    <a:pt x="287" y="151"/>
                    <a:pt x="314" y="137"/>
                    <a:pt x="314" y="110"/>
                  </a:cubicBezTo>
                  <a:cubicBezTo>
                    <a:pt x="328" y="69"/>
                    <a:pt x="301" y="42"/>
                    <a:pt x="273" y="42"/>
                  </a:cubicBezTo>
                  <a:lnTo>
                    <a:pt x="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5"/>
            <p:cNvSpPr/>
            <p:nvPr/>
          </p:nvSpPr>
          <p:spPr>
            <a:xfrm flipH="1">
              <a:off x="7886684" y="110332"/>
              <a:ext cx="696079" cy="343736"/>
            </a:xfrm>
            <a:custGeom>
              <a:avLst/>
              <a:gdLst/>
              <a:ahLst/>
              <a:cxnLst/>
              <a:rect l="l" t="t" r="r" b="b"/>
              <a:pathLst>
                <a:path w="5257" h="2596" extrusionOk="0">
                  <a:moveTo>
                    <a:pt x="2291" y="1"/>
                  </a:moveTo>
                  <a:cubicBezTo>
                    <a:pt x="2274" y="1"/>
                    <a:pt x="2256" y="1"/>
                    <a:pt x="2239" y="2"/>
                  </a:cubicBezTo>
                  <a:cubicBezTo>
                    <a:pt x="1952" y="15"/>
                    <a:pt x="1693" y="138"/>
                    <a:pt x="1420" y="220"/>
                  </a:cubicBezTo>
                  <a:cubicBezTo>
                    <a:pt x="1188" y="275"/>
                    <a:pt x="874" y="384"/>
                    <a:pt x="669" y="534"/>
                  </a:cubicBezTo>
                  <a:cubicBezTo>
                    <a:pt x="492" y="671"/>
                    <a:pt x="410" y="971"/>
                    <a:pt x="259" y="1135"/>
                  </a:cubicBezTo>
                  <a:cubicBezTo>
                    <a:pt x="82" y="1340"/>
                    <a:pt x="0" y="1626"/>
                    <a:pt x="68" y="1886"/>
                  </a:cubicBezTo>
                  <a:cubicBezTo>
                    <a:pt x="218" y="2418"/>
                    <a:pt x="997" y="2391"/>
                    <a:pt x="1420" y="2405"/>
                  </a:cubicBezTo>
                  <a:cubicBezTo>
                    <a:pt x="1666" y="2405"/>
                    <a:pt x="1830" y="2582"/>
                    <a:pt x="2062" y="2596"/>
                  </a:cubicBezTo>
                  <a:cubicBezTo>
                    <a:pt x="2212" y="2596"/>
                    <a:pt x="2362" y="2527"/>
                    <a:pt x="2499" y="2500"/>
                  </a:cubicBezTo>
                  <a:cubicBezTo>
                    <a:pt x="2533" y="2494"/>
                    <a:pt x="2568" y="2491"/>
                    <a:pt x="2603" y="2491"/>
                  </a:cubicBezTo>
                  <a:cubicBezTo>
                    <a:pt x="2718" y="2491"/>
                    <a:pt x="2831" y="2520"/>
                    <a:pt x="2935" y="2541"/>
                  </a:cubicBezTo>
                  <a:cubicBezTo>
                    <a:pt x="2989" y="2552"/>
                    <a:pt x="3040" y="2556"/>
                    <a:pt x="3090" y="2556"/>
                  </a:cubicBezTo>
                  <a:cubicBezTo>
                    <a:pt x="3295" y="2556"/>
                    <a:pt x="3478" y="2481"/>
                    <a:pt x="3686" y="2459"/>
                  </a:cubicBezTo>
                  <a:cubicBezTo>
                    <a:pt x="3987" y="2432"/>
                    <a:pt x="4273" y="2418"/>
                    <a:pt x="4574" y="2336"/>
                  </a:cubicBezTo>
                  <a:cubicBezTo>
                    <a:pt x="5147" y="2200"/>
                    <a:pt x="5257" y="1613"/>
                    <a:pt x="4956" y="1148"/>
                  </a:cubicBezTo>
                  <a:cubicBezTo>
                    <a:pt x="4847" y="971"/>
                    <a:pt x="4765" y="807"/>
                    <a:pt x="4656" y="643"/>
                  </a:cubicBezTo>
                  <a:cubicBezTo>
                    <a:pt x="4547" y="438"/>
                    <a:pt x="4233" y="288"/>
                    <a:pt x="4028" y="206"/>
                  </a:cubicBezTo>
                  <a:cubicBezTo>
                    <a:pt x="3787" y="119"/>
                    <a:pt x="3600" y="93"/>
                    <a:pt x="3380" y="93"/>
                  </a:cubicBezTo>
                  <a:cubicBezTo>
                    <a:pt x="3325" y="93"/>
                    <a:pt x="3269" y="94"/>
                    <a:pt x="3209" y="97"/>
                  </a:cubicBezTo>
                  <a:cubicBezTo>
                    <a:pt x="3191" y="98"/>
                    <a:pt x="3174" y="98"/>
                    <a:pt x="3157" y="98"/>
                  </a:cubicBezTo>
                  <a:cubicBezTo>
                    <a:pt x="2865" y="98"/>
                    <a:pt x="2583" y="1"/>
                    <a:pt x="2291"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5"/>
            <p:cNvSpPr/>
            <p:nvPr/>
          </p:nvSpPr>
          <p:spPr>
            <a:xfrm flipH="1">
              <a:off x="7984260" y="328547"/>
              <a:ext cx="29130" cy="33367"/>
            </a:xfrm>
            <a:custGeom>
              <a:avLst/>
              <a:gdLst/>
              <a:ahLst/>
              <a:cxnLst/>
              <a:rect l="l" t="t" r="r" b="b"/>
              <a:pathLst>
                <a:path w="220" h="252" extrusionOk="0">
                  <a:moveTo>
                    <a:pt x="138" y="0"/>
                  </a:moveTo>
                  <a:cubicBezTo>
                    <a:pt x="130" y="0"/>
                    <a:pt x="120" y="2"/>
                    <a:pt x="110" y="6"/>
                  </a:cubicBezTo>
                  <a:cubicBezTo>
                    <a:pt x="83" y="6"/>
                    <a:pt x="69" y="47"/>
                    <a:pt x="69" y="74"/>
                  </a:cubicBezTo>
                  <a:cubicBezTo>
                    <a:pt x="83" y="101"/>
                    <a:pt x="69" y="128"/>
                    <a:pt x="42" y="142"/>
                  </a:cubicBezTo>
                  <a:cubicBezTo>
                    <a:pt x="14" y="156"/>
                    <a:pt x="1" y="197"/>
                    <a:pt x="14" y="224"/>
                  </a:cubicBezTo>
                  <a:cubicBezTo>
                    <a:pt x="28" y="251"/>
                    <a:pt x="55" y="251"/>
                    <a:pt x="69" y="251"/>
                  </a:cubicBezTo>
                  <a:lnTo>
                    <a:pt x="96" y="251"/>
                  </a:lnTo>
                  <a:cubicBezTo>
                    <a:pt x="178" y="210"/>
                    <a:pt x="219" y="115"/>
                    <a:pt x="192" y="47"/>
                  </a:cubicBezTo>
                  <a:cubicBezTo>
                    <a:pt x="182" y="16"/>
                    <a:pt x="164" y="0"/>
                    <a:pt x="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5"/>
            <p:cNvSpPr/>
            <p:nvPr/>
          </p:nvSpPr>
          <p:spPr>
            <a:xfrm flipH="1">
              <a:off x="8080126" y="369594"/>
              <a:ext cx="34427" cy="26614"/>
            </a:xfrm>
            <a:custGeom>
              <a:avLst/>
              <a:gdLst/>
              <a:ahLst/>
              <a:cxnLst/>
              <a:rect l="l" t="t" r="r" b="b"/>
              <a:pathLst>
                <a:path w="260" h="201" extrusionOk="0">
                  <a:moveTo>
                    <a:pt x="71" y="1"/>
                  </a:moveTo>
                  <a:cubicBezTo>
                    <a:pt x="53" y="1"/>
                    <a:pt x="36" y="7"/>
                    <a:pt x="28" y="23"/>
                  </a:cubicBezTo>
                  <a:cubicBezTo>
                    <a:pt x="0" y="51"/>
                    <a:pt x="14" y="92"/>
                    <a:pt x="41" y="105"/>
                  </a:cubicBezTo>
                  <a:lnTo>
                    <a:pt x="164" y="187"/>
                  </a:lnTo>
                  <a:cubicBezTo>
                    <a:pt x="164" y="201"/>
                    <a:pt x="178" y="201"/>
                    <a:pt x="191" y="201"/>
                  </a:cubicBezTo>
                  <a:cubicBezTo>
                    <a:pt x="205" y="201"/>
                    <a:pt x="232" y="187"/>
                    <a:pt x="246" y="173"/>
                  </a:cubicBezTo>
                  <a:cubicBezTo>
                    <a:pt x="260" y="146"/>
                    <a:pt x="246" y="105"/>
                    <a:pt x="219" y="92"/>
                  </a:cubicBezTo>
                  <a:lnTo>
                    <a:pt x="109" y="10"/>
                  </a:lnTo>
                  <a:cubicBezTo>
                    <a:pt x="98" y="4"/>
                    <a:pt x="84" y="1"/>
                    <a:pt x="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5"/>
            <p:cNvSpPr/>
            <p:nvPr/>
          </p:nvSpPr>
          <p:spPr>
            <a:xfrm flipH="1">
              <a:off x="8201283" y="405213"/>
              <a:ext cx="23569" cy="32573"/>
            </a:xfrm>
            <a:custGeom>
              <a:avLst/>
              <a:gdLst/>
              <a:ahLst/>
              <a:cxnLst/>
              <a:rect l="l" t="t" r="r" b="b"/>
              <a:pathLst>
                <a:path w="178" h="246" extrusionOk="0">
                  <a:moveTo>
                    <a:pt x="41" y="0"/>
                  </a:moveTo>
                  <a:cubicBezTo>
                    <a:pt x="14" y="14"/>
                    <a:pt x="0" y="55"/>
                    <a:pt x="14" y="82"/>
                  </a:cubicBezTo>
                  <a:lnTo>
                    <a:pt x="41" y="205"/>
                  </a:lnTo>
                  <a:cubicBezTo>
                    <a:pt x="55" y="219"/>
                    <a:pt x="82" y="246"/>
                    <a:pt x="110" y="246"/>
                  </a:cubicBezTo>
                  <a:cubicBezTo>
                    <a:pt x="110" y="246"/>
                    <a:pt x="123" y="246"/>
                    <a:pt x="123" y="232"/>
                  </a:cubicBezTo>
                  <a:cubicBezTo>
                    <a:pt x="151" y="232"/>
                    <a:pt x="178" y="191"/>
                    <a:pt x="164" y="164"/>
                  </a:cubicBezTo>
                  <a:lnTo>
                    <a:pt x="123" y="41"/>
                  </a:lnTo>
                  <a:cubicBezTo>
                    <a:pt x="110" y="14"/>
                    <a:pt x="82" y="0"/>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5"/>
            <p:cNvSpPr/>
            <p:nvPr/>
          </p:nvSpPr>
          <p:spPr>
            <a:xfrm flipH="1">
              <a:off x="8298872" y="389853"/>
              <a:ext cx="38134" cy="33500"/>
            </a:xfrm>
            <a:custGeom>
              <a:avLst/>
              <a:gdLst/>
              <a:ahLst/>
              <a:cxnLst/>
              <a:rect l="l" t="t" r="r" b="b"/>
              <a:pathLst>
                <a:path w="288" h="253" extrusionOk="0">
                  <a:moveTo>
                    <a:pt x="228" y="0"/>
                  </a:moveTo>
                  <a:cubicBezTo>
                    <a:pt x="212" y="0"/>
                    <a:pt x="199" y="7"/>
                    <a:pt x="192" y="20"/>
                  </a:cubicBezTo>
                  <a:lnTo>
                    <a:pt x="28" y="157"/>
                  </a:lnTo>
                  <a:cubicBezTo>
                    <a:pt x="1" y="171"/>
                    <a:pt x="1" y="212"/>
                    <a:pt x="28" y="239"/>
                  </a:cubicBezTo>
                  <a:cubicBezTo>
                    <a:pt x="42" y="253"/>
                    <a:pt x="55" y="253"/>
                    <a:pt x="69" y="253"/>
                  </a:cubicBezTo>
                  <a:cubicBezTo>
                    <a:pt x="83" y="253"/>
                    <a:pt x="96" y="253"/>
                    <a:pt x="110" y="239"/>
                  </a:cubicBezTo>
                  <a:lnTo>
                    <a:pt x="260" y="102"/>
                  </a:lnTo>
                  <a:cubicBezTo>
                    <a:pt x="288" y="89"/>
                    <a:pt x="288" y="48"/>
                    <a:pt x="274" y="20"/>
                  </a:cubicBezTo>
                  <a:cubicBezTo>
                    <a:pt x="260" y="7"/>
                    <a:pt x="243" y="0"/>
                    <a:pt x="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5"/>
            <p:cNvSpPr/>
            <p:nvPr/>
          </p:nvSpPr>
          <p:spPr>
            <a:xfrm flipH="1">
              <a:off x="8353161" y="343642"/>
              <a:ext cx="34427" cy="16419"/>
            </a:xfrm>
            <a:custGeom>
              <a:avLst/>
              <a:gdLst/>
              <a:ahLst/>
              <a:cxnLst/>
              <a:rect l="l" t="t" r="r" b="b"/>
              <a:pathLst>
                <a:path w="260" h="124" extrusionOk="0">
                  <a:moveTo>
                    <a:pt x="55" y="1"/>
                  </a:moveTo>
                  <a:cubicBezTo>
                    <a:pt x="28" y="1"/>
                    <a:pt x="1" y="28"/>
                    <a:pt x="1" y="69"/>
                  </a:cubicBezTo>
                  <a:cubicBezTo>
                    <a:pt x="1" y="96"/>
                    <a:pt x="28" y="124"/>
                    <a:pt x="55" y="124"/>
                  </a:cubicBezTo>
                  <a:lnTo>
                    <a:pt x="192" y="124"/>
                  </a:lnTo>
                  <a:cubicBezTo>
                    <a:pt x="233" y="124"/>
                    <a:pt x="260" y="96"/>
                    <a:pt x="260" y="69"/>
                  </a:cubicBezTo>
                  <a:cubicBezTo>
                    <a:pt x="260" y="28"/>
                    <a:pt x="233" y="1"/>
                    <a:pt x="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5"/>
            <p:cNvSpPr/>
            <p:nvPr/>
          </p:nvSpPr>
          <p:spPr>
            <a:xfrm flipH="1">
              <a:off x="8219292" y="317424"/>
              <a:ext cx="30852" cy="28203"/>
            </a:xfrm>
            <a:custGeom>
              <a:avLst/>
              <a:gdLst/>
              <a:ahLst/>
              <a:cxnLst/>
              <a:rect l="l" t="t" r="r" b="b"/>
              <a:pathLst>
                <a:path w="233" h="213" extrusionOk="0">
                  <a:moveTo>
                    <a:pt x="63" y="1"/>
                  </a:moveTo>
                  <a:cubicBezTo>
                    <a:pt x="48" y="1"/>
                    <a:pt x="34" y="8"/>
                    <a:pt x="28" y="21"/>
                  </a:cubicBezTo>
                  <a:cubicBezTo>
                    <a:pt x="0" y="49"/>
                    <a:pt x="0" y="76"/>
                    <a:pt x="28" y="103"/>
                  </a:cubicBezTo>
                  <a:lnTo>
                    <a:pt x="123" y="199"/>
                  </a:lnTo>
                  <a:cubicBezTo>
                    <a:pt x="137" y="212"/>
                    <a:pt x="150" y="212"/>
                    <a:pt x="164" y="212"/>
                  </a:cubicBezTo>
                  <a:cubicBezTo>
                    <a:pt x="178" y="212"/>
                    <a:pt x="191" y="212"/>
                    <a:pt x="205" y="199"/>
                  </a:cubicBezTo>
                  <a:cubicBezTo>
                    <a:pt x="232" y="172"/>
                    <a:pt x="232" y="144"/>
                    <a:pt x="205" y="117"/>
                  </a:cubicBezTo>
                  <a:lnTo>
                    <a:pt x="109" y="21"/>
                  </a:lnTo>
                  <a:cubicBezTo>
                    <a:pt x="96" y="8"/>
                    <a:pt x="79" y="1"/>
                    <a:pt x="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5"/>
            <p:cNvSpPr/>
            <p:nvPr/>
          </p:nvSpPr>
          <p:spPr>
            <a:xfrm flipH="1">
              <a:off x="8432608" y="325634"/>
              <a:ext cx="34559" cy="19994"/>
            </a:xfrm>
            <a:custGeom>
              <a:avLst/>
              <a:gdLst/>
              <a:ahLst/>
              <a:cxnLst/>
              <a:rect l="l" t="t" r="r" b="b"/>
              <a:pathLst>
                <a:path w="261" h="151" extrusionOk="0">
                  <a:moveTo>
                    <a:pt x="83" y="0"/>
                  </a:moveTo>
                  <a:cubicBezTo>
                    <a:pt x="55" y="0"/>
                    <a:pt x="14" y="14"/>
                    <a:pt x="14" y="55"/>
                  </a:cubicBezTo>
                  <a:cubicBezTo>
                    <a:pt x="1" y="82"/>
                    <a:pt x="28" y="123"/>
                    <a:pt x="55" y="123"/>
                  </a:cubicBezTo>
                  <a:lnTo>
                    <a:pt x="178" y="150"/>
                  </a:lnTo>
                  <a:lnTo>
                    <a:pt x="192" y="150"/>
                  </a:lnTo>
                  <a:cubicBezTo>
                    <a:pt x="219" y="150"/>
                    <a:pt x="247" y="123"/>
                    <a:pt x="247" y="96"/>
                  </a:cubicBezTo>
                  <a:cubicBezTo>
                    <a:pt x="260" y="69"/>
                    <a:pt x="233" y="28"/>
                    <a:pt x="206" y="28"/>
                  </a:cubicBezTo>
                  <a:lnTo>
                    <a:pt x="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5"/>
            <p:cNvSpPr/>
            <p:nvPr/>
          </p:nvSpPr>
          <p:spPr>
            <a:xfrm flipH="1">
              <a:off x="8168710" y="278495"/>
              <a:ext cx="27276" cy="34559"/>
            </a:xfrm>
            <a:custGeom>
              <a:avLst/>
              <a:gdLst/>
              <a:ahLst/>
              <a:cxnLst/>
              <a:rect l="l" t="t" r="r" b="b"/>
              <a:pathLst>
                <a:path w="206" h="261" extrusionOk="0">
                  <a:moveTo>
                    <a:pt x="145" y="0"/>
                  </a:moveTo>
                  <a:cubicBezTo>
                    <a:pt x="133" y="0"/>
                    <a:pt x="120" y="5"/>
                    <a:pt x="110" y="15"/>
                  </a:cubicBezTo>
                  <a:cubicBezTo>
                    <a:pt x="42" y="42"/>
                    <a:pt x="1" y="138"/>
                    <a:pt x="28" y="220"/>
                  </a:cubicBezTo>
                  <a:cubicBezTo>
                    <a:pt x="28" y="247"/>
                    <a:pt x="55" y="261"/>
                    <a:pt x="83" y="261"/>
                  </a:cubicBezTo>
                  <a:lnTo>
                    <a:pt x="96" y="261"/>
                  </a:lnTo>
                  <a:cubicBezTo>
                    <a:pt x="124" y="247"/>
                    <a:pt x="151" y="220"/>
                    <a:pt x="137" y="179"/>
                  </a:cubicBezTo>
                  <a:cubicBezTo>
                    <a:pt x="137" y="152"/>
                    <a:pt x="137" y="124"/>
                    <a:pt x="165" y="111"/>
                  </a:cubicBezTo>
                  <a:cubicBezTo>
                    <a:pt x="192" y="97"/>
                    <a:pt x="206" y="70"/>
                    <a:pt x="192" y="29"/>
                  </a:cubicBezTo>
                  <a:cubicBezTo>
                    <a:pt x="184" y="12"/>
                    <a:pt x="165"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5"/>
            <p:cNvSpPr/>
            <p:nvPr/>
          </p:nvSpPr>
          <p:spPr>
            <a:xfrm flipH="1">
              <a:off x="8363886" y="231489"/>
              <a:ext cx="32705" cy="25555"/>
            </a:xfrm>
            <a:custGeom>
              <a:avLst/>
              <a:gdLst/>
              <a:ahLst/>
              <a:cxnLst/>
              <a:rect l="l" t="t" r="r" b="b"/>
              <a:pathLst>
                <a:path w="247" h="193" extrusionOk="0">
                  <a:moveTo>
                    <a:pt x="61" y="0"/>
                  </a:moveTo>
                  <a:cubicBezTo>
                    <a:pt x="41" y="0"/>
                    <a:pt x="22" y="12"/>
                    <a:pt x="14" y="29"/>
                  </a:cubicBezTo>
                  <a:cubicBezTo>
                    <a:pt x="0" y="56"/>
                    <a:pt x="0" y="97"/>
                    <a:pt x="28" y="111"/>
                  </a:cubicBezTo>
                  <a:lnTo>
                    <a:pt x="150" y="192"/>
                  </a:lnTo>
                  <a:lnTo>
                    <a:pt x="178" y="192"/>
                  </a:lnTo>
                  <a:cubicBezTo>
                    <a:pt x="205" y="192"/>
                    <a:pt x="219" y="192"/>
                    <a:pt x="232" y="165"/>
                  </a:cubicBezTo>
                  <a:cubicBezTo>
                    <a:pt x="246" y="138"/>
                    <a:pt x="246" y="111"/>
                    <a:pt x="219" y="83"/>
                  </a:cubicBezTo>
                  <a:lnTo>
                    <a:pt x="96" y="15"/>
                  </a:lnTo>
                  <a:cubicBezTo>
                    <a:pt x="85" y="5"/>
                    <a:pt x="73" y="0"/>
                    <a:pt x="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5"/>
            <p:cNvSpPr/>
            <p:nvPr/>
          </p:nvSpPr>
          <p:spPr>
            <a:xfrm flipH="1">
              <a:off x="8259148" y="224339"/>
              <a:ext cx="23569" cy="30852"/>
            </a:xfrm>
            <a:custGeom>
              <a:avLst/>
              <a:gdLst/>
              <a:ahLst/>
              <a:cxnLst/>
              <a:rect l="l" t="t" r="r" b="b"/>
              <a:pathLst>
                <a:path w="178" h="233" extrusionOk="0">
                  <a:moveTo>
                    <a:pt x="55" y="1"/>
                  </a:moveTo>
                  <a:cubicBezTo>
                    <a:pt x="14" y="14"/>
                    <a:pt x="0" y="55"/>
                    <a:pt x="14" y="83"/>
                  </a:cubicBezTo>
                  <a:lnTo>
                    <a:pt x="55" y="192"/>
                  </a:lnTo>
                  <a:cubicBezTo>
                    <a:pt x="55" y="219"/>
                    <a:pt x="82" y="233"/>
                    <a:pt x="110" y="233"/>
                  </a:cubicBezTo>
                  <a:lnTo>
                    <a:pt x="123" y="233"/>
                  </a:lnTo>
                  <a:cubicBezTo>
                    <a:pt x="164" y="219"/>
                    <a:pt x="178" y="192"/>
                    <a:pt x="164" y="165"/>
                  </a:cubicBezTo>
                  <a:lnTo>
                    <a:pt x="123" y="42"/>
                  </a:lnTo>
                  <a:cubicBezTo>
                    <a:pt x="110" y="14"/>
                    <a:pt x="82"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5"/>
            <p:cNvSpPr/>
            <p:nvPr/>
          </p:nvSpPr>
          <p:spPr>
            <a:xfrm flipH="1">
              <a:off x="8139712" y="203285"/>
              <a:ext cx="39988" cy="33897"/>
            </a:xfrm>
            <a:custGeom>
              <a:avLst/>
              <a:gdLst/>
              <a:ahLst/>
              <a:cxnLst/>
              <a:rect l="l" t="t" r="r" b="b"/>
              <a:pathLst>
                <a:path w="302" h="256" extrusionOk="0">
                  <a:moveTo>
                    <a:pt x="226" y="1"/>
                  </a:moveTo>
                  <a:cubicBezTo>
                    <a:pt x="214" y="1"/>
                    <a:pt x="203" y="4"/>
                    <a:pt x="192" y="10"/>
                  </a:cubicBezTo>
                  <a:lnTo>
                    <a:pt x="28" y="146"/>
                  </a:lnTo>
                  <a:cubicBezTo>
                    <a:pt x="14" y="173"/>
                    <a:pt x="1" y="214"/>
                    <a:pt x="28" y="228"/>
                  </a:cubicBezTo>
                  <a:cubicBezTo>
                    <a:pt x="42" y="242"/>
                    <a:pt x="55" y="255"/>
                    <a:pt x="69" y="255"/>
                  </a:cubicBezTo>
                  <a:cubicBezTo>
                    <a:pt x="83" y="255"/>
                    <a:pt x="96" y="255"/>
                    <a:pt x="110" y="242"/>
                  </a:cubicBezTo>
                  <a:lnTo>
                    <a:pt x="274" y="105"/>
                  </a:lnTo>
                  <a:cubicBezTo>
                    <a:pt x="287" y="78"/>
                    <a:pt x="301" y="51"/>
                    <a:pt x="274" y="23"/>
                  </a:cubicBezTo>
                  <a:cubicBezTo>
                    <a:pt x="258" y="7"/>
                    <a:pt x="242" y="1"/>
                    <a:pt x="2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5"/>
            <p:cNvSpPr/>
            <p:nvPr/>
          </p:nvSpPr>
          <p:spPr>
            <a:xfrm flipH="1">
              <a:off x="8047553" y="244200"/>
              <a:ext cx="34559" cy="16419"/>
            </a:xfrm>
            <a:custGeom>
              <a:avLst/>
              <a:gdLst/>
              <a:ahLst/>
              <a:cxnLst/>
              <a:rect l="l" t="t" r="r" b="b"/>
              <a:pathLst>
                <a:path w="261" h="124" extrusionOk="0">
                  <a:moveTo>
                    <a:pt x="56" y="1"/>
                  </a:moveTo>
                  <a:cubicBezTo>
                    <a:pt x="28" y="1"/>
                    <a:pt x="1" y="28"/>
                    <a:pt x="1" y="56"/>
                  </a:cubicBezTo>
                  <a:cubicBezTo>
                    <a:pt x="1" y="96"/>
                    <a:pt x="28" y="124"/>
                    <a:pt x="56" y="124"/>
                  </a:cubicBezTo>
                  <a:lnTo>
                    <a:pt x="192" y="124"/>
                  </a:lnTo>
                  <a:cubicBezTo>
                    <a:pt x="233" y="124"/>
                    <a:pt x="260" y="96"/>
                    <a:pt x="260" y="56"/>
                  </a:cubicBezTo>
                  <a:cubicBezTo>
                    <a:pt x="260" y="28"/>
                    <a:pt x="233" y="1"/>
                    <a:pt x="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5"/>
            <p:cNvSpPr/>
            <p:nvPr/>
          </p:nvSpPr>
          <p:spPr>
            <a:xfrm flipH="1">
              <a:off x="8324162" y="283129"/>
              <a:ext cx="29130" cy="29925"/>
            </a:xfrm>
            <a:custGeom>
              <a:avLst/>
              <a:gdLst/>
              <a:ahLst/>
              <a:cxnLst/>
              <a:rect l="l" t="t" r="r" b="b"/>
              <a:pathLst>
                <a:path w="220" h="226" extrusionOk="0">
                  <a:moveTo>
                    <a:pt x="62" y="0"/>
                  </a:moveTo>
                  <a:cubicBezTo>
                    <a:pt x="45" y="0"/>
                    <a:pt x="28" y="7"/>
                    <a:pt x="15" y="21"/>
                  </a:cubicBezTo>
                  <a:cubicBezTo>
                    <a:pt x="1" y="48"/>
                    <a:pt x="1" y="89"/>
                    <a:pt x="15" y="103"/>
                  </a:cubicBezTo>
                  <a:lnTo>
                    <a:pt x="124" y="212"/>
                  </a:lnTo>
                  <a:cubicBezTo>
                    <a:pt x="124" y="212"/>
                    <a:pt x="151" y="226"/>
                    <a:pt x="165" y="226"/>
                  </a:cubicBezTo>
                  <a:cubicBezTo>
                    <a:pt x="178" y="226"/>
                    <a:pt x="192" y="212"/>
                    <a:pt x="206" y="212"/>
                  </a:cubicBezTo>
                  <a:cubicBezTo>
                    <a:pt x="219" y="185"/>
                    <a:pt x="219" y="144"/>
                    <a:pt x="206" y="117"/>
                  </a:cubicBezTo>
                  <a:lnTo>
                    <a:pt x="110" y="21"/>
                  </a:lnTo>
                  <a:cubicBezTo>
                    <a:pt x="97" y="7"/>
                    <a:pt x="79"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5"/>
            <p:cNvSpPr/>
            <p:nvPr/>
          </p:nvSpPr>
          <p:spPr>
            <a:xfrm flipH="1">
              <a:off x="8080126" y="312525"/>
              <a:ext cx="32705" cy="18670"/>
            </a:xfrm>
            <a:custGeom>
              <a:avLst/>
              <a:gdLst/>
              <a:ahLst/>
              <a:cxnLst/>
              <a:rect l="l" t="t" r="r" b="b"/>
              <a:pathLst>
                <a:path w="247" h="141" extrusionOk="0">
                  <a:moveTo>
                    <a:pt x="62" y="0"/>
                  </a:moveTo>
                  <a:cubicBezTo>
                    <a:pt x="33" y="0"/>
                    <a:pt x="15" y="22"/>
                    <a:pt x="15" y="45"/>
                  </a:cubicBezTo>
                  <a:cubicBezTo>
                    <a:pt x="1" y="86"/>
                    <a:pt x="28" y="113"/>
                    <a:pt x="55" y="127"/>
                  </a:cubicBezTo>
                  <a:lnTo>
                    <a:pt x="178" y="140"/>
                  </a:lnTo>
                  <a:lnTo>
                    <a:pt x="192" y="140"/>
                  </a:lnTo>
                  <a:cubicBezTo>
                    <a:pt x="219" y="140"/>
                    <a:pt x="247" y="127"/>
                    <a:pt x="247" y="99"/>
                  </a:cubicBezTo>
                  <a:cubicBezTo>
                    <a:pt x="247" y="58"/>
                    <a:pt x="233" y="31"/>
                    <a:pt x="192" y="31"/>
                  </a:cubicBezTo>
                  <a:lnTo>
                    <a:pt x="83" y="4"/>
                  </a:lnTo>
                  <a:cubicBezTo>
                    <a:pt x="75" y="1"/>
                    <a:pt x="68"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5"/>
            <p:cNvSpPr/>
            <p:nvPr/>
          </p:nvSpPr>
          <p:spPr>
            <a:xfrm flipH="1">
              <a:off x="7915538" y="428120"/>
              <a:ext cx="52567" cy="29527"/>
            </a:xfrm>
            <a:custGeom>
              <a:avLst/>
              <a:gdLst/>
              <a:ahLst/>
              <a:cxnLst/>
              <a:rect l="l" t="t" r="r" b="b"/>
              <a:pathLst>
                <a:path w="397" h="223" extrusionOk="0">
                  <a:moveTo>
                    <a:pt x="330" y="1"/>
                  </a:moveTo>
                  <a:cubicBezTo>
                    <a:pt x="325" y="1"/>
                    <a:pt x="319" y="2"/>
                    <a:pt x="314" y="5"/>
                  </a:cubicBezTo>
                  <a:lnTo>
                    <a:pt x="41" y="114"/>
                  </a:lnTo>
                  <a:cubicBezTo>
                    <a:pt x="14" y="127"/>
                    <a:pt x="0" y="155"/>
                    <a:pt x="0" y="196"/>
                  </a:cubicBezTo>
                  <a:cubicBezTo>
                    <a:pt x="14" y="209"/>
                    <a:pt x="41" y="223"/>
                    <a:pt x="68" y="223"/>
                  </a:cubicBezTo>
                  <a:lnTo>
                    <a:pt x="82" y="223"/>
                  </a:lnTo>
                  <a:lnTo>
                    <a:pt x="355" y="114"/>
                  </a:lnTo>
                  <a:cubicBezTo>
                    <a:pt x="382" y="114"/>
                    <a:pt x="396" y="73"/>
                    <a:pt x="396" y="46"/>
                  </a:cubicBezTo>
                  <a:cubicBezTo>
                    <a:pt x="385" y="23"/>
                    <a:pt x="356" y="1"/>
                    <a:pt x="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5"/>
            <p:cNvSpPr/>
            <p:nvPr/>
          </p:nvSpPr>
          <p:spPr>
            <a:xfrm flipH="1">
              <a:off x="7595644" y="825488"/>
              <a:ext cx="858811" cy="508984"/>
            </a:xfrm>
            <a:custGeom>
              <a:avLst/>
              <a:gdLst/>
              <a:ahLst/>
              <a:cxnLst/>
              <a:rect l="l" t="t" r="r" b="b"/>
              <a:pathLst>
                <a:path w="6486" h="3844" extrusionOk="0">
                  <a:moveTo>
                    <a:pt x="3076" y="0"/>
                  </a:moveTo>
                  <a:cubicBezTo>
                    <a:pt x="2888" y="0"/>
                    <a:pt x="2704" y="35"/>
                    <a:pt x="2554" y="130"/>
                  </a:cubicBezTo>
                  <a:cubicBezTo>
                    <a:pt x="2417" y="226"/>
                    <a:pt x="2294" y="294"/>
                    <a:pt x="2130" y="294"/>
                  </a:cubicBezTo>
                  <a:cubicBezTo>
                    <a:pt x="2085" y="294"/>
                    <a:pt x="2036" y="291"/>
                    <a:pt x="1987" y="291"/>
                  </a:cubicBezTo>
                  <a:cubicBezTo>
                    <a:pt x="1889" y="291"/>
                    <a:pt x="1789" y="303"/>
                    <a:pt x="1707" y="376"/>
                  </a:cubicBezTo>
                  <a:cubicBezTo>
                    <a:pt x="1611" y="444"/>
                    <a:pt x="1571" y="567"/>
                    <a:pt x="1502" y="663"/>
                  </a:cubicBezTo>
                  <a:cubicBezTo>
                    <a:pt x="1393" y="813"/>
                    <a:pt x="1202" y="895"/>
                    <a:pt x="1065" y="1004"/>
                  </a:cubicBezTo>
                  <a:cubicBezTo>
                    <a:pt x="942" y="1113"/>
                    <a:pt x="820" y="1168"/>
                    <a:pt x="683" y="1250"/>
                  </a:cubicBezTo>
                  <a:cubicBezTo>
                    <a:pt x="506" y="1345"/>
                    <a:pt x="396" y="1523"/>
                    <a:pt x="314" y="1700"/>
                  </a:cubicBezTo>
                  <a:cubicBezTo>
                    <a:pt x="151" y="2014"/>
                    <a:pt x="0" y="2465"/>
                    <a:pt x="164" y="2820"/>
                  </a:cubicBezTo>
                  <a:cubicBezTo>
                    <a:pt x="273" y="3038"/>
                    <a:pt x="656" y="3229"/>
                    <a:pt x="874" y="3325"/>
                  </a:cubicBezTo>
                  <a:cubicBezTo>
                    <a:pt x="1052" y="3407"/>
                    <a:pt x="1229" y="3434"/>
                    <a:pt x="1420" y="3475"/>
                  </a:cubicBezTo>
                  <a:cubicBezTo>
                    <a:pt x="1598" y="3516"/>
                    <a:pt x="1680" y="3707"/>
                    <a:pt x="1857" y="3735"/>
                  </a:cubicBezTo>
                  <a:cubicBezTo>
                    <a:pt x="2067" y="3771"/>
                    <a:pt x="2379" y="3844"/>
                    <a:pt x="2649" y="3844"/>
                  </a:cubicBezTo>
                  <a:cubicBezTo>
                    <a:pt x="2784" y="3844"/>
                    <a:pt x="2909" y="3826"/>
                    <a:pt x="3004" y="3776"/>
                  </a:cubicBezTo>
                  <a:cubicBezTo>
                    <a:pt x="3108" y="3729"/>
                    <a:pt x="3212" y="3644"/>
                    <a:pt x="3333" y="3644"/>
                  </a:cubicBezTo>
                  <a:cubicBezTo>
                    <a:pt x="3355" y="3644"/>
                    <a:pt x="3377" y="3646"/>
                    <a:pt x="3400" y="3653"/>
                  </a:cubicBezTo>
                  <a:cubicBezTo>
                    <a:pt x="3605" y="3721"/>
                    <a:pt x="3700" y="3830"/>
                    <a:pt x="3933" y="3830"/>
                  </a:cubicBezTo>
                  <a:cubicBezTo>
                    <a:pt x="4301" y="3803"/>
                    <a:pt x="4615" y="3694"/>
                    <a:pt x="4957" y="3571"/>
                  </a:cubicBezTo>
                  <a:cubicBezTo>
                    <a:pt x="5091" y="3522"/>
                    <a:pt x="5214" y="3473"/>
                    <a:pt x="5356" y="3473"/>
                  </a:cubicBezTo>
                  <a:cubicBezTo>
                    <a:pt x="5373" y="3473"/>
                    <a:pt x="5390" y="3474"/>
                    <a:pt x="5407" y="3475"/>
                  </a:cubicBezTo>
                  <a:cubicBezTo>
                    <a:pt x="5480" y="3485"/>
                    <a:pt x="5543" y="3493"/>
                    <a:pt x="5602" y="3493"/>
                  </a:cubicBezTo>
                  <a:cubicBezTo>
                    <a:pt x="5707" y="3493"/>
                    <a:pt x="5798" y="3467"/>
                    <a:pt x="5912" y="3380"/>
                  </a:cubicBezTo>
                  <a:cubicBezTo>
                    <a:pt x="6172" y="3188"/>
                    <a:pt x="6431" y="2915"/>
                    <a:pt x="6458" y="2574"/>
                  </a:cubicBezTo>
                  <a:cubicBezTo>
                    <a:pt x="6486" y="2205"/>
                    <a:pt x="6281" y="1932"/>
                    <a:pt x="6267" y="1591"/>
                  </a:cubicBezTo>
                  <a:cubicBezTo>
                    <a:pt x="6254" y="1263"/>
                    <a:pt x="5981" y="1004"/>
                    <a:pt x="5721" y="826"/>
                  </a:cubicBezTo>
                  <a:cubicBezTo>
                    <a:pt x="5421" y="608"/>
                    <a:pt x="5038" y="349"/>
                    <a:pt x="4670" y="280"/>
                  </a:cubicBezTo>
                  <a:cubicBezTo>
                    <a:pt x="4328" y="212"/>
                    <a:pt x="3960" y="171"/>
                    <a:pt x="3619" y="76"/>
                  </a:cubicBezTo>
                  <a:cubicBezTo>
                    <a:pt x="3455" y="35"/>
                    <a:pt x="3264" y="0"/>
                    <a:pt x="3076"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5"/>
            <p:cNvSpPr/>
            <p:nvPr/>
          </p:nvSpPr>
          <p:spPr>
            <a:xfrm flipH="1">
              <a:off x="7803518" y="1104744"/>
              <a:ext cx="68853" cy="60644"/>
            </a:xfrm>
            <a:custGeom>
              <a:avLst/>
              <a:gdLst/>
              <a:ahLst/>
              <a:cxnLst/>
              <a:rect l="l" t="t" r="r" b="b"/>
              <a:pathLst>
                <a:path w="520" h="458" extrusionOk="0">
                  <a:moveTo>
                    <a:pt x="328" y="1"/>
                  </a:moveTo>
                  <a:cubicBezTo>
                    <a:pt x="247" y="1"/>
                    <a:pt x="165" y="42"/>
                    <a:pt x="96" y="96"/>
                  </a:cubicBezTo>
                  <a:cubicBezTo>
                    <a:pt x="42" y="151"/>
                    <a:pt x="1" y="219"/>
                    <a:pt x="14" y="301"/>
                  </a:cubicBezTo>
                  <a:cubicBezTo>
                    <a:pt x="28" y="342"/>
                    <a:pt x="55" y="370"/>
                    <a:pt x="83" y="397"/>
                  </a:cubicBezTo>
                  <a:cubicBezTo>
                    <a:pt x="137" y="433"/>
                    <a:pt x="204" y="458"/>
                    <a:pt x="271" y="458"/>
                  </a:cubicBezTo>
                  <a:cubicBezTo>
                    <a:pt x="304" y="458"/>
                    <a:pt x="338" y="451"/>
                    <a:pt x="369" y="438"/>
                  </a:cubicBezTo>
                  <a:cubicBezTo>
                    <a:pt x="451" y="397"/>
                    <a:pt x="520" y="301"/>
                    <a:pt x="506" y="192"/>
                  </a:cubicBezTo>
                  <a:cubicBezTo>
                    <a:pt x="506" y="96"/>
                    <a:pt x="424" y="15"/>
                    <a:pt x="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5"/>
            <p:cNvSpPr/>
            <p:nvPr/>
          </p:nvSpPr>
          <p:spPr>
            <a:xfrm flipH="1">
              <a:off x="7857806" y="1088590"/>
              <a:ext cx="43430" cy="22510"/>
            </a:xfrm>
            <a:custGeom>
              <a:avLst/>
              <a:gdLst/>
              <a:ahLst/>
              <a:cxnLst/>
              <a:rect l="l" t="t" r="r" b="b"/>
              <a:pathLst>
                <a:path w="328" h="170" extrusionOk="0">
                  <a:moveTo>
                    <a:pt x="191" y="0"/>
                  </a:moveTo>
                  <a:cubicBezTo>
                    <a:pt x="123" y="14"/>
                    <a:pt x="69" y="27"/>
                    <a:pt x="14" y="55"/>
                  </a:cubicBezTo>
                  <a:cubicBezTo>
                    <a:pt x="0" y="82"/>
                    <a:pt x="0" y="96"/>
                    <a:pt x="14" y="123"/>
                  </a:cubicBezTo>
                  <a:cubicBezTo>
                    <a:pt x="28" y="137"/>
                    <a:pt x="55" y="137"/>
                    <a:pt x="69" y="150"/>
                  </a:cubicBezTo>
                  <a:cubicBezTo>
                    <a:pt x="107" y="160"/>
                    <a:pt x="153" y="169"/>
                    <a:pt x="195" y="169"/>
                  </a:cubicBezTo>
                  <a:cubicBezTo>
                    <a:pt x="213" y="169"/>
                    <a:pt x="230" y="168"/>
                    <a:pt x="246" y="164"/>
                  </a:cubicBezTo>
                  <a:cubicBezTo>
                    <a:pt x="301" y="137"/>
                    <a:pt x="328" y="55"/>
                    <a:pt x="273" y="14"/>
                  </a:cubicBezTo>
                  <a:cubicBezTo>
                    <a:pt x="246" y="0"/>
                    <a:pt x="219" y="0"/>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5"/>
            <p:cNvSpPr/>
            <p:nvPr/>
          </p:nvSpPr>
          <p:spPr>
            <a:xfrm flipH="1">
              <a:off x="7843241" y="1029269"/>
              <a:ext cx="47138" cy="38399"/>
            </a:xfrm>
            <a:custGeom>
              <a:avLst/>
              <a:gdLst/>
              <a:ahLst/>
              <a:cxnLst/>
              <a:rect l="l" t="t" r="r" b="b"/>
              <a:pathLst>
                <a:path w="356" h="290" extrusionOk="0">
                  <a:moveTo>
                    <a:pt x="217" y="0"/>
                  </a:moveTo>
                  <a:cubicBezTo>
                    <a:pt x="164" y="0"/>
                    <a:pt x="112" y="26"/>
                    <a:pt x="82" y="66"/>
                  </a:cubicBezTo>
                  <a:cubicBezTo>
                    <a:pt x="28" y="120"/>
                    <a:pt x="0" y="202"/>
                    <a:pt x="55" y="257"/>
                  </a:cubicBezTo>
                  <a:cubicBezTo>
                    <a:pt x="75" y="277"/>
                    <a:pt x="102" y="290"/>
                    <a:pt x="131" y="290"/>
                  </a:cubicBezTo>
                  <a:cubicBezTo>
                    <a:pt x="142" y="290"/>
                    <a:pt x="153" y="288"/>
                    <a:pt x="164" y="284"/>
                  </a:cubicBezTo>
                  <a:cubicBezTo>
                    <a:pt x="232" y="271"/>
                    <a:pt x="301" y="243"/>
                    <a:pt x="328" y="175"/>
                  </a:cubicBezTo>
                  <a:cubicBezTo>
                    <a:pt x="355" y="120"/>
                    <a:pt x="328" y="38"/>
                    <a:pt x="273" y="11"/>
                  </a:cubicBezTo>
                  <a:cubicBezTo>
                    <a:pt x="255" y="4"/>
                    <a:pt x="236"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5"/>
            <p:cNvSpPr/>
            <p:nvPr/>
          </p:nvSpPr>
          <p:spPr>
            <a:xfrm flipH="1">
              <a:off x="7919246" y="1083161"/>
              <a:ext cx="61571" cy="70575"/>
            </a:xfrm>
            <a:custGeom>
              <a:avLst/>
              <a:gdLst/>
              <a:ahLst/>
              <a:cxnLst/>
              <a:rect l="l" t="t" r="r" b="b"/>
              <a:pathLst>
                <a:path w="465" h="533" extrusionOk="0">
                  <a:moveTo>
                    <a:pt x="260" y="0"/>
                  </a:moveTo>
                  <a:cubicBezTo>
                    <a:pt x="205" y="41"/>
                    <a:pt x="1" y="191"/>
                    <a:pt x="1" y="259"/>
                  </a:cubicBezTo>
                  <a:cubicBezTo>
                    <a:pt x="1" y="328"/>
                    <a:pt x="28" y="410"/>
                    <a:pt x="82" y="464"/>
                  </a:cubicBezTo>
                  <a:cubicBezTo>
                    <a:pt x="123" y="505"/>
                    <a:pt x="192" y="533"/>
                    <a:pt x="260" y="533"/>
                  </a:cubicBezTo>
                  <a:cubicBezTo>
                    <a:pt x="328" y="533"/>
                    <a:pt x="397" y="505"/>
                    <a:pt x="424" y="437"/>
                  </a:cubicBezTo>
                  <a:cubicBezTo>
                    <a:pt x="465" y="382"/>
                    <a:pt x="465" y="300"/>
                    <a:pt x="451" y="232"/>
                  </a:cubicBezTo>
                  <a:cubicBezTo>
                    <a:pt x="424" y="137"/>
                    <a:pt x="369" y="27"/>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5"/>
            <p:cNvSpPr/>
            <p:nvPr/>
          </p:nvSpPr>
          <p:spPr>
            <a:xfrm flipH="1">
              <a:off x="7931824" y="1019736"/>
              <a:ext cx="21715" cy="30984"/>
            </a:xfrm>
            <a:custGeom>
              <a:avLst/>
              <a:gdLst/>
              <a:ahLst/>
              <a:cxnLst/>
              <a:rect l="l" t="t" r="r" b="b"/>
              <a:pathLst>
                <a:path w="164" h="234" extrusionOk="0">
                  <a:moveTo>
                    <a:pt x="38" y="1"/>
                  </a:moveTo>
                  <a:cubicBezTo>
                    <a:pt x="12" y="1"/>
                    <a:pt x="0" y="206"/>
                    <a:pt x="27" y="220"/>
                  </a:cubicBezTo>
                  <a:cubicBezTo>
                    <a:pt x="40" y="229"/>
                    <a:pt x="54" y="234"/>
                    <a:pt x="69" y="234"/>
                  </a:cubicBezTo>
                  <a:cubicBezTo>
                    <a:pt x="116" y="234"/>
                    <a:pt x="163" y="190"/>
                    <a:pt x="163" y="138"/>
                  </a:cubicBezTo>
                  <a:cubicBezTo>
                    <a:pt x="163" y="69"/>
                    <a:pt x="109" y="15"/>
                    <a:pt x="40" y="1"/>
                  </a:cubicBezTo>
                  <a:cubicBezTo>
                    <a:pt x="39" y="1"/>
                    <a:pt x="39" y="1"/>
                    <a:pt x="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5"/>
            <p:cNvSpPr/>
            <p:nvPr/>
          </p:nvSpPr>
          <p:spPr>
            <a:xfrm flipH="1">
              <a:off x="7977110" y="1046880"/>
              <a:ext cx="65146" cy="48992"/>
            </a:xfrm>
            <a:custGeom>
              <a:avLst/>
              <a:gdLst/>
              <a:ahLst/>
              <a:cxnLst/>
              <a:rect l="l" t="t" r="r" b="b"/>
              <a:pathLst>
                <a:path w="492" h="370" extrusionOk="0">
                  <a:moveTo>
                    <a:pt x="355" y="1"/>
                  </a:moveTo>
                  <a:cubicBezTo>
                    <a:pt x="328" y="1"/>
                    <a:pt x="301" y="1"/>
                    <a:pt x="273" y="15"/>
                  </a:cubicBezTo>
                  <a:cubicBezTo>
                    <a:pt x="205" y="15"/>
                    <a:pt x="137" y="42"/>
                    <a:pt x="82" y="83"/>
                  </a:cubicBezTo>
                  <a:cubicBezTo>
                    <a:pt x="41" y="124"/>
                    <a:pt x="0" y="192"/>
                    <a:pt x="14" y="260"/>
                  </a:cubicBezTo>
                  <a:cubicBezTo>
                    <a:pt x="41" y="342"/>
                    <a:pt x="151" y="370"/>
                    <a:pt x="246" y="370"/>
                  </a:cubicBezTo>
                  <a:cubicBezTo>
                    <a:pt x="328" y="356"/>
                    <a:pt x="424" y="301"/>
                    <a:pt x="465" y="219"/>
                  </a:cubicBezTo>
                  <a:cubicBezTo>
                    <a:pt x="492" y="138"/>
                    <a:pt x="451" y="28"/>
                    <a:pt x="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5"/>
            <p:cNvSpPr/>
            <p:nvPr/>
          </p:nvSpPr>
          <p:spPr>
            <a:xfrm flipH="1">
              <a:off x="8024116" y="1015763"/>
              <a:ext cx="21715" cy="22112"/>
            </a:xfrm>
            <a:custGeom>
              <a:avLst/>
              <a:gdLst/>
              <a:ahLst/>
              <a:cxnLst/>
              <a:rect l="l" t="t" r="r" b="b"/>
              <a:pathLst>
                <a:path w="164" h="167" extrusionOk="0">
                  <a:moveTo>
                    <a:pt x="84" y="0"/>
                  </a:moveTo>
                  <a:cubicBezTo>
                    <a:pt x="79" y="0"/>
                    <a:pt x="73" y="1"/>
                    <a:pt x="68" y="4"/>
                  </a:cubicBezTo>
                  <a:cubicBezTo>
                    <a:pt x="55" y="4"/>
                    <a:pt x="41" y="18"/>
                    <a:pt x="41" y="31"/>
                  </a:cubicBezTo>
                  <a:cubicBezTo>
                    <a:pt x="14" y="58"/>
                    <a:pt x="0" y="113"/>
                    <a:pt x="41" y="140"/>
                  </a:cubicBezTo>
                  <a:cubicBezTo>
                    <a:pt x="53" y="159"/>
                    <a:pt x="71" y="166"/>
                    <a:pt x="90" y="166"/>
                  </a:cubicBezTo>
                  <a:cubicBezTo>
                    <a:pt x="112" y="166"/>
                    <a:pt x="135" y="155"/>
                    <a:pt x="150" y="140"/>
                  </a:cubicBezTo>
                  <a:cubicBezTo>
                    <a:pt x="164" y="99"/>
                    <a:pt x="164" y="72"/>
                    <a:pt x="150" y="45"/>
                  </a:cubicBezTo>
                  <a:cubicBezTo>
                    <a:pt x="139" y="23"/>
                    <a:pt x="110" y="0"/>
                    <a:pt x="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5"/>
            <p:cNvSpPr/>
            <p:nvPr/>
          </p:nvSpPr>
          <p:spPr>
            <a:xfrm flipH="1">
              <a:off x="8045700" y="1070449"/>
              <a:ext cx="72561" cy="80373"/>
            </a:xfrm>
            <a:custGeom>
              <a:avLst/>
              <a:gdLst/>
              <a:ahLst/>
              <a:cxnLst/>
              <a:rect l="l" t="t" r="r" b="b"/>
              <a:pathLst>
                <a:path w="548" h="607" extrusionOk="0">
                  <a:moveTo>
                    <a:pt x="206" y="0"/>
                  </a:moveTo>
                  <a:cubicBezTo>
                    <a:pt x="165" y="14"/>
                    <a:pt x="124" y="41"/>
                    <a:pt x="110" y="82"/>
                  </a:cubicBezTo>
                  <a:cubicBezTo>
                    <a:pt x="56" y="110"/>
                    <a:pt x="28" y="164"/>
                    <a:pt x="28" y="233"/>
                  </a:cubicBezTo>
                  <a:cubicBezTo>
                    <a:pt x="1" y="369"/>
                    <a:pt x="83" y="506"/>
                    <a:pt x="192" y="574"/>
                  </a:cubicBezTo>
                  <a:cubicBezTo>
                    <a:pt x="232" y="594"/>
                    <a:pt x="279" y="607"/>
                    <a:pt x="323" y="607"/>
                  </a:cubicBezTo>
                  <a:cubicBezTo>
                    <a:pt x="339" y="607"/>
                    <a:pt x="355" y="605"/>
                    <a:pt x="370" y="601"/>
                  </a:cubicBezTo>
                  <a:cubicBezTo>
                    <a:pt x="438" y="588"/>
                    <a:pt x="492" y="560"/>
                    <a:pt x="520" y="506"/>
                  </a:cubicBezTo>
                  <a:cubicBezTo>
                    <a:pt x="533" y="465"/>
                    <a:pt x="547" y="424"/>
                    <a:pt x="547" y="383"/>
                  </a:cubicBezTo>
                  <a:cubicBezTo>
                    <a:pt x="547" y="233"/>
                    <a:pt x="465" y="96"/>
                    <a:pt x="329" y="28"/>
                  </a:cubicBezTo>
                  <a:cubicBezTo>
                    <a:pt x="288" y="14"/>
                    <a:pt x="247"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5"/>
            <p:cNvSpPr/>
            <p:nvPr/>
          </p:nvSpPr>
          <p:spPr>
            <a:xfrm flipH="1">
              <a:off x="8009550" y="1110173"/>
              <a:ext cx="21848" cy="28733"/>
            </a:xfrm>
            <a:custGeom>
              <a:avLst/>
              <a:gdLst/>
              <a:ahLst/>
              <a:cxnLst/>
              <a:rect l="l" t="t" r="r" b="b"/>
              <a:pathLst>
                <a:path w="165" h="217" extrusionOk="0">
                  <a:moveTo>
                    <a:pt x="82" y="1"/>
                  </a:moveTo>
                  <a:cubicBezTo>
                    <a:pt x="55" y="1"/>
                    <a:pt x="41" y="28"/>
                    <a:pt x="28" y="55"/>
                  </a:cubicBezTo>
                  <a:cubicBezTo>
                    <a:pt x="14" y="83"/>
                    <a:pt x="14" y="110"/>
                    <a:pt x="0" y="124"/>
                  </a:cubicBezTo>
                  <a:cubicBezTo>
                    <a:pt x="0" y="151"/>
                    <a:pt x="0" y="165"/>
                    <a:pt x="14" y="192"/>
                  </a:cubicBezTo>
                  <a:cubicBezTo>
                    <a:pt x="25" y="209"/>
                    <a:pt x="44" y="217"/>
                    <a:pt x="64" y="217"/>
                  </a:cubicBezTo>
                  <a:cubicBezTo>
                    <a:pt x="91" y="217"/>
                    <a:pt x="121" y="202"/>
                    <a:pt x="137" y="178"/>
                  </a:cubicBezTo>
                  <a:cubicBezTo>
                    <a:pt x="164" y="137"/>
                    <a:pt x="150" y="83"/>
                    <a:pt x="123" y="42"/>
                  </a:cubicBezTo>
                  <a:cubicBezTo>
                    <a:pt x="109" y="28"/>
                    <a:pt x="96" y="14"/>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5"/>
            <p:cNvSpPr/>
            <p:nvPr/>
          </p:nvSpPr>
          <p:spPr>
            <a:xfrm flipH="1">
              <a:off x="7955394" y="962004"/>
              <a:ext cx="47138" cy="45946"/>
            </a:xfrm>
            <a:custGeom>
              <a:avLst/>
              <a:gdLst/>
              <a:ahLst/>
              <a:cxnLst/>
              <a:rect l="l" t="t" r="r" b="b"/>
              <a:pathLst>
                <a:path w="356" h="347" extrusionOk="0">
                  <a:moveTo>
                    <a:pt x="217" y="0"/>
                  </a:moveTo>
                  <a:cubicBezTo>
                    <a:pt x="192" y="0"/>
                    <a:pt x="165" y="7"/>
                    <a:pt x="137" y="14"/>
                  </a:cubicBezTo>
                  <a:cubicBezTo>
                    <a:pt x="110" y="28"/>
                    <a:pt x="83" y="28"/>
                    <a:pt x="69" y="41"/>
                  </a:cubicBezTo>
                  <a:cubicBezTo>
                    <a:pt x="55" y="41"/>
                    <a:pt x="28" y="41"/>
                    <a:pt x="28" y="55"/>
                  </a:cubicBezTo>
                  <a:cubicBezTo>
                    <a:pt x="1" y="82"/>
                    <a:pt x="1" y="123"/>
                    <a:pt x="1" y="150"/>
                  </a:cubicBezTo>
                  <a:cubicBezTo>
                    <a:pt x="1" y="191"/>
                    <a:pt x="1" y="232"/>
                    <a:pt x="14" y="260"/>
                  </a:cubicBezTo>
                  <a:cubicBezTo>
                    <a:pt x="43" y="316"/>
                    <a:pt x="103" y="347"/>
                    <a:pt x="161" y="347"/>
                  </a:cubicBezTo>
                  <a:cubicBezTo>
                    <a:pt x="187" y="347"/>
                    <a:pt x="212" y="341"/>
                    <a:pt x="233" y="328"/>
                  </a:cubicBezTo>
                  <a:cubicBezTo>
                    <a:pt x="315" y="287"/>
                    <a:pt x="356" y="191"/>
                    <a:pt x="342" y="109"/>
                  </a:cubicBezTo>
                  <a:cubicBezTo>
                    <a:pt x="328" y="82"/>
                    <a:pt x="315" y="41"/>
                    <a:pt x="287" y="28"/>
                  </a:cubicBezTo>
                  <a:cubicBezTo>
                    <a:pt x="267" y="7"/>
                    <a:pt x="243"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5"/>
            <p:cNvSpPr/>
            <p:nvPr/>
          </p:nvSpPr>
          <p:spPr>
            <a:xfrm flipH="1">
              <a:off x="7848669" y="978026"/>
              <a:ext cx="29130" cy="19597"/>
            </a:xfrm>
            <a:custGeom>
              <a:avLst/>
              <a:gdLst/>
              <a:ahLst/>
              <a:cxnLst/>
              <a:rect l="l" t="t" r="r" b="b"/>
              <a:pathLst>
                <a:path w="220" h="148" extrusionOk="0">
                  <a:moveTo>
                    <a:pt x="137" y="0"/>
                  </a:moveTo>
                  <a:cubicBezTo>
                    <a:pt x="116" y="0"/>
                    <a:pt x="93" y="8"/>
                    <a:pt x="69" y="16"/>
                  </a:cubicBezTo>
                  <a:cubicBezTo>
                    <a:pt x="55" y="29"/>
                    <a:pt x="28" y="29"/>
                    <a:pt x="14" y="57"/>
                  </a:cubicBezTo>
                  <a:cubicBezTo>
                    <a:pt x="1" y="70"/>
                    <a:pt x="1" y="98"/>
                    <a:pt x="14" y="125"/>
                  </a:cubicBezTo>
                  <a:cubicBezTo>
                    <a:pt x="14" y="125"/>
                    <a:pt x="28" y="139"/>
                    <a:pt x="55" y="139"/>
                  </a:cubicBezTo>
                  <a:cubicBezTo>
                    <a:pt x="72" y="144"/>
                    <a:pt x="89" y="148"/>
                    <a:pt x="105" y="148"/>
                  </a:cubicBezTo>
                  <a:cubicBezTo>
                    <a:pt x="128" y="148"/>
                    <a:pt x="149" y="141"/>
                    <a:pt x="165" y="125"/>
                  </a:cubicBezTo>
                  <a:cubicBezTo>
                    <a:pt x="206" y="98"/>
                    <a:pt x="219" y="43"/>
                    <a:pt x="178" y="16"/>
                  </a:cubicBezTo>
                  <a:cubicBezTo>
                    <a:pt x="167" y="4"/>
                    <a:pt x="153"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5"/>
            <p:cNvSpPr/>
            <p:nvPr/>
          </p:nvSpPr>
          <p:spPr>
            <a:xfrm flipH="1">
              <a:off x="7796234" y="1041584"/>
              <a:ext cx="29130" cy="29263"/>
            </a:xfrm>
            <a:custGeom>
              <a:avLst/>
              <a:gdLst/>
              <a:ahLst/>
              <a:cxnLst/>
              <a:rect l="l" t="t" r="r" b="b"/>
              <a:pathLst>
                <a:path w="220" h="221" extrusionOk="0">
                  <a:moveTo>
                    <a:pt x="137" y="0"/>
                  </a:moveTo>
                  <a:cubicBezTo>
                    <a:pt x="83" y="55"/>
                    <a:pt x="1" y="205"/>
                    <a:pt x="69" y="218"/>
                  </a:cubicBezTo>
                  <a:cubicBezTo>
                    <a:pt x="76" y="220"/>
                    <a:pt x="83" y="221"/>
                    <a:pt x="90" y="221"/>
                  </a:cubicBezTo>
                  <a:cubicBezTo>
                    <a:pt x="151" y="221"/>
                    <a:pt x="206" y="170"/>
                    <a:pt x="206" y="109"/>
                  </a:cubicBezTo>
                  <a:cubicBezTo>
                    <a:pt x="219" y="55"/>
                    <a:pt x="178"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5"/>
            <p:cNvSpPr/>
            <p:nvPr/>
          </p:nvSpPr>
          <p:spPr>
            <a:xfrm flipH="1">
              <a:off x="8090985" y="996299"/>
              <a:ext cx="70575" cy="54685"/>
            </a:xfrm>
            <a:custGeom>
              <a:avLst/>
              <a:gdLst/>
              <a:ahLst/>
              <a:cxnLst/>
              <a:rect l="l" t="t" r="r" b="b"/>
              <a:pathLst>
                <a:path w="533" h="413" extrusionOk="0">
                  <a:moveTo>
                    <a:pt x="383" y="1"/>
                  </a:moveTo>
                  <a:cubicBezTo>
                    <a:pt x="301" y="1"/>
                    <a:pt x="219" y="28"/>
                    <a:pt x="150" y="55"/>
                  </a:cubicBezTo>
                  <a:cubicBezTo>
                    <a:pt x="123" y="69"/>
                    <a:pt x="96" y="96"/>
                    <a:pt x="68" y="124"/>
                  </a:cubicBezTo>
                  <a:cubicBezTo>
                    <a:pt x="0" y="192"/>
                    <a:pt x="28" y="315"/>
                    <a:pt x="96" y="369"/>
                  </a:cubicBezTo>
                  <a:cubicBezTo>
                    <a:pt x="140" y="399"/>
                    <a:pt x="191" y="412"/>
                    <a:pt x="243" y="412"/>
                  </a:cubicBezTo>
                  <a:cubicBezTo>
                    <a:pt x="287" y="412"/>
                    <a:pt x="331" y="402"/>
                    <a:pt x="369" y="383"/>
                  </a:cubicBezTo>
                  <a:cubicBezTo>
                    <a:pt x="464" y="328"/>
                    <a:pt x="533" y="192"/>
                    <a:pt x="505" y="83"/>
                  </a:cubicBezTo>
                  <a:cubicBezTo>
                    <a:pt x="492" y="55"/>
                    <a:pt x="478" y="28"/>
                    <a:pt x="451" y="14"/>
                  </a:cubicBezTo>
                  <a:cubicBezTo>
                    <a:pt x="437" y="1"/>
                    <a:pt x="410" y="1"/>
                    <a:pt x="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5"/>
            <p:cNvSpPr/>
            <p:nvPr/>
          </p:nvSpPr>
          <p:spPr>
            <a:xfrm flipH="1">
              <a:off x="8145141" y="1095740"/>
              <a:ext cx="39988" cy="29130"/>
            </a:xfrm>
            <a:custGeom>
              <a:avLst/>
              <a:gdLst/>
              <a:ahLst/>
              <a:cxnLst/>
              <a:rect l="l" t="t" r="r" b="b"/>
              <a:pathLst>
                <a:path w="302" h="220" extrusionOk="0">
                  <a:moveTo>
                    <a:pt x="145" y="0"/>
                  </a:moveTo>
                  <a:cubicBezTo>
                    <a:pt x="123" y="0"/>
                    <a:pt x="102" y="5"/>
                    <a:pt x="83" y="14"/>
                  </a:cubicBezTo>
                  <a:cubicBezTo>
                    <a:pt x="69" y="28"/>
                    <a:pt x="55" y="28"/>
                    <a:pt x="42" y="42"/>
                  </a:cubicBezTo>
                  <a:cubicBezTo>
                    <a:pt x="1" y="69"/>
                    <a:pt x="14" y="137"/>
                    <a:pt x="42" y="164"/>
                  </a:cubicBezTo>
                  <a:cubicBezTo>
                    <a:pt x="69" y="205"/>
                    <a:pt x="124" y="219"/>
                    <a:pt x="178" y="219"/>
                  </a:cubicBezTo>
                  <a:cubicBezTo>
                    <a:pt x="206" y="219"/>
                    <a:pt x="233" y="219"/>
                    <a:pt x="260" y="205"/>
                  </a:cubicBezTo>
                  <a:cubicBezTo>
                    <a:pt x="301" y="164"/>
                    <a:pt x="301" y="83"/>
                    <a:pt x="260" y="42"/>
                  </a:cubicBezTo>
                  <a:cubicBezTo>
                    <a:pt x="225" y="15"/>
                    <a:pt x="184"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5"/>
            <p:cNvSpPr/>
            <p:nvPr/>
          </p:nvSpPr>
          <p:spPr>
            <a:xfrm flipH="1">
              <a:off x="7964399" y="1161681"/>
              <a:ext cx="77857" cy="73090"/>
            </a:xfrm>
            <a:custGeom>
              <a:avLst/>
              <a:gdLst/>
              <a:ahLst/>
              <a:cxnLst/>
              <a:rect l="l" t="t" r="r" b="b"/>
              <a:pathLst>
                <a:path w="588" h="552" extrusionOk="0">
                  <a:moveTo>
                    <a:pt x="240" y="0"/>
                  </a:moveTo>
                  <a:cubicBezTo>
                    <a:pt x="208" y="0"/>
                    <a:pt x="178" y="3"/>
                    <a:pt x="151" y="8"/>
                  </a:cubicBezTo>
                  <a:cubicBezTo>
                    <a:pt x="110" y="21"/>
                    <a:pt x="82" y="35"/>
                    <a:pt x="69" y="49"/>
                  </a:cubicBezTo>
                  <a:cubicBezTo>
                    <a:pt x="28" y="90"/>
                    <a:pt x="0" y="144"/>
                    <a:pt x="0" y="199"/>
                  </a:cubicBezTo>
                  <a:cubicBezTo>
                    <a:pt x="0" y="240"/>
                    <a:pt x="0" y="281"/>
                    <a:pt x="14" y="322"/>
                  </a:cubicBezTo>
                  <a:cubicBezTo>
                    <a:pt x="28" y="404"/>
                    <a:pt x="110" y="472"/>
                    <a:pt x="191" y="513"/>
                  </a:cubicBezTo>
                  <a:cubicBezTo>
                    <a:pt x="239" y="537"/>
                    <a:pt x="291" y="551"/>
                    <a:pt x="340" y="551"/>
                  </a:cubicBezTo>
                  <a:cubicBezTo>
                    <a:pt x="375" y="551"/>
                    <a:pt x="409" y="544"/>
                    <a:pt x="437" y="527"/>
                  </a:cubicBezTo>
                  <a:cubicBezTo>
                    <a:pt x="533" y="486"/>
                    <a:pt x="587" y="376"/>
                    <a:pt x="587" y="281"/>
                  </a:cubicBezTo>
                  <a:cubicBezTo>
                    <a:pt x="574" y="185"/>
                    <a:pt x="519" y="90"/>
                    <a:pt x="424" y="49"/>
                  </a:cubicBezTo>
                  <a:cubicBezTo>
                    <a:pt x="369" y="12"/>
                    <a:pt x="302" y="0"/>
                    <a:pt x="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5"/>
            <p:cNvSpPr/>
            <p:nvPr/>
          </p:nvSpPr>
          <p:spPr>
            <a:xfrm flipH="1">
              <a:off x="8054836" y="1175319"/>
              <a:ext cx="34427" cy="24231"/>
            </a:xfrm>
            <a:custGeom>
              <a:avLst/>
              <a:gdLst/>
              <a:ahLst/>
              <a:cxnLst/>
              <a:rect l="l" t="t" r="r" b="b"/>
              <a:pathLst>
                <a:path w="260" h="183" extrusionOk="0">
                  <a:moveTo>
                    <a:pt x="192" y="0"/>
                  </a:moveTo>
                  <a:cubicBezTo>
                    <a:pt x="164" y="0"/>
                    <a:pt x="137" y="0"/>
                    <a:pt x="110" y="14"/>
                  </a:cubicBezTo>
                  <a:cubicBezTo>
                    <a:pt x="55" y="28"/>
                    <a:pt x="0" y="69"/>
                    <a:pt x="28" y="123"/>
                  </a:cubicBezTo>
                  <a:cubicBezTo>
                    <a:pt x="28" y="151"/>
                    <a:pt x="55" y="164"/>
                    <a:pt x="82" y="178"/>
                  </a:cubicBezTo>
                  <a:cubicBezTo>
                    <a:pt x="96" y="181"/>
                    <a:pt x="110" y="183"/>
                    <a:pt x="123" y="183"/>
                  </a:cubicBezTo>
                  <a:cubicBezTo>
                    <a:pt x="162" y="183"/>
                    <a:pt x="198" y="168"/>
                    <a:pt x="219" y="137"/>
                  </a:cubicBezTo>
                  <a:cubicBezTo>
                    <a:pt x="260" y="96"/>
                    <a:pt x="232" y="14"/>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5"/>
            <p:cNvSpPr/>
            <p:nvPr/>
          </p:nvSpPr>
          <p:spPr>
            <a:xfrm flipH="1">
              <a:off x="8108992" y="1161416"/>
              <a:ext cx="41577" cy="39988"/>
            </a:xfrm>
            <a:custGeom>
              <a:avLst/>
              <a:gdLst/>
              <a:ahLst/>
              <a:cxnLst/>
              <a:rect l="l" t="t" r="r" b="b"/>
              <a:pathLst>
                <a:path w="314" h="302" extrusionOk="0">
                  <a:moveTo>
                    <a:pt x="144" y="1"/>
                  </a:moveTo>
                  <a:cubicBezTo>
                    <a:pt x="131" y="1"/>
                    <a:pt x="174" y="27"/>
                    <a:pt x="122" y="37"/>
                  </a:cubicBezTo>
                  <a:cubicBezTo>
                    <a:pt x="81" y="51"/>
                    <a:pt x="54" y="64"/>
                    <a:pt x="26" y="92"/>
                  </a:cubicBezTo>
                  <a:cubicBezTo>
                    <a:pt x="26" y="105"/>
                    <a:pt x="13" y="119"/>
                    <a:pt x="13" y="146"/>
                  </a:cubicBezTo>
                  <a:cubicBezTo>
                    <a:pt x="1" y="218"/>
                    <a:pt x="84" y="301"/>
                    <a:pt x="160" y="301"/>
                  </a:cubicBezTo>
                  <a:cubicBezTo>
                    <a:pt x="170" y="301"/>
                    <a:pt x="181" y="300"/>
                    <a:pt x="190" y="297"/>
                  </a:cubicBezTo>
                  <a:cubicBezTo>
                    <a:pt x="286" y="269"/>
                    <a:pt x="313" y="133"/>
                    <a:pt x="259" y="64"/>
                  </a:cubicBezTo>
                  <a:cubicBezTo>
                    <a:pt x="231" y="37"/>
                    <a:pt x="204" y="23"/>
                    <a:pt x="177" y="10"/>
                  </a:cubicBezTo>
                  <a:cubicBezTo>
                    <a:pt x="157" y="3"/>
                    <a:pt x="148"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5"/>
            <p:cNvSpPr/>
            <p:nvPr/>
          </p:nvSpPr>
          <p:spPr>
            <a:xfrm flipH="1">
              <a:off x="7886672" y="1166315"/>
              <a:ext cx="50713" cy="50183"/>
            </a:xfrm>
            <a:custGeom>
              <a:avLst/>
              <a:gdLst/>
              <a:ahLst/>
              <a:cxnLst/>
              <a:rect l="l" t="t" r="r" b="b"/>
              <a:pathLst>
                <a:path w="383" h="379" extrusionOk="0">
                  <a:moveTo>
                    <a:pt x="219" y="0"/>
                  </a:moveTo>
                  <a:cubicBezTo>
                    <a:pt x="150" y="14"/>
                    <a:pt x="69" y="55"/>
                    <a:pt x="41" y="109"/>
                  </a:cubicBezTo>
                  <a:cubicBezTo>
                    <a:pt x="0" y="178"/>
                    <a:pt x="0" y="260"/>
                    <a:pt x="41" y="328"/>
                  </a:cubicBezTo>
                  <a:cubicBezTo>
                    <a:pt x="74" y="361"/>
                    <a:pt x="122" y="379"/>
                    <a:pt x="170" y="379"/>
                  </a:cubicBezTo>
                  <a:cubicBezTo>
                    <a:pt x="202" y="379"/>
                    <a:pt x="233" y="371"/>
                    <a:pt x="260" y="355"/>
                  </a:cubicBezTo>
                  <a:cubicBezTo>
                    <a:pt x="328" y="328"/>
                    <a:pt x="369" y="246"/>
                    <a:pt x="383" y="164"/>
                  </a:cubicBezTo>
                  <a:cubicBezTo>
                    <a:pt x="383" y="109"/>
                    <a:pt x="355" y="27"/>
                    <a:pt x="287" y="14"/>
                  </a:cubicBezTo>
                  <a:cubicBezTo>
                    <a:pt x="273" y="0"/>
                    <a:pt x="246" y="0"/>
                    <a:pt x="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5"/>
            <p:cNvSpPr/>
            <p:nvPr/>
          </p:nvSpPr>
          <p:spPr>
            <a:xfrm flipH="1">
              <a:off x="8163282" y="1132550"/>
              <a:ext cx="54421" cy="43563"/>
            </a:xfrm>
            <a:custGeom>
              <a:avLst/>
              <a:gdLst/>
              <a:ahLst/>
              <a:cxnLst/>
              <a:rect l="l" t="t" r="r" b="b"/>
              <a:pathLst>
                <a:path w="411" h="329" extrusionOk="0">
                  <a:moveTo>
                    <a:pt x="205" y="0"/>
                  </a:moveTo>
                  <a:cubicBezTo>
                    <a:pt x="183" y="0"/>
                    <a:pt x="160" y="4"/>
                    <a:pt x="138" y="9"/>
                  </a:cubicBezTo>
                  <a:cubicBezTo>
                    <a:pt x="97" y="23"/>
                    <a:pt x="56" y="50"/>
                    <a:pt x="28" y="91"/>
                  </a:cubicBezTo>
                  <a:cubicBezTo>
                    <a:pt x="1" y="160"/>
                    <a:pt x="42" y="255"/>
                    <a:pt x="110" y="296"/>
                  </a:cubicBezTo>
                  <a:cubicBezTo>
                    <a:pt x="140" y="319"/>
                    <a:pt x="179" y="329"/>
                    <a:pt x="216" y="329"/>
                  </a:cubicBezTo>
                  <a:cubicBezTo>
                    <a:pt x="247" y="329"/>
                    <a:pt x="277" y="322"/>
                    <a:pt x="301" y="310"/>
                  </a:cubicBezTo>
                  <a:cubicBezTo>
                    <a:pt x="370" y="282"/>
                    <a:pt x="411" y="214"/>
                    <a:pt x="397" y="146"/>
                  </a:cubicBezTo>
                  <a:cubicBezTo>
                    <a:pt x="383" y="91"/>
                    <a:pt x="342" y="50"/>
                    <a:pt x="301" y="23"/>
                  </a:cubicBezTo>
                  <a:cubicBezTo>
                    <a:pt x="269" y="7"/>
                    <a:pt x="237"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5"/>
            <p:cNvSpPr/>
            <p:nvPr/>
          </p:nvSpPr>
          <p:spPr>
            <a:xfrm flipH="1">
              <a:off x="7852377" y="1194784"/>
              <a:ext cx="18140" cy="16816"/>
            </a:xfrm>
            <a:custGeom>
              <a:avLst/>
              <a:gdLst/>
              <a:ahLst/>
              <a:cxnLst/>
              <a:rect l="l" t="t" r="r" b="b"/>
              <a:pathLst>
                <a:path w="137" h="127" extrusionOk="0">
                  <a:moveTo>
                    <a:pt x="71" y="1"/>
                  </a:moveTo>
                  <a:cubicBezTo>
                    <a:pt x="66" y="1"/>
                    <a:pt x="61" y="2"/>
                    <a:pt x="55" y="4"/>
                  </a:cubicBezTo>
                  <a:cubicBezTo>
                    <a:pt x="14" y="17"/>
                    <a:pt x="0" y="85"/>
                    <a:pt x="28" y="113"/>
                  </a:cubicBezTo>
                  <a:cubicBezTo>
                    <a:pt x="37" y="122"/>
                    <a:pt x="50" y="126"/>
                    <a:pt x="65" y="126"/>
                  </a:cubicBezTo>
                  <a:cubicBezTo>
                    <a:pt x="94" y="126"/>
                    <a:pt x="128" y="108"/>
                    <a:pt x="137" y="72"/>
                  </a:cubicBezTo>
                  <a:cubicBezTo>
                    <a:pt x="137" y="36"/>
                    <a:pt x="106" y="1"/>
                    <a:pt x="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5"/>
            <p:cNvSpPr/>
            <p:nvPr/>
          </p:nvSpPr>
          <p:spPr>
            <a:xfrm flipH="1">
              <a:off x="8056557" y="1216897"/>
              <a:ext cx="50845" cy="39988"/>
            </a:xfrm>
            <a:custGeom>
              <a:avLst/>
              <a:gdLst/>
              <a:ahLst/>
              <a:cxnLst/>
              <a:rect l="l" t="t" r="r" b="b"/>
              <a:pathLst>
                <a:path w="384" h="302" extrusionOk="0">
                  <a:moveTo>
                    <a:pt x="124" y="0"/>
                  </a:moveTo>
                  <a:cubicBezTo>
                    <a:pt x="96" y="0"/>
                    <a:pt x="55" y="0"/>
                    <a:pt x="28" y="28"/>
                  </a:cubicBezTo>
                  <a:cubicBezTo>
                    <a:pt x="1" y="55"/>
                    <a:pt x="14" y="110"/>
                    <a:pt x="28" y="137"/>
                  </a:cubicBezTo>
                  <a:cubicBezTo>
                    <a:pt x="55" y="192"/>
                    <a:pt x="96" y="246"/>
                    <a:pt x="151" y="273"/>
                  </a:cubicBezTo>
                  <a:cubicBezTo>
                    <a:pt x="185" y="290"/>
                    <a:pt x="219" y="302"/>
                    <a:pt x="252" y="302"/>
                  </a:cubicBezTo>
                  <a:cubicBezTo>
                    <a:pt x="273" y="302"/>
                    <a:pt x="294" y="298"/>
                    <a:pt x="315" y="287"/>
                  </a:cubicBezTo>
                  <a:cubicBezTo>
                    <a:pt x="329" y="287"/>
                    <a:pt x="342" y="273"/>
                    <a:pt x="356" y="273"/>
                  </a:cubicBezTo>
                  <a:cubicBezTo>
                    <a:pt x="356" y="260"/>
                    <a:pt x="369" y="246"/>
                    <a:pt x="369" y="232"/>
                  </a:cubicBezTo>
                  <a:cubicBezTo>
                    <a:pt x="383" y="178"/>
                    <a:pt x="369" y="123"/>
                    <a:pt x="329" y="82"/>
                  </a:cubicBezTo>
                  <a:cubicBezTo>
                    <a:pt x="274" y="28"/>
                    <a:pt x="192" y="14"/>
                    <a:pt x="1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5"/>
            <p:cNvSpPr/>
            <p:nvPr/>
          </p:nvSpPr>
          <p:spPr>
            <a:xfrm flipH="1">
              <a:off x="8118129" y="1214381"/>
              <a:ext cx="70575" cy="59584"/>
            </a:xfrm>
            <a:custGeom>
              <a:avLst/>
              <a:gdLst/>
              <a:ahLst/>
              <a:cxnLst/>
              <a:rect l="l" t="t" r="r" b="b"/>
              <a:pathLst>
                <a:path w="533" h="450" extrusionOk="0">
                  <a:moveTo>
                    <a:pt x="255" y="1"/>
                  </a:moveTo>
                  <a:cubicBezTo>
                    <a:pt x="181" y="1"/>
                    <a:pt x="112" y="31"/>
                    <a:pt x="55" y="88"/>
                  </a:cubicBezTo>
                  <a:cubicBezTo>
                    <a:pt x="41" y="115"/>
                    <a:pt x="28" y="142"/>
                    <a:pt x="14" y="170"/>
                  </a:cubicBezTo>
                  <a:cubicBezTo>
                    <a:pt x="0" y="224"/>
                    <a:pt x="28" y="279"/>
                    <a:pt x="69" y="320"/>
                  </a:cubicBezTo>
                  <a:cubicBezTo>
                    <a:pt x="110" y="361"/>
                    <a:pt x="164" y="388"/>
                    <a:pt x="205" y="415"/>
                  </a:cubicBezTo>
                  <a:cubicBezTo>
                    <a:pt x="257" y="433"/>
                    <a:pt x="309" y="450"/>
                    <a:pt x="357" y="450"/>
                  </a:cubicBezTo>
                  <a:cubicBezTo>
                    <a:pt x="385" y="450"/>
                    <a:pt x="412" y="444"/>
                    <a:pt x="437" y="429"/>
                  </a:cubicBezTo>
                  <a:cubicBezTo>
                    <a:pt x="506" y="402"/>
                    <a:pt x="533" y="320"/>
                    <a:pt x="533" y="251"/>
                  </a:cubicBezTo>
                  <a:cubicBezTo>
                    <a:pt x="519" y="156"/>
                    <a:pt x="451" y="47"/>
                    <a:pt x="355" y="19"/>
                  </a:cubicBezTo>
                  <a:cubicBezTo>
                    <a:pt x="322" y="7"/>
                    <a:pt x="288" y="1"/>
                    <a:pt x="2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5"/>
            <p:cNvSpPr/>
            <p:nvPr/>
          </p:nvSpPr>
          <p:spPr>
            <a:xfrm flipH="1">
              <a:off x="8181289" y="1193327"/>
              <a:ext cx="23701" cy="22245"/>
            </a:xfrm>
            <a:custGeom>
              <a:avLst/>
              <a:gdLst/>
              <a:ahLst/>
              <a:cxnLst/>
              <a:rect l="l" t="t" r="r" b="b"/>
              <a:pathLst>
                <a:path w="179" h="168" extrusionOk="0">
                  <a:moveTo>
                    <a:pt x="69" y="1"/>
                  </a:moveTo>
                  <a:cubicBezTo>
                    <a:pt x="28" y="15"/>
                    <a:pt x="1" y="42"/>
                    <a:pt x="1" y="83"/>
                  </a:cubicBezTo>
                  <a:cubicBezTo>
                    <a:pt x="1" y="130"/>
                    <a:pt x="42" y="167"/>
                    <a:pt x="88" y="167"/>
                  </a:cubicBezTo>
                  <a:cubicBezTo>
                    <a:pt x="95" y="167"/>
                    <a:pt x="103" y="167"/>
                    <a:pt x="110" y="165"/>
                  </a:cubicBezTo>
                  <a:cubicBezTo>
                    <a:pt x="164" y="137"/>
                    <a:pt x="178" y="69"/>
                    <a:pt x="137" y="28"/>
                  </a:cubicBezTo>
                  <a:cubicBezTo>
                    <a:pt x="123" y="15"/>
                    <a:pt x="96" y="1"/>
                    <a:pt x="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5"/>
            <p:cNvSpPr/>
            <p:nvPr/>
          </p:nvSpPr>
          <p:spPr>
            <a:xfrm flipH="1">
              <a:off x="7980685" y="1248278"/>
              <a:ext cx="45284" cy="43166"/>
            </a:xfrm>
            <a:custGeom>
              <a:avLst/>
              <a:gdLst/>
              <a:ahLst/>
              <a:cxnLst/>
              <a:rect l="l" t="t" r="r" b="b"/>
              <a:pathLst>
                <a:path w="342" h="326" extrusionOk="0">
                  <a:moveTo>
                    <a:pt x="217" y="0"/>
                  </a:moveTo>
                  <a:cubicBezTo>
                    <a:pt x="196" y="0"/>
                    <a:pt x="173" y="3"/>
                    <a:pt x="150" y="9"/>
                  </a:cubicBezTo>
                  <a:cubicBezTo>
                    <a:pt x="123" y="23"/>
                    <a:pt x="82" y="36"/>
                    <a:pt x="68" y="64"/>
                  </a:cubicBezTo>
                  <a:cubicBezTo>
                    <a:pt x="41" y="77"/>
                    <a:pt x="28" y="105"/>
                    <a:pt x="28" y="118"/>
                  </a:cubicBezTo>
                  <a:cubicBezTo>
                    <a:pt x="0" y="187"/>
                    <a:pt x="14" y="241"/>
                    <a:pt x="55" y="282"/>
                  </a:cubicBezTo>
                  <a:cubicBezTo>
                    <a:pt x="84" y="311"/>
                    <a:pt x="121" y="325"/>
                    <a:pt x="158" y="325"/>
                  </a:cubicBezTo>
                  <a:cubicBezTo>
                    <a:pt x="189" y="325"/>
                    <a:pt x="221" y="315"/>
                    <a:pt x="246" y="296"/>
                  </a:cubicBezTo>
                  <a:cubicBezTo>
                    <a:pt x="301" y="269"/>
                    <a:pt x="328" y="200"/>
                    <a:pt x="342" y="132"/>
                  </a:cubicBezTo>
                  <a:cubicBezTo>
                    <a:pt x="342" y="91"/>
                    <a:pt x="328" y="50"/>
                    <a:pt x="301" y="23"/>
                  </a:cubicBezTo>
                  <a:cubicBezTo>
                    <a:pt x="277" y="7"/>
                    <a:pt x="248" y="0"/>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5"/>
            <p:cNvSpPr/>
            <p:nvPr/>
          </p:nvSpPr>
          <p:spPr>
            <a:xfrm flipH="1">
              <a:off x="7897530" y="1235302"/>
              <a:ext cx="47138" cy="38399"/>
            </a:xfrm>
            <a:custGeom>
              <a:avLst/>
              <a:gdLst/>
              <a:ahLst/>
              <a:cxnLst/>
              <a:rect l="l" t="t" r="r" b="b"/>
              <a:pathLst>
                <a:path w="356" h="290" extrusionOk="0">
                  <a:moveTo>
                    <a:pt x="147" y="0"/>
                  </a:moveTo>
                  <a:cubicBezTo>
                    <a:pt x="137" y="0"/>
                    <a:pt x="126" y="4"/>
                    <a:pt x="110" y="12"/>
                  </a:cubicBezTo>
                  <a:cubicBezTo>
                    <a:pt x="55" y="39"/>
                    <a:pt x="1" y="93"/>
                    <a:pt x="14" y="148"/>
                  </a:cubicBezTo>
                  <a:cubicBezTo>
                    <a:pt x="14" y="203"/>
                    <a:pt x="69" y="244"/>
                    <a:pt x="124" y="257"/>
                  </a:cubicBezTo>
                  <a:cubicBezTo>
                    <a:pt x="153" y="277"/>
                    <a:pt x="191" y="290"/>
                    <a:pt x="225" y="290"/>
                  </a:cubicBezTo>
                  <a:cubicBezTo>
                    <a:pt x="237" y="290"/>
                    <a:pt x="249" y="288"/>
                    <a:pt x="260" y="285"/>
                  </a:cubicBezTo>
                  <a:cubicBezTo>
                    <a:pt x="315" y="285"/>
                    <a:pt x="356" y="244"/>
                    <a:pt x="356" y="189"/>
                  </a:cubicBezTo>
                  <a:cubicBezTo>
                    <a:pt x="356" y="162"/>
                    <a:pt x="342" y="148"/>
                    <a:pt x="328" y="121"/>
                  </a:cubicBezTo>
                  <a:cubicBezTo>
                    <a:pt x="287" y="93"/>
                    <a:pt x="260" y="66"/>
                    <a:pt x="219" y="39"/>
                  </a:cubicBezTo>
                  <a:cubicBezTo>
                    <a:pt x="180" y="20"/>
                    <a:pt x="169"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5"/>
            <p:cNvSpPr/>
            <p:nvPr/>
          </p:nvSpPr>
          <p:spPr>
            <a:xfrm flipH="1">
              <a:off x="7789084" y="1184058"/>
              <a:ext cx="30852" cy="27939"/>
            </a:xfrm>
            <a:custGeom>
              <a:avLst/>
              <a:gdLst/>
              <a:ahLst/>
              <a:cxnLst/>
              <a:rect l="l" t="t" r="r" b="b"/>
              <a:pathLst>
                <a:path w="233" h="211" extrusionOk="0">
                  <a:moveTo>
                    <a:pt x="123" y="0"/>
                  </a:moveTo>
                  <a:cubicBezTo>
                    <a:pt x="114" y="0"/>
                    <a:pt x="105" y="1"/>
                    <a:pt x="96" y="3"/>
                  </a:cubicBezTo>
                  <a:cubicBezTo>
                    <a:pt x="42" y="3"/>
                    <a:pt x="1" y="85"/>
                    <a:pt x="14" y="139"/>
                  </a:cubicBezTo>
                  <a:cubicBezTo>
                    <a:pt x="34" y="178"/>
                    <a:pt x="82" y="210"/>
                    <a:pt x="127" y="210"/>
                  </a:cubicBezTo>
                  <a:cubicBezTo>
                    <a:pt x="145" y="210"/>
                    <a:pt x="163" y="205"/>
                    <a:pt x="178" y="194"/>
                  </a:cubicBezTo>
                  <a:cubicBezTo>
                    <a:pt x="192" y="194"/>
                    <a:pt x="206" y="166"/>
                    <a:pt x="219" y="153"/>
                  </a:cubicBezTo>
                  <a:cubicBezTo>
                    <a:pt x="233" y="139"/>
                    <a:pt x="233" y="112"/>
                    <a:pt x="233" y="98"/>
                  </a:cubicBezTo>
                  <a:cubicBezTo>
                    <a:pt x="233" y="39"/>
                    <a:pt x="181" y="0"/>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5"/>
            <p:cNvSpPr/>
            <p:nvPr/>
          </p:nvSpPr>
          <p:spPr>
            <a:xfrm flipH="1">
              <a:off x="7836090" y="1230138"/>
              <a:ext cx="32573" cy="24099"/>
            </a:xfrm>
            <a:custGeom>
              <a:avLst/>
              <a:gdLst/>
              <a:ahLst/>
              <a:cxnLst/>
              <a:rect l="l" t="t" r="r" b="b"/>
              <a:pathLst>
                <a:path w="246" h="182" extrusionOk="0">
                  <a:moveTo>
                    <a:pt x="148" y="1"/>
                  </a:moveTo>
                  <a:cubicBezTo>
                    <a:pt x="134" y="1"/>
                    <a:pt x="121" y="4"/>
                    <a:pt x="109" y="10"/>
                  </a:cubicBezTo>
                  <a:cubicBezTo>
                    <a:pt x="82" y="23"/>
                    <a:pt x="55" y="51"/>
                    <a:pt x="41" y="78"/>
                  </a:cubicBezTo>
                  <a:cubicBezTo>
                    <a:pt x="14" y="105"/>
                    <a:pt x="0" y="132"/>
                    <a:pt x="14" y="160"/>
                  </a:cubicBezTo>
                  <a:cubicBezTo>
                    <a:pt x="27" y="173"/>
                    <a:pt x="41" y="173"/>
                    <a:pt x="55" y="173"/>
                  </a:cubicBezTo>
                  <a:cubicBezTo>
                    <a:pt x="75" y="178"/>
                    <a:pt x="95" y="182"/>
                    <a:pt x="114" y="182"/>
                  </a:cubicBezTo>
                  <a:cubicBezTo>
                    <a:pt x="147" y="182"/>
                    <a:pt x="179" y="172"/>
                    <a:pt x="205" y="146"/>
                  </a:cubicBezTo>
                  <a:cubicBezTo>
                    <a:pt x="232" y="119"/>
                    <a:pt x="246" y="51"/>
                    <a:pt x="205" y="23"/>
                  </a:cubicBezTo>
                  <a:cubicBezTo>
                    <a:pt x="189" y="7"/>
                    <a:pt x="168" y="1"/>
                    <a:pt x="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5"/>
            <p:cNvSpPr/>
            <p:nvPr/>
          </p:nvSpPr>
          <p:spPr>
            <a:xfrm flipH="1">
              <a:off x="8083701" y="949822"/>
              <a:ext cx="23701" cy="14035"/>
            </a:xfrm>
            <a:custGeom>
              <a:avLst/>
              <a:gdLst/>
              <a:ahLst/>
              <a:cxnLst/>
              <a:rect l="l" t="t" r="r" b="b"/>
              <a:pathLst>
                <a:path w="179" h="106" extrusionOk="0">
                  <a:moveTo>
                    <a:pt x="76" y="0"/>
                  </a:moveTo>
                  <a:cubicBezTo>
                    <a:pt x="59" y="0"/>
                    <a:pt x="42" y="4"/>
                    <a:pt x="28" y="10"/>
                  </a:cubicBezTo>
                  <a:cubicBezTo>
                    <a:pt x="28" y="24"/>
                    <a:pt x="14" y="24"/>
                    <a:pt x="14" y="38"/>
                  </a:cubicBezTo>
                  <a:cubicBezTo>
                    <a:pt x="1" y="51"/>
                    <a:pt x="1" y="79"/>
                    <a:pt x="14" y="92"/>
                  </a:cubicBezTo>
                  <a:cubicBezTo>
                    <a:pt x="42" y="106"/>
                    <a:pt x="55" y="106"/>
                    <a:pt x="83" y="106"/>
                  </a:cubicBezTo>
                  <a:cubicBezTo>
                    <a:pt x="110" y="106"/>
                    <a:pt x="137" y="106"/>
                    <a:pt x="165" y="92"/>
                  </a:cubicBezTo>
                  <a:cubicBezTo>
                    <a:pt x="178" y="65"/>
                    <a:pt x="165" y="24"/>
                    <a:pt x="124" y="10"/>
                  </a:cubicBezTo>
                  <a:cubicBezTo>
                    <a:pt x="110" y="4"/>
                    <a:pt x="9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5"/>
            <p:cNvSpPr/>
            <p:nvPr/>
          </p:nvSpPr>
          <p:spPr>
            <a:xfrm flipH="1">
              <a:off x="8181289" y="1028872"/>
              <a:ext cx="21848" cy="23834"/>
            </a:xfrm>
            <a:custGeom>
              <a:avLst/>
              <a:gdLst/>
              <a:ahLst/>
              <a:cxnLst/>
              <a:rect l="l" t="t" r="r" b="b"/>
              <a:pathLst>
                <a:path w="165" h="180" extrusionOk="0">
                  <a:moveTo>
                    <a:pt x="96" y="0"/>
                  </a:moveTo>
                  <a:cubicBezTo>
                    <a:pt x="55" y="14"/>
                    <a:pt x="28" y="41"/>
                    <a:pt x="14" y="69"/>
                  </a:cubicBezTo>
                  <a:cubicBezTo>
                    <a:pt x="0" y="110"/>
                    <a:pt x="28" y="151"/>
                    <a:pt x="55" y="164"/>
                  </a:cubicBezTo>
                  <a:cubicBezTo>
                    <a:pt x="65" y="175"/>
                    <a:pt x="78" y="179"/>
                    <a:pt x="91" y="179"/>
                  </a:cubicBezTo>
                  <a:cubicBezTo>
                    <a:pt x="111" y="179"/>
                    <a:pt x="134" y="168"/>
                    <a:pt x="150" y="151"/>
                  </a:cubicBezTo>
                  <a:cubicBezTo>
                    <a:pt x="164" y="96"/>
                    <a:pt x="137" y="41"/>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5"/>
            <p:cNvSpPr/>
            <p:nvPr/>
          </p:nvSpPr>
          <p:spPr>
            <a:xfrm flipH="1">
              <a:off x="7886672" y="935257"/>
              <a:ext cx="25423" cy="17875"/>
            </a:xfrm>
            <a:custGeom>
              <a:avLst/>
              <a:gdLst/>
              <a:ahLst/>
              <a:cxnLst/>
              <a:rect l="l" t="t" r="r" b="b"/>
              <a:pathLst>
                <a:path w="192" h="135" extrusionOk="0">
                  <a:moveTo>
                    <a:pt x="116" y="1"/>
                  </a:moveTo>
                  <a:cubicBezTo>
                    <a:pt x="99" y="1"/>
                    <a:pt x="82" y="4"/>
                    <a:pt x="69" y="11"/>
                  </a:cubicBezTo>
                  <a:cubicBezTo>
                    <a:pt x="28" y="25"/>
                    <a:pt x="0" y="52"/>
                    <a:pt x="0" y="79"/>
                  </a:cubicBezTo>
                  <a:cubicBezTo>
                    <a:pt x="14" y="120"/>
                    <a:pt x="55" y="134"/>
                    <a:pt x="82" y="134"/>
                  </a:cubicBezTo>
                  <a:cubicBezTo>
                    <a:pt x="123" y="134"/>
                    <a:pt x="151" y="134"/>
                    <a:pt x="164" y="107"/>
                  </a:cubicBezTo>
                  <a:cubicBezTo>
                    <a:pt x="192" y="79"/>
                    <a:pt x="192" y="38"/>
                    <a:pt x="164" y="11"/>
                  </a:cubicBezTo>
                  <a:cubicBezTo>
                    <a:pt x="151" y="4"/>
                    <a:pt x="134" y="1"/>
                    <a:pt x="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5"/>
            <p:cNvSpPr/>
            <p:nvPr/>
          </p:nvSpPr>
          <p:spPr>
            <a:xfrm flipH="1">
              <a:off x="7765514" y="1075878"/>
              <a:ext cx="21848" cy="21450"/>
            </a:xfrm>
            <a:custGeom>
              <a:avLst/>
              <a:gdLst/>
              <a:ahLst/>
              <a:cxnLst/>
              <a:rect l="l" t="t" r="r" b="b"/>
              <a:pathLst>
                <a:path w="165" h="162" extrusionOk="0">
                  <a:moveTo>
                    <a:pt x="96" y="0"/>
                  </a:moveTo>
                  <a:cubicBezTo>
                    <a:pt x="69" y="28"/>
                    <a:pt x="41" y="41"/>
                    <a:pt x="28" y="69"/>
                  </a:cubicBezTo>
                  <a:cubicBezTo>
                    <a:pt x="0" y="96"/>
                    <a:pt x="0" y="123"/>
                    <a:pt x="14" y="151"/>
                  </a:cubicBezTo>
                  <a:cubicBezTo>
                    <a:pt x="26" y="159"/>
                    <a:pt x="39" y="162"/>
                    <a:pt x="53" y="162"/>
                  </a:cubicBezTo>
                  <a:cubicBezTo>
                    <a:pt x="85" y="162"/>
                    <a:pt x="118" y="143"/>
                    <a:pt x="137" y="123"/>
                  </a:cubicBezTo>
                  <a:cubicBezTo>
                    <a:pt x="164" y="82"/>
                    <a:pt x="137" y="14"/>
                    <a:pt x="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5"/>
            <p:cNvSpPr/>
            <p:nvPr/>
          </p:nvSpPr>
          <p:spPr>
            <a:xfrm flipH="1">
              <a:off x="7908387" y="894209"/>
              <a:ext cx="32705" cy="31778"/>
            </a:xfrm>
            <a:custGeom>
              <a:avLst/>
              <a:gdLst/>
              <a:ahLst/>
              <a:cxnLst/>
              <a:rect l="l" t="t" r="r" b="b"/>
              <a:pathLst>
                <a:path w="247" h="240" extrusionOk="0">
                  <a:moveTo>
                    <a:pt x="185" y="0"/>
                  </a:moveTo>
                  <a:cubicBezTo>
                    <a:pt x="168" y="0"/>
                    <a:pt x="151" y="7"/>
                    <a:pt x="137" y="21"/>
                  </a:cubicBezTo>
                  <a:lnTo>
                    <a:pt x="15" y="144"/>
                  </a:lnTo>
                  <a:cubicBezTo>
                    <a:pt x="1" y="171"/>
                    <a:pt x="1" y="198"/>
                    <a:pt x="15" y="226"/>
                  </a:cubicBezTo>
                  <a:cubicBezTo>
                    <a:pt x="28" y="239"/>
                    <a:pt x="42" y="239"/>
                    <a:pt x="69" y="239"/>
                  </a:cubicBezTo>
                  <a:cubicBezTo>
                    <a:pt x="83" y="239"/>
                    <a:pt x="97" y="239"/>
                    <a:pt x="110" y="226"/>
                  </a:cubicBezTo>
                  <a:lnTo>
                    <a:pt x="233" y="103"/>
                  </a:lnTo>
                  <a:cubicBezTo>
                    <a:pt x="247" y="75"/>
                    <a:pt x="247" y="34"/>
                    <a:pt x="233" y="21"/>
                  </a:cubicBezTo>
                  <a:cubicBezTo>
                    <a:pt x="219" y="7"/>
                    <a:pt x="202" y="0"/>
                    <a:pt x="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5"/>
            <p:cNvSpPr/>
            <p:nvPr/>
          </p:nvSpPr>
          <p:spPr>
            <a:xfrm flipH="1">
              <a:off x="8096413" y="890105"/>
              <a:ext cx="30852" cy="28601"/>
            </a:xfrm>
            <a:custGeom>
              <a:avLst/>
              <a:gdLst/>
              <a:ahLst/>
              <a:cxnLst/>
              <a:rect l="l" t="t" r="r" b="b"/>
              <a:pathLst>
                <a:path w="233" h="216" extrusionOk="0">
                  <a:moveTo>
                    <a:pt x="74" y="1"/>
                  </a:moveTo>
                  <a:cubicBezTo>
                    <a:pt x="59" y="1"/>
                    <a:pt x="42" y="4"/>
                    <a:pt x="28" y="11"/>
                  </a:cubicBezTo>
                  <a:cubicBezTo>
                    <a:pt x="1" y="38"/>
                    <a:pt x="1" y="79"/>
                    <a:pt x="28" y="106"/>
                  </a:cubicBezTo>
                  <a:lnTo>
                    <a:pt x="124" y="202"/>
                  </a:lnTo>
                  <a:cubicBezTo>
                    <a:pt x="137" y="216"/>
                    <a:pt x="151" y="216"/>
                    <a:pt x="164" y="216"/>
                  </a:cubicBezTo>
                  <a:cubicBezTo>
                    <a:pt x="192" y="216"/>
                    <a:pt x="205" y="216"/>
                    <a:pt x="219" y="202"/>
                  </a:cubicBezTo>
                  <a:cubicBezTo>
                    <a:pt x="233" y="175"/>
                    <a:pt x="233" y="134"/>
                    <a:pt x="219" y="120"/>
                  </a:cubicBezTo>
                  <a:lnTo>
                    <a:pt x="110" y="11"/>
                  </a:lnTo>
                  <a:cubicBezTo>
                    <a:pt x="103" y="4"/>
                    <a:pt x="89" y="1"/>
                    <a:pt x="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5"/>
            <p:cNvSpPr/>
            <p:nvPr/>
          </p:nvSpPr>
          <p:spPr>
            <a:xfrm flipH="1">
              <a:off x="8177715" y="928769"/>
              <a:ext cx="65278" cy="36942"/>
            </a:xfrm>
            <a:custGeom>
              <a:avLst/>
              <a:gdLst/>
              <a:ahLst/>
              <a:cxnLst/>
              <a:rect l="l" t="t" r="r" b="b"/>
              <a:pathLst>
                <a:path w="493" h="279" extrusionOk="0">
                  <a:moveTo>
                    <a:pt x="74" y="0"/>
                  </a:moveTo>
                  <a:cubicBezTo>
                    <a:pt x="50" y="0"/>
                    <a:pt x="25" y="16"/>
                    <a:pt x="14" y="46"/>
                  </a:cubicBezTo>
                  <a:cubicBezTo>
                    <a:pt x="1" y="74"/>
                    <a:pt x="14" y="115"/>
                    <a:pt x="55" y="128"/>
                  </a:cubicBezTo>
                  <a:lnTo>
                    <a:pt x="397" y="265"/>
                  </a:lnTo>
                  <a:cubicBezTo>
                    <a:pt x="410" y="279"/>
                    <a:pt x="410" y="279"/>
                    <a:pt x="424" y="279"/>
                  </a:cubicBezTo>
                  <a:cubicBezTo>
                    <a:pt x="451" y="279"/>
                    <a:pt x="465" y="265"/>
                    <a:pt x="479" y="238"/>
                  </a:cubicBezTo>
                  <a:cubicBezTo>
                    <a:pt x="492" y="210"/>
                    <a:pt x="479" y="169"/>
                    <a:pt x="451" y="156"/>
                  </a:cubicBezTo>
                  <a:lnTo>
                    <a:pt x="96" y="6"/>
                  </a:lnTo>
                  <a:cubicBezTo>
                    <a:pt x="90" y="2"/>
                    <a:pt x="82" y="0"/>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5"/>
            <p:cNvSpPr/>
            <p:nvPr/>
          </p:nvSpPr>
          <p:spPr>
            <a:xfrm flipH="1">
              <a:off x="8250011" y="1037876"/>
              <a:ext cx="34559" cy="39988"/>
            </a:xfrm>
            <a:custGeom>
              <a:avLst/>
              <a:gdLst/>
              <a:ahLst/>
              <a:cxnLst/>
              <a:rect l="l" t="t" r="r" b="b"/>
              <a:pathLst>
                <a:path w="261" h="302" extrusionOk="0">
                  <a:moveTo>
                    <a:pt x="55" y="1"/>
                  </a:moveTo>
                  <a:cubicBezTo>
                    <a:pt x="28" y="14"/>
                    <a:pt x="1" y="42"/>
                    <a:pt x="1" y="69"/>
                  </a:cubicBezTo>
                  <a:cubicBezTo>
                    <a:pt x="28" y="165"/>
                    <a:pt x="83" y="246"/>
                    <a:pt x="165" y="287"/>
                  </a:cubicBezTo>
                  <a:cubicBezTo>
                    <a:pt x="165" y="301"/>
                    <a:pt x="178" y="301"/>
                    <a:pt x="192" y="301"/>
                  </a:cubicBezTo>
                  <a:cubicBezTo>
                    <a:pt x="206" y="301"/>
                    <a:pt x="233" y="287"/>
                    <a:pt x="247" y="260"/>
                  </a:cubicBezTo>
                  <a:cubicBezTo>
                    <a:pt x="260" y="233"/>
                    <a:pt x="247" y="206"/>
                    <a:pt x="219" y="192"/>
                  </a:cubicBezTo>
                  <a:cubicBezTo>
                    <a:pt x="165" y="165"/>
                    <a:pt x="137" y="110"/>
                    <a:pt x="124" y="55"/>
                  </a:cubicBezTo>
                  <a:cubicBezTo>
                    <a:pt x="124" y="14"/>
                    <a:pt x="83"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5"/>
            <p:cNvSpPr/>
            <p:nvPr/>
          </p:nvSpPr>
          <p:spPr>
            <a:xfrm flipH="1">
              <a:off x="8083701" y="1126459"/>
              <a:ext cx="16419" cy="32705"/>
            </a:xfrm>
            <a:custGeom>
              <a:avLst/>
              <a:gdLst/>
              <a:ahLst/>
              <a:cxnLst/>
              <a:rect l="l" t="t" r="r" b="b"/>
              <a:pathLst>
                <a:path w="124" h="247" extrusionOk="0">
                  <a:moveTo>
                    <a:pt x="69" y="1"/>
                  </a:moveTo>
                  <a:cubicBezTo>
                    <a:pt x="28" y="1"/>
                    <a:pt x="0" y="28"/>
                    <a:pt x="0" y="69"/>
                  </a:cubicBezTo>
                  <a:lnTo>
                    <a:pt x="0" y="192"/>
                  </a:lnTo>
                  <a:cubicBezTo>
                    <a:pt x="0" y="219"/>
                    <a:pt x="28" y="246"/>
                    <a:pt x="69" y="246"/>
                  </a:cubicBezTo>
                  <a:cubicBezTo>
                    <a:pt x="96" y="246"/>
                    <a:pt x="123" y="219"/>
                    <a:pt x="123" y="192"/>
                  </a:cubicBezTo>
                  <a:lnTo>
                    <a:pt x="123" y="69"/>
                  </a:lnTo>
                  <a:cubicBezTo>
                    <a:pt x="123" y="28"/>
                    <a:pt x="96" y="1"/>
                    <a:pt x="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5"/>
            <p:cNvSpPr/>
            <p:nvPr/>
          </p:nvSpPr>
          <p:spPr>
            <a:xfrm flipH="1">
              <a:off x="7977110" y="1009010"/>
              <a:ext cx="66999" cy="28998"/>
            </a:xfrm>
            <a:custGeom>
              <a:avLst/>
              <a:gdLst/>
              <a:ahLst/>
              <a:cxnLst/>
              <a:rect l="l" t="t" r="r" b="b"/>
              <a:pathLst>
                <a:path w="506" h="219" extrusionOk="0">
                  <a:moveTo>
                    <a:pt x="69" y="0"/>
                  </a:moveTo>
                  <a:cubicBezTo>
                    <a:pt x="28" y="0"/>
                    <a:pt x="1" y="28"/>
                    <a:pt x="1" y="55"/>
                  </a:cubicBezTo>
                  <a:cubicBezTo>
                    <a:pt x="1" y="89"/>
                    <a:pt x="19" y="113"/>
                    <a:pt x="49" y="113"/>
                  </a:cubicBezTo>
                  <a:cubicBezTo>
                    <a:pt x="55" y="113"/>
                    <a:pt x="62" y="112"/>
                    <a:pt x="69" y="109"/>
                  </a:cubicBezTo>
                  <a:cubicBezTo>
                    <a:pt x="178" y="109"/>
                    <a:pt x="301" y="150"/>
                    <a:pt x="410" y="205"/>
                  </a:cubicBezTo>
                  <a:cubicBezTo>
                    <a:pt x="410" y="219"/>
                    <a:pt x="424" y="219"/>
                    <a:pt x="438" y="219"/>
                  </a:cubicBezTo>
                  <a:cubicBezTo>
                    <a:pt x="451" y="219"/>
                    <a:pt x="479" y="205"/>
                    <a:pt x="492" y="191"/>
                  </a:cubicBezTo>
                  <a:cubicBezTo>
                    <a:pt x="506" y="164"/>
                    <a:pt x="492" y="123"/>
                    <a:pt x="465" y="109"/>
                  </a:cubicBezTo>
                  <a:cubicBezTo>
                    <a:pt x="342" y="28"/>
                    <a:pt x="205" y="0"/>
                    <a:pt x="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5"/>
            <p:cNvSpPr/>
            <p:nvPr/>
          </p:nvSpPr>
          <p:spPr>
            <a:xfrm flipH="1">
              <a:off x="7760086" y="1025032"/>
              <a:ext cx="38134" cy="41974"/>
            </a:xfrm>
            <a:custGeom>
              <a:avLst/>
              <a:gdLst/>
              <a:ahLst/>
              <a:cxnLst/>
              <a:rect l="l" t="t" r="r" b="b"/>
              <a:pathLst>
                <a:path w="288" h="317" extrusionOk="0">
                  <a:moveTo>
                    <a:pt x="225" y="1"/>
                  </a:moveTo>
                  <a:cubicBezTo>
                    <a:pt x="205" y="1"/>
                    <a:pt x="186" y="13"/>
                    <a:pt x="178" y="29"/>
                  </a:cubicBezTo>
                  <a:lnTo>
                    <a:pt x="28" y="221"/>
                  </a:lnTo>
                  <a:cubicBezTo>
                    <a:pt x="1" y="248"/>
                    <a:pt x="14" y="289"/>
                    <a:pt x="42" y="303"/>
                  </a:cubicBezTo>
                  <a:cubicBezTo>
                    <a:pt x="55" y="316"/>
                    <a:pt x="55" y="316"/>
                    <a:pt x="69" y="316"/>
                  </a:cubicBezTo>
                  <a:cubicBezTo>
                    <a:pt x="96" y="316"/>
                    <a:pt x="110" y="316"/>
                    <a:pt x="123" y="303"/>
                  </a:cubicBezTo>
                  <a:lnTo>
                    <a:pt x="274" y="98"/>
                  </a:lnTo>
                  <a:cubicBezTo>
                    <a:pt x="287" y="70"/>
                    <a:pt x="287" y="29"/>
                    <a:pt x="260" y="16"/>
                  </a:cubicBezTo>
                  <a:cubicBezTo>
                    <a:pt x="250" y="5"/>
                    <a:pt x="237"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5"/>
            <p:cNvSpPr/>
            <p:nvPr/>
          </p:nvSpPr>
          <p:spPr>
            <a:xfrm flipH="1">
              <a:off x="7884818" y="1156384"/>
              <a:ext cx="47138" cy="51640"/>
            </a:xfrm>
            <a:custGeom>
              <a:avLst/>
              <a:gdLst/>
              <a:ahLst/>
              <a:cxnLst/>
              <a:rect l="l" t="t" r="r" b="b"/>
              <a:pathLst>
                <a:path w="356" h="390" extrusionOk="0">
                  <a:moveTo>
                    <a:pt x="74" y="0"/>
                  </a:moveTo>
                  <a:cubicBezTo>
                    <a:pt x="58" y="0"/>
                    <a:pt x="41" y="7"/>
                    <a:pt x="28" y="20"/>
                  </a:cubicBezTo>
                  <a:cubicBezTo>
                    <a:pt x="0" y="34"/>
                    <a:pt x="0" y="75"/>
                    <a:pt x="28" y="102"/>
                  </a:cubicBezTo>
                  <a:lnTo>
                    <a:pt x="246" y="375"/>
                  </a:lnTo>
                  <a:cubicBezTo>
                    <a:pt x="260" y="389"/>
                    <a:pt x="273" y="389"/>
                    <a:pt x="287" y="389"/>
                  </a:cubicBezTo>
                  <a:cubicBezTo>
                    <a:pt x="301" y="389"/>
                    <a:pt x="314" y="389"/>
                    <a:pt x="328" y="375"/>
                  </a:cubicBezTo>
                  <a:cubicBezTo>
                    <a:pt x="355" y="362"/>
                    <a:pt x="355" y="321"/>
                    <a:pt x="342" y="294"/>
                  </a:cubicBezTo>
                  <a:lnTo>
                    <a:pt x="109" y="20"/>
                  </a:lnTo>
                  <a:cubicBezTo>
                    <a:pt x="103" y="7"/>
                    <a:pt x="89" y="0"/>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5"/>
            <p:cNvSpPr/>
            <p:nvPr/>
          </p:nvSpPr>
          <p:spPr>
            <a:xfrm flipH="1">
              <a:off x="8009550" y="1222325"/>
              <a:ext cx="30984" cy="27276"/>
            </a:xfrm>
            <a:custGeom>
              <a:avLst/>
              <a:gdLst/>
              <a:ahLst/>
              <a:cxnLst/>
              <a:rect l="l" t="t" r="r" b="b"/>
              <a:pathLst>
                <a:path w="234" h="206" extrusionOk="0">
                  <a:moveTo>
                    <a:pt x="178" y="0"/>
                  </a:moveTo>
                  <a:cubicBezTo>
                    <a:pt x="138" y="0"/>
                    <a:pt x="110" y="28"/>
                    <a:pt x="110" y="55"/>
                  </a:cubicBezTo>
                  <a:cubicBezTo>
                    <a:pt x="97" y="69"/>
                    <a:pt x="83" y="82"/>
                    <a:pt x="69" y="82"/>
                  </a:cubicBezTo>
                  <a:cubicBezTo>
                    <a:pt x="64" y="80"/>
                    <a:pt x="59" y="79"/>
                    <a:pt x="54" y="79"/>
                  </a:cubicBezTo>
                  <a:cubicBezTo>
                    <a:pt x="29" y="79"/>
                    <a:pt x="1" y="103"/>
                    <a:pt x="1" y="137"/>
                  </a:cubicBezTo>
                  <a:cubicBezTo>
                    <a:pt x="1" y="164"/>
                    <a:pt x="28" y="191"/>
                    <a:pt x="56" y="191"/>
                  </a:cubicBezTo>
                  <a:cubicBezTo>
                    <a:pt x="56" y="205"/>
                    <a:pt x="69" y="205"/>
                    <a:pt x="69" y="205"/>
                  </a:cubicBezTo>
                  <a:cubicBezTo>
                    <a:pt x="151" y="205"/>
                    <a:pt x="206" y="151"/>
                    <a:pt x="219" y="69"/>
                  </a:cubicBezTo>
                  <a:cubicBezTo>
                    <a:pt x="233" y="41"/>
                    <a:pt x="206" y="14"/>
                    <a:pt x="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5"/>
            <p:cNvSpPr/>
            <p:nvPr/>
          </p:nvSpPr>
          <p:spPr>
            <a:xfrm flipH="1">
              <a:off x="7801663" y="906524"/>
              <a:ext cx="32705" cy="26614"/>
            </a:xfrm>
            <a:custGeom>
              <a:avLst/>
              <a:gdLst/>
              <a:ahLst/>
              <a:cxnLst/>
              <a:rect l="l" t="t" r="r" b="b"/>
              <a:pathLst>
                <a:path w="247" h="201" extrusionOk="0">
                  <a:moveTo>
                    <a:pt x="175" y="1"/>
                  </a:moveTo>
                  <a:cubicBezTo>
                    <a:pt x="162" y="1"/>
                    <a:pt x="148" y="4"/>
                    <a:pt x="137" y="10"/>
                  </a:cubicBezTo>
                  <a:lnTo>
                    <a:pt x="41" y="92"/>
                  </a:lnTo>
                  <a:cubicBezTo>
                    <a:pt x="14" y="105"/>
                    <a:pt x="0" y="146"/>
                    <a:pt x="28" y="174"/>
                  </a:cubicBezTo>
                  <a:cubicBezTo>
                    <a:pt x="41" y="187"/>
                    <a:pt x="55" y="201"/>
                    <a:pt x="69" y="201"/>
                  </a:cubicBezTo>
                  <a:cubicBezTo>
                    <a:pt x="82" y="201"/>
                    <a:pt x="96" y="187"/>
                    <a:pt x="110" y="187"/>
                  </a:cubicBezTo>
                  <a:lnTo>
                    <a:pt x="205" y="105"/>
                  </a:lnTo>
                  <a:cubicBezTo>
                    <a:pt x="233" y="92"/>
                    <a:pt x="246" y="51"/>
                    <a:pt x="219" y="23"/>
                  </a:cubicBezTo>
                  <a:cubicBezTo>
                    <a:pt x="211" y="7"/>
                    <a:pt x="194" y="1"/>
                    <a:pt x="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5"/>
            <p:cNvSpPr/>
            <p:nvPr/>
          </p:nvSpPr>
          <p:spPr>
            <a:xfrm flipH="1">
              <a:off x="8170564" y="1140230"/>
              <a:ext cx="52434" cy="49654"/>
            </a:xfrm>
            <a:custGeom>
              <a:avLst/>
              <a:gdLst/>
              <a:ahLst/>
              <a:cxnLst/>
              <a:rect l="l" t="t" r="r" b="b"/>
              <a:pathLst>
                <a:path w="396" h="375" extrusionOk="0">
                  <a:moveTo>
                    <a:pt x="319" y="1"/>
                  </a:moveTo>
                  <a:cubicBezTo>
                    <a:pt x="295" y="1"/>
                    <a:pt x="270" y="16"/>
                    <a:pt x="259" y="47"/>
                  </a:cubicBezTo>
                  <a:cubicBezTo>
                    <a:pt x="232" y="142"/>
                    <a:pt x="150" y="224"/>
                    <a:pt x="55" y="252"/>
                  </a:cubicBezTo>
                  <a:cubicBezTo>
                    <a:pt x="27" y="265"/>
                    <a:pt x="0" y="293"/>
                    <a:pt x="14" y="334"/>
                  </a:cubicBezTo>
                  <a:cubicBezTo>
                    <a:pt x="27" y="361"/>
                    <a:pt x="41" y="375"/>
                    <a:pt x="68" y="375"/>
                  </a:cubicBezTo>
                  <a:cubicBezTo>
                    <a:pt x="82" y="375"/>
                    <a:pt x="82" y="375"/>
                    <a:pt x="96" y="361"/>
                  </a:cubicBezTo>
                  <a:cubicBezTo>
                    <a:pt x="218" y="320"/>
                    <a:pt x="328" y="211"/>
                    <a:pt x="382" y="88"/>
                  </a:cubicBezTo>
                  <a:cubicBezTo>
                    <a:pt x="396" y="47"/>
                    <a:pt x="369" y="20"/>
                    <a:pt x="341" y="6"/>
                  </a:cubicBezTo>
                  <a:cubicBezTo>
                    <a:pt x="335" y="3"/>
                    <a:pt x="327" y="1"/>
                    <a:pt x="3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5"/>
            <p:cNvSpPr/>
            <p:nvPr/>
          </p:nvSpPr>
          <p:spPr>
            <a:xfrm flipH="1">
              <a:off x="8335047" y="286705"/>
              <a:ext cx="1585610" cy="896548"/>
            </a:xfrm>
            <a:custGeom>
              <a:avLst/>
              <a:gdLst/>
              <a:ahLst/>
              <a:cxnLst/>
              <a:rect l="l" t="t" r="r" b="b"/>
              <a:pathLst>
                <a:path w="11975" h="6771" extrusionOk="0">
                  <a:moveTo>
                    <a:pt x="6512" y="1"/>
                  </a:moveTo>
                  <a:cubicBezTo>
                    <a:pt x="6408" y="1"/>
                    <a:pt x="6303" y="46"/>
                    <a:pt x="6213" y="76"/>
                  </a:cubicBezTo>
                  <a:cubicBezTo>
                    <a:pt x="6076" y="130"/>
                    <a:pt x="5926" y="117"/>
                    <a:pt x="5776" y="130"/>
                  </a:cubicBezTo>
                  <a:cubicBezTo>
                    <a:pt x="5380" y="158"/>
                    <a:pt x="5066" y="199"/>
                    <a:pt x="4697" y="363"/>
                  </a:cubicBezTo>
                  <a:cubicBezTo>
                    <a:pt x="4523" y="434"/>
                    <a:pt x="4310" y="560"/>
                    <a:pt x="4110" y="560"/>
                  </a:cubicBezTo>
                  <a:cubicBezTo>
                    <a:pt x="4044" y="560"/>
                    <a:pt x="3980" y="547"/>
                    <a:pt x="3919" y="513"/>
                  </a:cubicBezTo>
                  <a:cubicBezTo>
                    <a:pt x="3823" y="458"/>
                    <a:pt x="3728" y="390"/>
                    <a:pt x="3619" y="349"/>
                  </a:cubicBezTo>
                  <a:cubicBezTo>
                    <a:pt x="3604" y="345"/>
                    <a:pt x="3589" y="344"/>
                    <a:pt x="3575" y="344"/>
                  </a:cubicBezTo>
                  <a:cubicBezTo>
                    <a:pt x="3426" y="344"/>
                    <a:pt x="3280" y="519"/>
                    <a:pt x="3168" y="581"/>
                  </a:cubicBezTo>
                  <a:cubicBezTo>
                    <a:pt x="2936" y="731"/>
                    <a:pt x="2977" y="950"/>
                    <a:pt x="2813" y="1141"/>
                  </a:cubicBezTo>
                  <a:cubicBezTo>
                    <a:pt x="2770" y="1187"/>
                    <a:pt x="2719" y="1203"/>
                    <a:pt x="2663" y="1203"/>
                  </a:cubicBezTo>
                  <a:cubicBezTo>
                    <a:pt x="2546" y="1203"/>
                    <a:pt x="2409" y="1133"/>
                    <a:pt x="2292" y="1133"/>
                  </a:cubicBezTo>
                  <a:cubicBezTo>
                    <a:pt x="2218" y="1133"/>
                    <a:pt x="2152" y="1160"/>
                    <a:pt x="2103" y="1250"/>
                  </a:cubicBezTo>
                  <a:cubicBezTo>
                    <a:pt x="2035" y="1359"/>
                    <a:pt x="2021" y="1496"/>
                    <a:pt x="1939" y="1591"/>
                  </a:cubicBezTo>
                  <a:cubicBezTo>
                    <a:pt x="1844" y="1701"/>
                    <a:pt x="1680" y="1701"/>
                    <a:pt x="1543" y="1728"/>
                  </a:cubicBezTo>
                  <a:cubicBezTo>
                    <a:pt x="1407" y="1755"/>
                    <a:pt x="1311" y="1851"/>
                    <a:pt x="1175" y="1892"/>
                  </a:cubicBezTo>
                  <a:cubicBezTo>
                    <a:pt x="1025" y="1933"/>
                    <a:pt x="861" y="1974"/>
                    <a:pt x="833" y="2151"/>
                  </a:cubicBezTo>
                  <a:cubicBezTo>
                    <a:pt x="792" y="2438"/>
                    <a:pt x="888" y="2615"/>
                    <a:pt x="560" y="2725"/>
                  </a:cubicBezTo>
                  <a:cubicBezTo>
                    <a:pt x="315" y="2820"/>
                    <a:pt x="1" y="3148"/>
                    <a:pt x="42" y="3435"/>
                  </a:cubicBezTo>
                  <a:cubicBezTo>
                    <a:pt x="82" y="3680"/>
                    <a:pt x="369" y="3762"/>
                    <a:pt x="328" y="4035"/>
                  </a:cubicBezTo>
                  <a:cubicBezTo>
                    <a:pt x="301" y="4186"/>
                    <a:pt x="315" y="4336"/>
                    <a:pt x="315" y="4500"/>
                  </a:cubicBezTo>
                  <a:cubicBezTo>
                    <a:pt x="301" y="4650"/>
                    <a:pt x="178" y="4841"/>
                    <a:pt x="260" y="4991"/>
                  </a:cubicBezTo>
                  <a:cubicBezTo>
                    <a:pt x="383" y="5250"/>
                    <a:pt x="806" y="5455"/>
                    <a:pt x="1038" y="5592"/>
                  </a:cubicBezTo>
                  <a:cubicBezTo>
                    <a:pt x="1366" y="5769"/>
                    <a:pt x="1571" y="6179"/>
                    <a:pt x="1926" y="6302"/>
                  </a:cubicBezTo>
                  <a:cubicBezTo>
                    <a:pt x="1962" y="6314"/>
                    <a:pt x="1998" y="6319"/>
                    <a:pt x="2035" y="6319"/>
                  </a:cubicBezTo>
                  <a:cubicBezTo>
                    <a:pt x="2162" y="6319"/>
                    <a:pt x="2290" y="6261"/>
                    <a:pt x="2417" y="6261"/>
                  </a:cubicBezTo>
                  <a:cubicBezTo>
                    <a:pt x="2424" y="6260"/>
                    <a:pt x="2430" y="6260"/>
                    <a:pt x="2436" y="6260"/>
                  </a:cubicBezTo>
                  <a:cubicBezTo>
                    <a:pt x="2588" y="6260"/>
                    <a:pt x="2667" y="6415"/>
                    <a:pt x="2759" y="6520"/>
                  </a:cubicBezTo>
                  <a:cubicBezTo>
                    <a:pt x="2833" y="6601"/>
                    <a:pt x="2896" y="6631"/>
                    <a:pt x="2954" y="6631"/>
                  </a:cubicBezTo>
                  <a:cubicBezTo>
                    <a:pt x="3132" y="6631"/>
                    <a:pt x="3257" y="6341"/>
                    <a:pt x="3477" y="6341"/>
                  </a:cubicBezTo>
                  <a:cubicBezTo>
                    <a:pt x="3487" y="6341"/>
                    <a:pt x="3498" y="6341"/>
                    <a:pt x="3509" y="6343"/>
                  </a:cubicBezTo>
                  <a:cubicBezTo>
                    <a:pt x="3542" y="6347"/>
                    <a:pt x="3576" y="6349"/>
                    <a:pt x="3611" y="6349"/>
                  </a:cubicBezTo>
                  <a:cubicBezTo>
                    <a:pt x="3698" y="6349"/>
                    <a:pt x="3790" y="6339"/>
                    <a:pt x="3880" y="6339"/>
                  </a:cubicBezTo>
                  <a:cubicBezTo>
                    <a:pt x="3975" y="6339"/>
                    <a:pt x="4068" y="6350"/>
                    <a:pt x="4151" y="6397"/>
                  </a:cubicBezTo>
                  <a:cubicBezTo>
                    <a:pt x="4315" y="6493"/>
                    <a:pt x="4424" y="6588"/>
                    <a:pt x="4615" y="6588"/>
                  </a:cubicBezTo>
                  <a:cubicBezTo>
                    <a:pt x="4664" y="6587"/>
                    <a:pt x="4711" y="6586"/>
                    <a:pt x="4758" y="6586"/>
                  </a:cubicBezTo>
                  <a:cubicBezTo>
                    <a:pt x="5174" y="6586"/>
                    <a:pt x="5536" y="6640"/>
                    <a:pt x="5953" y="6739"/>
                  </a:cubicBezTo>
                  <a:cubicBezTo>
                    <a:pt x="5980" y="6744"/>
                    <a:pt x="6006" y="6747"/>
                    <a:pt x="6032" y="6747"/>
                  </a:cubicBezTo>
                  <a:cubicBezTo>
                    <a:pt x="6187" y="6747"/>
                    <a:pt x="6320" y="6653"/>
                    <a:pt x="6472" y="6629"/>
                  </a:cubicBezTo>
                  <a:cubicBezTo>
                    <a:pt x="6513" y="6619"/>
                    <a:pt x="6554" y="6614"/>
                    <a:pt x="6595" y="6614"/>
                  </a:cubicBezTo>
                  <a:cubicBezTo>
                    <a:pt x="6759" y="6614"/>
                    <a:pt x="6923" y="6684"/>
                    <a:pt x="7087" y="6684"/>
                  </a:cubicBezTo>
                  <a:cubicBezTo>
                    <a:pt x="7281" y="6684"/>
                    <a:pt x="7443" y="6770"/>
                    <a:pt x="7639" y="6770"/>
                  </a:cubicBezTo>
                  <a:cubicBezTo>
                    <a:pt x="7664" y="6770"/>
                    <a:pt x="7689" y="6769"/>
                    <a:pt x="7715" y="6766"/>
                  </a:cubicBezTo>
                  <a:cubicBezTo>
                    <a:pt x="7919" y="6739"/>
                    <a:pt x="8165" y="6725"/>
                    <a:pt x="8329" y="6588"/>
                  </a:cubicBezTo>
                  <a:cubicBezTo>
                    <a:pt x="8538" y="6406"/>
                    <a:pt x="8802" y="6346"/>
                    <a:pt x="9072" y="6346"/>
                  </a:cubicBezTo>
                  <a:cubicBezTo>
                    <a:pt x="9207" y="6346"/>
                    <a:pt x="9344" y="6361"/>
                    <a:pt x="9476" y="6384"/>
                  </a:cubicBezTo>
                  <a:cubicBezTo>
                    <a:pt x="9498" y="6388"/>
                    <a:pt x="9518" y="6389"/>
                    <a:pt x="9538" y="6389"/>
                  </a:cubicBezTo>
                  <a:cubicBezTo>
                    <a:pt x="9826" y="6389"/>
                    <a:pt x="9892" y="5994"/>
                    <a:pt x="10137" y="5994"/>
                  </a:cubicBezTo>
                  <a:cubicBezTo>
                    <a:pt x="10168" y="5994"/>
                    <a:pt x="10203" y="6000"/>
                    <a:pt x="10241" y="6015"/>
                  </a:cubicBezTo>
                  <a:cubicBezTo>
                    <a:pt x="10356" y="6066"/>
                    <a:pt x="10496" y="6166"/>
                    <a:pt x="10626" y="6166"/>
                  </a:cubicBezTo>
                  <a:cubicBezTo>
                    <a:pt x="10634" y="6166"/>
                    <a:pt x="10642" y="6166"/>
                    <a:pt x="10650" y="6165"/>
                  </a:cubicBezTo>
                  <a:cubicBezTo>
                    <a:pt x="10800" y="6165"/>
                    <a:pt x="10923" y="5919"/>
                    <a:pt x="11019" y="5824"/>
                  </a:cubicBezTo>
                  <a:cubicBezTo>
                    <a:pt x="11142" y="5701"/>
                    <a:pt x="11183" y="5619"/>
                    <a:pt x="11224" y="5442"/>
                  </a:cubicBezTo>
                  <a:cubicBezTo>
                    <a:pt x="11265" y="5237"/>
                    <a:pt x="11428" y="5114"/>
                    <a:pt x="11538" y="4950"/>
                  </a:cubicBezTo>
                  <a:cubicBezTo>
                    <a:pt x="11633" y="4786"/>
                    <a:pt x="11770" y="4677"/>
                    <a:pt x="11879" y="4527"/>
                  </a:cubicBezTo>
                  <a:cubicBezTo>
                    <a:pt x="11975" y="4363"/>
                    <a:pt x="11920" y="4117"/>
                    <a:pt x="11920" y="3940"/>
                  </a:cubicBezTo>
                  <a:cubicBezTo>
                    <a:pt x="11920" y="3749"/>
                    <a:pt x="11729" y="3653"/>
                    <a:pt x="11674" y="3476"/>
                  </a:cubicBezTo>
                  <a:cubicBezTo>
                    <a:pt x="11633" y="3312"/>
                    <a:pt x="11811" y="3148"/>
                    <a:pt x="11797" y="2970"/>
                  </a:cubicBezTo>
                  <a:cubicBezTo>
                    <a:pt x="11783" y="2629"/>
                    <a:pt x="11265" y="2260"/>
                    <a:pt x="11019" y="2069"/>
                  </a:cubicBezTo>
                  <a:cubicBezTo>
                    <a:pt x="10664" y="1810"/>
                    <a:pt x="10295" y="1578"/>
                    <a:pt x="9940" y="1318"/>
                  </a:cubicBezTo>
                  <a:cubicBezTo>
                    <a:pt x="9667" y="1114"/>
                    <a:pt x="9380" y="922"/>
                    <a:pt x="9094" y="745"/>
                  </a:cubicBezTo>
                  <a:cubicBezTo>
                    <a:pt x="8930" y="649"/>
                    <a:pt x="8766" y="663"/>
                    <a:pt x="8588" y="636"/>
                  </a:cubicBezTo>
                  <a:cubicBezTo>
                    <a:pt x="8411" y="608"/>
                    <a:pt x="8343" y="472"/>
                    <a:pt x="8247" y="335"/>
                  </a:cubicBezTo>
                  <a:cubicBezTo>
                    <a:pt x="8152" y="212"/>
                    <a:pt x="8042" y="185"/>
                    <a:pt x="7879" y="185"/>
                  </a:cubicBezTo>
                  <a:cubicBezTo>
                    <a:pt x="7779" y="185"/>
                    <a:pt x="7658" y="156"/>
                    <a:pt x="7542" y="156"/>
                  </a:cubicBezTo>
                  <a:cubicBezTo>
                    <a:pt x="7498" y="156"/>
                    <a:pt x="7455" y="160"/>
                    <a:pt x="7414" y="171"/>
                  </a:cubicBezTo>
                  <a:cubicBezTo>
                    <a:pt x="7313" y="194"/>
                    <a:pt x="7202" y="263"/>
                    <a:pt x="7097" y="263"/>
                  </a:cubicBezTo>
                  <a:cubicBezTo>
                    <a:pt x="7075" y="263"/>
                    <a:pt x="7053" y="260"/>
                    <a:pt x="7032" y="253"/>
                  </a:cubicBezTo>
                  <a:cubicBezTo>
                    <a:pt x="6868" y="226"/>
                    <a:pt x="6773" y="90"/>
                    <a:pt x="6622" y="21"/>
                  </a:cubicBezTo>
                  <a:cubicBezTo>
                    <a:pt x="6586" y="7"/>
                    <a:pt x="6549" y="1"/>
                    <a:pt x="6512"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5"/>
            <p:cNvSpPr/>
            <p:nvPr/>
          </p:nvSpPr>
          <p:spPr>
            <a:xfrm flipH="1">
              <a:off x="8694786" y="773715"/>
              <a:ext cx="137574" cy="119963"/>
            </a:xfrm>
            <a:custGeom>
              <a:avLst/>
              <a:gdLst/>
              <a:ahLst/>
              <a:cxnLst/>
              <a:rect l="l" t="t" r="r" b="b"/>
              <a:pathLst>
                <a:path w="1039" h="906" extrusionOk="0">
                  <a:moveTo>
                    <a:pt x="607" y="1"/>
                  </a:moveTo>
                  <a:cubicBezTo>
                    <a:pt x="457" y="1"/>
                    <a:pt x="320" y="79"/>
                    <a:pt x="206" y="180"/>
                  </a:cubicBezTo>
                  <a:cubicBezTo>
                    <a:pt x="96" y="289"/>
                    <a:pt x="1" y="453"/>
                    <a:pt x="42" y="603"/>
                  </a:cubicBezTo>
                  <a:cubicBezTo>
                    <a:pt x="55" y="671"/>
                    <a:pt x="110" y="740"/>
                    <a:pt x="178" y="781"/>
                  </a:cubicBezTo>
                  <a:cubicBezTo>
                    <a:pt x="275" y="860"/>
                    <a:pt x="401" y="905"/>
                    <a:pt x="529" y="905"/>
                  </a:cubicBezTo>
                  <a:cubicBezTo>
                    <a:pt x="599" y="905"/>
                    <a:pt x="670" y="892"/>
                    <a:pt x="738" y="862"/>
                  </a:cubicBezTo>
                  <a:cubicBezTo>
                    <a:pt x="916" y="781"/>
                    <a:pt x="1039" y="589"/>
                    <a:pt x="1025" y="398"/>
                  </a:cubicBezTo>
                  <a:cubicBezTo>
                    <a:pt x="1011" y="193"/>
                    <a:pt x="847" y="16"/>
                    <a:pt x="643" y="2"/>
                  </a:cubicBezTo>
                  <a:cubicBezTo>
                    <a:pt x="631" y="1"/>
                    <a:pt x="619" y="1"/>
                    <a:pt x="6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5"/>
            <p:cNvSpPr/>
            <p:nvPr/>
          </p:nvSpPr>
          <p:spPr>
            <a:xfrm flipH="1">
              <a:off x="8805085" y="740347"/>
              <a:ext cx="86861" cy="45417"/>
            </a:xfrm>
            <a:custGeom>
              <a:avLst/>
              <a:gdLst/>
              <a:ahLst/>
              <a:cxnLst/>
              <a:rect l="l" t="t" r="r" b="b"/>
              <a:pathLst>
                <a:path w="656" h="343" extrusionOk="0">
                  <a:moveTo>
                    <a:pt x="456" y="0"/>
                  </a:moveTo>
                  <a:cubicBezTo>
                    <a:pt x="433" y="0"/>
                    <a:pt x="408" y="4"/>
                    <a:pt x="383" y="9"/>
                  </a:cubicBezTo>
                  <a:cubicBezTo>
                    <a:pt x="260" y="22"/>
                    <a:pt x="137" y="63"/>
                    <a:pt x="28" y="131"/>
                  </a:cubicBezTo>
                  <a:cubicBezTo>
                    <a:pt x="0" y="159"/>
                    <a:pt x="14" y="213"/>
                    <a:pt x="41" y="241"/>
                  </a:cubicBezTo>
                  <a:cubicBezTo>
                    <a:pt x="69" y="268"/>
                    <a:pt x="110" y="282"/>
                    <a:pt x="150" y="295"/>
                  </a:cubicBezTo>
                  <a:cubicBezTo>
                    <a:pt x="222" y="322"/>
                    <a:pt x="304" y="343"/>
                    <a:pt x="380" y="343"/>
                  </a:cubicBezTo>
                  <a:cubicBezTo>
                    <a:pt x="420" y="343"/>
                    <a:pt x="458" y="337"/>
                    <a:pt x="492" y="323"/>
                  </a:cubicBezTo>
                  <a:cubicBezTo>
                    <a:pt x="601" y="268"/>
                    <a:pt x="656" y="104"/>
                    <a:pt x="560" y="36"/>
                  </a:cubicBezTo>
                  <a:cubicBezTo>
                    <a:pt x="534" y="10"/>
                    <a:pt x="497" y="0"/>
                    <a:pt x="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5"/>
            <p:cNvSpPr/>
            <p:nvPr/>
          </p:nvSpPr>
          <p:spPr>
            <a:xfrm flipH="1">
              <a:off x="8776087" y="620647"/>
              <a:ext cx="92422" cy="78122"/>
            </a:xfrm>
            <a:custGeom>
              <a:avLst/>
              <a:gdLst/>
              <a:ahLst/>
              <a:cxnLst/>
              <a:rect l="l" t="t" r="r" b="b"/>
              <a:pathLst>
                <a:path w="698" h="590" extrusionOk="0">
                  <a:moveTo>
                    <a:pt x="442" y="0"/>
                  </a:moveTo>
                  <a:cubicBezTo>
                    <a:pt x="338" y="0"/>
                    <a:pt x="236" y="66"/>
                    <a:pt x="165" y="148"/>
                  </a:cubicBezTo>
                  <a:cubicBezTo>
                    <a:pt x="69" y="244"/>
                    <a:pt x="1" y="421"/>
                    <a:pt x="110" y="517"/>
                  </a:cubicBezTo>
                  <a:cubicBezTo>
                    <a:pt x="152" y="570"/>
                    <a:pt x="219" y="590"/>
                    <a:pt x="285" y="590"/>
                  </a:cubicBezTo>
                  <a:cubicBezTo>
                    <a:pt x="305" y="590"/>
                    <a:pt x="324" y="588"/>
                    <a:pt x="342" y="585"/>
                  </a:cubicBezTo>
                  <a:cubicBezTo>
                    <a:pt x="465" y="558"/>
                    <a:pt x="602" y="489"/>
                    <a:pt x="656" y="366"/>
                  </a:cubicBezTo>
                  <a:cubicBezTo>
                    <a:pt x="697" y="244"/>
                    <a:pt x="656" y="80"/>
                    <a:pt x="547" y="25"/>
                  </a:cubicBezTo>
                  <a:cubicBezTo>
                    <a:pt x="512" y="8"/>
                    <a:pt x="477" y="0"/>
                    <a:pt x="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5"/>
            <p:cNvSpPr/>
            <p:nvPr/>
          </p:nvSpPr>
          <p:spPr>
            <a:xfrm flipH="1">
              <a:off x="8927964" y="726973"/>
              <a:ext cx="123141" cy="144724"/>
            </a:xfrm>
            <a:custGeom>
              <a:avLst/>
              <a:gdLst/>
              <a:ahLst/>
              <a:cxnLst/>
              <a:rect l="l" t="t" r="r" b="b"/>
              <a:pathLst>
                <a:path w="930" h="1093" extrusionOk="0">
                  <a:moveTo>
                    <a:pt x="533" y="0"/>
                  </a:moveTo>
                  <a:cubicBezTo>
                    <a:pt x="424" y="96"/>
                    <a:pt x="14" y="396"/>
                    <a:pt x="1" y="546"/>
                  </a:cubicBezTo>
                  <a:cubicBezTo>
                    <a:pt x="1" y="683"/>
                    <a:pt x="55" y="833"/>
                    <a:pt x="165" y="942"/>
                  </a:cubicBezTo>
                  <a:cubicBezTo>
                    <a:pt x="247" y="1038"/>
                    <a:pt x="383" y="1093"/>
                    <a:pt x="520" y="1093"/>
                  </a:cubicBezTo>
                  <a:cubicBezTo>
                    <a:pt x="656" y="1093"/>
                    <a:pt x="793" y="1024"/>
                    <a:pt x="861" y="915"/>
                  </a:cubicBezTo>
                  <a:cubicBezTo>
                    <a:pt x="929" y="792"/>
                    <a:pt x="929" y="642"/>
                    <a:pt x="902" y="506"/>
                  </a:cubicBezTo>
                  <a:cubicBezTo>
                    <a:pt x="861" y="287"/>
                    <a:pt x="738" y="82"/>
                    <a:pt x="5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5"/>
            <p:cNvSpPr/>
            <p:nvPr/>
          </p:nvSpPr>
          <p:spPr>
            <a:xfrm flipH="1">
              <a:off x="8951532" y="600388"/>
              <a:ext cx="45284" cy="64351"/>
            </a:xfrm>
            <a:custGeom>
              <a:avLst/>
              <a:gdLst/>
              <a:ahLst/>
              <a:cxnLst/>
              <a:rect l="l" t="t" r="r" b="b"/>
              <a:pathLst>
                <a:path w="342" h="486" extrusionOk="0">
                  <a:moveTo>
                    <a:pt x="82" y="1"/>
                  </a:moveTo>
                  <a:cubicBezTo>
                    <a:pt x="28" y="1"/>
                    <a:pt x="0" y="424"/>
                    <a:pt x="55" y="465"/>
                  </a:cubicBezTo>
                  <a:cubicBezTo>
                    <a:pt x="78" y="479"/>
                    <a:pt x="104" y="486"/>
                    <a:pt x="130" y="486"/>
                  </a:cubicBezTo>
                  <a:cubicBezTo>
                    <a:pt x="227" y="486"/>
                    <a:pt x="331" y="395"/>
                    <a:pt x="342" y="287"/>
                  </a:cubicBezTo>
                  <a:cubicBezTo>
                    <a:pt x="342" y="151"/>
                    <a:pt x="219" y="28"/>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5"/>
            <p:cNvSpPr/>
            <p:nvPr/>
          </p:nvSpPr>
          <p:spPr>
            <a:xfrm flipH="1">
              <a:off x="9043692" y="657457"/>
              <a:ext cx="130291" cy="97057"/>
            </a:xfrm>
            <a:custGeom>
              <a:avLst/>
              <a:gdLst/>
              <a:ahLst/>
              <a:cxnLst/>
              <a:rect l="l" t="t" r="r" b="b"/>
              <a:pathLst>
                <a:path w="984" h="733" extrusionOk="0">
                  <a:moveTo>
                    <a:pt x="676" y="1"/>
                  </a:moveTo>
                  <a:cubicBezTo>
                    <a:pt x="637" y="1"/>
                    <a:pt x="599" y="11"/>
                    <a:pt x="560" y="20"/>
                  </a:cubicBezTo>
                  <a:cubicBezTo>
                    <a:pt x="424" y="34"/>
                    <a:pt x="287" y="75"/>
                    <a:pt x="178" y="157"/>
                  </a:cubicBezTo>
                  <a:cubicBezTo>
                    <a:pt x="69" y="239"/>
                    <a:pt x="0" y="375"/>
                    <a:pt x="41" y="512"/>
                  </a:cubicBezTo>
                  <a:cubicBezTo>
                    <a:pt x="78" y="672"/>
                    <a:pt x="271" y="732"/>
                    <a:pt x="439" y="732"/>
                  </a:cubicBezTo>
                  <a:cubicBezTo>
                    <a:pt x="457" y="732"/>
                    <a:pt x="475" y="731"/>
                    <a:pt x="492" y="730"/>
                  </a:cubicBezTo>
                  <a:cubicBezTo>
                    <a:pt x="669" y="703"/>
                    <a:pt x="847" y="607"/>
                    <a:pt x="915" y="430"/>
                  </a:cubicBezTo>
                  <a:cubicBezTo>
                    <a:pt x="983" y="266"/>
                    <a:pt x="901" y="34"/>
                    <a:pt x="724" y="7"/>
                  </a:cubicBezTo>
                  <a:cubicBezTo>
                    <a:pt x="708" y="3"/>
                    <a:pt x="692" y="1"/>
                    <a:pt x="6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5"/>
            <p:cNvSpPr/>
            <p:nvPr/>
          </p:nvSpPr>
          <p:spPr>
            <a:xfrm flipH="1">
              <a:off x="9137704" y="593900"/>
              <a:ext cx="41709" cy="45019"/>
            </a:xfrm>
            <a:custGeom>
              <a:avLst/>
              <a:gdLst/>
              <a:ahLst/>
              <a:cxnLst/>
              <a:rect l="l" t="t" r="r" b="b"/>
              <a:pathLst>
                <a:path w="315" h="340" extrusionOk="0">
                  <a:moveTo>
                    <a:pt x="167" y="0"/>
                  </a:moveTo>
                  <a:cubicBezTo>
                    <a:pt x="152" y="0"/>
                    <a:pt x="138" y="3"/>
                    <a:pt x="123" y="9"/>
                  </a:cubicBezTo>
                  <a:cubicBezTo>
                    <a:pt x="96" y="9"/>
                    <a:pt x="82" y="36"/>
                    <a:pt x="55" y="50"/>
                  </a:cubicBezTo>
                  <a:cubicBezTo>
                    <a:pt x="0" y="118"/>
                    <a:pt x="0" y="227"/>
                    <a:pt x="55" y="295"/>
                  </a:cubicBezTo>
                  <a:cubicBezTo>
                    <a:pt x="85" y="325"/>
                    <a:pt x="124" y="339"/>
                    <a:pt x="163" y="339"/>
                  </a:cubicBezTo>
                  <a:cubicBezTo>
                    <a:pt x="214" y="339"/>
                    <a:pt x="264" y="315"/>
                    <a:pt x="287" y="268"/>
                  </a:cubicBezTo>
                  <a:cubicBezTo>
                    <a:pt x="314" y="213"/>
                    <a:pt x="314" y="145"/>
                    <a:pt x="287" y="91"/>
                  </a:cubicBezTo>
                  <a:cubicBezTo>
                    <a:pt x="266" y="37"/>
                    <a:pt x="219"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5"/>
            <p:cNvSpPr/>
            <p:nvPr/>
          </p:nvSpPr>
          <p:spPr>
            <a:xfrm flipH="1">
              <a:off x="9181137" y="704728"/>
              <a:ext cx="144724" cy="161143"/>
            </a:xfrm>
            <a:custGeom>
              <a:avLst/>
              <a:gdLst/>
              <a:ahLst/>
              <a:cxnLst/>
              <a:rect l="l" t="t" r="r" b="b"/>
              <a:pathLst>
                <a:path w="1093" h="1217" extrusionOk="0">
                  <a:moveTo>
                    <a:pt x="454" y="1"/>
                  </a:moveTo>
                  <a:cubicBezTo>
                    <a:pt x="439" y="1"/>
                    <a:pt x="425" y="2"/>
                    <a:pt x="410" y="5"/>
                  </a:cubicBezTo>
                  <a:cubicBezTo>
                    <a:pt x="328" y="5"/>
                    <a:pt x="246" y="73"/>
                    <a:pt x="219" y="155"/>
                  </a:cubicBezTo>
                  <a:cubicBezTo>
                    <a:pt x="110" y="209"/>
                    <a:pt x="55" y="332"/>
                    <a:pt x="28" y="455"/>
                  </a:cubicBezTo>
                  <a:cubicBezTo>
                    <a:pt x="0" y="728"/>
                    <a:pt x="137" y="1015"/>
                    <a:pt x="383" y="1151"/>
                  </a:cubicBezTo>
                  <a:cubicBezTo>
                    <a:pt x="463" y="1191"/>
                    <a:pt x="557" y="1217"/>
                    <a:pt x="645" y="1217"/>
                  </a:cubicBezTo>
                  <a:cubicBezTo>
                    <a:pt x="677" y="1217"/>
                    <a:pt x="709" y="1213"/>
                    <a:pt x="738" y="1206"/>
                  </a:cubicBezTo>
                  <a:cubicBezTo>
                    <a:pt x="861" y="1192"/>
                    <a:pt x="984" y="1110"/>
                    <a:pt x="1038" y="1001"/>
                  </a:cubicBezTo>
                  <a:cubicBezTo>
                    <a:pt x="1079" y="933"/>
                    <a:pt x="1093" y="851"/>
                    <a:pt x="1093" y="769"/>
                  </a:cubicBezTo>
                  <a:cubicBezTo>
                    <a:pt x="1093" y="469"/>
                    <a:pt x="915" y="196"/>
                    <a:pt x="656" y="59"/>
                  </a:cubicBezTo>
                  <a:cubicBezTo>
                    <a:pt x="588" y="25"/>
                    <a:pt x="521" y="1"/>
                    <a:pt x="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5"/>
            <p:cNvSpPr/>
            <p:nvPr/>
          </p:nvSpPr>
          <p:spPr>
            <a:xfrm flipH="1">
              <a:off x="9108838" y="786294"/>
              <a:ext cx="41709" cy="55480"/>
            </a:xfrm>
            <a:custGeom>
              <a:avLst/>
              <a:gdLst/>
              <a:ahLst/>
              <a:cxnLst/>
              <a:rect l="l" t="t" r="r" b="b"/>
              <a:pathLst>
                <a:path w="315" h="419" extrusionOk="0">
                  <a:moveTo>
                    <a:pt x="134" y="1"/>
                  </a:moveTo>
                  <a:cubicBezTo>
                    <a:pt x="88" y="1"/>
                    <a:pt x="54" y="50"/>
                    <a:pt x="42" y="98"/>
                  </a:cubicBezTo>
                  <a:cubicBezTo>
                    <a:pt x="15" y="139"/>
                    <a:pt x="1" y="194"/>
                    <a:pt x="1" y="235"/>
                  </a:cubicBezTo>
                  <a:cubicBezTo>
                    <a:pt x="1" y="276"/>
                    <a:pt x="1" y="331"/>
                    <a:pt x="15" y="358"/>
                  </a:cubicBezTo>
                  <a:cubicBezTo>
                    <a:pt x="39" y="400"/>
                    <a:pt x="82" y="418"/>
                    <a:pt x="127" y="418"/>
                  </a:cubicBezTo>
                  <a:cubicBezTo>
                    <a:pt x="184" y="418"/>
                    <a:pt x="244" y="390"/>
                    <a:pt x="274" y="344"/>
                  </a:cubicBezTo>
                  <a:cubicBezTo>
                    <a:pt x="315" y="249"/>
                    <a:pt x="288" y="139"/>
                    <a:pt x="233" y="58"/>
                  </a:cubicBezTo>
                  <a:cubicBezTo>
                    <a:pt x="219" y="30"/>
                    <a:pt x="192" y="3"/>
                    <a:pt x="151" y="3"/>
                  </a:cubicBezTo>
                  <a:cubicBezTo>
                    <a:pt x="145" y="1"/>
                    <a:pt x="140" y="1"/>
                    <a:pt x="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5"/>
            <p:cNvSpPr/>
            <p:nvPr/>
          </p:nvSpPr>
          <p:spPr>
            <a:xfrm flipH="1">
              <a:off x="9000261" y="486249"/>
              <a:ext cx="95997" cy="92157"/>
            </a:xfrm>
            <a:custGeom>
              <a:avLst/>
              <a:gdLst/>
              <a:ahLst/>
              <a:cxnLst/>
              <a:rect l="l" t="t" r="r" b="b"/>
              <a:pathLst>
                <a:path w="725" h="696" extrusionOk="0">
                  <a:moveTo>
                    <a:pt x="466" y="1"/>
                  </a:moveTo>
                  <a:cubicBezTo>
                    <a:pt x="408" y="1"/>
                    <a:pt x="346" y="15"/>
                    <a:pt x="287" y="30"/>
                  </a:cubicBezTo>
                  <a:lnTo>
                    <a:pt x="137" y="71"/>
                  </a:lnTo>
                  <a:cubicBezTo>
                    <a:pt x="110" y="84"/>
                    <a:pt x="82" y="98"/>
                    <a:pt x="55" y="112"/>
                  </a:cubicBezTo>
                  <a:cubicBezTo>
                    <a:pt x="0" y="153"/>
                    <a:pt x="0" y="235"/>
                    <a:pt x="0" y="303"/>
                  </a:cubicBezTo>
                  <a:cubicBezTo>
                    <a:pt x="14" y="385"/>
                    <a:pt x="14" y="453"/>
                    <a:pt x="41" y="521"/>
                  </a:cubicBezTo>
                  <a:cubicBezTo>
                    <a:pt x="98" y="634"/>
                    <a:pt x="213" y="695"/>
                    <a:pt x="333" y="695"/>
                  </a:cubicBezTo>
                  <a:cubicBezTo>
                    <a:pt x="387" y="695"/>
                    <a:pt x="441" y="683"/>
                    <a:pt x="492" y="658"/>
                  </a:cubicBezTo>
                  <a:cubicBezTo>
                    <a:pt x="642" y="576"/>
                    <a:pt x="724" y="398"/>
                    <a:pt x="697" y="221"/>
                  </a:cubicBezTo>
                  <a:cubicBezTo>
                    <a:pt x="683" y="153"/>
                    <a:pt x="656" y="84"/>
                    <a:pt x="601" y="43"/>
                  </a:cubicBezTo>
                  <a:cubicBezTo>
                    <a:pt x="563" y="12"/>
                    <a:pt x="516" y="1"/>
                    <a:pt x="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5"/>
            <p:cNvSpPr/>
            <p:nvPr/>
          </p:nvSpPr>
          <p:spPr>
            <a:xfrm flipH="1">
              <a:off x="8786944" y="517895"/>
              <a:ext cx="57996" cy="39855"/>
            </a:xfrm>
            <a:custGeom>
              <a:avLst/>
              <a:gdLst/>
              <a:ahLst/>
              <a:cxnLst/>
              <a:rect l="l" t="t" r="r" b="b"/>
              <a:pathLst>
                <a:path w="438" h="301" extrusionOk="0">
                  <a:moveTo>
                    <a:pt x="280" y="1"/>
                  </a:moveTo>
                  <a:cubicBezTo>
                    <a:pt x="238" y="1"/>
                    <a:pt x="194" y="15"/>
                    <a:pt x="150" y="37"/>
                  </a:cubicBezTo>
                  <a:cubicBezTo>
                    <a:pt x="110" y="50"/>
                    <a:pt x="69" y="77"/>
                    <a:pt x="41" y="105"/>
                  </a:cubicBezTo>
                  <a:cubicBezTo>
                    <a:pt x="14" y="146"/>
                    <a:pt x="0" y="200"/>
                    <a:pt x="28" y="241"/>
                  </a:cubicBezTo>
                  <a:cubicBezTo>
                    <a:pt x="55" y="269"/>
                    <a:pt x="82" y="282"/>
                    <a:pt x="110" y="282"/>
                  </a:cubicBezTo>
                  <a:cubicBezTo>
                    <a:pt x="143" y="294"/>
                    <a:pt x="180" y="300"/>
                    <a:pt x="215" y="300"/>
                  </a:cubicBezTo>
                  <a:cubicBezTo>
                    <a:pt x="266" y="300"/>
                    <a:pt x="315" y="287"/>
                    <a:pt x="355" y="255"/>
                  </a:cubicBezTo>
                  <a:cubicBezTo>
                    <a:pt x="424" y="200"/>
                    <a:pt x="437" y="91"/>
                    <a:pt x="383" y="37"/>
                  </a:cubicBezTo>
                  <a:cubicBezTo>
                    <a:pt x="351" y="11"/>
                    <a:pt x="316"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5"/>
            <p:cNvSpPr/>
            <p:nvPr/>
          </p:nvSpPr>
          <p:spPr>
            <a:xfrm flipH="1">
              <a:off x="8680352" y="647262"/>
              <a:ext cx="57996" cy="56936"/>
            </a:xfrm>
            <a:custGeom>
              <a:avLst/>
              <a:gdLst/>
              <a:ahLst/>
              <a:cxnLst/>
              <a:rect l="l" t="t" r="r" b="b"/>
              <a:pathLst>
                <a:path w="438" h="430" extrusionOk="0">
                  <a:moveTo>
                    <a:pt x="288" y="1"/>
                  </a:moveTo>
                  <a:cubicBezTo>
                    <a:pt x="284" y="1"/>
                    <a:pt x="279" y="1"/>
                    <a:pt x="274" y="2"/>
                  </a:cubicBezTo>
                  <a:cubicBezTo>
                    <a:pt x="178" y="97"/>
                    <a:pt x="1" y="398"/>
                    <a:pt x="137" y="425"/>
                  </a:cubicBezTo>
                  <a:cubicBezTo>
                    <a:pt x="152" y="428"/>
                    <a:pt x="166" y="429"/>
                    <a:pt x="180" y="429"/>
                  </a:cubicBezTo>
                  <a:cubicBezTo>
                    <a:pt x="301" y="429"/>
                    <a:pt x="412" y="327"/>
                    <a:pt x="424" y="193"/>
                  </a:cubicBezTo>
                  <a:cubicBezTo>
                    <a:pt x="437" y="115"/>
                    <a:pt x="376" y="1"/>
                    <a:pt x="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5"/>
            <p:cNvSpPr/>
            <p:nvPr/>
          </p:nvSpPr>
          <p:spPr>
            <a:xfrm flipH="1">
              <a:off x="9271442" y="554044"/>
              <a:ext cx="141149" cy="111622"/>
            </a:xfrm>
            <a:custGeom>
              <a:avLst/>
              <a:gdLst/>
              <a:ahLst/>
              <a:cxnLst/>
              <a:rect l="l" t="t" r="r" b="b"/>
              <a:pathLst>
                <a:path w="1066" h="843" extrusionOk="0">
                  <a:moveTo>
                    <a:pt x="818" y="0"/>
                  </a:moveTo>
                  <a:cubicBezTo>
                    <a:pt x="796" y="0"/>
                    <a:pt x="774" y="4"/>
                    <a:pt x="751" y="9"/>
                  </a:cubicBezTo>
                  <a:cubicBezTo>
                    <a:pt x="587" y="9"/>
                    <a:pt x="423" y="64"/>
                    <a:pt x="287" y="132"/>
                  </a:cubicBezTo>
                  <a:cubicBezTo>
                    <a:pt x="232" y="159"/>
                    <a:pt x="164" y="187"/>
                    <a:pt x="123" y="241"/>
                  </a:cubicBezTo>
                  <a:cubicBezTo>
                    <a:pt x="0" y="378"/>
                    <a:pt x="41" y="637"/>
                    <a:pt x="191" y="747"/>
                  </a:cubicBezTo>
                  <a:cubicBezTo>
                    <a:pt x="271" y="812"/>
                    <a:pt x="370" y="842"/>
                    <a:pt x="470" y="842"/>
                  </a:cubicBezTo>
                  <a:cubicBezTo>
                    <a:pt x="558" y="842"/>
                    <a:pt x="647" y="819"/>
                    <a:pt x="724" y="774"/>
                  </a:cubicBezTo>
                  <a:cubicBezTo>
                    <a:pt x="929" y="651"/>
                    <a:pt x="1065" y="392"/>
                    <a:pt x="997" y="159"/>
                  </a:cubicBezTo>
                  <a:cubicBezTo>
                    <a:pt x="983" y="105"/>
                    <a:pt x="956" y="50"/>
                    <a:pt x="901" y="23"/>
                  </a:cubicBezTo>
                  <a:cubicBezTo>
                    <a:pt x="877" y="7"/>
                    <a:pt x="849" y="0"/>
                    <a:pt x="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5"/>
            <p:cNvSpPr/>
            <p:nvPr/>
          </p:nvSpPr>
          <p:spPr>
            <a:xfrm flipH="1">
              <a:off x="9380019" y="755972"/>
              <a:ext cx="79578" cy="57863"/>
            </a:xfrm>
            <a:custGeom>
              <a:avLst/>
              <a:gdLst/>
              <a:ahLst/>
              <a:cxnLst/>
              <a:rect l="l" t="t" r="r" b="b"/>
              <a:pathLst>
                <a:path w="601" h="437" extrusionOk="0">
                  <a:moveTo>
                    <a:pt x="299" y="0"/>
                  </a:moveTo>
                  <a:cubicBezTo>
                    <a:pt x="248" y="0"/>
                    <a:pt x="196" y="10"/>
                    <a:pt x="150" y="27"/>
                  </a:cubicBezTo>
                  <a:cubicBezTo>
                    <a:pt x="123" y="41"/>
                    <a:pt x="96" y="54"/>
                    <a:pt x="68" y="68"/>
                  </a:cubicBezTo>
                  <a:cubicBezTo>
                    <a:pt x="0" y="136"/>
                    <a:pt x="14" y="259"/>
                    <a:pt x="68" y="341"/>
                  </a:cubicBezTo>
                  <a:cubicBezTo>
                    <a:pt x="137" y="409"/>
                    <a:pt x="232" y="437"/>
                    <a:pt x="341" y="437"/>
                  </a:cubicBezTo>
                  <a:cubicBezTo>
                    <a:pt x="396" y="437"/>
                    <a:pt x="451" y="423"/>
                    <a:pt x="492" y="396"/>
                  </a:cubicBezTo>
                  <a:cubicBezTo>
                    <a:pt x="601" y="327"/>
                    <a:pt x="587" y="150"/>
                    <a:pt x="492" y="68"/>
                  </a:cubicBezTo>
                  <a:cubicBezTo>
                    <a:pt x="444" y="20"/>
                    <a:pt x="372" y="0"/>
                    <a:pt x="2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5"/>
            <p:cNvSpPr/>
            <p:nvPr/>
          </p:nvSpPr>
          <p:spPr>
            <a:xfrm flipH="1">
              <a:off x="9018402" y="887324"/>
              <a:ext cx="157435" cy="147108"/>
            </a:xfrm>
            <a:custGeom>
              <a:avLst/>
              <a:gdLst/>
              <a:ahLst/>
              <a:cxnLst/>
              <a:rect l="l" t="t" r="r" b="b"/>
              <a:pathLst>
                <a:path w="1189" h="1111" extrusionOk="0">
                  <a:moveTo>
                    <a:pt x="522" y="1"/>
                  </a:moveTo>
                  <a:cubicBezTo>
                    <a:pt x="447" y="1"/>
                    <a:pt x="372" y="11"/>
                    <a:pt x="301" y="32"/>
                  </a:cubicBezTo>
                  <a:cubicBezTo>
                    <a:pt x="246" y="45"/>
                    <a:pt x="192" y="73"/>
                    <a:pt x="151" y="114"/>
                  </a:cubicBezTo>
                  <a:cubicBezTo>
                    <a:pt x="69" y="182"/>
                    <a:pt x="28" y="291"/>
                    <a:pt x="14" y="400"/>
                  </a:cubicBezTo>
                  <a:cubicBezTo>
                    <a:pt x="1" y="482"/>
                    <a:pt x="14" y="564"/>
                    <a:pt x="28" y="646"/>
                  </a:cubicBezTo>
                  <a:cubicBezTo>
                    <a:pt x="83" y="824"/>
                    <a:pt x="219" y="960"/>
                    <a:pt x="397" y="1042"/>
                  </a:cubicBezTo>
                  <a:cubicBezTo>
                    <a:pt x="478" y="1086"/>
                    <a:pt x="575" y="1111"/>
                    <a:pt x="671" y="1111"/>
                  </a:cubicBezTo>
                  <a:cubicBezTo>
                    <a:pt x="753" y="1111"/>
                    <a:pt x="833" y="1093"/>
                    <a:pt x="902" y="1056"/>
                  </a:cubicBezTo>
                  <a:cubicBezTo>
                    <a:pt x="1079" y="974"/>
                    <a:pt x="1189" y="769"/>
                    <a:pt x="1189" y="578"/>
                  </a:cubicBezTo>
                  <a:cubicBezTo>
                    <a:pt x="1175" y="373"/>
                    <a:pt x="1052" y="196"/>
                    <a:pt x="875" y="100"/>
                  </a:cubicBezTo>
                  <a:cubicBezTo>
                    <a:pt x="772" y="31"/>
                    <a:pt x="647" y="1"/>
                    <a:pt x="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5"/>
            <p:cNvSpPr/>
            <p:nvPr/>
          </p:nvSpPr>
          <p:spPr>
            <a:xfrm flipH="1">
              <a:off x="9200997" y="914733"/>
              <a:ext cx="66999" cy="48727"/>
            </a:xfrm>
            <a:custGeom>
              <a:avLst/>
              <a:gdLst/>
              <a:ahLst/>
              <a:cxnLst/>
              <a:rect l="l" t="t" r="r" b="b"/>
              <a:pathLst>
                <a:path w="506" h="368" extrusionOk="0">
                  <a:moveTo>
                    <a:pt x="305" y="0"/>
                  </a:moveTo>
                  <a:cubicBezTo>
                    <a:pt x="277" y="0"/>
                    <a:pt x="250" y="8"/>
                    <a:pt x="219" y="16"/>
                  </a:cubicBezTo>
                  <a:cubicBezTo>
                    <a:pt x="110" y="57"/>
                    <a:pt x="0" y="139"/>
                    <a:pt x="41" y="248"/>
                  </a:cubicBezTo>
                  <a:cubicBezTo>
                    <a:pt x="55" y="303"/>
                    <a:pt x="110" y="344"/>
                    <a:pt x="164" y="357"/>
                  </a:cubicBezTo>
                  <a:cubicBezTo>
                    <a:pt x="188" y="364"/>
                    <a:pt x="214" y="368"/>
                    <a:pt x="240" y="368"/>
                  </a:cubicBezTo>
                  <a:cubicBezTo>
                    <a:pt x="318" y="368"/>
                    <a:pt x="400" y="337"/>
                    <a:pt x="451" y="275"/>
                  </a:cubicBezTo>
                  <a:cubicBezTo>
                    <a:pt x="506" y="180"/>
                    <a:pt x="465" y="43"/>
                    <a:pt x="369" y="16"/>
                  </a:cubicBezTo>
                  <a:cubicBezTo>
                    <a:pt x="346" y="4"/>
                    <a:pt x="325" y="0"/>
                    <a:pt x="3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5"/>
            <p:cNvSpPr/>
            <p:nvPr/>
          </p:nvSpPr>
          <p:spPr>
            <a:xfrm flipH="1">
              <a:off x="9307589" y="886927"/>
              <a:ext cx="84742" cy="78387"/>
            </a:xfrm>
            <a:custGeom>
              <a:avLst/>
              <a:gdLst/>
              <a:ahLst/>
              <a:cxnLst/>
              <a:rect l="l" t="t" r="r" b="b"/>
              <a:pathLst>
                <a:path w="640" h="592" extrusionOk="0">
                  <a:moveTo>
                    <a:pt x="281" y="1"/>
                  </a:moveTo>
                  <a:cubicBezTo>
                    <a:pt x="272" y="1"/>
                    <a:pt x="353" y="46"/>
                    <a:pt x="243" y="76"/>
                  </a:cubicBezTo>
                  <a:cubicBezTo>
                    <a:pt x="175" y="103"/>
                    <a:pt x="107" y="117"/>
                    <a:pt x="66" y="171"/>
                  </a:cubicBezTo>
                  <a:cubicBezTo>
                    <a:pt x="38" y="212"/>
                    <a:pt x="25" y="240"/>
                    <a:pt x="25" y="281"/>
                  </a:cubicBezTo>
                  <a:cubicBezTo>
                    <a:pt x="1" y="446"/>
                    <a:pt x="152" y="592"/>
                    <a:pt x="308" y="592"/>
                  </a:cubicBezTo>
                  <a:cubicBezTo>
                    <a:pt x="332" y="592"/>
                    <a:pt x="356" y="588"/>
                    <a:pt x="380" y="581"/>
                  </a:cubicBezTo>
                  <a:cubicBezTo>
                    <a:pt x="571" y="540"/>
                    <a:pt x="639" y="281"/>
                    <a:pt x="530" y="130"/>
                  </a:cubicBezTo>
                  <a:cubicBezTo>
                    <a:pt x="475" y="76"/>
                    <a:pt x="407" y="48"/>
                    <a:pt x="339" y="21"/>
                  </a:cubicBezTo>
                  <a:cubicBezTo>
                    <a:pt x="299" y="7"/>
                    <a:pt x="284" y="1"/>
                    <a:pt x="2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5"/>
            <p:cNvSpPr/>
            <p:nvPr/>
          </p:nvSpPr>
          <p:spPr>
            <a:xfrm flipH="1">
              <a:off x="8861095" y="897387"/>
              <a:ext cx="101426" cy="100234"/>
            </a:xfrm>
            <a:custGeom>
              <a:avLst/>
              <a:gdLst/>
              <a:ahLst/>
              <a:cxnLst/>
              <a:rect l="l" t="t" r="r" b="b"/>
              <a:pathLst>
                <a:path w="766" h="757" extrusionOk="0">
                  <a:moveTo>
                    <a:pt x="506" y="0"/>
                  </a:moveTo>
                  <a:cubicBezTo>
                    <a:pt x="482" y="0"/>
                    <a:pt x="458" y="4"/>
                    <a:pt x="438" y="10"/>
                  </a:cubicBezTo>
                  <a:cubicBezTo>
                    <a:pt x="288" y="24"/>
                    <a:pt x="151" y="106"/>
                    <a:pt x="69" y="229"/>
                  </a:cubicBezTo>
                  <a:cubicBezTo>
                    <a:pt x="1" y="352"/>
                    <a:pt x="1" y="529"/>
                    <a:pt x="96" y="638"/>
                  </a:cubicBezTo>
                  <a:cubicBezTo>
                    <a:pt x="158" y="717"/>
                    <a:pt x="259" y="757"/>
                    <a:pt x="359" y="757"/>
                  </a:cubicBezTo>
                  <a:cubicBezTo>
                    <a:pt x="415" y="757"/>
                    <a:pt x="471" y="745"/>
                    <a:pt x="520" y="720"/>
                  </a:cubicBezTo>
                  <a:cubicBezTo>
                    <a:pt x="656" y="652"/>
                    <a:pt x="752" y="502"/>
                    <a:pt x="752" y="338"/>
                  </a:cubicBezTo>
                  <a:cubicBezTo>
                    <a:pt x="765" y="202"/>
                    <a:pt x="711" y="51"/>
                    <a:pt x="574" y="10"/>
                  </a:cubicBezTo>
                  <a:cubicBezTo>
                    <a:pt x="554" y="4"/>
                    <a:pt x="530" y="0"/>
                    <a:pt x="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5"/>
            <p:cNvSpPr/>
            <p:nvPr/>
          </p:nvSpPr>
          <p:spPr>
            <a:xfrm flipH="1">
              <a:off x="9419743" y="830387"/>
              <a:ext cx="108576" cy="87258"/>
            </a:xfrm>
            <a:custGeom>
              <a:avLst/>
              <a:gdLst/>
              <a:ahLst/>
              <a:cxnLst/>
              <a:rect l="l" t="t" r="r" b="b"/>
              <a:pathLst>
                <a:path w="820" h="659" extrusionOk="0">
                  <a:moveTo>
                    <a:pt x="424" y="0"/>
                  </a:moveTo>
                  <a:cubicBezTo>
                    <a:pt x="379" y="0"/>
                    <a:pt x="333" y="8"/>
                    <a:pt x="287" y="25"/>
                  </a:cubicBezTo>
                  <a:cubicBezTo>
                    <a:pt x="205" y="39"/>
                    <a:pt x="123" y="93"/>
                    <a:pt x="82" y="175"/>
                  </a:cubicBezTo>
                  <a:cubicBezTo>
                    <a:pt x="0" y="312"/>
                    <a:pt x="82" y="503"/>
                    <a:pt x="219" y="585"/>
                  </a:cubicBezTo>
                  <a:cubicBezTo>
                    <a:pt x="293" y="634"/>
                    <a:pt x="376" y="658"/>
                    <a:pt x="458" y="658"/>
                  </a:cubicBezTo>
                  <a:cubicBezTo>
                    <a:pt x="512" y="658"/>
                    <a:pt x="566" y="647"/>
                    <a:pt x="615" y="626"/>
                  </a:cubicBezTo>
                  <a:cubicBezTo>
                    <a:pt x="738" y="557"/>
                    <a:pt x="820" y="421"/>
                    <a:pt x="806" y="284"/>
                  </a:cubicBezTo>
                  <a:cubicBezTo>
                    <a:pt x="792" y="175"/>
                    <a:pt x="710" y="80"/>
                    <a:pt x="615" y="39"/>
                  </a:cubicBezTo>
                  <a:cubicBezTo>
                    <a:pt x="551" y="15"/>
                    <a:pt x="488" y="0"/>
                    <a:pt x="4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5"/>
            <p:cNvSpPr/>
            <p:nvPr/>
          </p:nvSpPr>
          <p:spPr>
            <a:xfrm flipH="1">
              <a:off x="8790783" y="954059"/>
              <a:ext cx="39723" cy="34294"/>
            </a:xfrm>
            <a:custGeom>
              <a:avLst/>
              <a:gdLst/>
              <a:ahLst/>
              <a:cxnLst/>
              <a:rect l="l" t="t" r="r" b="b"/>
              <a:pathLst>
                <a:path w="300" h="259" extrusionOk="0">
                  <a:moveTo>
                    <a:pt x="143" y="0"/>
                  </a:moveTo>
                  <a:cubicBezTo>
                    <a:pt x="132" y="0"/>
                    <a:pt x="121" y="2"/>
                    <a:pt x="110" y="6"/>
                  </a:cubicBezTo>
                  <a:cubicBezTo>
                    <a:pt x="28" y="33"/>
                    <a:pt x="1" y="156"/>
                    <a:pt x="69" y="224"/>
                  </a:cubicBezTo>
                  <a:cubicBezTo>
                    <a:pt x="87" y="247"/>
                    <a:pt x="116" y="258"/>
                    <a:pt x="146" y="258"/>
                  </a:cubicBezTo>
                  <a:cubicBezTo>
                    <a:pt x="204" y="258"/>
                    <a:pt x="269" y="219"/>
                    <a:pt x="287" y="156"/>
                  </a:cubicBezTo>
                  <a:cubicBezTo>
                    <a:pt x="299" y="73"/>
                    <a:pt x="218"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5"/>
            <p:cNvSpPr/>
            <p:nvPr/>
          </p:nvSpPr>
          <p:spPr>
            <a:xfrm flipH="1">
              <a:off x="9202852" y="998152"/>
              <a:ext cx="103147" cy="80903"/>
            </a:xfrm>
            <a:custGeom>
              <a:avLst/>
              <a:gdLst/>
              <a:ahLst/>
              <a:cxnLst/>
              <a:rect l="l" t="t" r="r" b="b"/>
              <a:pathLst>
                <a:path w="779" h="611" extrusionOk="0">
                  <a:moveTo>
                    <a:pt x="260" y="0"/>
                  </a:moveTo>
                  <a:cubicBezTo>
                    <a:pt x="192" y="0"/>
                    <a:pt x="110" y="0"/>
                    <a:pt x="69" y="55"/>
                  </a:cubicBezTo>
                  <a:cubicBezTo>
                    <a:pt x="1" y="110"/>
                    <a:pt x="28" y="219"/>
                    <a:pt x="69" y="287"/>
                  </a:cubicBezTo>
                  <a:cubicBezTo>
                    <a:pt x="124" y="396"/>
                    <a:pt x="205" y="492"/>
                    <a:pt x="301" y="546"/>
                  </a:cubicBezTo>
                  <a:cubicBezTo>
                    <a:pt x="369" y="589"/>
                    <a:pt x="443" y="610"/>
                    <a:pt x="515" y="610"/>
                  </a:cubicBezTo>
                  <a:cubicBezTo>
                    <a:pt x="559" y="610"/>
                    <a:pt x="601" y="603"/>
                    <a:pt x="642" y="587"/>
                  </a:cubicBezTo>
                  <a:cubicBezTo>
                    <a:pt x="670" y="574"/>
                    <a:pt x="697" y="574"/>
                    <a:pt x="711" y="546"/>
                  </a:cubicBezTo>
                  <a:cubicBezTo>
                    <a:pt x="738" y="519"/>
                    <a:pt x="752" y="492"/>
                    <a:pt x="752" y="465"/>
                  </a:cubicBezTo>
                  <a:cubicBezTo>
                    <a:pt x="779" y="355"/>
                    <a:pt x="738" y="246"/>
                    <a:pt x="670" y="164"/>
                  </a:cubicBezTo>
                  <a:cubicBezTo>
                    <a:pt x="574" y="55"/>
                    <a:pt x="410" y="14"/>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5"/>
            <p:cNvSpPr/>
            <p:nvPr/>
          </p:nvSpPr>
          <p:spPr>
            <a:xfrm flipH="1">
              <a:off x="9327585" y="993518"/>
              <a:ext cx="141149" cy="120493"/>
            </a:xfrm>
            <a:custGeom>
              <a:avLst/>
              <a:gdLst/>
              <a:ahLst/>
              <a:cxnLst/>
              <a:rect l="l" t="t" r="r" b="b"/>
              <a:pathLst>
                <a:path w="1066" h="910" extrusionOk="0">
                  <a:moveTo>
                    <a:pt x="520" y="0"/>
                  </a:moveTo>
                  <a:cubicBezTo>
                    <a:pt x="372" y="0"/>
                    <a:pt x="220" y="66"/>
                    <a:pt x="124" y="172"/>
                  </a:cubicBezTo>
                  <a:cubicBezTo>
                    <a:pt x="83" y="226"/>
                    <a:pt x="42" y="281"/>
                    <a:pt x="28" y="336"/>
                  </a:cubicBezTo>
                  <a:cubicBezTo>
                    <a:pt x="1" y="445"/>
                    <a:pt x="56" y="568"/>
                    <a:pt x="137" y="650"/>
                  </a:cubicBezTo>
                  <a:cubicBezTo>
                    <a:pt x="219" y="732"/>
                    <a:pt x="315" y="786"/>
                    <a:pt x="424" y="827"/>
                  </a:cubicBezTo>
                  <a:cubicBezTo>
                    <a:pt x="521" y="871"/>
                    <a:pt x="628" y="909"/>
                    <a:pt x="729" y="909"/>
                  </a:cubicBezTo>
                  <a:cubicBezTo>
                    <a:pt x="785" y="909"/>
                    <a:pt x="840" y="897"/>
                    <a:pt x="888" y="868"/>
                  </a:cubicBezTo>
                  <a:cubicBezTo>
                    <a:pt x="1011" y="800"/>
                    <a:pt x="1066" y="650"/>
                    <a:pt x="1052" y="513"/>
                  </a:cubicBezTo>
                  <a:cubicBezTo>
                    <a:pt x="1052" y="308"/>
                    <a:pt x="902" y="104"/>
                    <a:pt x="697" y="35"/>
                  </a:cubicBezTo>
                  <a:cubicBezTo>
                    <a:pt x="641" y="11"/>
                    <a:pt x="581" y="0"/>
                    <a:pt x="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5"/>
            <p:cNvSpPr/>
            <p:nvPr/>
          </p:nvSpPr>
          <p:spPr>
            <a:xfrm flipH="1">
              <a:off x="9454037" y="952338"/>
              <a:ext cx="47138" cy="41974"/>
            </a:xfrm>
            <a:custGeom>
              <a:avLst/>
              <a:gdLst/>
              <a:ahLst/>
              <a:cxnLst/>
              <a:rect l="l" t="t" r="r" b="b"/>
              <a:pathLst>
                <a:path w="356" h="317" extrusionOk="0">
                  <a:moveTo>
                    <a:pt x="163" y="0"/>
                  </a:moveTo>
                  <a:cubicBezTo>
                    <a:pt x="150" y="0"/>
                    <a:pt x="136" y="2"/>
                    <a:pt x="123" y="5"/>
                  </a:cubicBezTo>
                  <a:cubicBezTo>
                    <a:pt x="55" y="19"/>
                    <a:pt x="0" y="87"/>
                    <a:pt x="0" y="169"/>
                  </a:cubicBezTo>
                  <a:cubicBezTo>
                    <a:pt x="0" y="247"/>
                    <a:pt x="82" y="316"/>
                    <a:pt x="165" y="316"/>
                  </a:cubicBezTo>
                  <a:cubicBezTo>
                    <a:pt x="183" y="316"/>
                    <a:pt x="201" y="313"/>
                    <a:pt x="219" y="305"/>
                  </a:cubicBezTo>
                  <a:cubicBezTo>
                    <a:pt x="314" y="278"/>
                    <a:pt x="355" y="128"/>
                    <a:pt x="287" y="60"/>
                  </a:cubicBezTo>
                  <a:cubicBezTo>
                    <a:pt x="256" y="18"/>
                    <a:pt x="20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5"/>
            <p:cNvSpPr/>
            <p:nvPr/>
          </p:nvSpPr>
          <p:spPr>
            <a:xfrm flipH="1">
              <a:off x="9050974" y="1062240"/>
              <a:ext cx="88715" cy="86464"/>
            </a:xfrm>
            <a:custGeom>
              <a:avLst/>
              <a:gdLst/>
              <a:ahLst/>
              <a:cxnLst/>
              <a:rect l="l" t="t" r="r" b="b"/>
              <a:pathLst>
                <a:path w="670" h="653" extrusionOk="0">
                  <a:moveTo>
                    <a:pt x="433" y="0"/>
                  </a:moveTo>
                  <a:cubicBezTo>
                    <a:pt x="385" y="0"/>
                    <a:pt x="335" y="10"/>
                    <a:pt x="288" y="22"/>
                  </a:cubicBezTo>
                  <a:cubicBezTo>
                    <a:pt x="233" y="49"/>
                    <a:pt x="165" y="62"/>
                    <a:pt x="110" y="117"/>
                  </a:cubicBezTo>
                  <a:cubicBezTo>
                    <a:pt x="69" y="144"/>
                    <a:pt x="42" y="199"/>
                    <a:pt x="28" y="254"/>
                  </a:cubicBezTo>
                  <a:cubicBezTo>
                    <a:pt x="1" y="363"/>
                    <a:pt x="14" y="499"/>
                    <a:pt x="110" y="581"/>
                  </a:cubicBezTo>
                  <a:cubicBezTo>
                    <a:pt x="164" y="628"/>
                    <a:pt x="241" y="652"/>
                    <a:pt x="316" y="652"/>
                  </a:cubicBezTo>
                  <a:cubicBezTo>
                    <a:pt x="374" y="652"/>
                    <a:pt x="431" y="638"/>
                    <a:pt x="479" y="609"/>
                  </a:cubicBezTo>
                  <a:cubicBezTo>
                    <a:pt x="588" y="527"/>
                    <a:pt x="656" y="404"/>
                    <a:pt x="670" y="267"/>
                  </a:cubicBezTo>
                  <a:cubicBezTo>
                    <a:pt x="670" y="185"/>
                    <a:pt x="656" y="103"/>
                    <a:pt x="602" y="62"/>
                  </a:cubicBezTo>
                  <a:cubicBezTo>
                    <a:pt x="555" y="16"/>
                    <a:pt x="496"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5"/>
            <p:cNvSpPr/>
            <p:nvPr/>
          </p:nvSpPr>
          <p:spPr>
            <a:xfrm flipH="1">
              <a:off x="8882811" y="1035228"/>
              <a:ext cx="94144" cy="79049"/>
            </a:xfrm>
            <a:custGeom>
              <a:avLst/>
              <a:gdLst/>
              <a:ahLst/>
              <a:cxnLst/>
              <a:rect l="l" t="t" r="r" b="b"/>
              <a:pathLst>
                <a:path w="711" h="597" extrusionOk="0">
                  <a:moveTo>
                    <a:pt x="284" y="1"/>
                  </a:moveTo>
                  <a:cubicBezTo>
                    <a:pt x="267" y="1"/>
                    <a:pt x="247" y="7"/>
                    <a:pt x="219" y="21"/>
                  </a:cubicBezTo>
                  <a:cubicBezTo>
                    <a:pt x="110" y="75"/>
                    <a:pt x="1" y="185"/>
                    <a:pt x="14" y="307"/>
                  </a:cubicBezTo>
                  <a:cubicBezTo>
                    <a:pt x="28" y="417"/>
                    <a:pt x="137" y="485"/>
                    <a:pt x="233" y="526"/>
                  </a:cubicBezTo>
                  <a:cubicBezTo>
                    <a:pt x="304" y="561"/>
                    <a:pt x="395" y="597"/>
                    <a:pt x="480" y="597"/>
                  </a:cubicBezTo>
                  <a:cubicBezTo>
                    <a:pt x="494" y="597"/>
                    <a:pt x="507" y="596"/>
                    <a:pt x="519" y="594"/>
                  </a:cubicBezTo>
                  <a:cubicBezTo>
                    <a:pt x="615" y="567"/>
                    <a:pt x="711" y="485"/>
                    <a:pt x="697" y="376"/>
                  </a:cubicBezTo>
                  <a:cubicBezTo>
                    <a:pt x="697" y="335"/>
                    <a:pt x="670" y="294"/>
                    <a:pt x="642" y="253"/>
                  </a:cubicBezTo>
                  <a:cubicBezTo>
                    <a:pt x="588" y="185"/>
                    <a:pt x="506" y="130"/>
                    <a:pt x="424" y="89"/>
                  </a:cubicBezTo>
                  <a:cubicBezTo>
                    <a:pt x="343" y="49"/>
                    <a:pt x="329" y="1"/>
                    <a:pt x="2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5"/>
            <p:cNvSpPr/>
            <p:nvPr/>
          </p:nvSpPr>
          <p:spPr>
            <a:xfrm flipH="1">
              <a:off x="8665919" y="930623"/>
              <a:ext cx="61571" cy="57731"/>
            </a:xfrm>
            <a:custGeom>
              <a:avLst/>
              <a:gdLst/>
              <a:ahLst/>
              <a:cxnLst/>
              <a:rect l="l" t="t" r="r" b="b"/>
              <a:pathLst>
                <a:path w="465" h="436" extrusionOk="0">
                  <a:moveTo>
                    <a:pt x="245" y="1"/>
                  </a:moveTo>
                  <a:cubicBezTo>
                    <a:pt x="231" y="1"/>
                    <a:pt x="218" y="2"/>
                    <a:pt x="206" y="5"/>
                  </a:cubicBezTo>
                  <a:cubicBezTo>
                    <a:pt x="83" y="32"/>
                    <a:pt x="1" y="183"/>
                    <a:pt x="42" y="292"/>
                  </a:cubicBezTo>
                  <a:cubicBezTo>
                    <a:pt x="72" y="382"/>
                    <a:pt x="169" y="436"/>
                    <a:pt x="261" y="436"/>
                  </a:cubicBezTo>
                  <a:cubicBezTo>
                    <a:pt x="295" y="436"/>
                    <a:pt x="327" y="429"/>
                    <a:pt x="356" y="415"/>
                  </a:cubicBezTo>
                  <a:cubicBezTo>
                    <a:pt x="397" y="387"/>
                    <a:pt x="424" y="360"/>
                    <a:pt x="451" y="319"/>
                  </a:cubicBezTo>
                  <a:cubicBezTo>
                    <a:pt x="465" y="278"/>
                    <a:pt x="465" y="251"/>
                    <a:pt x="465" y="210"/>
                  </a:cubicBezTo>
                  <a:cubicBezTo>
                    <a:pt x="465" y="100"/>
                    <a:pt x="356" y="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5"/>
            <p:cNvSpPr/>
            <p:nvPr/>
          </p:nvSpPr>
          <p:spPr>
            <a:xfrm flipH="1">
              <a:off x="8759932" y="1026356"/>
              <a:ext cx="65146" cy="48462"/>
            </a:xfrm>
            <a:custGeom>
              <a:avLst/>
              <a:gdLst/>
              <a:ahLst/>
              <a:cxnLst/>
              <a:rect l="l" t="t" r="r" b="b"/>
              <a:pathLst>
                <a:path w="492" h="366" extrusionOk="0">
                  <a:moveTo>
                    <a:pt x="316" y="0"/>
                  </a:moveTo>
                  <a:cubicBezTo>
                    <a:pt x="283" y="0"/>
                    <a:pt x="250" y="7"/>
                    <a:pt x="219" y="19"/>
                  </a:cubicBezTo>
                  <a:cubicBezTo>
                    <a:pt x="164" y="47"/>
                    <a:pt x="123" y="101"/>
                    <a:pt x="69" y="156"/>
                  </a:cubicBezTo>
                  <a:cubicBezTo>
                    <a:pt x="41" y="197"/>
                    <a:pt x="0" y="265"/>
                    <a:pt x="28" y="320"/>
                  </a:cubicBezTo>
                  <a:cubicBezTo>
                    <a:pt x="55" y="333"/>
                    <a:pt x="82" y="347"/>
                    <a:pt x="123" y="361"/>
                  </a:cubicBezTo>
                  <a:cubicBezTo>
                    <a:pt x="145" y="364"/>
                    <a:pt x="167" y="366"/>
                    <a:pt x="189" y="366"/>
                  </a:cubicBezTo>
                  <a:cubicBezTo>
                    <a:pt x="267" y="366"/>
                    <a:pt x="347" y="345"/>
                    <a:pt x="410" y="293"/>
                  </a:cubicBezTo>
                  <a:cubicBezTo>
                    <a:pt x="478" y="224"/>
                    <a:pt x="492" y="88"/>
                    <a:pt x="424" y="33"/>
                  </a:cubicBezTo>
                  <a:cubicBezTo>
                    <a:pt x="394" y="11"/>
                    <a:pt x="355"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5"/>
            <p:cNvSpPr/>
            <p:nvPr/>
          </p:nvSpPr>
          <p:spPr>
            <a:xfrm flipH="1">
              <a:off x="9257007" y="462282"/>
              <a:ext cx="48992" cy="27939"/>
            </a:xfrm>
            <a:custGeom>
              <a:avLst/>
              <a:gdLst/>
              <a:ahLst/>
              <a:cxnLst/>
              <a:rect l="l" t="t" r="r" b="b"/>
              <a:pathLst>
                <a:path w="370" h="211" extrusionOk="0">
                  <a:moveTo>
                    <a:pt x="182" y="1"/>
                  </a:moveTo>
                  <a:cubicBezTo>
                    <a:pt x="144" y="1"/>
                    <a:pt x="107" y="11"/>
                    <a:pt x="69" y="33"/>
                  </a:cubicBezTo>
                  <a:cubicBezTo>
                    <a:pt x="55" y="33"/>
                    <a:pt x="42" y="47"/>
                    <a:pt x="28" y="61"/>
                  </a:cubicBezTo>
                  <a:cubicBezTo>
                    <a:pt x="1" y="88"/>
                    <a:pt x="14" y="142"/>
                    <a:pt x="42" y="170"/>
                  </a:cubicBezTo>
                  <a:cubicBezTo>
                    <a:pt x="83" y="197"/>
                    <a:pt x="124" y="211"/>
                    <a:pt x="165" y="211"/>
                  </a:cubicBezTo>
                  <a:cubicBezTo>
                    <a:pt x="219" y="211"/>
                    <a:pt x="287" y="211"/>
                    <a:pt x="342" y="183"/>
                  </a:cubicBezTo>
                  <a:cubicBezTo>
                    <a:pt x="369" y="129"/>
                    <a:pt x="328" y="47"/>
                    <a:pt x="274" y="20"/>
                  </a:cubicBezTo>
                  <a:cubicBezTo>
                    <a:pt x="243" y="7"/>
                    <a:pt x="212" y="1"/>
                    <a:pt x="1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5"/>
            <p:cNvSpPr/>
            <p:nvPr/>
          </p:nvSpPr>
          <p:spPr>
            <a:xfrm flipH="1">
              <a:off x="9455890" y="620250"/>
              <a:ext cx="39855" cy="47668"/>
            </a:xfrm>
            <a:custGeom>
              <a:avLst/>
              <a:gdLst/>
              <a:ahLst/>
              <a:cxnLst/>
              <a:rect l="l" t="t" r="r" b="b"/>
              <a:pathLst>
                <a:path w="301" h="360" extrusionOk="0">
                  <a:moveTo>
                    <a:pt x="164" y="1"/>
                  </a:moveTo>
                  <a:cubicBezTo>
                    <a:pt x="109" y="28"/>
                    <a:pt x="41" y="83"/>
                    <a:pt x="27" y="137"/>
                  </a:cubicBezTo>
                  <a:cubicBezTo>
                    <a:pt x="0" y="206"/>
                    <a:pt x="27" y="301"/>
                    <a:pt x="96" y="342"/>
                  </a:cubicBezTo>
                  <a:cubicBezTo>
                    <a:pt x="117" y="353"/>
                    <a:pt x="144" y="359"/>
                    <a:pt x="172" y="359"/>
                  </a:cubicBezTo>
                  <a:cubicBezTo>
                    <a:pt x="216" y="359"/>
                    <a:pt x="262" y="343"/>
                    <a:pt x="287" y="301"/>
                  </a:cubicBezTo>
                  <a:cubicBezTo>
                    <a:pt x="300" y="192"/>
                    <a:pt x="260" y="69"/>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5"/>
            <p:cNvSpPr/>
            <p:nvPr/>
          </p:nvSpPr>
          <p:spPr>
            <a:xfrm flipH="1">
              <a:off x="8861094" y="433152"/>
              <a:ext cx="48992" cy="35353"/>
            </a:xfrm>
            <a:custGeom>
              <a:avLst/>
              <a:gdLst/>
              <a:ahLst/>
              <a:cxnLst/>
              <a:rect l="l" t="t" r="r" b="b"/>
              <a:pathLst>
                <a:path w="370" h="267" extrusionOk="0">
                  <a:moveTo>
                    <a:pt x="219" y="1"/>
                  </a:moveTo>
                  <a:cubicBezTo>
                    <a:pt x="182" y="1"/>
                    <a:pt x="144" y="8"/>
                    <a:pt x="110" y="21"/>
                  </a:cubicBezTo>
                  <a:cubicBezTo>
                    <a:pt x="55" y="48"/>
                    <a:pt x="1" y="89"/>
                    <a:pt x="1" y="144"/>
                  </a:cubicBezTo>
                  <a:cubicBezTo>
                    <a:pt x="1" y="226"/>
                    <a:pt x="83" y="267"/>
                    <a:pt x="151" y="267"/>
                  </a:cubicBezTo>
                  <a:cubicBezTo>
                    <a:pt x="219" y="267"/>
                    <a:pt x="287" y="253"/>
                    <a:pt x="328" y="199"/>
                  </a:cubicBezTo>
                  <a:cubicBezTo>
                    <a:pt x="369" y="144"/>
                    <a:pt x="369" y="62"/>
                    <a:pt x="328" y="21"/>
                  </a:cubicBezTo>
                  <a:cubicBezTo>
                    <a:pt x="294" y="8"/>
                    <a:pt x="257" y="1"/>
                    <a:pt x="2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5"/>
            <p:cNvSpPr/>
            <p:nvPr/>
          </p:nvSpPr>
          <p:spPr>
            <a:xfrm flipH="1">
              <a:off x="8618912" y="716116"/>
              <a:ext cx="43430" cy="42371"/>
            </a:xfrm>
            <a:custGeom>
              <a:avLst/>
              <a:gdLst/>
              <a:ahLst/>
              <a:cxnLst/>
              <a:rect l="l" t="t" r="r" b="b"/>
              <a:pathLst>
                <a:path w="328" h="320" extrusionOk="0">
                  <a:moveTo>
                    <a:pt x="191" y="0"/>
                  </a:moveTo>
                  <a:cubicBezTo>
                    <a:pt x="137" y="41"/>
                    <a:pt x="96" y="69"/>
                    <a:pt x="55" y="123"/>
                  </a:cubicBezTo>
                  <a:cubicBezTo>
                    <a:pt x="14" y="178"/>
                    <a:pt x="0" y="246"/>
                    <a:pt x="41" y="301"/>
                  </a:cubicBezTo>
                  <a:cubicBezTo>
                    <a:pt x="67" y="313"/>
                    <a:pt x="95" y="320"/>
                    <a:pt x="123" y="320"/>
                  </a:cubicBezTo>
                  <a:cubicBezTo>
                    <a:pt x="186" y="320"/>
                    <a:pt x="249" y="289"/>
                    <a:pt x="287" y="233"/>
                  </a:cubicBezTo>
                  <a:cubicBezTo>
                    <a:pt x="328" y="151"/>
                    <a:pt x="287" y="28"/>
                    <a:pt x="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5"/>
            <p:cNvSpPr/>
            <p:nvPr/>
          </p:nvSpPr>
          <p:spPr>
            <a:xfrm flipH="1">
              <a:off x="8815942" y="410112"/>
              <a:ext cx="41709" cy="40385"/>
            </a:xfrm>
            <a:custGeom>
              <a:avLst/>
              <a:gdLst/>
              <a:ahLst/>
              <a:cxnLst/>
              <a:rect l="l" t="t" r="r" b="b"/>
              <a:pathLst>
                <a:path w="315" h="305" extrusionOk="0">
                  <a:moveTo>
                    <a:pt x="245" y="0"/>
                  </a:moveTo>
                  <a:cubicBezTo>
                    <a:pt x="223" y="0"/>
                    <a:pt x="203" y="23"/>
                    <a:pt x="192" y="45"/>
                  </a:cubicBezTo>
                  <a:cubicBezTo>
                    <a:pt x="178" y="113"/>
                    <a:pt x="124" y="168"/>
                    <a:pt x="55" y="195"/>
                  </a:cubicBezTo>
                  <a:cubicBezTo>
                    <a:pt x="28" y="195"/>
                    <a:pt x="1" y="222"/>
                    <a:pt x="14" y="263"/>
                  </a:cubicBezTo>
                  <a:cubicBezTo>
                    <a:pt x="14" y="291"/>
                    <a:pt x="42" y="304"/>
                    <a:pt x="69" y="304"/>
                  </a:cubicBezTo>
                  <a:lnTo>
                    <a:pt x="83" y="304"/>
                  </a:lnTo>
                  <a:cubicBezTo>
                    <a:pt x="192" y="277"/>
                    <a:pt x="287" y="182"/>
                    <a:pt x="315" y="72"/>
                  </a:cubicBezTo>
                  <a:cubicBezTo>
                    <a:pt x="315" y="45"/>
                    <a:pt x="301" y="4"/>
                    <a:pt x="260" y="4"/>
                  </a:cubicBezTo>
                  <a:cubicBezTo>
                    <a:pt x="255" y="2"/>
                    <a:pt x="250" y="0"/>
                    <a:pt x="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5"/>
            <p:cNvSpPr/>
            <p:nvPr/>
          </p:nvSpPr>
          <p:spPr>
            <a:xfrm flipH="1">
              <a:off x="9031111" y="334638"/>
              <a:ext cx="23569" cy="52567"/>
            </a:xfrm>
            <a:custGeom>
              <a:avLst/>
              <a:gdLst/>
              <a:ahLst/>
              <a:cxnLst/>
              <a:rect l="l" t="t" r="r" b="b"/>
              <a:pathLst>
                <a:path w="178" h="397" extrusionOk="0">
                  <a:moveTo>
                    <a:pt x="55" y="1"/>
                  </a:moveTo>
                  <a:cubicBezTo>
                    <a:pt x="14" y="14"/>
                    <a:pt x="0" y="42"/>
                    <a:pt x="0" y="69"/>
                  </a:cubicBezTo>
                  <a:lnTo>
                    <a:pt x="55" y="342"/>
                  </a:lnTo>
                  <a:cubicBezTo>
                    <a:pt x="55" y="369"/>
                    <a:pt x="82" y="397"/>
                    <a:pt x="110" y="397"/>
                  </a:cubicBezTo>
                  <a:lnTo>
                    <a:pt x="123" y="397"/>
                  </a:lnTo>
                  <a:cubicBezTo>
                    <a:pt x="151" y="383"/>
                    <a:pt x="178" y="356"/>
                    <a:pt x="164" y="328"/>
                  </a:cubicBezTo>
                  <a:lnTo>
                    <a:pt x="123" y="55"/>
                  </a:lnTo>
                  <a:cubicBezTo>
                    <a:pt x="110" y="14"/>
                    <a:pt x="82"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5"/>
            <p:cNvSpPr/>
            <p:nvPr/>
          </p:nvSpPr>
          <p:spPr>
            <a:xfrm flipH="1">
              <a:off x="9190139" y="367873"/>
              <a:ext cx="47138" cy="35618"/>
            </a:xfrm>
            <a:custGeom>
              <a:avLst/>
              <a:gdLst/>
              <a:ahLst/>
              <a:cxnLst/>
              <a:rect l="l" t="t" r="r" b="b"/>
              <a:pathLst>
                <a:path w="356" h="269" extrusionOk="0">
                  <a:moveTo>
                    <a:pt x="67" y="0"/>
                  </a:moveTo>
                  <a:cubicBezTo>
                    <a:pt x="53" y="0"/>
                    <a:pt x="39" y="3"/>
                    <a:pt x="28" y="9"/>
                  </a:cubicBezTo>
                  <a:cubicBezTo>
                    <a:pt x="14" y="36"/>
                    <a:pt x="1" y="64"/>
                    <a:pt x="28" y="91"/>
                  </a:cubicBezTo>
                  <a:cubicBezTo>
                    <a:pt x="82" y="173"/>
                    <a:pt x="178" y="241"/>
                    <a:pt x="274" y="268"/>
                  </a:cubicBezTo>
                  <a:lnTo>
                    <a:pt x="301" y="268"/>
                  </a:lnTo>
                  <a:cubicBezTo>
                    <a:pt x="328" y="268"/>
                    <a:pt x="342" y="255"/>
                    <a:pt x="355" y="227"/>
                  </a:cubicBezTo>
                  <a:cubicBezTo>
                    <a:pt x="355" y="186"/>
                    <a:pt x="342" y="159"/>
                    <a:pt x="315" y="146"/>
                  </a:cubicBezTo>
                  <a:cubicBezTo>
                    <a:pt x="233" y="132"/>
                    <a:pt x="164" y="91"/>
                    <a:pt x="123" y="23"/>
                  </a:cubicBezTo>
                  <a:cubicBezTo>
                    <a:pt x="107" y="7"/>
                    <a:pt x="87" y="0"/>
                    <a:pt x="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5"/>
            <p:cNvSpPr/>
            <p:nvPr/>
          </p:nvSpPr>
          <p:spPr>
            <a:xfrm flipH="1">
              <a:off x="9318447" y="443083"/>
              <a:ext cx="52567" cy="25423"/>
            </a:xfrm>
            <a:custGeom>
              <a:avLst/>
              <a:gdLst/>
              <a:ahLst/>
              <a:cxnLst/>
              <a:rect l="l" t="t" r="r" b="b"/>
              <a:pathLst>
                <a:path w="397" h="192" extrusionOk="0">
                  <a:moveTo>
                    <a:pt x="82" y="1"/>
                  </a:moveTo>
                  <a:cubicBezTo>
                    <a:pt x="41" y="1"/>
                    <a:pt x="14" y="14"/>
                    <a:pt x="0" y="42"/>
                  </a:cubicBezTo>
                  <a:cubicBezTo>
                    <a:pt x="0" y="83"/>
                    <a:pt x="14" y="110"/>
                    <a:pt x="41" y="124"/>
                  </a:cubicBezTo>
                  <a:lnTo>
                    <a:pt x="314" y="192"/>
                  </a:lnTo>
                  <a:lnTo>
                    <a:pt x="328" y="192"/>
                  </a:lnTo>
                  <a:cubicBezTo>
                    <a:pt x="355" y="192"/>
                    <a:pt x="382" y="178"/>
                    <a:pt x="396" y="151"/>
                  </a:cubicBezTo>
                  <a:cubicBezTo>
                    <a:pt x="396" y="124"/>
                    <a:pt x="382" y="83"/>
                    <a:pt x="355" y="83"/>
                  </a:cubicBezTo>
                  <a:lnTo>
                    <a:pt x="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5"/>
            <p:cNvSpPr/>
            <p:nvPr/>
          </p:nvSpPr>
          <p:spPr>
            <a:xfrm flipH="1">
              <a:off x="8909954" y="627532"/>
              <a:ext cx="23569" cy="56142"/>
            </a:xfrm>
            <a:custGeom>
              <a:avLst/>
              <a:gdLst/>
              <a:ahLst/>
              <a:cxnLst/>
              <a:rect l="l" t="t" r="r" b="b"/>
              <a:pathLst>
                <a:path w="178" h="424" extrusionOk="0">
                  <a:moveTo>
                    <a:pt x="123" y="0"/>
                  </a:moveTo>
                  <a:cubicBezTo>
                    <a:pt x="82" y="0"/>
                    <a:pt x="55" y="14"/>
                    <a:pt x="55" y="55"/>
                  </a:cubicBezTo>
                  <a:lnTo>
                    <a:pt x="0" y="355"/>
                  </a:lnTo>
                  <a:cubicBezTo>
                    <a:pt x="0" y="383"/>
                    <a:pt x="14" y="410"/>
                    <a:pt x="55" y="424"/>
                  </a:cubicBezTo>
                  <a:cubicBezTo>
                    <a:pt x="96" y="424"/>
                    <a:pt x="109" y="396"/>
                    <a:pt x="123" y="369"/>
                  </a:cubicBezTo>
                  <a:lnTo>
                    <a:pt x="164" y="69"/>
                  </a:lnTo>
                  <a:cubicBezTo>
                    <a:pt x="178" y="41"/>
                    <a:pt x="150"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5"/>
            <p:cNvSpPr/>
            <p:nvPr/>
          </p:nvSpPr>
          <p:spPr>
            <a:xfrm flipH="1">
              <a:off x="8694784" y="653882"/>
              <a:ext cx="30852" cy="42504"/>
            </a:xfrm>
            <a:custGeom>
              <a:avLst/>
              <a:gdLst/>
              <a:ahLst/>
              <a:cxnLst/>
              <a:rect l="l" t="t" r="r" b="b"/>
              <a:pathLst>
                <a:path w="233" h="321" extrusionOk="0">
                  <a:moveTo>
                    <a:pt x="167" y="1"/>
                  </a:moveTo>
                  <a:cubicBezTo>
                    <a:pt x="144" y="1"/>
                    <a:pt x="120" y="14"/>
                    <a:pt x="110" y="34"/>
                  </a:cubicBezTo>
                  <a:lnTo>
                    <a:pt x="14" y="238"/>
                  </a:lnTo>
                  <a:cubicBezTo>
                    <a:pt x="0" y="266"/>
                    <a:pt x="0" y="307"/>
                    <a:pt x="41" y="320"/>
                  </a:cubicBezTo>
                  <a:lnTo>
                    <a:pt x="69" y="320"/>
                  </a:lnTo>
                  <a:cubicBezTo>
                    <a:pt x="82" y="320"/>
                    <a:pt x="110" y="307"/>
                    <a:pt x="123" y="293"/>
                  </a:cubicBezTo>
                  <a:lnTo>
                    <a:pt x="219" y="88"/>
                  </a:lnTo>
                  <a:cubicBezTo>
                    <a:pt x="233" y="61"/>
                    <a:pt x="219" y="20"/>
                    <a:pt x="192" y="6"/>
                  </a:cubicBezTo>
                  <a:cubicBezTo>
                    <a:pt x="184" y="3"/>
                    <a:pt x="176"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5"/>
            <p:cNvSpPr/>
            <p:nvPr/>
          </p:nvSpPr>
          <p:spPr>
            <a:xfrm flipH="1">
              <a:off x="8636920" y="828136"/>
              <a:ext cx="52567" cy="21848"/>
            </a:xfrm>
            <a:custGeom>
              <a:avLst/>
              <a:gdLst/>
              <a:ahLst/>
              <a:cxnLst/>
              <a:rect l="l" t="t" r="r" b="b"/>
              <a:pathLst>
                <a:path w="397" h="165" extrusionOk="0">
                  <a:moveTo>
                    <a:pt x="328" y="1"/>
                  </a:moveTo>
                  <a:lnTo>
                    <a:pt x="55" y="56"/>
                  </a:lnTo>
                  <a:cubicBezTo>
                    <a:pt x="14" y="56"/>
                    <a:pt x="0" y="83"/>
                    <a:pt x="0" y="124"/>
                  </a:cubicBezTo>
                  <a:cubicBezTo>
                    <a:pt x="14" y="151"/>
                    <a:pt x="28" y="165"/>
                    <a:pt x="69" y="165"/>
                  </a:cubicBezTo>
                  <a:lnTo>
                    <a:pt x="342" y="124"/>
                  </a:lnTo>
                  <a:cubicBezTo>
                    <a:pt x="383" y="110"/>
                    <a:pt x="396" y="83"/>
                    <a:pt x="396" y="56"/>
                  </a:cubicBezTo>
                  <a:cubicBezTo>
                    <a:pt x="396" y="15"/>
                    <a:pt x="355" y="1"/>
                    <a:pt x="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5"/>
            <p:cNvSpPr/>
            <p:nvPr/>
          </p:nvSpPr>
          <p:spPr>
            <a:xfrm flipH="1">
              <a:off x="8852090" y="881365"/>
              <a:ext cx="50713" cy="71766"/>
            </a:xfrm>
            <a:custGeom>
              <a:avLst/>
              <a:gdLst/>
              <a:ahLst/>
              <a:cxnLst/>
              <a:rect l="l" t="t" r="r" b="b"/>
              <a:pathLst>
                <a:path w="383" h="542" extrusionOk="0">
                  <a:moveTo>
                    <a:pt x="61" y="0"/>
                  </a:moveTo>
                  <a:cubicBezTo>
                    <a:pt x="49" y="0"/>
                    <a:pt x="38" y="4"/>
                    <a:pt x="28" y="9"/>
                  </a:cubicBezTo>
                  <a:cubicBezTo>
                    <a:pt x="0" y="22"/>
                    <a:pt x="0" y="63"/>
                    <a:pt x="14" y="90"/>
                  </a:cubicBezTo>
                  <a:lnTo>
                    <a:pt x="260" y="514"/>
                  </a:lnTo>
                  <a:cubicBezTo>
                    <a:pt x="273" y="527"/>
                    <a:pt x="287" y="541"/>
                    <a:pt x="314" y="541"/>
                  </a:cubicBezTo>
                  <a:cubicBezTo>
                    <a:pt x="328" y="541"/>
                    <a:pt x="328" y="541"/>
                    <a:pt x="342" y="527"/>
                  </a:cubicBezTo>
                  <a:cubicBezTo>
                    <a:pt x="369" y="514"/>
                    <a:pt x="383" y="486"/>
                    <a:pt x="369" y="445"/>
                  </a:cubicBezTo>
                  <a:lnTo>
                    <a:pt x="110" y="36"/>
                  </a:lnTo>
                  <a:cubicBezTo>
                    <a:pt x="101" y="10"/>
                    <a:pt x="81" y="0"/>
                    <a:pt x="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5"/>
            <p:cNvSpPr/>
            <p:nvPr/>
          </p:nvSpPr>
          <p:spPr>
            <a:xfrm flipH="1">
              <a:off x="9067260" y="871567"/>
              <a:ext cx="19994" cy="45284"/>
            </a:xfrm>
            <a:custGeom>
              <a:avLst/>
              <a:gdLst/>
              <a:ahLst/>
              <a:cxnLst/>
              <a:rect l="l" t="t" r="r" b="b"/>
              <a:pathLst>
                <a:path w="151" h="342" extrusionOk="0">
                  <a:moveTo>
                    <a:pt x="83" y="1"/>
                  </a:moveTo>
                  <a:cubicBezTo>
                    <a:pt x="55" y="1"/>
                    <a:pt x="28" y="28"/>
                    <a:pt x="28" y="55"/>
                  </a:cubicBezTo>
                  <a:lnTo>
                    <a:pt x="1" y="274"/>
                  </a:lnTo>
                  <a:cubicBezTo>
                    <a:pt x="1" y="315"/>
                    <a:pt x="14" y="342"/>
                    <a:pt x="55" y="342"/>
                  </a:cubicBezTo>
                  <a:cubicBezTo>
                    <a:pt x="83" y="342"/>
                    <a:pt x="110" y="328"/>
                    <a:pt x="124" y="287"/>
                  </a:cubicBezTo>
                  <a:lnTo>
                    <a:pt x="137" y="69"/>
                  </a:lnTo>
                  <a:cubicBezTo>
                    <a:pt x="151" y="42"/>
                    <a:pt x="124" y="1"/>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5"/>
            <p:cNvSpPr/>
            <p:nvPr/>
          </p:nvSpPr>
          <p:spPr>
            <a:xfrm flipH="1">
              <a:off x="9094272" y="614821"/>
              <a:ext cx="20126" cy="36280"/>
            </a:xfrm>
            <a:custGeom>
              <a:avLst/>
              <a:gdLst/>
              <a:ahLst/>
              <a:cxnLst/>
              <a:rect l="l" t="t" r="r" b="b"/>
              <a:pathLst>
                <a:path w="152" h="274" extrusionOk="0">
                  <a:moveTo>
                    <a:pt x="97" y="1"/>
                  </a:moveTo>
                  <a:cubicBezTo>
                    <a:pt x="69" y="1"/>
                    <a:pt x="42" y="14"/>
                    <a:pt x="28" y="55"/>
                  </a:cubicBezTo>
                  <a:lnTo>
                    <a:pt x="15" y="206"/>
                  </a:lnTo>
                  <a:cubicBezTo>
                    <a:pt x="1" y="233"/>
                    <a:pt x="28" y="260"/>
                    <a:pt x="56" y="274"/>
                  </a:cubicBezTo>
                  <a:lnTo>
                    <a:pt x="69" y="274"/>
                  </a:lnTo>
                  <a:cubicBezTo>
                    <a:pt x="97" y="274"/>
                    <a:pt x="124" y="247"/>
                    <a:pt x="124" y="219"/>
                  </a:cubicBezTo>
                  <a:lnTo>
                    <a:pt x="151" y="69"/>
                  </a:lnTo>
                  <a:cubicBezTo>
                    <a:pt x="151" y="42"/>
                    <a:pt x="137" y="1"/>
                    <a:pt x="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5"/>
            <p:cNvSpPr/>
            <p:nvPr/>
          </p:nvSpPr>
          <p:spPr>
            <a:xfrm flipH="1">
              <a:off x="9443179" y="534579"/>
              <a:ext cx="47138" cy="33367"/>
            </a:xfrm>
            <a:custGeom>
              <a:avLst/>
              <a:gdLst/>
              <a:ahLst/>
              <a:cxnLst/>
              <a:rect l="l" t="t" r="r" b="b"/>
              <a:pathLst>
                <a:path w="356" h="252" extrusionOk="0">
                  <a:moveTo>
                    <a:pt x="72" y="1"/>
                  </a:moveTo>
                  <a:cubicBezTo>
                    <a:pt x="48" y="1"/>
                    <a:pt x="24" y="13"/>
                    <a:pt x="14" y="33"/>
                  </a:cubicBezTo>
                  <a:cubicBezTo>
                    <a:pt x="0" y="61"/>
                    <a:pt x="14" y="102"/>
                    <a:pt x="41" y="115"/>
                  </a:cubicBezTo>
                  <a:lnTo>
                    <a:pt x="259" y="238"/>
                  </a:lnTo>
                  <a:cubicBezTo>
                    <a:pt x="273" y="252"/>
                    <a:pt x="287" y="252"/>
                    <a:pt x="287" y="252"/>
                  </a:cubicBezTo>
                  <a:cubicBezTo>
                    <a:pt x="314" y="252"/>
                    <a:pt x="328" y="238"/>
                    <a:pt x="341" y="225"/>
                  </a:cubicBezTo>
                  <a:cubicBezTo>
                    <a:pt x="355" y="184"/>
                    <a:pt x="355" y="156"/>
                    <a:pt x="328" y="143"/>
                  </a:cubicBezTo>
                  <a:lnTo>
                    <a:pt x="96" y="6"/>
                  </a:lnTo>
                  <a:cubicBezTo>
                    <a:pt x="88" y="2"/>
                    <a:pt x="80"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5"/>
            <p:cNvSpPr/>
            <p:nvPr/>
          </p:nvSpPr>
          <p:spPr>
            <a:xfrm flipH="1">
              <a:off x="9568044" y="585293"/>
              <a:ext cx="47138" cy="26085"/>
            </a:xfrm>
            <a:custGeom>
              <a:avLst/>
              <a:gdLst/>
              <a:ahLst/>
              <a:cxnLst/>
              <a:rect l="l" t="t" r="r" b="b"/>
              <a:pathLst>
                <a:path w="356" h="197" extrusionOk="0">
                  <a:moveTo>
                    <a:pt x="60" y="0"/>
                  </a:moveTo>
                  <a:cubicBezTo>
                    <a:pt x="37" y="0"/>
                    <a:pt x="11" y="16"/>
                    <a:pt x="1" y="46"/>
                  </a:cubicBezTo>
                  <a:cubicBezTo>
                    <a:pt x="1" y="74"/>
                    <a:pt x="15" y="101"/>
                    <a:pt x="42" y="115"/>
                  </a:cubicBezTo>
                  <a:lnTo>
                    <a:pt x="274" y="197"/>
                  </a:lnTo>
                  <a:lnTo>
                    <a:pt x="288" y="197"/>
                  </a:lnTo>
                  <a:cubicBezTo>
                    <a:pt x="315" y="197"/>
                    <a:pt x="342" y="183"/>
                    <a:pt x="342" y="156"/>
                  </a:cubicBezTo>
                  <a:cubicBezTo>
                    <a:pt x="356" y="128"/>
                    <a:pt x="342" y="87"/>
                    <a:pt x="301" y="74"/>
                  </a:cubicBezTo>
                  <a:lnTo>
                    <a:pt x="83" y="5"/>
                  </a:lnTo>
                  <a:cubicBezTo>
                    <a:pt x="76" y="2"/>
                    <a:pt x="68" y="0"/>
                    <a:pt x="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5"/>
            <p:cNvSpPr/>
            <p:nvPr/>
          </p:nvSpPr>
          <p:spPr>
            <a:xfrm flipH="1">
              <a:off x="9692776" y="710554"/>
              <a:ext cx="32573" cy="25555"/>
            </a:xfrm>
            <a:custGeom>
              <a:avLst/>
              <a:gdLst/>
              <a:ahLst/>
              <a:cxnLst/>
              <a:rect l="l" t="t" r="r" b="b"/>
              <a:pathLst>
                <a:path w="246" h="193" extrusionOk="0">
                  <a:moveTo>
                    <a:pt x="74" y="0"/>
                  </a:moveTo>
                  <a:cubicBezTo>
                    <a:pt x="55" y="0"/>
                    <a:pt x="36" y="12"/>
                    <a:pt x="27" y="29"/>
                  </a:cubicBezTo>
                  <a:cubicBezTo>
                    <a:pt x="0" y="42"/>
                    <a:pt x="14" y="83"/>
                    <a:pt x="41" y="111"/>
                  </a:cubicBezTo>
                  <a:lnTo>
                    <a:pt x="137" y="179"/>
                  </a:lnTo>
                  <a:cubicBezTo>
                    <a:pt x="150" y="193"/>
                    <a:pt x="164" y="193"/>
                    <a:pt x="178" y="193"/>
                  </a:cubicBezTo>
                  <a:cubicBezTo>
                    <a:pt x="191" y="193"/>
                    <a:pt x="205" y="179"/>
                    <a:pt x="219" y="165"/>
                  </a:cubicBezTo>
                  <a:cubicBezTo>
                    <a:pt x="246" y="138"/>
                    <a:pt x="232" y="111"/>
                    <a:pt x="205" y="83"/>
                  </a:cubicBezTo>
                  <a:lnTo>
                    <a:pt x="109" y="15"/>
                  </a:lnTo>
                  <a:cubicBezTo>
                    <a:pt x="99" y="5"/>
                    <a:pt x="86" y="0"/>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5"/>
            <p:cNvSpPr/>
            <p:nvPr/>
          </p:nvSpPr>
          <p:spPr>
            <a:xfrm flipH="1">
              <a:off x="9578769" y="811982"/>
              <a:ext cx="23701" cy="47138"/>
            </a:xfrm>
            <a:custGeom>
              <a:avLst/>
              <a:gdLst/>
              <a:ahLst/>
              <a:cxnLst/>
              <a:rect l="l" t="t" r="r" b="b"/>
              <a:pathLst>
                <a:path w="179" h="356" extrusionOk="0">
                  <a:moveTo>
                    <a:pt x="123" y="0"/>
                  </a:moveTo>
                  <a:cubicBezTo>
                    <a:pt x="96" y="0"/>
                    <a:pt x="69" y="14"/>
                    <a:pt x="55" y="55"/>
                  </a:cubicBezTo>
                  <a:lnTo>
                    <a:pt x="14" y="273"/>
                  </a:lnTo>
                  <a:cubicBezTo>
                    <a:pt x="1" y="314"/>
                    <a:pt x="28" y="341"/>
                    <a:pt x="55" y="341"/>
                  </a:cubicBezTo>
                  <a:cubicBezTo>
                    <a:pt x="55" y="341"/>
                    <a:pt x="69" y="355"/>
                    <a:pt x="69" y="355"/>
                  </a:cubicBezTo>
                  <a:cubicBezTo>
                    <a:pt x="96" y="355"/>
                    <a:pt x="123" y="328"/>
                    <a:pt x="123" y="300"/>
                  </a:cubicBezTo>
                  <a:lnTo>
                    <a:pt x="178" y="82"/>
                  </a:lnTo>
                  <a:cubicBezTo>
                    <a:pt x="178" y="41"/>
                    <a:pt x="164" y="14"/>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5"/>
            <p:cNvSpPr/>
            <p:nvPr/>
          </p:nvSpPr>
          <p:spPr>
            <a:xfrm flipH="1">
              <a:off x="9374589" y="697313"/>
              <a:ext cx="28998" cy="36942"/>
            </a:xfrm>
            <a:custGeom>
              <a:avLst/>
              <a:gdLst/>
              <a:ahLst/>
              <a:cxnLst/>
              <a:rect l="l" t="t" r="r" b="b"/>
              <a:pathLst>
                <a:path w="219" h="279" extrusionOk="0">
                  <a:moveTo>
                    <a:pt x="71" y="1"/>
                  </a:moveTo>
                  <a:cubicBezTo>
                    <a:pt x="62" y="1"/>
                    <a:pt x="52" y="2"/>
                    <a:pt x="41" y="6"/>
                  </a:cubicBezTo>
                  <a:cubicBezTo>
                    <a:pt x="14" y="20"/>
                    <a:pt x="0" y="61"/>
                    <a:pt x="14" y="88"/>
                  </a:cubicBezTo>
                  <a:lnTo>
                    <a:pt x="96" y="238"/>
                  </a:lnTo>
                  <a:cubicBezTo>
                    <a:pt x="110" y="265"/>
                    <a:pt x="123" y="279"/>
                    <a:pt x="151" y="279"/>
                  </a:cubicBezTo>
                  <a:cubicBezTo>
                    <a:pt x="164" y="279"/>
                    <a:pt x="164" y="265"/>
                    <a:pt x="178" y="265"/>
                  </a:cubicBezTo>
                  <a:cubicBezTo>
                    <a:pt x="205" y="252"/>
                    <a:pt x="219" y="211"/>
                    <a:pt x="205" y="183"/>
                  </a:cubicBezTo>
                  <a:lnTo>
                    <a:pt x="123" y="33"/>
                  </a:lnTo>
                  <a:cubicBezTo>
                    <a:pt x="113" y="13"/>
                    <a:pt x="96" y="1"/>
                    <a:pt x="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5"/>
            <p:cNvSpPr/>
            <p:nvPr/>
          </p:nvSpPr>
          <p:spPr>
            <a:xfrm flipH="1">
              <a:off x="9508326" y="684204"/>
              <a:ext cx="45284" cy="51905"/>
            </a:xfrm>
            <a:custGeom>
              <a:avLst/>
              <a:gdLst/>
              <a:ahLst/>
              <a:cxnLst/>
              <a:rect l="l" t="t" r="r" b="b"/>
              <a:pathLst>
                <a:path w="342" h="392" extrusionOk="0">
                  <a:moveTo>
                    <a:pt x="75" y="0"/>
                  </a:moveTo>
                  <a:cubicBezTo>
                    <a:pt x="64" y="0"/>
                    <a:pt x="52" y="4"/>
                    <a:pt x="41" y="9"/>
                  </a:cubicBezTo>
                  <a:cubicBezTo>
                    <a:pt x="14" y="23"/>
                    <a:pt x="0" y="64"/>
                    <a:pt x="27" y="91"/>
                  </a:cubicBezTo>
                  <a:lnTo>
                    <a:pt x="219" y="364"/>
                  </a:lnTo>
                  <a:cubicBezTo>
                    <a:pt x="232" y="378"/>
                    <a:pt x="246" y="392"/>
                    <a:pt x="273" y="392"/>
                  </a:cubicBezTo>
                  <a:cubicBezTo>
                    <a:pt x="287" y="392"/>
                    <a:pt x="301" y="392"/>
                    <a:pt x="301" y="378"/>
                  </a:cubicBezTo>
                  <a:cubicBezTo>
                    <a:pt x="328" y="364"/>
                    <a:pt x="342" y="323"/>
                    <a:pt x="314" y="296"/>
                  </a:cubicBezTo>
                  <a:lnTo>
                    <a:pt x="123" y="23"/>
                  </a:lnTo>
                  <a:cubicBezTo>
                    <a:pt x="107" y="7"/>
                    <a:pt x="91" y="0"/>
                    <a:pt x="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5"/>
            <p:cNvSpPr/>
            <p:nvPr/>
          </p:nvSpPr>
          <p:spPr>
            <a:xfrm flipH="1">
              <a:off x="9347445" y="914998"/>
              <a:ext cx="41709" cy="65146"/>
            </a:xfrm>
            <a:custGeom>
              <a:avLst/>
              <a:gdLst/>
              <a:ahLst/>
              <a:cxnLst/>
              <a:rect l="l" t="t" r="r" b="b"/>
              <a:pathLst>
                <a:path w="315" h="492" extrusionOk="0">
                  <a:moveTo>
                    <a:pt x="246" y="0"/>
                  </a:moveTo>
                  <a:cubicBezTo>
                    <a:pt x="219" y="0"/>
                    <a:pt x="192" y="28"/>
                    <a:pt x="192" y="55"/>
                  </a:cubicBezTo>
                  <a:cubicBezTo>
                    <a:pt x="192" y="178"/>
                    <a:pt x="137" y="301"/>
                    <a:pt x="42" y="383"/>
                  </a:cubicBezTo>
                  <a:cubicBezTo>
                    <a:pt x="14" y="410"/>
                    <a:pt x="1" y="437"/>
                    <a:pt x="28" y="464"/>
                  </a:cubicBezTo>
                  <a:cubicBezTo>
                    <a:pt x="42" y="478"/>
                    <a:pt x="55" y="492"/>
                    <a:pt x="69" y="492"/>
                  </a:cubicBezTo>
                  <a:cubicBezTo>
                    <a:pt x="83" y="492"/>
                    <a:pt x="96" y="492"/>
                    <a:pt x="110" y="478"/>
                  </a:cubicBezTo>
                  <a:cubicBezTo>
                    <a:pt x="233" y="369"/>
                    <a:pt x="315" y="219"/>
                    <a:pt x="315" y="55"/>
                  </a:cubicBezTo>
                  <a:cubicBezTo>
                    <a:pt x="315" y="28"/>
                    <a:pt x="287" y="0"/>
                    <a:pt x="2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5"/>
            <p:cNvSpPr/>
            <p:nvPr/>
          </p:nvSpPr>
          <p:spPr>
            <a:xfrm flipH="1">
              <a:off x="9468602" y="960812"/>
              <a:ext cx="45284" cy="32043"/>
            </a:xfrm>
            <a:custGeom>
              <a:avLst/>
              <a:gdLst/>
              <a:ahLst/>
              <a:cxnLst/>
              <a:rect l="l" t="t" r="r" b="b"/>
              <a:pathLst>
                <a:path w="342" h="242" extrusionOk="0">
                  <a:moveTo>
                    <a:pt x="62" y="0"/>
                  </a:moveTo>
                  <a:cubicBezTo>
                    <a:pt x="46" y="0"/>
                    <a:pt x="30" y="7"/>
                    <a:pt x="14" y="23"/>
                  </a:cubicBezTo>
                  <a:cubicBezTo>
                    <a:pt x="1" y="50"/>
                    <a:pt x="14" y="91"/>
                    <a:pt x="42" y="105"/>
                  </a:cubicBezTo>
                  <a:lnTo>
                    <a:pt x="233" y="241"/>
                  </a:lnTo>
                  <a:lnTo>
                    <a:pt x="274" y="241"/>
                  </a:lnTo>
                  <a:cubicBezTo>
                    <a:pt x="287" y="241"/>
                    <a:pt x="315" y="228"/>
                    <a:pt x="315" y="214"/>
                  </a:cubicBezTo>
                  <a:cubicBezTo>
                    <a:pt x="342" y="187"/>
                    <a:pt x="328" y="146"/>
                    <a:pt x="301" y="132"/>
                  </a:cubicBezTo>
                  <a:lnTo>
                    <a:pt x="96" y="9"/>
                  </a:lnTo>
                  <a:cubicBezTo>
                    <a:pt x="85" y="4"/>
                    <a:pt x="74"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5"/>
            <p:cNvSpPr/>
            <p:nvPr/>
          </p:nvSpPr>
          <p:spPr>
            <a:xfrm flipH="1">
              <a:off x="9182856" y="1036684"/>
              <a:ext cx="30852" cy="42901"/>
            </a:xfrm>
            <a:custGeom>
              <a:avLst/>
              <a:gdLst/>
              <a:ahLst/>
              <a:cxnLst/>
              <a:rect l="l" t="t" r="r" b="b"/>
              <a:pathLst>
                <a:path w="233" h="324" extrusionOk="0">
                  <a:moveTo>
                    <a:pt x="162" y="1"/>
                  </a:moveTo>
                  <a:cubicBezTo>
                    <a:pt x="148" y="1"/>
                    <a:pt x="134" y="4"/>
                    <a:pt x="123" y="10"/>
                  </a:cubicBezTo>
                  <a:cubicBezTo>
                    <a:pt x="55" y="78"/>
                    <a:pt x="14" y="160"/>
                    <a:pt x="14" y="255"/>
                  </a:cubicBezTo>
                  <a:cubicBezTo>
                    <a:pt x="0" y="283"/>
                    <a:pt x="27" y="310"/>
                    <a:pt x="68" y="324"/>
                  </a:cubicBezTo>
                  <a:cubicBezTo>
                    <a:pt x="96" y="324"/>
                    <a:pt x="123" y="296"/>
                    <a:pt x="123" y="255"/>
                  </a:cubicBezTo>
                  <a:cubicBezTo>
                    <a:pt x="137" y="201"/>
                    <a:pt x="164" y="146"/>
                    <a:pt x="205" y="105"/>
                  </a:cubicBezTo>
                  <a:cubicBezTo>
                    <a:pt x="232" y="78"/>
                    <a:pt x="232" y="51"/>
                    <a:pt x="218" y="23"/>
                  </a:cubicBezTo>
                  <a:cubicBezTo>
                    <a:pt x="202" y="7"/>
                    <a:pt x="182" y="1"/>
                    <a:pt x="1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5"/>
            <p:cNvSpPr/>
            <p:nvPr/>
          </p:nvSpPr>
          <p:spPr>
            <a:xfrm flipH="1">
              <a:off x="8978676" y="1056546"/>
              <a:ext cx="27144" cy="28468"/>
            </a:xfrm>
            <a:custGeom>
              <a:avLst/>
              <a:gdLst/>
              <a:ahLst/>
              <a:cxnLst/>
              <a:rect l="l" t="t" r="r" b="b"/>
              <a:pathLst>
                <a:path w="205" h="215" extrusionOk="0">
                  <a:moveTo>
                    <a:pt x="65" y="1"/>
                  </a:moveTo>
                  <a:cubicBezTo>
                    <a:pt x="52" y="1"/>
                    <a:pt x="39" y="4"/>
                    <a:pt x="27" y="10"/>
                  </a:cubicBezTo>
                  <a:cubicBezTo>
                    <a:pt x="0" y="37"/>
                    <a:pt x="0" y="65"/>
                    <a:pt x="14" y="92"/>
                  </a:cubicBezTo>
                  <a:lnTo>
                    <a:pt x="96" y="187"/>
                  </a:lnTo>
                  <a:cubicBezTo>
                    <a:pt x="109" y="201"/>
                    <a:pt x="123" y="215"/>
                    <a:pt x="137" y="215"/>
                  </a:cubicBezTo>
                  <a:cubicBezTo>
                    <a:pt x="150" y="215"/>
                    <a:pt x="164" y="215"/>
                    <a:pt x="178" y="201"/>
                  </a:cubicBezTo>
                  <a:cubicBezTo>
                    <a:pt x="205" y="187"/>
                    <a:pt x="205" y="146"/>
                    <a:pt x="191" y="119"/>
                  </a:cubicBezTo>
                  <a:lnTo>
                    <a:pt x="109" y="24"/>
                  </a:lnTo>
                  <a:cubicBezTo>
                    <a:pt x="101" y="8"/>
                    <a:pt x="84" y="1"/>
                    <a:pt x="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5"/>
            <p:cNvSpPr/>
            <p:nvPr/>
          </p:nvSpPr>
          <p:spPr>
            <a:xfrm flipH="1">
              <a:off x="9229862" y="838596"/>
              <a:ext cx="27276" cy="25820"/>
            </a:xfrm>
            <a:custGeom>
              <a:avLst/>
              <a:gdLst/>
              <a:ahLst/>
              <a:cxnLst/>
              <a:rect l="l" t="t" r="r" b="b"/>
              <a:pathLst>
                <a:path w="206" h="195" extrusionOk="0">
                  <a:moveTo>
                    <a:pt x="144" y="0"/>
                  </a:moveTo>
                  <a:cubicBezTo>
                    <a:pt x="138" y="0"/>
                    <a:pt x="131" y="1"/>
                    <a:pt x="123" y="4"/>
                  </a:cubicBezTo>
                  <a:cubicBezTo>
                    <a:pt x="96" y="18"/>
                    <a:pt x="82" y="45"/>
                    <a:pt x="82" y="72"/>
                  </a:cubicBezTo>
                  <a:cubicBezTo>
                    <a:pt x="55" y="72"/>
                    <a:pt x="14" y="86"/>
                    <a:pt x="14" y="127"/>
                  </a:cubicBezTo>
                  <a:cubicBezTo>
                    <a:pt x="0" y="154"/>
                    <a:pt x="28" y="195"/>
                    <a:pt x="55" y="195"/>
                  </a:cubicBezTo>
                  <a:lnTo>
                    <a:pt x="82" y="195"/>
                  </a:lnTo>
                  <a:cubicBezTo>
                    <a:pt x="110" y="195"/>
                    <a:pt x="151" y="181"/>
                    <a:pt x="164" y="154"/>
                  </a:cubicBezTo>
                  <a:cubicBezTo>
                    <a:pt x="205" y="127"/>
                    <a:pt x="205" y="86"/>
                    <a:pt x="205" y="45"/>
                  </a:cubicBezTo>
                  <a:cubicBezTo>
                    <a:pt x="194" y="23"/>
                    <a:pt x="174" y="0"/>
                    <a:pt x="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5"/>
            <p:cNvSpPr/>
            <p:nvPr/>
          </p:nvSpPr>
          <p:spPr>
            <a:xfrm flipH="1">
              <a:off x="9202851" y="677451"/>
              <a:ext cx="39855" cy="22510"/>
            </a:xfrm>
            <a:custGeom>
              <a:avLst/>
              <a:gdLst/>
              <a:ahLst/>
              <a:cxnLst/>
              <a:rect l="l" t="t" r="r" b="b"/>
              <a:pathLst>
                <a:path w="301" h="170" extrusionOk="0">
                  <a:moveTo>
                    <a:pt x="54" y="1"/>
                  </a:moveTo>
                  <a:cubicBezTo>
                    <a:pt x="29" y="1"/>
                    <a:pt x="11" y="16"/>
                    <a:pt x="1" y="47"/>
                  </a:cubicBezTo>
                  <a:cubicBezTo>
                    <a:pt x="1" y="74"/>
                    <a:pt x="14" y="115"/>
                    <a:pt x="42" y="115"/>
                  </a:cubicBezTo>
                  <a:lnTo>
                    <a:pt x="219" y="170"/>
                  </a:lnTo>
                  <a:lnTo>
                    <a:pt x="233" y="170"/>
                  </a:lnTo>
                  <a:cubicBezTo>
                    <a:pt x="260" y="170"/>
                    <a:pt x="287" y="156"/>
                    <a:pt x="301" y="129"/>
                  </a:cubicBezTo>
                  <a:cubicBezTo>
                    <a:pt x="301" y="101"/>
                    <a:pt x="287" y="60"/>
                    <a:pt x="246" y="47"/>
                  </a:cubicBezTo>
                  <a:lnTo>
                    <a:pt x="82" y="6"/>
                  </a:lnTo>
                  <a:cubicBezTo>
                    <a:pt x="72" y="2"/>
                    <a:pt x="63" y="1"/>
                    <a:pt x="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5"/>
            <p:cNvSpPr/>
            <p:nvPr/>
          </p:nvSpPr>
          <p:spPr>
            <a:xfrm flipH="1">
              <a:off x="8638774" y="499755"/>
              <a:ext cx="30852" cy="39326"/>
            </a:xfrm>
            <a:custGeom>
              <a:avLst/>
              <a:gdLst/>
              <a:ahLst/>
              <a:cxnLst/>
              <a:rect l="l" t="t" r="r" b="b"/>
              <a:pathLst>
                <a:path w="233" h="297" extrusionOk="0">
                  <a:moveTo>
                    <a:pt x="154" y="1"/>
                  </a:moveTo>
                  <a:cubicBezTo>
                    <a:pt x="135" y="1"/>
                    <a:pt x="118" y="7"/>
                    <a:pt x="110" y="23"/>
                  </a:cubicBezTo>
                  <a:lnTo>
                    <a:pt x="14" y="201"/>
                  </a:lnTo>
                  <a:cubicBezTo>
                    <a:pt x="1" y="228"/>
                    <a:pt x="1" y="269"/>
                    <a:pt x="28" y="283"/>
                  </a:cubicBezTo>
                  <a:cubicBezTo>
                    <a:pt x="42" y="296"/>
                    <a:pt x="55" y="296"/>
                    <a:pt x="69" y="296"/>
                  </a:cubicBezTo>
                  <a:cubicBezTo>
                    <a:pt x="83" y="296"/>
                    <a:pt x="110" y="283"/>
                    <a:pt x="110" y="269"/>
                  </a:cubicBezTo>
                  <a:lnTo>
                    <a:pt x="219" y="92"/>
                  </a:lnTo>
                  <a:cubicBezTo>
                    <a:pt x="233" y="64"/>
                    <a:pt x="219" y="23"/>
                    <a:pt x="192" y="10"/>
                  </a:cubicBezTo>
                  <a:cubicBezTo>
                    <a:pt x="180" y="4"/>
                    <a:pt x="167"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5"/>
            <p:cNvSpPr/>
            <p:nvPr/>
          </p:nvSpPr>
          <p:spPr>
            <a:xfrm flipH="1">
              <a:off x="8568198" y="641965"/>
              <a:ext cx="14565" cy="21848"/>
            </a:xfrm>
            <a:custGeom>
              <a:avLst/>
              <a:gdLst/>
              <a:ahLst/>
              <a:cxnLst/>
              <a:rect l="l" t="t" r="r" b="b"/>
              <a:pathLst>
                <a:path w="110" h="165" extrusionOk="0">
                  <a:moveTo>
                    <a:pt x="55" y="1"/>
                  </a:moveTo>
                  <a:cubicBezTo>
                    <a:pt x="27" y="1"/>
                    <a:pt x="0" y="28"/>
                    <a:pt x="0" y="55"/>
                  </a:cubicBezTo>
                  <a:lnTo>
                    <a:pt x="0" y="110"/>
                  </a:lnTo>
                  <a:cubicBezTo>
                    <a:pt x="0" y="137"/>
                    <a:pt x="27" y="164"/>
                    <a:pt x="55" y="164"/>
                  </a:cubicBezTo>
                  <a:cubicBezTo>
                    <a:pt x="82" y="164"/>
                    <a:pt x="109" y="137"/>
                    <a:pt x="109" y="110"/>
                  </a:cubicBezTo>
                  <a:lnTo>
                    <a:pt x="109" y="55"/>
                  </a:lnTo>
                  <a:cubicBezTo>
                    <a:pt x="109" y="28"/>
                    <a:pt x="82" y="1"/>
                    <a:pt x="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6" name="Google Shape;2706;p15"/>
          <p:cNvSpPr/>
          <p:nvPr/>
        </p:nvSpPr>
        <p:spPr>
          <a:xfrm flipH="1">
            <a:off x="8503538" y="1932082"/>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5"/>
          <p:cNvSpPr/>
          <p:nvPr/>
        </p:nvSpPr>
        <p:spPr>
          <a:xfrm flipH="1">
            <a:off x="-1034424" y="185765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8" name="Google Shape;2708;p15"/>
          <p:cNvGrpSpPr/>
          <p:nvPr/>
        </p:nvGrpSpPr>
        <p:grpSpPr>
          <a:xfrm>
            <a:off x="-802397" y="-456984"/>
            <a:ext cx="2700735" cy="1609606"/>
            <a:chOff x="-154310" y="-424234"/>
            <a:chExt cx="2700735" cy="1609606"/>
          </a:xfrm>
        </p:grpSpPr>
        <p:grpSp>
          <p:nvGrpSpPr>
            <p:cNvPr id="2709" name="Google Shape;2709;p15"/>
            <p:cNvGrpSpPr/>
            <p:nvPr/>
          </p:nvGrpSpPr>
          <p:grpSpPr>
            <a:xfrm>
              <a:off x="-154310" y="-72358"/>
              <a:ext cx="2534062" cy="945491"/>
              <a:chOff x="-154310" y="-72358"/>
              <a:chExt cx="2534062" cy="945491"/>
            </a:xfrm>
          </p:grpSpPr>
          <p:sp>
            <p:nvSpPr>
              <p:cNvPr id="2710" name="Google Shape;2710;p15"/>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5"/>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5"/>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3" name="Google Shape;2713;p15"/>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5"/>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5" name="Google Shape;2715;p15"/>
            <p:cNvGrpSpPr/>
            <p:nvPr/>
          </p:nvGrpSpPr>
          <p:grpSpPr>
            <a:xfrm>
              <a:off x="972804" y="748799"/>
              <a:ext cx="351221" cy="324497"/>
              <a:chOff x="972804" y="748799"/>
              <a:chExt cx="351221" cy="324497"/>
            </a:xfrm>
          </p:grpSpPr>
          <p:sp>
            <p:nvSpPr>
              <p:cNvPr id="2716" name="Google Shape;2716;p15"/>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5"/>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5"/>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5"/>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5"/>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5"/>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5"/>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5"/>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5"/>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5"/>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8" name="Google Shape;2728;p15"/>
            <p:cNvGrpSpPr/>
            <p:nvPr/>
          </p:nvGrpSpPr>
          <p:grpSpPr>
            <a:xfrm rot="1800145">
              <a:off x="1294691" y="483968"/>
              <a:ext cx="412865" cy="381479"/>
              <a:chOff x="972804" y="748799"/>
              <a:chExt cx="351221" cy="324497"/>
            </a:xfrm>
          </p:grpSpPr>
          <p:sp>
            <p:nvSpPr>
              <p:cNvPr id="2729" name="Google Shape;2729;p15"/>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5"/>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5"/>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5"/>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5"/>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5"/>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5"/>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5"/>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5"/>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5"/>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1" name="Google Shape;2741;p15"/>
            <p:cNvGrpSpPr/>
            <p:nvPr/>
          </p:nvGrpSpPr>
          <p:grpSpPr>
            <a:xfrm rot="1800174">
              <a:off x="586120" y="512005"/>
              <a:ext cx="302796" cy="279785"/>
              <a:chOff x="972804" y="748799"/>
              <a:chExt cx="351221" cy="324497"/>
            </a:xfrm>
          </p:grpSpPr>
          <p:sp>
            <p:nvSpPr>
              <p:cNvPr id="2742" name="Google Shape;2742;p15"/>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5"/>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5"/>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5"/>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5"/>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5"/>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5"/>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5"/>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5"/>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5"/>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2754;p15"/>
            <p:cNvGrpSpPr/>
            <p:nvPr/>
          </p:nvGrpSpPr>
          <p:grpSpPr>
            <a:xfrm rot="3362934">
              <a:off x="34623" y="148358"/>
              <a:ext cx="440468" cy="406972"/>
              <a:chOff x="972804" y="748799"/>
              <a:chExt cx="351221" cy="324497"/>
            </a:xfrm>
          </p:grpSpPr>
          <p:sp>
            <p:nvSpPr>
              <p:cNvPr id="2755" name="Google Shape;2755;p15"/>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5"/>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5"/>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5"/>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5"/>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5"/>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5"/>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5"/>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5"/>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5"/>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7" name="Google Shape;2767;p15"/>
            <p:cNvGrpSpPr/>
            <p:nvPr/>
          </p:nvGrpSpPr>
          <p:grpSpPr>
            <a:xfrm rot="4236221">
              <a:off x="395674" y="-343041"/>
              <a:ext cx="497800" cy="459935"/>
              <a:chOff x="972804" y="748799"/>
              <a:chExt cx="351221" cy="324497"/>
            </a:xfrm>
          </p:grpSpPr>
          <p:sp>
            <p:nvSpPr>
              <p:cNvPr id="2768" name="Google Shape;2768;p15"/>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5"/>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5"/>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5"/>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5"/>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5"/>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5"/>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5"/>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5"/>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5"/>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0" name="Google Shape;2780;p15"/>
            <p:cNvGrpSpPr/>
            <p:nvPr/>
          </p:nvGrpSpPr>
          <p:grpSpPr>
            <a:xfrm rot="4415375">
              <a:off x="740911" y="85210"/>
              <a:ext cx="440462" cy="406979"/>
              <a:chOff x="972804" y="748799"/>
              <a:chExt cx="351221" cy="324497"/>
            </a:xfrm>
          </p:grpSpPr>
          <p:sp>
            <p:nvSpPr>
              <p:cNvPr id="2781" name="Google Shape;2781;p15"/>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5"/>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5"/>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5"/>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5"/>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5"/>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5"/>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5"/>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5"/>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5"/>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3" name="Google Shape;2793;p15"/>
            <p:cNvGrpSpPr/>
            <p:nvPr/>
          </p:nvGrpSpPr>
          <p:grpSpPr>
            <a:xfrm rot="3527950">
              <a:off x="1224872" y="148572"/>
              <a:ext cx="302786" cy="279793"/>
              <a:chOff x="972804" y="748799"/>
              <a:chExt cx="351221" cy="324497"/>
            </a:xfrm>
          </p:grpSpPr>
          <p:sp>
            <p:nvSpPr>
              <p:cNvPr id="2794" name="Google Shape;2794;p15"/>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5"/>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5"/>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5"/>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5"/>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5"/>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5"/>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5"/>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5"/>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5"/>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6" name="Google Shape;2806;p15"/>
            <p:cNvGrpSpPr/>
            <p:nvPr/>
          </p:nvGrpSpPr>
          <p:grpSpPr>
            <a:xfrm rot="1940993">
              <a:off x="1713471" y="-18418"/>
              <a:ext cx="302788" cy="279777"/>
              <a:chOff x="972804" y="748799"/>
              <a:chExt cx="351221" cy="324497"/>
            </a:xfrm>
          </p:grpSpPr>
          <p:sp>
            <p:nvSpPr>
              <p:cNvPr id="2807" name="Google Shape;2807;p15"/>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5"/>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15"/>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15"/>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5"/>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5"/>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5"/>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5"/>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5"/>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5"/>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9" name="Google Shape;2819;p15"/>
            <p:cNvGrpSpPr/>
            <p:nvPr/>
          </p:nvGrpSpPr>
          <p:grpSpPr>
            <a:xfrm rot="3884446">
              <a:off x="2079408" y="-173112"/>
              <a:ext cx="412857" cy="381474"/>
              <a:chOff x="972804" y="748799"/>
              <a:chExt cx="351221" cy="324497"/>
            </a:xfrm>
          </p:grpSpPr>
          <p:sp>
            <p:nvSpPr>
              <p:cNvPr id="2820" name="Google Shape;2820;p15"/>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5"/>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5"/>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5"/>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5"/>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5"/>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5"/>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5"/>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5"/>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5"/>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15"/>
            <p:cNvGrpSpPr/>
            <p:nvPr/>
          </p:nvGrpSpPr>
          <p:grpSpPr>
            <a:xfrm rot="3397333">
              <a:off x="1328020" y="-247032"/>
              <a:ext cx="412854" cy="381468"/>
              <a:chOff x="972804" y="748799"/>
              <a:chExt cx="351221" cy="324497"/>
            </a:xfrm>
          </p:grpSpPr>
          <p:sp>
            <p:nvSpPr>
              <p:cNvPr id="2833" name="Google Shape;2833;p15"/>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5"/>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5"/>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5"/>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5"/>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5"/>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5"/>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5"/>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5"/>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5"/>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5"/>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45" name="Google Shape;2845;p15"/>
          <p:cNvSpPr/>
          <p:nvPr/>
        </p:nvSpPr>
        <p:spPr>
          <a:xfrm flipH="1">
            <a:off x="2810401" y="110875"/>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5"/>
          <p:cNvSpPr txBox="1">
            <a:spLocks noGrp="1"/>
          </p:cNvSpPr>
          <p:nvPr>
            <p:ph type="body" idx="1"/>
          </p:nvPr>
        </p:nvSpPr>
        <p:spPr>
          <a:xfrm>
            <a:off x="713100" y="2033810"/>
            <a:ext cx="3678300" cy="2570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2"/>
              </a:buClr>
              <a:buSzPts val="1200"/>
              <a:buChar char="●"/>
              <a:defRPr sz="1250"/>
            </a:lvl1pPr>
            <a:lvl2pPr marL="914400" lvl="1" indent="-304800" rtl="0">
              <a:lnSpc>
                <a:spcPct val="115000"/>
              </a:lnSpc>
              <a:spcBef>
                <a:spcPts val="0"/>
              </a:spcBef>
              <a:spcAft>
                <a:spcPts val="0"/>
              </a:spcAft>
              <a:buSzPts val="1200"/>
              <a:buFont typeface="Roboto Condensed Light"/>
              <a:buChar char="○"/>
              <a:defRPr/>
            </a:lvl2pPr>
            <a:lvl3pPr marL="1371600" lvl="2" indent="-304800" rtl="0">
              <a:lnSpc>
                <a:spcPct val="115000"/>
              </a:lnSpc>
              <a:spcBef>
                <a:spcPts val="1600"/>
              </a:spcBef>
              <a:spcAft>
                <a:spcPts val="0"/>
              </a:spcAft>
              <a:buSzPts val="1200"/>
              <a:buFont typeface="Roboto Condensed Light"/>
              <a:buChar char="■"/>
              <a:defRPr/>
            </a:lvl3pPr>
            <a:lvl4pPr marL="1828800" lvl="3" indent="-304800" rtl="0">
              <a:lnSpc>
                <a:spcPct val="115000"/>
              </a:lnSpc>
              <a:spcBef>
                <a:spcPts val="1600"/>
              </a:spcBef>
              <a:spcAft>
                <a:spcPts val="0"/>
              </a:spcAft>
              <a:buSzPts val="1200"/>
              <a:buFont typeface="Roboto Condensed Light"/>
              <a:buChar char="●"/>
              <a:defRPr/>
            </a:lvl4pPr>
            <a:lvl5pPr marL="2286000" lvl="4" indent="-304800" rtl="0">
              <a:lnSpc>
                <a:spcPct val="115000"/>
              </a:lnSpc>
              <a:spcBef>
                <a:spcPts val="1600"/>
              </a:spcBef>
              <a:spcAft>
                <a:spcPts val="0"/>
              </a:spcAft>
              <a:buSzPts val="1200"/>
              <a:buFont typeface="Roboto Condensed Light"/>
              <a:buChar char="○"/>
              <a:defRPr/>
            </a:lvl5pPr>
            <a:lvl6pPr marL="2743200" lvl="5" indent="-304800" rtl="0">
              <a:lnSpc>
                <a:spcPct val="115000"/>
              </a:lnSpc>
              <a:spcBef>
                <a:spcPts val="1600"/>
              </a:spcBef>
              <a:spcAft>
                <a:spcPts val="0"/>
              </a:spcAft>
              <a:buSzPts val="1200"/>
              <a:buFont typeface="Roboto Condensed Light"/>
              <a:buChar char="■"/>
              <a:defRPr/>
            </a:lvl6pPr>
            <a:lvl7pPr marL="3200400" lvl="6" indent="-304800" rtl="0">
              <a:lnSpc>
                <a:spcPct val="115000"/>
              </a:lnSpc>
              <a:spcBef>
                <a:spcPts val="1600"/>
              </a:spcBef>
              <a:spcAft>
                <a:spcPts val="0"/>
              </a:spcAft>
              <a:buSzPts val="1200"/>
              <a:buFont typeface="Roboto Condensed Light"/>
              <a:buChar char="●"/>
              <a:defRPr/>
            </a:lvl7pPr>
            <a:lvl8pPr marL="3657600" lvl="7" indent="-304800" rtl="0">
              <a:lnSpc>
                <a:spcPct val="115000"/>
              </a:lnSpc>
              <a:spcBef>
                <a:spcPts val="1600"/>
              </a:spcBef>
              <a:spcAft>
                <a:spcPts val="0"/>
              </a:spcAft>
              <a:buSzPts val="1200"/>
              <a:buFont typeface="Roboto Condensed Light"/>
              <a:buChar char="○"/>
              <a:defRPr/>
            </a:lvl8pPr>
            <a:lvl9pPr marL="4114800" lvl="8" indent="-304800" rtl="0">
              <a:lnSpc>
                <a:spcPct val="115000"/>
              </a:lnSpc>
              <a:spcBef>
                <a:spcPts val="1600"/>
              </a:spcBef>
              <a:spcAft>
                <a:spcPts val="1600"/>
              </a:spcAft>
              <a:buSzPts val="1200"/>
              <a:buFont typeface="Roboto Condensed Light"/>
              <a:buChar char="■"/>
              <a:defRPr/>
            </a:lvl9pPr>
          </a:lstStyle>
          <a:p>
            <a:endParaRPr/>
          </a:p>
        </p:txBody>
      </p:sp>
      <p:sp>
        <p:nvSpPr>
          <p:cNvPr id="2847" name="Google Shape;2847;p15"/>
          <p:cNvSpPr txBox="1">
            <a:spLocks noGrp="1"/>
          </p:cNvSpPr>
          <p:nvPr>
            <p:ph type="body" idx="2"/>
          </p:nvPr>
        </p:nvSpPr>
        <p:spPr>
          <a:xfrm>
            <a:off x="4752525" y="2033775"/>
            <a:ext cx="3678300" cy="2570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2"/>
              </a:buClr>
              <a:buSzPts val="1200"/>
              <a:buChar char="●"/>
              <a:defRPr sz="2500">
                <a:solidFill>
                  <a:schemeClr val="dk1"/>
                </a:solidFill>
                <a:latin typeface="Bebas Neue"/>
                <a:ea typeface="Bebas Neue"/>
                <a:cs typeface="Bebas Neue"/>
                <a:sym typeface="Bebas Neue"/>
              </a:defRPr>
            </a:lvl1pPr>
            <a:lvl2pPr marL="914400" lvl="1" indent="-304800" rtl="0">
              <a:lnSpc>
                <a:spcPct val="115000"/>
              </a:lnSpc>
              <a:spcBef>
                <a:spcPts val="0"/>
              </a:spcBef>
              <a:spcAft>
                <a:spcPts val="0"/>
              </a:spcAft>
              <a:buSzPts val="1200"/>
              <a:buFont typeface="Roboto Condensed Light"/>
              <a:buChar char="○"/>
              <a:defRPr/>
            </a:lvl2pPr>
            <a:lvl3pPr marL="1371600" lvl="2" indent="-304800" rtl="0">
              <a:lnSpc>
                <a:spcPct val="115000"/>
              </a:lnSpc>
              <a:spcBef>
                <a:spcPts val="1600"/>
              </a:spcBef>
              <a:spcAft>
                <a:spcPts val="0"/>
              </a:spcAft>
              <a:buSzPts val="1200"/>
              <a:buFont typeface="Roboto Condensed Light"/>
              <a:buChar char="■"/>
              <a:defRPr/>
            </a:lvl3pPr>
            <a:lvl4pPr marL="1828800" lvl="3" indent="-304800" rtl="0">
              <a:lnSpc>
                <a:spcPct val="115000"/>
              </a:lnSpc>
              <a:spcBef>
                <a:spcPts val="1600"/>
              </a:spcBef>
              <a:spcAft>
                <a:spcPts val="0"/>
              </a:spcAft>
              <a:buSzPts val="1200"/>
              <a:buFont typeface="Roboto Condensed Light"/>
              <a:buChar char="●"/>
              <a:defRPr/>
            </a:lvl4pPr>
            <a:lvl5pPr marL="2286000" lvl="4" indent="-304800" rtl="0">
              <a:lnSpc>
                <a:spcPct val="115000"/>
              </a:lnSpc>
              <a:spcBef>
                <a:spcPts val="1600"/>
              </a:spcBef>
              <a:spcAft>
                <a:spcPts val="0"/>
              </a:spcAft>
              <a:buSzPts val="1200"/>
              <a:buFont typeface="Roboto Condensed Light"/>
              <a:buChar char="○"/>
              <a:defRPr/>
            </a:lvl5pPr>
            <a:lvl6pPr marL="2743200" lvl="5" indent="-304800" rtl="0">
              <a:lnSpc>
                <a:spcPct val="115000"/>
              </a:lnSpc>
              <a:spcBef>
                <a:spcPts val="1600"/>
              </a:spcBef>
              <a:spcAft>
                <a:spcPts val="0"/>
              </a:spcAft>
              <a:buSzPts val="1200"/>
              <a:buFont typeface="Roboto Condensed Light"/>
              <a:buChar char="■"/>
              <a:defRPr/>
            </a:lvl6pPr>
            <a:lvl7pPr marL="3200400" lvl="6" indent="-304800" rtl="0">
              <a:lnSpc>
                <a:spcPct val="115000"/>
              </a:lnSpc>
              <a:spcBef>
                <a:spcPts val="1600"/>
              </a:spcBef>
              <a:spcAft>
                <a:spcPts val="0"/>
              </a:spcAft>
              <a:buSzPts val="1200"/>
              <a:buFont typeface="Roboto Condensed Light"/>
              <a:buChar char="●"/>
              <a:defRPr/>
            </a:lvl7pPr>
            <a:lvl8pPr marL="3657600" lvl="7" indent="-304800" rtl="0">
              <a:lnSpc>
                <a:spcPct val="115000"/>
              </a:lnSpc>
              <a:spcBef>
                <a:spcPts val="1600"/>
              </a:spcBef>
              <a:spcAft>
                <a:spcPts val="0"/>
              </a:spcAft>
              <a:buSzPts val="1200"/>
              <a:buFont typeface="Roboto Condensed Light"/>
              <a:buChar char="○"/>
              <a:defRPr/>
            </a:lvl8pPr>
            <a:lvl9pPr marL="4114800" lvl="8" indent="-304800" rtl="0">
              <a:lnSpc>
                <a:spcPct val="115000"/>
              </a:lnSpc>
              <a:spcBef>
                <a:spcPts val="1600"/>
              </a:spcBef>
              <a:spcAft>
                <a:spcPts val="1600"/>
              </a:spcAft>
              <a:buSzPts val="1200"/>
              <a:buFont typeface="Roboto Condensed Light"/>
              <a:buChar char="■"/>
              <a:defRPr/>
            </a:lvl9pPr>
          </a:lstStyle>
          <a:p>
            <a:endParaRPr/>
          </a:p>
        </p:txBody>
      </p:sp>
      <p:sp>
        <p:nvSpPr>
          <p:cNvPr id="2848" name="Google Shape;284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3654"/>
        <p:cNvGrpSpPr/>
        <p:nvPr/>
      </p:nvGrpSpPr>
      <p:grpSpPr>
        <a:xfrm>
          <a:off x="0" y="0"/>
          <a:ext cx="0" cy="0"/>
          <a:chOff x="0" y="0"/>
          <a:chExt cx="0" cy="0"/>
        </a:xfrm>
      </p:grpSpPr>
      <p:sp>
        <p:nvSpPr>
          <p:cNvPr id="3655" name="Google Shape;3655;p19"/>
          <p:cNvSpPr/>
          <p:nvPr/>
        </p:nvSpPr>
        <p:spPr>
          <a:xfrm flipH="1">
            <a:off x="3419" y="4581274"/>
            <a:ext cx="9221764" cy="1450968"/>
          </a:xfrm>
          <a:custGeom>
            <a:avLst/>
            <a:gdLst/>
            <a:ahLst/>
            <a:cxnLst/>
            <a:rect l="l" t="t" r="r" b="b"/>
            <a:pathLst>
              <a:path w="38053" h="13472" extrusionOk="0">
                <a:moveTo>
                  <a:pt x="21365" y="0"/>
                </a:moveTo>
                <a:cubicBezTo>
                  <a:pt x="20190" y="0"/>
                  <a:pt x="19113" y="473"/>
                  <a:pt x="18201" y="992"/>
                </a:cubicBezTo>
                <a:cubicBezTo>
                  <a:pt x="17218" y="1552"/>
                  <a:pt x="16248" y="2193"/>
                  <a:pt x="15033" y="2439"/>
                </a:cubicBezTo>
                <a:cubicBezTo>
                  <a:pt x="14789" y="2487"/>
                  <a:pt x="14549" y="2509"/>
                  <a:pt x="14312" y="2509"/>
                </a:cubicBezTo>
                <a:cubicBezTo>
                  <a:pt x="12468" y="2509"/>
                  <a:pt x="10810" y="1210"/>
                  <a:pt x="8862" y="1101"/>
                </a:cubicBezTo>
                <a:cubicBezTo>
                  <a:pt x="8694" y="1091"/>
                  <a:pt x="8528" y="1087"/>
                  <a:pt x="8364" y="1087"/>
                </a:cubicBezTo>
                <a:cubicBezTo>
                  <a:pt x="5998" y="1087"/>
                  <a:pt x="4066" y="2077"/>
                  <a:pt x="2636" y="3354"/>
                </a:cubicBezTo>
                <a:cubicBezTo>
                  <a:pt x="2270" y="3720"/>
                  <a:pt x="2028" y="3864"/>
                  <a:pt x="1838" y="3864"/>
                </a:cubicBezTo>
                <a:cubicBezTo>
                  <a:pt x="1312" y="3864"/>
                  <a:pt x="1195" y="2751"/>
                  <a:pt x="1" y="2139"/>
                </a:cubicBezTo>
                <a:lnTo>
                  <a:pt x="1" y="13471"/>
                </a:lnTo>
                <a:lnTo>
                  <a:pt x="38053" y="13471"/>
                </a:lnTo>
                <a:lnTo>
                  <a:pt x="38053" y="4596"/>
                </a:lnTo>
                <a:cubicBezTo>
                  <a:pt x="37056" y="4474"/>
                  <a:pt x="36182" y="4132"/>
                  <a:pt x="35363" y="3504"/>
                </a:cubicBezTo>
                <a:cubicBezTo>
                  <a:pt x="34131" y="2580"/>
                  <a:pt x="33003" y="1551"/>
                  <a:pt x="31131" y="1551"/>
                </a:cubicBezTo>
                <a:cubicBezTo>
                  <a:pt x="31094" y="1551"/>
                  <a:pt x="31058" y="1551"/>
                  <a:pt x="31021" y="1552"/>
                </a:cubicBezTo>
                <a:cubicBezTo>
                  <a:pt x="29869" y="1578"/>
                  <a:pt x="28792" y="2018"/>
                  <a:pt x="27658" y="2018"/>
                </a:cubicBezTo>
                <a:cubicBezTo>
                  <a:pt x="27610" y="2018"/>
                  <a:pt x="27561" y="2018"/>
                  <a:pt x="27512" y="2016"/>
                </a:cubicBezTo>
                <a:cubicBezTo>
                  <a:pt x="25314" y="1920"/>
                  <a:pt x="23826" y="145"/>
                  <a:pt x="21641" y="9"/>
                </a:cubicBezTo>
                <a:cubicBezTo>
                  <a:pt x="21549" y="3"/>
                  <a:pt x="21457" y="0"/>
                  <a:pt x="21365"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9"/>
          <p:cNvSpPr/>
          <p:nvPr/>
        </p:nvSpPr>
        <p:spPr>
          <a:xfrm>
            <a:off x="-310300" y="4513827"/>
            <a:ext cx="4892386" cy="841242"/>
          </a:xfrm>
          <a:custGeom>
            <a:avLst/>
            <a:gdLst/>
            <a:ahLst/>
            <a:cxnLst/>
            <a:rect l="l" t="t" r="r" b="b"/>
            <a:pathLst>
              <a:path w="75848" h="15904" extrusionOk="0">
                <a:moveTo>
                  <a:pt x="11778" y="0"/>
                </a:moveTo>
                <a:cubicBezTo>
                  <a:pt x="7387" y="0"/>
                  <a:pt x="2975" y="2366"/>
                  <a:pt x="1365" y="5921"/>
                </a:cubicBezTo>
                <a:cubicBezTo>
                  <a:pt x="0" y="8927"/>
                  <a:pt x="1874" y="12745"/>
                  <a:pt x="2712" y="15903"/>
                </a:cubicBezTo>
                <a:lnTo>
                  <a:pt x="75178" y="15903"/>
                </a:lnTo>
                <a:cubicBezTo>
                  <a:pt x="75294" y="15903"/>
                  <a:pt x="75392" y="15832"/>
                  <a:pt x="75499" y="15814"/>
                </a:cubicBezTo>
                <a:cubicBezTo>
                  <a:pt x="75803" y="13575"/>
                  <a:pt x="75847" y="10845"/>
                  <a:pt x="73644" y="9623"/>
                </a:cubicBezTo>
                <a:cubicBezTo>
                  <a:pt x="72190" y="8829"/>
                  <a:pt x="70289" y="9034"/>
                  <a:pt x="68657" y="8561"/>
                </a:cubicBezTo>
                <a:cubicBezTo>
                  <a:pt x="66623" y="7963"/>
                  <a:pt x="65187" y="6376"/>
                  <a:pt x="63224" y="5617"/>
                </a:cubicBezTo>
                <a:cubicBezTo>
                  <a:pt x="62271" y="5246"/>
                  <a:pt x="61269" y="5094"/>
                  <a:pt x="60248" y="5094"/>
                </a:cubicBezTo>
                <a:cubicBezTo>
                  <a:pt x="57954" y="5094"/>
                  <a:pt x="55563" y="5865"/>
                  <a:pt x="53402" y="6661"/>
                </a:cubicBezTo>
                <a:cubicBezTo>
                  <a:pt x="51079" y="7515"/>
                  <a:pt x="48560" y="8408"/>
                  <a:pt x="46107" y="8408"/>
                </a:cubicBezTo>
                <a:cubicBezTo>
                  <a:pt x="45253" y="8408"/>
                  <a:pt x="44407" y="8299"/>
                  <a:pt x="43580" y="8044"/>
                </a:cubicBezTo>
                <a:cubicBezTo>
                  <a:pt x="39440" y="6768"/>
                  <a:pt x="37362" y="2227"/>
                  <a:pt x="33053" y="1451"/>
                </a:cubicBezTo>
                <a:cubicBezTo>
                  <a:pt x="32609" y="1372"/>
                  <a:pt x="32166" y="1337"/>
                  <a:pt x="31724" y="1337"/>
                </a:cubicBezTo>
                <a:cubicBezTo>
                  <a:pt x="28820" y="1337"/>
                  <a:pt x="25938" y="2824"/>
                  <a:pt x="22976" y="2824"/>
                </a:cubicBezTo>
                <a:cubicBezTo>
                  <a:pt x="22797" y="2824"/>
                  <a:pt x="22617" y="2819"/>
                  <a:pt x="22437" y="2807"/>
                </a:cubicBezTo>
                <a:cubicBezTo>
                  <a:pt x="19689" y="2638"/>
                  <a:pt x="17334" y="1076"/>
                  <a:pt x="14702" y="372"/>
                </a:cubicBezTo>
                <a:cubicBezTo>
                  <a:pt x="13750" y="120"/>
                  <a:pt x="12765" y="0"/>
                  <a:pt x="1177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9"/>
          <p:cNvSpPr/>
          <p:nvPr/>
        </p:nvSpPr>
        <p:spPr>
          <a:xfrm>
            <a:off x="4582075" y="4075176"/>
            <a:ext cx="5337645" cy="1194848"/>
          </a:xfrm>
          <a:custGeom>
            <a:avLst/>
            <a:gdLst/>
            <a:ahLst/>
            <a:cxnLst/>
            <a:rect l="l" t="t" r="r" b="b"/>
            <a:pathLst>
              <a:path w="78863" h="19678" extrusionOk="0">
                <a:moveTo>
                  <a:pt x="64968" y="1"/>
                </a:moveTo>
                <a:cubicBezTo>
                  <a:pt x="64530" y="1"/>
                  <a:pt x="64091" y="29"/>
                  <a:pt x="63652" y="87"/>
                </a:cubicBezTo>
                <a:cubicBezTo>
                  <a:pt x="59959" y="587"/>
                  <a:pt x="56828" y="3040"/>
                  <a:pt x="54285" y="5770"/>
                </a:cubicBezTo>
                <a:cubicBezTo>
                  <a:pt x="51751" y="8491"/>
                  <a:pt x="49584" y="11587"/>
                  <a:pt x="46720" y="13968"/>
                </a:cubicBezTo>
                <a:cubicBezTo>
                  <a:pt x="45458" y="15019"/>
                  <a:pt x="43946" y="15957"/>
                  <a:pt x="42314" y="15957"/>
                </a:cubicBezTo>
                <a:cubicBezTo>
                  <a:pt x="42228" y="15957"/>
                  <a:pt x="42141" y="15954"/>
                  <a:pt x="42054" y="15949"/>
                </a:cubicBezTo>
                <a:cubicBezTo>
                  <a:pt x="39235" y="15771"/>
                  <a:pt x="37478" y="12943"/>
                  <a:pt x="35310" y="11123"/>
                </a:cubicBezTo>
                <a:cubicBezTo>
                  <a:pt x="33416" y="9533"/>
                  <a:pt x="30952" y="8739"/>
                  <a:pt x="28487" y="8739"/>
                </a:cubicBezTo>
                <a:cubicBezTo>
                  <a:pt x="26030" y="8739"/>
                  <a:pt x="23572" y="9528"/>
                  <a:pt x="21679" y="11105"/>
                </a:cubicBezTo>
                <a:cubicBezTo>
                  <a:pt x="19885" y="12595"/>
                  <a:pt x="18458" y="14762"/>
                  <a:pt x="16192" y="15333"/>
                </a:cubicBezTo>
                <a:cubicBezTo>
                  <a:pt x="15770" y="15441"/>
                  <a:pt x="15348" y="15487"/>
                  <a:pt x="14926" y="15487"/>
                </a:cubicBezTo>
                <a:cubicBezTo>
                  <a:pt x="12902" y="15487"/>
                  <a:pt x="10872" y="14439"/>
                  <a:pt x="8806" y="14174"/>
                </a:cubicBezTo>
                <a:cubicBezTo>
                  <a:pt x="8490" y="14133"/>
                  <a:pt x="8174" y="14113"/>
                  <a:pt x="7858" y="14113"/>
                </a:cubicBezTo>
                <a:cubicBezTo>
                  <a:pt x="4447" y="14113"/>
                  <a:pt x="1103" y="16428"/>
                  <a:pt x="0" y="19678"/>
                </a:cubicBezTo>
                <a:lnTo>
                  <a:pt x="78631" y="19196"/>
                </a:lnTo>
                <a:cubicBezTo>
                  <a:pt x="78633" y="19198"/>
                  <a:pt x="78636" y="19199"/>
                  <a:pt x="78640" y="19199"/>
                </a:cubicBezTo>
                <a:cubicBezTo>
                  <a:pt x="78678" y="19199"/>
                  <a:pt x="78790" y="19101"/>
                  <a:pt x="78832" y="19101"/>
                </a:cubicBezTo>
                <a:cubicBezTo>
                  <a:pt x="78837" y="19101"/>
                  <a:pt x="78842" y="19103"/>
                  <a:pt x="78845" y="19107"/>
                </a:cubicBezTo>
                <a:cubicBezTo>
                  <a:pt x="78863" y="14495"/>
                  <a:pt x="78006" y="9740"/>
                  <a:pt x="75401" y="5940"/>
                </a:cubicBezTo>
                <a:cubicBezTo>
                  <a:pt x="73055" y="2496"/>
                  <a:pt x="69083" y="1"/>
                  <a:pt x="6496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58" name="Google Shape;3658;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659" name="Google Shape;365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60" name="Google Shape;3660;p19"/>
          <p:cNvSpPr/>
          <p:nvPr/>
        </p:nvSpPr>
        <p:spPr>
          <a:xfrm>
            <a:off x="7424800" y="0"/>
            <a:ext cx="2322785" cy="475797"/>
          </a:xfrm>
          <a:custGeom>
            <a:avLst/>
            <a:gdLst/>
            <a:ahLst/>
            <a:cxnLst/>
            <a:rect l="l" t="t" r="r" b="b"/>
            <a:pathLst>
              <a:path w="24302" h="4978" extrusionOk="0">
                <a:moveTo>
                  <a:pt x="22570" y="0"/>
                </a:moveTo>
                <a:cubicBezTo>
                  <a:pt x="21083" y="0"/>
                  <a:pt x="19120" y="534"/>
                  <a:pt x="17058" y="2578"/>
                </a:cubicBezTo>
                <a:cubicBezTo>
                  <a:pt x="16068" y="3562"/>
                  <a:pt x="15121" y="3913"/>
                  <a:pt x="14189" y="3913"/>
                </a:cubicBezTo>
                <a:cubicBezTo>
                  <a:pt x="11862" y="3913"/>
                  <a:pt x="9631" y="1721"/>
                  <a:pt x="7059" y="1721"/>
                </a:cubicBezTo>
                <a:cubicBezTo>
                  <a:pt x="6198" y="1721"/>
                  <a:pt x="5299" y="1967"/>
                  <a:pt x="4345" y="2623"/>
                </a:cubicBezTo>
                <a:cubicBezTo>
                  <a:pt x="2490" y="3899"/>
                  <a:pt x="1062" y="4603"/>
                  <a:pt x="1" y="4978"/>
                </a:cubicBezTo>
                <a:lnTo>
                  <a:pt x="24302" y="4978"/>
                </a:lnTo>
                <a:lnTo>
                  <a:pt x="24302" y="250"/>
                </a:lnTo>
                <a:cubicBezTo>
                  <a:pt x="23853" y="116"/>
                  <a:pt x="23263" y="0"/>
                  <a:pt x="225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9"/>
          <p:cNvSpPr/>
          <p:nvPr/>
        </p:nvSpPr>
        <p:spPr>
          <a:xfrm>
            <a:off x="8677153" y="224896"/>
            <a:ext cx="641397" cy="635972"/>
          </a:xfrm>
          <a:custGeom>
            <a:avLst/>
            <a:gdLst/>
            <a:ahLst/>
            <a:cxnLst/>
            <a:rect l="l" t="t" r="r" b="b"/>
            <a:pathLst>
              <a:path w="9457" h="9377" extrusionOk="0">
                <a:moveTo>
                  <a:pt x="4729" y="0"/>
                </a:moveTo>
                <a:cubicBezTo>
                  <a:pt x="2115" y="0"/>
                  <a:pt x="1" y="2096"/>
                  <a:pt x="1" y="4693"/>
                </a:cubicBezTo>
                <a:cubicBezTo>
                  <a:pt x="1" y="7280"/>
                  <a:pt x="2115" y="9376"/>
                  <a:pt x="4729" y="9376"/>
                </a:cubicBezTo>
                <a:cubicBezTo>
                  <a:pt x="7343" y="9376"/>
                  <a:pt x="9457" y="7280"/>
                  <a:pt x="9457" y="4693"/>
                </a:cubicBezTo>
                <a:cubicBezTo>
                  <a:pt x="9457" y="2096"/>
                  <a:pt x="7343" y="0"/>
                  <a:pt x="4729"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2" name="Google Shape;3662;p19"/>
          <p:cNvGrpSpPr/>
          <p:nvPr/>
        </p:nvGrpSpPr>
        <p:grpSpPr>
          <a:xfrm>
            <a:off x="-764585" y="-636659"/>
            <a:ext cx="2700735" cy="1497530"/>
            <a:chOff x="-154310" y="-424234"/>
            <a:chExt cx="2700735" cy="1497530"/>
          </a:xfrm>
        </p:grpSpPr>
        <p:grpSp>
          <p:nvGrpSpPr>
            <p:cNvPr id="3663" name="Google Shape;3663;p19"/>
            <p:cNvGrpSpPr/>
            <p:nvPr/>
          </p:nvGrpSpPr>
          <p:grpSpPr>
            <a:xfrm>
              <a:off x="-154310" y="-72358"/>
              <a:ext cx="2534062" cy="945491"/>
              <a:chOff x="-154310" y="-72358"/>
              <a:chExt cx="2534062" cy="945491"/>
            </a:xfrm>
          </p:grpSpPr>
          <p:sp>
            <p:nvSpPr>
              <p:cNvPr id="3664" name="Google Shape;3664;p19"/>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9"/>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9"/>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19"/>
            <p:cNvGrpSpPr/>
            <p:nvPr/>
          </p:nvGrpSpPr>
          <p:grpSpPr>
            <a:xfrm>
              <a:off x="972804" y="748799"/>
              <a:ext cx="351221" cy="324497"/>
              <a:chOff x="972804" y="748799"/>
              <a:chExt cx="351221" cy="324497"/>
            </a:xfrm>
          </p:grpSpPr>
          <p:sp>
            <p:nvSpPr>
              <p:cNvPr id="3668" name="Google Shape;3668;p1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19"/>
            <p:cNvGrpSpPr/>
            <p:nvPr/>
          </p:nvGrpSpPr>
          <p:grpSpPr>
            <a:xfrm rot="1800145">
              <a:off x="1294691" y="483968"/>
              <a:ext cx="412865" cy="381479"/>
              <a:chOff x="972804" y="748799"/>
              <a:chExt cx="351221" cy="324497"/>
            </a:xfrm>
          </p:grpSpPr>
          <p:sp>
            <p:nvSpPr>
              <p:cNvPr id="3681" name="Google Shape;3681;p1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3" name="Google Shape;3693;p19"/>
            <p:cNvGrpSpPr/>
            <p:nvPr/>
          </p:nvGrpSpPr>
          <p:grpSpPr>
            <a:xfrm rot="1800174">
              <a:off x="586120" y="512005"/>
              <a:ext cx="302796" cy="279785"/>
              <a:chOff x="972804" y="748799"/>
              <a:chExt cx="351221" cy="324497"/>
            </a:xfrm>
          </p:grpSpPr>
          <p:sp>
            <p:nvSpPr>
              <p:cNvPr id="3694" name="Google Shape;3694;p1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6" name="Google Shape;3706;p19"/>
            <p:cNvGrpSpPr/>
            <p:nvPr/>
          </p:nvGrpSpPr>
          <p:grpSpPr>
            <a:xfrm rot="3362934">
              <a:off x="34623" y="148358"/>
              <a:ext cx="440468" cy="406972"/>
              <a:chOff x="972804" y="748799"/>
              <a:chExt cx="351221" cy="324497"/>
            </a:xfrm>
          </p:grpSpPr>
          <p:sp>
            <p:nvSpPr>
              <p:cNvPr id="3707" name="Google Shape;3707;p1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19"/>
            <p:cNvGrpSpPr/>
            <p:nvPr/>
          </p:nvGrpSpPr>
          <p:grpSpPr>
            <a:xfrm rot="4236221">
              <a:off x="395674" y="-343041"/>
              <a:ext cx="497800" cy="459935"/>
              <a:chOff x="972804" y="748799"/>
              <a:chExt cx="351221" cy="324497"/>
            </a:xfrm>
          </p:grpSpPr>
          <p:sp>
            <p:nvSpPr>
              <p:cNvPr id="3720" name="Google Shape;3720;p1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2" name="Google Shape;3732;p19"/>
            <p:cNvGrpSpPr/>
            <p:nvPr/>
          </p:nvGrpSpPr>
          <p:grpSpPr>
            <a:xfrm rot="4415375">
              <a:off x="740911" y="85210"/>
              <a:ext cx="440462" cy="406979"/>
              <a:chOff x="972804" y="748799"/>
              <a:chExt cx="351221" cy="324497"/>
            </a:xfrm>
          </p:grpSpPr>
          <p:sp>
            <p:nvSpPr>
              <p:cNvPr id="3733" name="Google Shape;3733;p1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19"/>
            <p:cNvGrpSpPr/>
            <p:nvPr/>
          </p:nvGrpSpPr>
          <p:grpSpPr>
            <a:xfrm rot="3527950">
              <a:off x="1224872" y="148572"/>
              <a:ext cx="302786" cy="279793"/>
              <a:chOff x="972804" y="748799"/>
              <a:chExt cx="351221" cy="324497"/>
            </a:xfrm>
          </p:grpSpPr>
          <p:sp>
            <p:nvSpPr>
              <p:cNvPr id="3746" name="Google Shape;3746;p1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19"/>
            <p:cNvGrpSpPr/>
            <p:nvPr/>
          </p:nvGrpSpPr>
          <p:grpSpPr>
            <a:xfrm rot="1940993">
              <a:off x="1713471" y="-18418"/>
              <a:ext cx="302788" cy="279777"/>
              <a:chOff x="972804" y="748799"/>
              <a:chExt cx="351221" cy="324497"/>
            </a:xfrm>
          </p:grpSpPr>
          <p:sp>
            <p:nvSpPr>
              <p:cNvPr id="3759" name="Google Shape;3759;p1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19"/>
            <p:cNvGrpSpPr/>
            <p:nvPr/>
          </p:nvGrpSpPr>
          <p:grpSpPr>
            <a:xfrm rot="3884446">
              <a:off x="2079408" y="-173112"/>
              <a:ext cx="412857" cy="381474"/>
              <a:chOff x="972804" y="748799"/>
              <a:chExt cx="351221" cy="324497"/>
            </a:xfrm>
          </p:grpSpPr>
          <p:sp>
            <p:nvSpPr>
              <p:cNvPr id="3772" name="Google Shape;3772;p1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19"/>
            <p:cNvGrpSpPr/>
            <p:nvPr/>
          </p:nvGrpSpPr>
          <p:grpSpPr>
            <a:xfrm rot="3397333">
              <a:off x="1328020" y="-247032"/>
              <a:ext cx="412854" cy="381468"/>
              <a:chOff x="972804" y="748799"/>
              <a:chExt cx="351221" cy="324497"/>
            </a:xfrm>
          </p:grpSpPr>
          <p:sp>
            <p:nvSpPr>
              <p:cNvPr id="3785" name="Google Shape;3785;p19"/>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9"/>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9"/>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9"/>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9"/>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9"/>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9"/>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9"/>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9"/>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9"/>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9"/>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97" name="Google Shape;3797;p19"/>
          <p:cNvGrpSpPr/>
          <p:nvPr/>
        </p:nvGrpSpPr>
        <p:grpSpPr>
          <a:xfrm>
            <a:off x="110865" y="1175774"/>
            <a:ext cx="453388" cy="324498"/>
            <a:chOff x="201640" y="860874"/>
            <a:chExt cx="453388" cy="324498"/>
          </a:xfrm>
        </p:grpSpPr>
        <p:sp>
          <p:nvSpPr>
            <p:cNvPr id="3798" name="Google Shape;3798;p19"/>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9"/>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19"/>
          <p:cNvGrpSpPr/>
          <p:nvPr/>
        </p:nvGrpSpPr>
        <p:grpSpPr>
          <a:xfrm>
            <a:off x="8572165" y="748799"/>
            <a:ext cx="453388" cy="324498"/>
            <a:chOff x="201640" y="860874"/>
            <a:chExt cx="453388" cy="324498"/>
          </a:xfrm>
        </p:grpSpPr>
        <p:sp>
          <p:nvSpPr>
            <p:cNvPr id="3801" name="Google Shape;3801;p19"/>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9"/>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3" name="Google Shape;3803;p19"/>
          <p:cNvSpPr/>
          <p:nvPr/>
        </p:nvSpPr>
        <p:spPr>
          <a:xfrm>
            <a:off x="-764575" y="208745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30000">
              <a:schemeClr val="dk2"/>
            </a:gs>
            <a:gs pos="57000">
              <a:schemeClr val="lt2"/>
            </a:gs>
            <a:gs pos="100000">
              <a:schemeClr val="accent3"/>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Yeseva One"/>
              <a:buNone/>
              <a:defRPr sz="3500">
                <a:solidFill>
                  <a:schemeClr val="dk1"/>
                </a:solidFill>
                <a:latin typeface="Yeseva One"/>
                <a:ea typeface="Yeseva One"/>
                <a:cs typeface="Yeseva One"/>
                <a:sym typeface="Yeseva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15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15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15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15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15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15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15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15000"/>
              </a:lnSpc>
              <a:spcBef>
                <a:spcPts val="1600"/>
              </a:spcBef>
              <a:spcAft>
                <a:spcPts val="160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58" r:id="rId6"/>
    <p:sldLayoutId id="2147483659" r:id="rId7"/>
    <p:sldLayoutId id="2147483661" r:id="rId8"/>
    <p:sldLayoutId id="2147483665" r:id="rId9"/>
    <p:sldLayoutId id="2147483668" r:id="rId10"/>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9.xml"/><Relationship Id="rId4" Type="http://schemas.openxmlformats.org/officeDocument/2006/relationships/image" Target="../media/image9.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https://www.youtube.com/watch?v=NJ0FkMyv1fw&amp;t=665s" TargetMode="Externa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hyperlink" Target="https://www.youtube.com/watch?v=KwdUWXskZbc&amp;list=LL&amp;index=1" TargetMode="Externa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2" Type="http://schemas.openxmlformats.org/officeDocument/2006/relationships/hyperlink" Target="https://www.youtube.com/watch?v=kcNnWgeFJvo" TargetMode="External"/><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hyperlink" Target="https://www.mundodeportivo.com/uncomo/educacion/articulo/que-es-el-nirvana-52500.html#anchor_3" TargetMode="External"/><Relationship Id="rId2" Type="http://schemas.openxmlformats.org/officeDocument/2006/relationships/hyperlink" Target="https://allabout-japan.com/en/article/3413/" TargetMode="External"/><Relationship Id="rId1" Type="http://schemas.openxmlformats.org/officeDocument/2006/relationships/slideLayout" Target="../slideLayouts/slideLayout3.xml"/><Relationship Id="rId4" Type="http://schemas.openxmlformats.org/officeDocument/2006/relationships/hyperlink" Target="https://www.youtube.com/watch?v=KwdUWXskZbc" TargetMode="External"/></Relationships>
</file>

<file path=ppt/slides/_rels/slide65.xml.rels><?xml version="1.0" encoding="UTF-8" standalone="yes"?>
<Relationships xmlns="http://schemas.openxmlformats.org/package/2006/relationships"><Relationship Id="rId3" Type="http://schemas.openxmlformats.org/officeDocument/2006/relationships/hyperlink" Target="https://www.japan/" TargetMode="External"/><Relationship Id="rId2" Type="http://schemas.openxmlformats.org/officeDocument/2006/relationships/hyperlink" Target="https://daily.jstor.org/history-japan-cremation/" TargetMode="External"/><Relationship Id="rId1" Type="http://schemas.openxmlformats.org/officeDocument/2006/relationships/slideLayout" Target="../slideLayouts/slideLayout3.xml"/><Relationship Id="rId5" Type="http://schemas.openxmlformats.org/officeDocument/2006/relationships/hyperlink" Target="https://www.nippon.com/es/features/jg00039/" TargetMode="External"/><Relationship Id="rId4" Type="http://schemas.openxmlformats.org/officeDocument/2006/relationships/hyperlink" Target="https://www.youtube.com/watch?v=kcNnWgeFJvo" TargetMode="External"/></Relationships>
</file>

<file path=ppt/slides/_rels/slide66.xml.rels><?xml version="1.0" encoding="UTF-8" standalone="yes"?>
<Relationships xmlns="http://schemas.openxmlformats.org/package/2006/relationships"><Relationship Id="rId3" Type="http://schemas.openxmlformats.org/officeDocument/2006/relationships/hyperlink" Target="https://www.slideshare.net/karlovessyou/osteognesis-osificacin-y-accidentes-seos" TargetMode="External"/><Relationship Id="rId2" Type="http://schemas.openxmlformats.org/officeDocument/2006/relationships/hyperlink" Target="https://voyapon.com/es/cual-es-la-principal-religion-en-japon/" TargetMode="Externa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57"/>
        <p:cNvGrpSpPr/>
        <p:nvPr/>
      </p:nvGrpSpPr>
      <p:grpSpPr>
        <a:xfrm>
          <a:off x="0" y="0"/>
          <a:ext cx="0" cy="0"/>
          <a:chOff x="0" y="0"/>
          <a:chExt cx="0" cy="0"/>
        </a:xfrm>
      </p:grpSpPr>
      <p:sp>
        <p:nvSpPr>
          <p:cNvPr id="4358" name="Google Shape;4358;p26"/>
          <p:cNvSpPr txBox="1">
            <a:spLocks noGrp="1"/>
          </p:cNvSpPr>
          <p:nvPr>
            <p:ph type="ctrTitle"/>
          </p:nvPr>
        </p:nvSpPr>
        <p:spPr>
          <a:xfrm>
            <a:off x="694924" y="1133401"/>
            <a:ext cx="5863440" cy="10429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Diversidad cultural en los procesos de muerte</a:t>
            </a:r>
            <a:endParaRPr sz="3600" dirty="0"/>
          </a:p>
        </p:txBody>
      </p:sp>
      <p:sp>
        <p:nvSpPr>
          <p:cNvPr id="4359" name="Google Shape;4359;p26"/>
          <p:cNvSpPr txBox="1">
            <a:spLocks noGrp="1"/>
          </p:cNvSpPr>
          <p:nvPr>
            <p:ph type="subTitle" idx="1"/>
          </p:nvPr>
        </p:nvSpPr>
        <p:spPr>
          <a:xfrm>
            <a:off x="737705" y="2543218"/>
            <a:ext cx="50730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PR" sz="2000" dirty="0"/>
              <a:t>SOWO 4100 Manejo de pérdida y muerte</a:t>
            </a:r>
          </a:p>
          <a:p>
            <a:pPr marL="0" lvl="0" indent="0" algn="l" rtl="0">
              <a:spcBef>
                <a:spcPts val="0"/>
              </a:spcBef>
              <a:spcAft>
                <a:spcPts val="0"/>
              </a:spcAft>
              <a:buNone/>
            </a:pPr>
            <a:r>
              <a:rPr lang="es-PR" sz="2000" dirty="0"/>
              <a:t>Génesis M. Ojeda Rosa</a:t>
            </a:r>
          </a:p>
          <a:p>
            <a:pPr marL="0" lvl="0" indent="0" algn="l" rtl="0">
              <a:spcBef>
                <a:spcPts val="0"/>
              </a:spcBef>
              <a:spcAft>
                <a:spcPts val="0"/>
              </a:spcAft>
              <a:buNone/>
            </a:pPr>
            <a:r>
              <a:rPr lang="es-PR" sz="2000" dirty="0"/>
              <a:t>Lara V. Cordero Rodríguez</a:t>
            </a:r>
          </a:p>
          <a:p>
            <a:pPr marL="0" lvl="0" indent="0" algn="l" rtl="0">
              <a:spcBef>
                <a:spcPts val="0"/>
              </a:spcBef>
              <a:spcAft>
                <a:spcPts val="0"/>
              </a:spcAft>
              <a:buNone/>
            </a:pPr>
            <a:r>
              <a:rPr lang="es-PR" sz="2000" dirty="0"/>
              <a:t>Profa. Luz S. </a:t>
            </a:r>
            <a:r>
              <a:rPr lang="es-PR" sz="2000"/>
              <a:t>Andújar Ramos</a:t>
            </a:r>
            <a:endParaRPr lang="es-PR" sz="2000" dirty="0"/>
          </a:p>
        </p:txBody>
      </p:sp>
      <p:sp>
        <p:nvSpPr>
          <p:cNvPr id="4360" name="Google Shape;4360;p26"/>
          <p:cNvSpPr/>
          <p:nvPr/>
        </p:nvSpPr>
        <p:spPr>
          <a:xfrm>
            <a:off x="7981728" y="828634"/>
            <a:ext cx="641397" cy="635972"/>
          </a:xfrm>
          <a:custGeom>
            <a:avLst/>
            <a:gdLst/>
            <a:ahLst/>
            <a:cxnLst/>
            <a:rect l="l" t="t" r="r" b="b"/>
            <a:pathLst>
              <a:path w="9457" h="9377" extrusionOk="0">
                <a:moveTo>
                  <a:pt x="4729" y="0"/>
                </a:moveTo>
                <a:cubicBezTo>
                  <a:pt x="2115" y="0"/>
                  <a:pt x="1" y="2096"/>
                  <a:pt x="1" y="4693"/>
                </a:cubicBezTo>
                <a:cubicBezTo>
                  <a:pt x="1" y="7280"/>
                  <a:pt x="2115" y="9376"/>
                  <a:pt x="4729" y="9376"/>
                </a:cubicBezTo>
                <a:cubicBezTo>
                  <a:pt x="7343" y="9376"/>
                  <a:pt x="9457" y="7280"/>
                  <a:pt x="9457" y="4693"/>
                </a:cubicBezTo>
                <a:cubicBezTo>
                  <a:pt x="9457" y="2096"/>
                  <a:pt x="7343" y="0"/>
                  <a:pt x="4729"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26"/>
          <p:cNvSpPr/>
          <p:nvPr/>
        </p:nvSpPr>
        <p:spPr>
          <a:xfrm>
            <a:off x="6182437" y="1258524"/>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26"/>
          <p:cNvSpPr/>
          <p:nvPr/>
        </p:nvSpPr>
        <p:spPr>
          <a:xfrm>
            <a:off x="7308305" y="1187963"/>
            <a:ext cx="1098250" cy="97529"/>
          </a:xfrm>
          <a:custGeom>
            <a:avLst/>
            <a:gdLst/>
            <a:ahLst/>
            <a:cxnLst/>
            <a:rect l="l" t="t" r="r" b="b"/>
            <a:pathLst>
              <a:path w="16193" h="1438" extrusionOk="0">
                <a:moveTo>
                  <a:pt x="4526" y="0"/>
                </a:moveTo>
                <a:cubicBezTo>
                  <a:pt x="2295" y="0"/>
                  <a:pt x="0" y="1437"/>
                  <a:pt x="0" y="1437"/>
                </a:cubicBezTo>
                <a:lnTo>
                  <a:pt x="16192" y="1437"/>
                </a:lnTo>
                <a:cubicBezTo>
                  <a:pt x="14218" y="511"/>
                  <a:pt x="12900" y="228"/>
                  <a:pt x="11909" y="228"/>
                </a:cubicBezTo>
                <a:cubicBezTo>
                  <a:pt x="10352" y="228"/>
                  <a:pt x="9597" y="925"/>
                  <a:pt x="8360" y="925"/>
                </a:cubicBezTo>
                <a:cubicBezTo>
                  <a:pt x="7796" y="925"/>
                  <a:pt x="7131" y="780"/>
                  <a:pt x="6245" y="358"/>
                </a:cubicBezTo>
                <a:cubicBezTo>
                  <a:pt x="5706" y="102"/>
                  <a:pt x="5118" y="0"/>
                  <a:pt x="4526"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3" name="Google Shape;4363;p26"/>
          <p:cNvGrpSpPr/>
          <p:nvPr/>
        </p:nvGrpSpPr>
        <p:grpSpPr>
          <a:xfrm>
            <a:off x="6367072" y="674347"/>
            <a:ext cx="2268496" cy="4585516"/>
            <a:chOff x="6564223" y="931256"/>
            <a:chExt cx="2113965" cy="4273149"/>
          </a:xfrm>
        </p:grpSpPr>
        <p:sp>
          <p:nvSpPr>
            <p:cNvPr id="4364" name="Google Shape;4364;p26"/>
            <p:cNvSpPr/>
            <p:nvPr/>
          </p:nvSpPr>
          <p:spPr>
            <a:xfrm>
              <a:off x="6567067" y="4487149"/>
              <a:ext cx="2108329" cy="420124"/>
            </a:xfrm>
            <a:custGeom>
              <a:avLst/>
              <a:gdLst/>
              <a:ahLst/>
              <a:cxnLst/>
              <a:rect l="l" t="t" r="r" b="b"/>
              <a:pathLst>
                <a:path w="33357" h="6647" extrusionOk="0">
                  <a:moveTo>
                    <a:pt x="19011" y="0"/>
                  </a:moveTo>
                  <a:cubicBezTo>
                    <a:pt x="19011" y="0"/>
                    <a:pt x="9920" y="2564"/>
                    <a:pt x="3942" y="2564"/>
                  </a:cubicBezTo>
                  <a:cubicBezTo>
                    <a:pt x="2316" y="2564"/>
                    <a:pt x="920" y="2374"/>
                    <a:pt x="0" y="1891"/>
                  </a:cubicBezTo>
                  <a:lnTo>
                    <a:pt x="0" y="1891"/>
                  </a:lnTo>
                  <a:cubicBezTo>
                    <a:pt x="0" y="1892"/>
                    <a:pt x="3085" y="6646"/>
                    <a:pt x="11470" y="6646"/>
                  </a:cubicBezTo>
                  <a:cubicBezTo>
                    <a:pt x="11486" y="6646"/>
                    <a:pt x="11502" y="6646"/>
                    <a:pt x="11517" y="6646"/>
                  </a:cubicBezTo>
                  <a:lnTo>
                    <a:pt x="23721" y="6646"/>
                  </a:lnTo>
                  <a:cubicBezTo>
                    <a:pt x="23721" y="6646"/>
                    <a:pt x="31019" y="6254"/>
                    <a:pt x="33356" y="2293"/>
                  </a:cubicBezTo>
                  <a:lnTo>
                    <a:pt x="19011"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26"/>
            <p:cNvSpPr/>
            <p:nvPr/>
          </p:nvSpPr>
          <p:spPr>
            <a:xfrm>
              <a:off x="7714501" y="4286977"/>
              <a:ext cx="960906" cy="429857"/>
            </a:xfrm>
            <a:custGeom>
              <a:avLst/>
              <a:gdLst/>
              <a:ahLst/>
              <a:cxnLst/>
              <a:rect l="l" t="t" r="r" b="b"/>
              <a:pathLst>
                <a:path w="15203" h="6801" extrusionOk="0">
                  <a:moveTo>
                    <a:pt x="1" y="0"/>
                  </a:moveTo>
                  <a:lnTo>
                    <a:pt x="2267" y="4702"/>
                  </a:lnTo>
                  <a:cubicBezTo>
                    <a:pt x="2267" y="4702"/>
                    <a:pt x="7187" y="6800"/>
                    <a:pt x="11176" y="6800"/>
                  </a:cubicBezTo>
                  <a:cubicBezTo>
                    <a:pt x="12807" y="6800"/>
                    <a:pt x="14283" y="6449"/>
                    <a:pt x="15202" y="5460"/>
                  </a:cubicBezTo>
                  <a:cubicBezTo>
                    <a:pt x="15202" y="5460"/>
                    <a:pt x="8556" y="3765"/>
                    <a:pt x="1482"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26"/>
            <p:cNvSpPr/>
            <p:nvPr/>
          </p:nvSpPr>
          <p:spPr>
            <a:xfrm>
              <a:off x="6567067" y="4286977"/>
              <a:ext cx="1290709" cy="428720"/>
            </a:xfrm>
            <a:custGeom>
              <a:avLst/>
              <a:gdLst/>
              <a:ahLst/>
              <a:cxnLst/>
              <a:rect l="l" t="t" r="r" b="b"/>
              <a:pathLst>
                <a:path w="20421" h="6783" extrusionOk="0">
                  <a:moveTo>
                    <a:pt x="14925" y="0"/>
                  </a:moveTo>
                  <a:cubicBezTo>
                    <a:pt x="14421" y="320"/>
                    <a:pt x="6817" y="5113"/>
                    <a:pt x="1029" y="5113"/>
                  </a:cubicBezTo>
                  <a:cubicBezTo>
                    <a:pt x="679" y="5113"/>
                    <a:pt x="335" y="5096"/>
                    <a:pt x="0" y="5058"/>
                  </a:cubicBezTo>
                  <a:lnTo>
                    <a:pt x="0" y="5058"/>
                  </a:lnTo>
                  <a:cubicBezTo>
                    <a:pt x="2281" y="6285"/>
                    <a:pt x="5808" y="6782"/>
                    <a:pt x="9332" y="6782"/>
                  </a:cubicBezTo>
                  <a:cubicBezTo>
                    <a:pt x="14007" y="6782"/>
                    <a:pt x="18676" y="5907"/>
                    <a:pt x="20421" y="4702"/>
                  </a:cubicBezTo>
                  <a:lnTo>
                    <a:pt x="1815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26"/>
            <p:cNvSpPr/>
            <p:nvPr/>
          </p:nvSpPr>
          <p:spPr>
            <a:xfrm>
              <a:off x="7278636" y="4736368"/>
              <a:ext cx="596655" cy="422968"/>
            </a:xfrm>
            <a:custGeom>
              <a:avLst/>
              <a:gdLst/>
              <a:ahLst/>
              <a:cxnLst/>
              <a:rect l="l" t="t" r="r" b="b"/>
              <a:pathLst>
                <a:path w="9440" h="6692" extrusionOk="0">
                  <a:moveTo>
                    <a:pt x="9439" y="0"/>
                  </a:moveTo>
                  <a:lnTo>
                    <a:pt x="1" y="652"/>
                  </a:lnTo>
                  <a:lnTo>
                    <a:pt x="1" y="6691"/>
                  </a:lnTo>
                  <a:lnTo>
                    <a:pt x="9439" y="6691"/>
                  </a:lnTo>
                  <a:lnTo>
                    <a:pt x="9439" y="0"/>
                  </a:lnTo>
                  <a:close/>
                </a:path>
              </a:pathLst>
            </a:custGeom>
            <a:solidFill>
              <a:srgbClr val="FF696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26"/>
            <p:cNvSpPr/>
            <p:nvPr/>
          </p:nvSpPr>
          <p:spPr>
            <a:xfrm>
              <a:off x="7278636" y="4736368"/>
              <a:ext cx="596655" cy="422968"/>
            </a:xfrm>
            <a:custGeom>
              <a:avLst/>
              <a:gdLst/>
              <a:ahLst/>
              <a:cxnLst/>
              <a:rect l="l" t="t" r="r" b="b"/>
              <a:pathLst>
                <a:path w="9440" h="6692" extrusionOk="0">
                  <a:moveTo>
                    <a:pt x="9439" y="0"/>
                  </a:moveTo>
                  <a:lnTo>
                    <a:pt x="1" y="652"/>
                  </a:lnTo>
                  <a:lnTo>
                    <a:pt x="1" y="6691"/>
                  </a:lnTo>
                  <a:lnTo>
                    <a:pt x="9439" y="6691"/>
                  </a:lnTo>
                  <a:lnTo>
                    <a:pt x="9439"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26"/>
            <p:cNvSpPr/>
            <p:nvPr/>
          </p:nvSpPr>
          <p:spPr>
            <a:xfrm>
              <a:off x="7278636" y="4774671"/>
              <a:ext cx="36722" cy="384666"/>
            </a:xfrm>
            <a:custGeom>
              <a:avLst/>
              <a:gdLst/>
              <a:ahLst/>
              <a:cxnLst/>
              <a:rect l="l" t="t" r="r" b="b"/>
              <a:pathLst>
                <a:path w="581" h="6086" extrusionOk="0">
                  <a:moveTo>
                    <a:pt x="581" y="1"/>
                  </a:moveTo>
                  <a:lnTo>
                    <a:pt x="1" y="46"/>
                  </a:lnTo>
                  <a:lnTo>
                    <a:pt x="1" y="6085"/>
                  </a:lnTo>
                  <a:lnTo>
                    <a:pt x="581" y="6085"/>
                  </a:lnTo>
                  <a:lnTo>
                    <a:pt x="581"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26"/>
            <p:cNvSpPr/>
            <p:nvPr/>
          </p:nvSpPr>
          <p:spPr>
            <a:xfrm>
              <a:off x="7841355" y="4736368"/>
              <a:ext cx="33941" cy="422968"/>
            </a:xfrm>
            <a:custGeom>
              <a:avLst/>
              <a:gdLst/>
              <a:ahLst/>
              <a:cxnLst/>
              <a:rect l="l" t="t" r="r" b="b"/>
              <a:pathLst>
                <a:path w="537" h="6692" extrusionOk="0">
                  <a:moveTo>
                    <a:pt x="536" y="0"/>
                  </a:moveTo>
                  <a:lnTo>
                    <a:pt x="1" y="36"/>
                  </a:lnTo>
                  <a:lnTo>
                    <a:pt x="1" y="6691"/>
                  </a:lnTo>
                  <a:lnTo>
                    <a:pt x="536" y="6691"/>
                  </a:lnTo>
                  <a:lnTo>
                    <a:pt x="536"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26"/>
            <p:cNvSpPr/>
            <p:nvPr/>
          </p:nvSpPr>
          <p:spPr>
            <a:xfrm>
              <a:off x="7278636" y="4736368"/>
              <a:ext cx="596655" cy="72812"/>
            </a:xfrm>
            <a:custGeom>
              <a:avLst/>
              <a:gdLst/>
              <a:ahLst/>
              <a:cxnLst/>
              <a:rect l="l" t="t" r="r" b="b"/>
              <a:pathLst>
                <a:path w="9440" h="1152" extrusionOk="0">
                  <a:moveTo>
                    <a:pt x="9439" y="0"/>
                  </a:moveTo>
                  <a:lnTo>
                    <a:pt x="1" y="652"/>
                  </a:lnTo>
                  <a:lnTo>
                    <a:pt x="1" y="1151"/>
                  </a:lnTo>
                  <a:lnTo>
                    <a:pt x="9439" y="500"/>
                  </a:lnTo>
                  <a:lnTo>
                    <a:pt x="9439"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26"/>
            <p:cNvSpPr/>
            <p:nvPr/>
          </p:nvSpPr>
          <p:spPr>
            <a:xfrm>
              <a:off x="7278636" y="4847421"/>
              <a:ext cx="596655" cy="63205"/>
            </a:xfrm>
            <a:custGeom>
              <a:avLst/>
              <a:gdLst/>
              <a:ahLst/>
              <a:cxnLst/>
              <a:rect l="l" t="t" r="r" b="b"/>
              <a:pathLst>
                <a:path w="9440" h="1000" extrusionOk="0">
                  <a:moveTo>
                    <a:pt x="9439" y="1"/>
                  </a:moveTo>
                  <a:lnTo>
                    <a:pt x="1" y="652"/>
                  </a:lnTo>
                  <a:lnTo>
                    <a:pt x="1" y="1000"/>
                  </a:lnTo>
                  <a:lnTo>
                    <a:pt x="9439" y="349"/>
                  </a:lnTo>
                  <a:lnTo>
                    <a:pt x="9439"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26"/>
            <p:cNvSpPr/>
            <p:nvPr/>
          </p:nvSpPr>
          <p:spPr>
            <a:xfrm>
              <a:off x="7483864" y="4912269"/>
              <a:ext cx="186139" cy="247068"/>
            </a:xfrm>
            <a:custGeom>
              <a:avLst/>
              <a:gdLst/>
              <a:ahLst/>
              <a:cxnLst/>
              <a:rect l="l" t="t" r="r" b="b"/>
              <a:pathLst>
                <a:path w="2945" h="3909" extrusionOk="0">
                  <a:moveTo>
                    <a:pt x="2945" y="1"/>
                  </a:moveTo>
                  <a:lnTo>
                    <a:pt x="1" y="206"/>
                  </a:lnTo>
                  <a:lnTo>
                    <a:pt x="1" y="3908"/>
                  </a:lnTo>
                  <a:lnTo>
                    <a:pt x="2945" y="3908"/>
                  </a:lnTo>
                  <a:lnTo>
                    <a:pt x="2945"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26"/>
            <p:cNvSpPr/>
            <p:nvPr/>
          </p:nvSpPr>
          <p:spPr>
            <a:xfrm>
              <a:off x="7875233" y="4736368"/>
              <a:ext cx="232342" cy="422968"/>
            </a:xfrm>
            <a:custGeom>
              <a:avLst/>
              <a:gdLst/>
              <a:ahLst/>
              <a:cxnLst/>
              <a:rect l="l" t="t" r="r" b="b"/>
              <a:pathLst>
                <a:path w="3676" h="6692" extrusionOk="0">
                  <a:moveTo>
                    <a:pt x="0" y="0"/>
                  </a:moveTo>
                  <a:lnTo>
                    <a:pt x="0" y="6691"/>
                  </a:lnTo>
                  <a:lnTo>
                    <a:pt x="3676" y="6691"/>
                  </a:lnTo>
                  <a:lnTo>
                    <a:pt x="3676" y="652"/>
                  </a:lnTo>
                  <a:lnTo>
                    <a:pt x="0"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26"/>
            <p:cNvSpPr/>
            <p:nvPr/>
          </p:nvSpPr>
          <p:spPr>
            <a:xfrm>
              <a:off x="8076480" y="4771890"/>
              <a:ext cx="31097" cy="387447"/>
            </a:xfrm>
            <a:custGeom>
              <a:avLst/>
              <a:gdLst/>
              <a:ahLst/>
              <a:cxnLst/>
              <a:rect l="l" t="t" r="r" b="b"/>
              <a:pathLst>
                <a:path w="492" h="6130" extrusionOk="0">
                  <a:moveTo>
                    <a:pt x="1" y="0"/>
                  </a:moveTo>
                  <a:lnTo>
                    <a:pt x="1" y="6129"/>
                  </a:lnTo>
                  <a:lnTo>
                    <a:pt x="492" y="6129"/>
                  </a:lnTo>
                  <a:lnTo>
                    <a:pt x="492" y="90"/>
                  </a:lnTo>
                  <a:lnTo>
                    <a:pt x="1"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26"/>
            <p:cNvSpPr/>
            <p:nvPr/>
          </p:nvSpPr>
          <p:spPr>
            <a:xfrm>
              <a:off x="7875233" y="4736368"/>
              <a:ext cx="32740" cy="422968"/>
            </a:xfrm>
            <a:custGeom>
              <a:avLst/>
              <a:gdLst/>
              <a:ahLst/>
              <a:cxnLst/>
              <a:rect l="l" t="t" r="r" b="b"/>
              <a:pathLst>
                <a:path w="518" h="6692" extrusionOk="0">
                  <a:moveTo>
                    <a:pt x="0" y="0"/>
                  </a:moveTo>
                  <a:lnTo>
                    <a:pt x="0" y="6691"/>
                  </a:lnTo>
                  <a:lnTo>
                    <a:pt x="518" y="6691"/>
                  </a:lnTo>
                  <a:lnTo>
                    <a:pt x="518" y="89"/>
                  </a:lnTo>
                  <a:lnTo>
                    <a:pt x="0"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26"/>
            <p:cNvSpPr/>
            <p:nvPr/>
          </p:nvSpPr>
          <p:spPr>
            <a:xfrm>
              <a:off x="7875233" y="4736368"/>
              <a:ext cx="232342" cy="76162"/>
            </a:xfrm>
            <a:custGeom>
              <a:avLst/>
              <a:gdLst/>
              <a:ahLst/>
              <a:cxnLst/>
              <a:rect l="l" t="t" r="r" b="b"/>
              <a:pathLst>
                <a:path w="3676" h="1205" extrusionOk="0">
                  <a:moveTo>
                    <a:pt x="0" y="0"/>
                  </a:moveTo>
                  <a:lnTo>
                    <a:pt x="0" y="553"/>
                  </a:lnTo>
                  <a:lnTo>
                    <a:pt x="3676" y="1205"/>
                  </a:lnTo>
                  <a:lnTo>
                    <a:pt x="3676" y="652"/>
                  </a:lnTo>
                  <a:lnTo>
                    <a:pt x="0"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26"/>
            <p:cNvSpPr/>
            <p:nvPr/>
          </p:nvSpPr>
          <p:spPr>
            <a:xfrm>
              <a:off x="7875233" y="4849127"/>
              <a:ext cx="232342" cy="54736"/>
            </a:xfrm>
            <a:custGeom>
              <a:avLst/>
              <a:gdLst/>
              <a:ahLst/>
              <a:cxnLst/>
              <a:rect l="l" t="t" r="r" b="b"/>
              <a:pathLst>
                <a:path w="3676" h="866" extrusionOk="0">
                  <a:moveTo>
                    <a:pt x="0" y="0"/>
                  </a:moveTo>
                  <a:lnTo>
                    <a:pt x="0" y="348"/>
                  </a:lnTo>
                  <a:lnTo>
                    <a:pt x="3676" y="866"/>
                  </a:lnTo>
                  <a:lnTo>
                    <a:pt x="3676" y="518"/>
                  </a:lnTo>
                  <a:lnTo>
                    <a:pt x="0"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26"/>
            <p:cNvSpPr/>
            <p:nvPr/>
          </p:nvSpPr>
          <p:spPr>
            <a:xfrm>
              <a:off x="7182816" y="5069588"/>
              <a:ext cx="22564" cy="116234"/>
            </a:xfrm>
            <a:custGeom>
              <a:avLst/>
              <a:gdLst/>
              <a:ahLst/>
              <a:cxnLst/>
              <a:rect l="l" t="t" r="r" b="b"/>
              <a:pathLst>
                <a:path w="357" h="1839" extrusionOk="0">
                  <a:moveTo>
                    <a:pt x="0" y="1"/>
                  </a:moveTo>
                  <a:lnTo>
                    <a:pt x="0" y="1838"/>
                  </a:lnTo>
                  <a:lnTo>
                    <a:pt x="357" y="1838"/>
                  </a:lnTo>
                  <a:lnTo>
                    <a:pt x="357"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26"/>
            <p:cNvSpPr/>
            <p:nvPr/>
          </p:nvSpPr>
          <p:spPr>
            <a:xfrm>
              <a:off x="7260622" y="5065669"/>
              <a:ext cx="22059" cy="115602"/>
            </a:xfrm>
            <a:custGeom>
              <a:avLst/>
              <a:gdLst/>
              <a:ahLst/>
              <a:cxnLst/>
              <a:rect l="l" t="t" r="r" b="b"/>
              <a:pathLst>
                <a:path w="349" h="1829" extrusionOk="0">
                  <a:moveTo>
                    <a:pt x="0" y="0"/>
                  </a:moveTo>
                  <a:lnTo>
                    <a:pt x="0" y="1829"/>
                  </a:lnTo>
                  <a:lnTo>
                    <a:pt x="348" y="1829"/>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26"/>
            <p:cNvSpPr/>
            <p:nvPr/>
          </p:nvSpPr>
          <p:spPr>
            <a:xfrm>
              <a:off x="7337859" y="5061119"/>
              <a:ext cx="22059" cy="116234"/>
            </a:xfrm>
            <a:custGeom>
              <a:avLst/>
              <a:gdLst/>
              <a:ahLst/>
              <a:cxnLst/>
              <a:rect l="l" t="t" r="r" b="b"/>
              <a:pathLst>
                <a:path w="349" h="1839" extrusionOk="0">
                  <a:moveTo>
                    <a:pt x="0" y="1"/>
                  </a:moveTo>
                  <a:lnTo>
                    <a:pt x="0" y="1839"/>
                  </a:lnTo>
                  <a:lnTo>
                    <a:pt x="348" y="1839"/>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26"/>
            <p:cNvSpPr/>
            <p:nvPr/>
          </p:nvSpPr>
          <p:spPr>
            <a:xfrm>
              <a:off x="7415665" y="5057200"/>
              <a:ext cx="22059" cy="116234"/>
            </a:xfrm>
            <a:custGeom>
              <a:avLst/>
              <a:gdLst/>
              <a:ahLst/>
              <a:cxnLst/>
              <a:rect l="l" t="t" r="r" b="b"/>
              <a:pathLst>
                <a:path w="349" h="1839" extrusionOk="0">
                  <a:moveTo>
                    <a:pt x="0" y="0"/>
                  </a:moveTo>
                  <a:lnTo>
                    <a:pt x="0" y="1838"/>
                  </a:lnTo>
                  <a:lnTo>
                    <a:pt x="348" y="1838"/>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26"/>
            <p:cNvSpPr/>
            <p:nvPr/>
          </p:nvSpPr>
          <p:spPr>
            <a:xfrm>
              <a:off x="7492903" y="5053218"/>
              <a:ext cx="22059" cy="115665"/>
            </a:xfrm>
            <a:custGeom>
              <a:avLst/>
              <a:gdLst/>
              <a:ahLst/>
              <a:cxnLst/>
              <a:rect l="l" t="t" r="r" b="b"/>
              <a:pathLst>
                <a:path w="349" h="1830" extrusionOk="0">
                  <a:moveTo>
                    <a:pt x="1" y="1"/>
                  </a:moveTo>
                  <a:lnTo>
                    <a:pt x="1" y="1830"/>
                  </a:lnTo>
                  <a:lnTo>
                    <a:pt x="349" y="1830"/>
                  </a:lnTo>
                  <a:lnTo>
                    <a:pt x="349" y="1"/>
                  </a:lnTo>
                  <a:close/>
                </a:path>
              </a:pathLst>
            </a:custGeom>
            <a:solidFill>
              <a:srgbClr val="D84A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26"/>
            <p:cNvSpPr/>
            <p:nvPr/>
          </p:nvSpPr>
          <p:spPr>
            <a:xfrm>
              <a:off x="7490122" y="5050437"/>
              <a:ext cx="27684" cy="121290"/>
            </a:xfrm>
            <a:custGeom>
              <a:avLst/>
              <a:gdLst/>
              <a:ahLst/>
              <a:cxnLst/>
              <a:rect l="l" t="t" r="r" b="b"/>
              <a:pathLst>
                <a:path w="438" h="1919" extrusionOk="0">
                  <a:moveTo>
                    <a:pt x="348" y="89"/>
                  </a:moveTo>
                  <a:lnTo>
                    <a:pt x="348" y="1829"/>
                  </a:lnTo>
                  <a:lnTo>
                    <a:pt x="89" y="1829"/>
                  </a:lnTo>
                  <a:lnTo>
                    <a:pt x="89" y="89"/>
                  </a:lnTo>
                  <a:close/>
                  <a:moveTo>
                    <a:pt x="45" y="0"/>
                  </a:moveTo>
                  <a:cubicBezTo>
                    <a:pt x="18" y="0"/>
                    <a:pt x="0" y="18"/>
                    <a:pt x="0" y="45"/>
                  </a:cubicBezTo>
                  <a:lnTo>
                    <a:pt x="0" y="1874"/>
                  </a:lnTo>
                  <a:cubicBezTo>
                    <a:pt x="0" y="1900"/>
                    <a:pt x="18" y="1918"/>
                    <a:pt x="45" y="1918"/>
                  </a:cubicBezTo>
                  <a:lnTo>
                    <a:pt x="393" y="1918"/>
                  </a:lnTo>
                  <a:cubicBezTo>
                    <a:pt x="419" y="1918"/>
                    <a:pt x="437" y="1900"/>
                    <a:pt x="437" y="1874"/>
                  </a:cubicBezTo>
                  <a:lnTo>
                    <a:pt x="437" y="45"/>
                  </a:lnTo>
                  <a:cubicBezTo>
                    <a:pt x="437" y="18"/>
                    <a:pt x="419" y="0"/>
                    <a:pt x="393"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26"/>
            <p:cNvSpPr/>
            <p:nvPr/>
          </p:nvSpPr>
          <p:spPr>
            <a:xfrm>
              <a:off x="7570140" y="5049299"/>
              <a:ext cx="22627" cy="115665"/>
            </a:xfrm>
            <a:custGeom>
              <a:avLst/>
              <a:gdLst/>
              <a:ahLst/>
              <a:cxnLst/>
              <a:rect l="l" t="t" r="r" b="b"/>
              <a:pathLst>
                <a:path w="358" h="1830" extrusionOk="0">
                  <a:moveTo>
                    <a:pt x="1" y="0"/>
                  </a:moveTo>
                  <a:lnTo>
                    <a:pt x="1" y="1829"/>
                  </a:lnTo>
                  <a:lnTo>
                    <a:pt x="358" y="1829"/>
                  </a:lnTo>
                  <a:lnTo>
                    <a:pt x="358" y="0"/>
                  </a:lnTo>
                  <a:close/>
                </a:path>
              </a:pathLst>
            </a:custGeom>
            <a:solidFill>
              <a:srgbClr val="D84A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26"/>
            <p:cNvSpPr/>
            <p:nvPr/>
          </p:nvSpPr>
          <p:spPr>
            <a:xfrm>
              <a:off x="7567359" y="5045886"/>
              <a:ext cx="28253" cy="121859"/>
            </a:xfrm>
            <a:custGeom>
              <a:avLst/>
              <a:gdLst/>
              <a:ahLst/>
              <a:cxnLst/>
              <a:rect l="l" t="t" r="r" b="b"/>
              <a:pathLst>
                <a:path w="447" h="1928" extrusionOk="0">
                  <a:moveTo>
                    <a:pt x="357" y="99"/>
                  </a:moveTo>
                  <a:lnTo>
                    <a:pt x="357" y="1839"/>
                  </a:lnTo>
                  <a:lnTo>
                    <a:pt x="89" y="1839"/>
                  </a:lnTo>
                  <a:lnTo>
                    <a:pt x="89" y="99"/>
                  </a:lnTo>
                  <a:close/>
                  <a:moveTo>
                    <a:pt x="45" y="1"/>
                  </a:moveTo>
                  <a:cubicBezTo>
                    <a:pt x="27" y="1"/>
                    <a:pt x="0" y="28"/>
                    <a:pt x="0" y="54"/>
                  </a:cubicBezTo>
                  <a:lnTo>
                    <a:pt x="0" y="1883"/>
                  </a:lnTo>
                  <a:cubicBezTo>
                    <a:pt x="0" y="1910"/>
                    <a:pt x="27" y="1928"/>
                    <a:pt x="45" y="1928"/>
                  </a:cubicBezTo>
                  <a:lnTo>
                    <a:pt x="402" y="1928"/>
                  </a:lnTo>
                  <a:cubicBezTo>
                    <a:pt x="420" y="1928"/>
                    <a:pt x="446" y="1910"/>
                    <a:pt x="446" y="1883"/>
                  </a:cubicBezTo>
                  <a:lnTo>
                    <a:pt x="446" y="54"/>
                  </a:lnTo>
                  <a:cubicBezTo>
                    <a:pt x="446" y="28"/>
                    <a:pt x="420" y="1"/>
                    <a:pt x="402" y="1"/>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26"/>
            <p:cNvSpPr/>
            <p:nvPr/>
          </p:nvSpPr>
          <p:spPr>
            <a:xfrm>
              <a:off x="7647946" y="5044812"/>
              <a:ext cx="22059" cy="116171"/>
            </a:xfrm>
            <a:custGeom>
              <a:avLst/>
              <a:gdLst/>
              <a:ahLst/>
              <a:cxnLst/>
              <a:rect l="l" t="t" r="r" b="b"/>
              <a:pathLst>
                <a:path w="349" h="1838" extrusionOk="0">
                  <a:moveTo>
                    <a:pt x="1" y="0"/>
                  </a:moveTo>
                  <a:lnTo>
                    <a:pt x="1" y="1838"/>
                  </a:lnTo>
                  <a:lnTo>
                    <a:pt x="349" y="1838"/>
                  </a:lnTo>
                  <a:lnTo>
                    <a:pt x="349" y="0"/>
                  </a:lnTo>
                  <a:close/>
                </a:path>
              </a:pathLst>
            </a:custGeom>
            <a:solidFill>
              <a:srgbClr val="D84A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26"/>
            <p:cNvSpPr/>
            <p:nvPr/>
          </p:nvSpPr>
          <p:spPr>
            <a:xfrm>
              <a:off x="7645165" y="5041967"/>
              <a:ext cx="27684" cy="121859"/>
            </a:xfrm>
            <a:custGeom>
              <a:avLst/>
              <a:gdLst/>
              <a:ahLst/>
              <a:cxnLst/>
              <a:rect l="l" t="t" r="r" b="b"/>
              <a:pathLst>
                <a:path w="438" h="1928" extrusionOk="0">
                  <a:moveTo>
                    <a:pt x="348" y="90"/>
                  </a:moveTo>
                  <a:lnTo>
                    <a:pt x="348" y="1838"/>
                  </a:lnTo>
                  <a:lnTo>
                    <a:pt x="90" y="1838"/>
                  </a:lnTo>
                  <a:lnTo>
                    <a:pt x="90" y="90"/>
                  </a:lnTo>
                  <a:close/>
                  <a:moveTo>
                    <a:pt x="45" y="0"/>
                  </a:moveTo>
                  <a:cubicBezTo>
                    <a:pt x="18" y="0"/>
                    <a:pt x="0" y="18"/>
                    <a:pt x="0" y="45"/>
                  </a:cubicBezTo>
                  <a:lnTo>
                    <a:pt x="0" y="1883"/>
                  </a:lnTo>
                  <a:cubicBezTo>
                    <a:pt x="0" y="1910"/>
                    <a:pt x="18" y="1927"/>
                    <a:pt x="45" y="1927"/>
                  </a:cubicBezTo>
                  <a:lnTo>
                    <a:pt x="393" y="1927"/>
                  </a:lnTo>
                  <a:cubicBezTo>
                    <a:pt x="420" y="1927"/>
                    <a:pt x="437" y="1910"/>
                    <a:pt x="437" y="1883"/>
                  </a:cubicBezTo>
                  <a:lnTo>
                    <a:pt x="437" y="45"/>
                  </a:lnTo>
                  <a:cubicBezTo>
                    <a:pt x="437" y="18"/>
                    <a:pt x="420" y="0"/>
                    <a:pt x="393"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26"/>
            <p:cNvSpPr/>
            <p:nvPr/>
          </p:nvSpPr>
          <p:spPr>
            <a:xfrm>
              <a:off x="7725246" y="5040830"/>
              <a:ext cx="22564" cy="115665"/>
            </a:xfrm>
            <a:custGeom>
              <a:avLst/>
              <a:gdLst/>
              <a:ahLst/>
              <a:cxnLst/>
              <a:rect l="l" t="t" r="r" b="b"/>
              <a:pathLst>
                <a:path w="357" h="1830" extrusionOk="0">
                  <a:moveTo>
                    <a:pt x="0" y="1"/>
                  </a:moveTo>
                  <a:lnTo>
                    <a:pt x="0" y="1829"/>
                  </a:lnTo>
                  <a:lnTo>
                    <a:pt x="357" y="1829"/>
                  </a:lnTo>
                  <a:lnTo>
                    <a:pt x="357"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26"/>
            <p:cNvSpPr/>
            <p:nvPr/>
          </p:nvSpPr>
          <p:spPr>
            <a:xfrm>
              <a:off x="7803052" y="5036911"/>
              <a:ext cx="22059" cy="115602"/>
            </a:xfrm>
            <a:custGeom>
              <a:avLst/>
              <a:gdLst/>
              <a:ahLst/>
              <a:cxnLst/>
              <a:rect l="l" t="t" r="r" b="b"/>
              <a:pathLst>
                <a:path w="349" h="1829" extrusionOk="0">
                  <a:moveTo>
                    <a:pt x="0" y="0"/>
                  </a:moveTo>
                  <a:lnTo>
                    <a:pt x="0" y="1829"/>
                  </a:lnTo>
                  <a:lnTo>
                    <a:pt x="348" y="1829"/>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26"/>
            <p:cNvSpPr/>
            <p:nvPr/>
          </p:nvSpPr>
          <p:spPr>
            <a:xfrm>
              <a:off x="7878583" y="5043105"/>
              <a:ext cx="22627" cy="115665"/>
            </a:xfrm>
            <a:custGeom>
              <a:avLst/>
              <a:gdLst/>
              <a:ahLst/>
              <a:cxnLst/>
              <a:rect l="l" t="t" r="r" b="b"/>
              <a:pathLst>
                <a:path w="358" h="1830" extrusionOk="0">
                  <a:moveTo>
                    <a:pt x="1" y="0"/>
                  </a:moveTo>
                  <a:lnTo>
                    <a:pt x="1" y="1829"/>
                  </a:lnTo>
                  <a:lnTo>
                    <a:pt x="358" y="1829"/>
                  </a:lnTo>
                  <a:lnTo>
                    <a:pt x="35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26"/>
            <p:cNvSpPr/>
            <p:nvPr/>
          </p:nvSpPr>
          <p:spPr>
            <a:xfrm>
              <a:off x="7954746" y="5049299"/>
              <a:ext cx="21995" cy="115665"/>
            </a:xfrm>
            <a:custGeom>
              <a:avLst/>
              <a:gdLst/>
              <a:ahLst/>
              <a:cxnLst/>
              <a:rect l="l" t="t" r="r" b="b"/>
              <a:pathLst>
                <a:path w="348" h="1830" extrusionOk="0">
                  <a:moveTo>
                    <a:pt x="0" y="0"/>
                  </a:moveTo>
                  <a:lnTo>
                    <a:pt x="0" y="1829"/>
                  </a:lnTo>
                  <a:lnTo>
                    <a:pt x="348" y="1829"/>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26"/>
            <p:cNvSpPr/>
            <p:nvPr/>
          </p:nvSpPr>
          <p:spPr>
            <a:xfrm>
              <a:off x="8030845" y="5054925"/>
              <a:ext cx="22059" cy="116234"/>
            </a:xfrm>
            <a:custGeom>
              <a:avLst/>
              <a:gdLst/>
              <a:ahLst/>
              <a:cxnLst/>
              <a:rect l="l" t="t" r="r" b="b"/>
              <a:pathLst>
                <a:path w="349" h="1839" extrusionOk="0">
                  <a:moveTo>
                    <a:pt x="0" y="1"/>
                  </a:moveTo>
                  <a:lnTo>
                    <a:pt x="0" y="1838"/>
                  </a:lnTo>
                  <a:lnTo>
                    <a:pt x="348" y="1838"/>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26"/>
            <p:cNvSpPr/>
            <p:nvPr/>
          </p:nvSpPr>
          <p:spPr>
            <a:xfrm>
              <a:off x="8106376" y="5061119"/>
              <a:ext cx="22059" cy="116234"/>
            </a:xfrm>
            <a:custGeom>
              <a:avLst/>
              <a:gdLst/>
              <a:ahLst/>
              <a:cxnLst/>
              <a:rect l="l" t="t" r="r" b="b"/>
              <a:pathLst>
                <a:path w="349" h="1839" extrusionOk="0">
                  <a:moveTo>
                    <a:pt x="1" y="1"/>
                  </a:moveTo>
                  <a:lnTo>
                    <a:pt x="1" y="1839"/>
                  </a:lnTo>
                  <a:lnTo>
                    <a:pt x="349" y="1839"/>
                  </a:lnTo>
                  <a:lnTo>
                    <a:pt x="34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26"/>
            <p:cNvSpPr/>
            <p:nvPr/>
          </p:nvSpPr>
          <p:spPr>
            <a:xfrm>
              <a:off x="8182539" y="5067313"/>
              <a:ext cx="22059" cy="116234"/>
            </a:xfrm>
            <a:custGeom>
              <a:avLst/>
              <a:gdLst/>
              <a:ahLst/>
              <a:cxnLst/>
              <a:rect l="l" t="t" r="r" b="b"/>
              <a:pathLst>
                <a:path w="349" h="1839" extrusionOk="0">
                  <a:moveTo>
                    <a:pt x="0" y="1"/>
                  </a:moveTo>
                  <a:lnTo>
                    <a:pt x="0" y="1839"/>
                  </a:lnTo>
                  <a:lnTo>
                    <a:pt x="348" y="1839"/>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26"/>
            <p:cNvSpPr/>
            <p:nvPr/>
          </p:nvSpPr>
          <p:spPr>
            <a:xfrm>
              <a:off x="7816010" y="5010933"/>
              <a:ext cx="402110" cy="80144"/>
            </a:xfrm>
            <a:custGeom>
              <a:avLst/>
              <a:gdLst/>
              <a:ahLst/>
              <a:cxnLst/>
              <a:rect l="l" t="t" r="r" b="b"/>
              <a:pathLst>
                <a:path w="6362" h="1268" extrusionOk="0">
                  <a:moveTo>
                    <a:pt x="0" y="1"/>
                  </a:moveTo>
                  <a:lnTo>
                    <a:pt x="0" y="527"/>
                  </a:lnTo>
                  <a:lnTo>
                    <a:pt x="6361" y="1268"/>
                  </a:lnTo>
                  <a:lnTo>
                    <a:pt x="6361" y="750"/>
                  </a:lnTo>
                  <a:lnTo>
                    <a:pt x="0"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26"/>
            <p:cNvSpPr/>
            <p:nvPr/>
          </p:nvSpPr>
          <p:spPr>
            <a:xfrm>
              <a:off x="7816010" y="5124261"/>
              <a:ext cx="402110" cy="80144"/>
            </a:xfrm>
            <a:custGeom>
              <a:avLst/>
              <a:gdLst/>
              <a:ahLst/>
              <a:cxnLst/>
              <a:rect l="l" t="t" r="r" b="b"/>
              <a:pathLst>
                <a:path w="6362" h="1268" extrusionOk="0">
                  <a:moveTo>
                    <a:pt x="0" y="1"/>
                  </a:moveTo>
                  <a:lnTo>
                    <a:pt x="0" y="518"/>
                  </a:lnTo>
                  <a:lnTo>
                    <a:pt x="6361" y="1268"/>
                  </a:lnTo>
                  <a:lnTo>
                    <a:pt x="6361" y="741"/>
                  </a:lnTo>
                  <a:lnTo>
                    <a:pt x="0"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26"/>
            <p:cNvSpPr/>
            <p:nvPr/>
          </p:nvSpPr>
          <p:spPr>
            <a:xfrm>
              <a:off x="7126942" y="5011502"/>
              <a:ext cx="689124" cy="75656"/>
            </a:xfrm>
            <a:custGeom>
              <a:avLst/>
              <a:gdLst/>
              <a:ahLst/>
              <a:cxnLst/>
              <a:rect l="l" t="t" r="r" b="b"/>
              <a:pathLst>
                <a:path w="10903" h="1197" extrusionOk="0">
                  <a:moveTo>
                    <a:pt x="10902" y="1"/>
                  </a:moveTo>
                  <a:lnTo>
                    <a:pt x="1" y="679"/>
                  </a:lnTo>
                  <a:lnTo>
                    <a:pt x="1" y="1196"/>
                  </a:lnTo>
                  <a:lnTo>
                    <a:pt x="10902" y="518"/>
                  </a:lnTo>
                  <a:lnTo>
                    <a:pt x="10902"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26"/>
            <p:cNvSpPr/>
            <p:nvPr/>
          </p:nvSpPr>
          <p:spPr>
            <a:xfrm>
              <a:off x="7126942" y="5124261"/>
              <a:ext cx="689124" cy="76225"/>
            </a:xfrm>
            <a:custGeom>
              <a:avLst/>
              <a:gdLst/>
              <a:ahLst/>
              <a:cxnLst/>
              <a:rect l="l" t="t" r="r" b="b"/>
              <a:pathLst>
                <a:path w="10903" h="1206" extrusionOk="0">
                  <a:moveTo>
                    <a:pt x="10902" y="1"/>
                  </a:moveTo>
                  <a:lnTo>
                    <a:pt x="1" y="679"/>
                  </a:lnTo>
                  <a:lnTo>
                    <a:pt x="1" y="1205"/>
                  </a:lnTo>
                  <a:lnTo>
                    <a:pt x="10902" y="518"/>
                  </a:lnTo>
                  <a:lnTo>
                    <a:pt x="10902"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26"/>
            <p:cNvSpPr/>
            <p:nvPr/>
          </p:nvSpPr>
          <p:spPr>
            <a:xfrm>
              <a:off x="6567067" y="3737214"/>
              <a:ext cx="2108329" cy="420692"/>
            </a:xfrm>
            <a:custGeom>
              <a:avLst/>
              <a:gdLst/>
              <a:ahLst/>
              <a:cxnLst/>
              <a:rect l="l" t="t" r="r" b="b"/>
              <a:pathLst>
                <a:path w="33357" h="6656" extrusionOk="0">
                  <a:moveTo>
                    <a:pt x="19011" y="0"/>
                  </a:moveTo>
                  <a:cubicBezTo>
                    <a:pt x="19011" y="0"/>
                    <a:pt x="9911" y="2572"/>
                    <a:pt x="3934" y="2572"/>
                  </a:cubicBezTo>
                  <a:cubicBezTo>
                    <a:pt x="2311" y="2572"/>
                    <a:pt x="918" y="2382"/>
                    <a:pt x="0" y="1900"/>
                  </a:cubicBezTo>
                  <a:lnTo>
                    <a:pt x="0" y="1900"/>
                  </a:lnTo>
                  <a:cubicBezTo>
                    <a:pt x="0" y="1901"/>
                    <a:pt x="3085" y="6655"/>
                    <a:pt x="11470" y="6655"/>
                  </a:cubicBezTo>
                  <a:cubicBezTo>
                    <a:pt x="11486" y="6655"/>
                    <a:pt x="11502" y="6655"/>
                    <a:pt x="11517" y="6655"/>
                  </a:cubicBezTo>
                  <a:lnTo>
                    <a:pt x="23721" y="6655"/>
                  </a:lnTo>
                  <a:cubicBezTo>
                    <a:pt x="23721" y="6655"/>
                    <a:pt x="31019" y="6254"/>
                    <a:pt x="33356" y="2302"/>
                  </a:cubicBezTo>
                  <a:lnTo>
                    <a:pt x="19011"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26"/>
            <p:cNvSpPr/>
            <p:nvPr/>
          </p:nvSpPr>
          <p:spPr>
            <a:xfrm>
              <a:off x="7714501" y="3537611"/>
              <a:ext cx="960906" cy="429604"/>
            </a:xfrm>
            <a:custGeom>
              <a:avLst/>
              <a:gdLst/>
              <a:ahLst/>
              <a:cxnLst/>
              <a:rect l="l" t="t" r="r" b="b"/>
              <a:pathLst>
                <a:path w="15203" h="6797" extrusionOk="0">
                  <a:moveTo>
                    <a:pt x="1" y="0"/>
                  </a:moveTo>
                  <a:lnTo>
                    <a:pt x="2267" y="4702"/>
                  </a:lnTo>
                  <a:cubicBezTo>
                    <a:pt x="2267" y="4702"/>
                    <a:pt x="7188" y="6796"/>
                    <a:pt x="11178" y="6796"/>
                  </a:cubicBezTo>
                  <a:cubicBezTo>
                    <a:pt x="12808" y="6796"/>
                    <a:pt x="14283" y="6446"/>
                    <a:pt x="15202" y="5460"/>
                  </a:cubicBezTo>
                  <a:cubicBezTo>
                    <a:pt x="15202" y="5460"/>
                    <a:pt x="8556" y="3756"/>
                    <a:pt x="1482"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26"/>
            <p:cNvSpPr/>
            <p:nvPr/>
          </p:nvSpPr>
          <p:spPr>
            <a:xfrm>
              <a:off x="6567067" y="3537611"/>
              <a:ext cx="1290709" cy="428720"/>
            </a:xfrm>
            <a:custGeom>
              <a:avLst/>
              <a:gdLst/>
              <a:ahLst/>
              <a:cxnLst/>
              <a:rect l="l" t="t" r="r" b="b"/>
              <a:pathLst>
                <a:path w="20421" h="6783" extrusionOk="0">
                  <a:moveTo>
                    <a:pt x="14925" y="0"/>
                  </a:moveTo>
                  <a:cubicBezTo>
                    <a:pt x="14420" y="320"/>
                    <a:pt x="6806" y="5112"/>
                    <a:pt x="1017" y="5112"/>
                  </a:cubicBezTo>
                  <a:cubicBezTo>
                    <a:pt x="671" y="5112"/>
                    <a:pt x="331" y="5095"/>
                    <a:pt x="0" y="5058"/>
                  </a:cubicBezTo>
                  <a:lnTo>
                    <a:pt x="0" y="5058"/>
                  </a:lnTo>
                  <a:cubicBezTo>
                    <a:pt x="2281" y="6285"/>
                    <a:pt x="5808" y="6782"/>
                    <a:pt x="9332" y="6782"/>
                  </a:cubicBezTo>
                  <a:cubicBezTo>
                    <a:pt x="14007" y="6782"/>
                    <a:pt x="18676" y="5907"/>
                    <a:pt x="20421" y="4702"/>
                  </a:cubicBezTo>
                  <a:lnTo>
                    <a:pt x="1815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26"/>
            <p:cNvSpPr/>
            <p:nvPr/>
          </p:nvSpPr>
          <p:spPr>
            <a:xfrm>
              <a:off x="7278636" y="3986434"/>
              <a:ext cx="596655" cy="423537"/>
            </a:xfrm>
            <a:custGeom>
              <a:avLst/>
              <a:gdLst/>
              <a:ahLst/>
              <a:cxnLst/>
              <a:rect l="l" t="t" r="r" b="b"/>
              <a:pathLst>
                <a:path w="9440" h="6701" extrusionOk="0">
                  <a:moveTo>
                    <a:pt x="9439" y="0"/>
                  </a:moveTo>
                  <a:lnTo>
                    <a:pt x="1" y="652"/>
                  </a:lnTo>
                  <a:lnTo>
                    <a:pt x="1" y="6700"/>
                  </a:lnTo>
                  <a:lnTo>
                    <a:pt x="9439" y="6700"/>
                  </a:lnTo>
                  <a:lnTo>
                    <a:pt x="9439" y="0"/>
                  </a:lnTo>
                  <a:close/>
                </a:path>
              </a:pathLst>
            </a:custGeom>
            <a:solidFill>
              <a:srgbClr val="FF696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26"/>
            <p:cNvSpPr/>
            <p:nvPr/>
          </p:nvSpPr>
          <p:spPr>
            <a:xfrm>
              <a:off x="7278636" y="3986434"/>
              <a:ext cx="596655" cy="423537"/>
            </a:xfrm>
            <a:custGeom>
              <a:avLst/>
              <a:gdLst/>
              <a:ahLst/>
              <a:cxnLst/>
              <a:rect l="l" t="t" r="r" b="b"/>
              <a:pathLst>
                <a:path w="9440" h="6701" extrusionOk="0">
                  <a:moveTo>
                    <a:pt x="9439" y="0"/>
                  </a:moveTo>
                  <a:lnTo>
                    <a:pt x="1" y="652"/>
                  </a:lnTo>
                  <a:lnTo>
                    <a:pt x="1" y="6700"/>
                  </a:lnTo>
                  <a:lnTo>
                    <a:pt x="9439" y="6700"/>
                  </a:lnTo>
                  <a:lnTo>
                    <a:pt x="9439"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26"/>
            <p:cNvSpPr/>
            <p:nvPr/>
          </p:nvSpPr>
          <p:spPr>
            <a:xfrm>
              <a:off x="7278636" y="4025305"/>
              <a:ext cx="36722" cy="384666"/>
            </a:xfrm>
            <a:custGeom>
              <a:avLst/>
              <a:gdLst/>
              <a:ahLst/>
              <a:cxnLst/>
              <a:rect l="l" t="t" r="r" b="b"/>
              <a:pathLst>
                <a:path w="581" h="6086" extrusionOk="0">
                  <a:moveTo>
                    <a:pt x="581" y="1"/>
                  </a:moveTo>
                  <a:lnTo>
                    <a:pt x="1" y="37"/>
                  </a:lnTo>
                  <a:lnTo>
                    <a:pt x="1" y="6085"/>
                  </a:lnTo>
                  <a:lnTo>
                    <a:pt x="581" y="6085"/>
                  </a:lnTo>
                  <a:lnTo>
                    <a:pt x="581"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26"/>
            <p:cNvSpPr/>
            <p:nvPr/>
          </p:nvSpPr>
          <p:spPr>
            <a:xfrm>
              <a:off x="7841355" y="3986434"/>
              <a:ext cx="33941" cy="423537"/>
            </a:xfrm>
            <a:custGeom>
              <a:avLst/>
              <a:gdLst/>
              <a:ahLst/>
              <a:cxnLst/>
              <a:rect l="l" t="t" r="r" b="b"/>
              <a:pathLst>
                <a:path w="537" h="6701" extrusionOk="0">
                  <a:moveTo>
                    <a:pt x="536" y="0"/>
                  </a:moveTo>
                  <a:lnTo>
                    <a:pt x="1" y="36"/>
                  </a:lnTo>
                  <a:lnTo>
                    <a:pt x="1" y="6700"/>
                  </a:lnTo>
                  <a:lnTo>
                    <a:pt x="536" y="6700"/>
                  </a:lnTo>
                  <a:lnTo>
                    <a:pt x="536"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26"/>
            <p:cNvSpPr/>
            <p:nvPr/>
          </p:nvSpPr>
          <p:spPr>
            <a:xfrm>
              <a:off x="7278636" y="3986434"/>
              <a:ext cx="596655" cy="73381"/>
            </a:xfrm>
            <a:custGeom>
              <a:avLst/>
              <a:gdLst/>
              <a:ahLst/>
              <a:cxnLst/>
              <a:rect l="l" t="t" r="r" b="b"/>
              <a:pathLst>
                <a:path w="9440" h="1161" extrusionOk="0">
                  <a:moveTo>
                    <a:pt x="9439" y="0"/>
                  </a:moveTo>
                  <a:lnTo>
                    <a:pt x="1" y="652"/>
                  </a:lnTo>
                  <a:lnTo>
                    <a:pt x="1" y="1160"/>
                  </a:lnTo>
                  <a:lnTo>
                    <a:pt x="9439" y="509"/>
                  </a:lnTo>
                  <a:lnTo>
                    <a:pt x="9439"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26"/>
            <p:cNvSpPr/>
            <p:nvPr/>
          </p:nvSpPr>
          <p:spPr>
            <a:xfrm>
              <a:off x="7278636" y="4098055"/>
              <a:ext cx="596655" cy="63205"/>
            </a:xfrm>
            <a:custGeom>
              <a:avLst/>
              <a:gdLst/>
              <a:ahLst/>
              <a:cxnLst/>
              <a:rect l="l" t="t" r="r" b="b"/>
              <a:pathLst>
                <a:path w="9440" h="1000" extrusionOk="0">
                  <a:moveTo>
                    <a:pt x="9439" y="1"/>
                  </a:moveTo>
                  <a:lnTo>
                    <a:pt x="1" y="652"/>
                  </a:lnTo>
                  <a:lnTo>
                    <a:pt x="1" y="1000"/>
                  </a:lnTo>
                  <a:lnTo>
                    <a:pt x="9439" y="340"/>
                  </a:lnTo>
                  <a:lnTo>
                    <a:pt x="9439"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26"/>
            <p:cNvSpPr/>
            <p:nvPr/>
          </p:nvSpPr>
          <p:spPr>
            <a:xfrm>
              <a:off x="7483864" y="4162904"/>
              <a:ext cx="186139" cy="247068"/>
            </a:xfrm>
            <a:custGeom>
              <a:avLst/>
              <a:gdLst/>
              <a:ahLst/>
              <a:cxnLst/>
              <a:rect l="l" t="t" r="r" b="b"/>
              <a:pathLst>
                <a:path w="2945" h="3909" extrusionOk="0">
                  <a:moveTo>
                    <a:pt x="2945" y="1"/>
                  </a:moveTo>
                  <a:lnTo>
                    <a:pt x="1" y="197"/>
                  </a:lnTo>
                  <a:lnTo>
                    <a:pt x="1" y="3908"/>
                  </a:lnTo>
                  <a:lnTo>
                    <a:pt x="2945" y="3908"/>
                  </a:lnTo>
                  <a:lnTo>
                    <a:pt x="2945"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26"/>
            <p:cNvSpPr/>
            <p:nvPr/>
          </p:nvSpPr>
          <p:spPr>
            <a:xfrm>
              <a:off x="7875233" y="3986434"/>
              <a:ext cx="232342" cy="423537"/>
            </a:xfrm>
            <a:custGeom>
              <a:avLst/>
              <a:gdLst/>
              <a:ahLst/>
              <a:cxnLst/>
              <a:rect l="l" t="t" r="r" b="b"/>
              <a:pathLst>
                <a:path w="3676" h="6701" extrusionOk="0">
                  <a:moveTo>
                    <a:pt x="0" y="0"/>
                  </a:moveTo>
                  <a:lnTo>
                    <a:pt x="0" y="6700"/>
                  </a:lnTo>
                  <a:lnTo>
                    <a:pt x="3676" y="6700"/>
                  </a:lnTo>
                  <a:lnTo>
                    <a:pt x="3676" y="652"/>
                  </a:lnTo>
                  <a:lnTo>
                    <a:pt x="0"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26"/>
            <p:cNvSpPr/>
            <p:nvPr/>
          </p:nvSpPr>
          <p:spPr>
            <a:xfrm>
              <a:off x="8076480" y="4022524"/>
              <a:ext cx="31097" cy="387447"/>
            </a:xfrm>
            <a:custGeom>
              <a:avLst/>
              <a:gdLst/>
              <a:ahLst/>
              <a:cxnLst/>
              <a:rect l="l" t="t" r="r" b="b"/>
              <a:pathLst>
                <a:path w="492" h="6130" extrusionOk="0">
                  <a:moveTo>
                    <a:pt x="1" y="0"/>
                  </a:moveTo>
                  <a:lnTo>
                    <a:pt x="1" y="6129"/>
                  </a:lnTo>
                  <a:lnTo>
                    <a:pt x="492" y="6129"/>
                  </a:lnTo>
                  <a:lnTo>
                    <a:pt x="492" y="81"/>
                  </a:lnTo>
                  <a:lnTo>
                    <a:pt x="1"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26"/>
            <p:cNvSpPr/>
            <p:nvPr/>
          </p:nvSpPr>
          <p:spPr>
            <a:xfrm>
              <a:off x="7875233" y="3986434"/>
              <a:ext cx="32740" cy="423537"/>
            </a:xfrm>
            <a:custGeom>
              <a:avLst/>
              <a:gdLst/>
              <a:ahLst/>
              <a:cxnLst/>
              <a:rect l="l" t="t" r="r" b="b"/>
              <a:pathLst>
                <a:path w="518" h="6701" extrusionOk="0">
                  <a:moveTo>
                    <a:pt x="0" y="0"/>
                  </a:moveTo>
                  <a:lnTo>
                    <a:pt x="0" y="6700"/>
                  </a:lnTo>
                  <a:lnTo>
                    <a:pt x="518" y="6700"/>
                  </a:lnTo>
                  <a:lnTo>
                    <a:pt x="518" y="90"/>
                  </a:lnTo>
                  <a:lnTo>
                    <a:pt x="0"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26"/>
            <p:cNvSpPr/>
            <p:nvPr/>
          </p:nvSpPr>
          <p:spPr>
            <a:xfrm>
              <a:off x="7875233" y="3986434"/>
              <a:ext cx="232342" cy="76731"/>
            </a:xfrm>
            <a:custGeom>
              <a:avLst/>
              <a:gdLst/>
              <a:ahLst/>
              <a:cxnLst/>
              <a:rect l="l" t="t" r="r" b="b"/>
              <a:pathLst>
                <a:path w="3676" h="1214" extrusionOk="0">
                  <a:moveTo>
                    <a:pt x="0" y="0"/>
                  </a:moveTo>
                  <a:lnTo>
                    <a:pt x="0" y="562"/>
                  </a:lnTo>
                  <a:lnTo>
                    <a:pt x="3676" y="1214"/>
                  </a:lnTo>
                  <a:lnTo>
                    <a:pt x="3676" y="652"/>
                  </a:lnTo>
                  <a:lnTo>
                    <a:pt x="0"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26"/>
            <p:cNvSpPr/>
            <p:nvPr/>
          </p:nvSpPr>
          <p:spPr>
            <a:xfrm>
              <a:off x="7875233" y="4099193"/>
              <a:ext cx="232342" cy="54736"/>
            </a:xfrm>
            <a:custGeom>
              <a:avLst/>
              <a:gdLst/>
              <a:ahLst/>
              <a:cxnLst/>
              <a:rect l="l" t="t" r="r" b="b"/>
              <a:pathLst>
                <a:path w="3676" h="866" extrusionOk="0">
                  <a:moveTo>
                    <a:pt x="0" y="1"/>
                  </a:moveTo>
                  <a:lnTo>
                    <a:pt x="0" y="348"/>
                  </a:lnTo>
                  <a:lnTo>
                    <a:pt x="3676" y="866"/>
                  </a:lnTo>
                  <a:lnTo>
                    <a:pt x="3676" y="518"/>
                  </a:lnTo>
                  <a:lnTo>
                    <a:pt x="0"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26"/>
            <p:cNvSpPr/>
            <p:nvPr/>
          </p:nvSpPr>
          <p:spPr>
            <a:xfrm>
              <a:off x="7182816" y="4320223"/>
              <a:ext cx="22564" cy="115665"/>
            </a:xfrm>
            <a:custGeom>
              <a:avLst/>
              <a:gdLst/>
              <a:ahLst/>
              <a:cxnLst/>
              <a:rect l="l" t="t" r="r" b="b"/>
              <a:pathLst>
                <a:path w="357" h="1830" extrusionOk="0">
                  <a:moveTo>
                    <a:pt x="0" y="1"/>
                  </a:moveTo>
                  <a:lnTo>
                    <a:pt x="0" y="1829"/>
                  </a:lnTo>
                  <a:lnTo>
                    <a:pt x="357" y="1829"/>
                  </a:lnTo>
                  <a:lnTo>
                    <a:pt x="357"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26"/>
            <p:cNvSpPr/>
            <p:nvPr/>
          </p:nvSpPr>
          <p:spPr>
            <a:xfrm>
              <a:off x="7260622" y="4315735"/>
              <a:ext cx="22059" cy="116171"/>
            </a:xfrm>
            <a:custGeom>
              <a:avLst/>
              <a:gdLst/>
              <a:ahLst/>
              <a:cxnLst/>
              <a:rect l="l" t="t" r="r" b="b"/>
              <a:pathLst>
                <a:path w="349" h="1838" extrusionOk="0">
                  <a:moveTo>
                    <a:pt x="0" y="0"/>
                  </a:moveTo>
                  <a:lnTo>
                    <a:pt x="0" y="1838"/>
                  </a:lnTo>
                  <a:lnTo>
                    <a:pt x="348" y="1838"/>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26"/>
            <p:cNvSpPr/>
            <p:nvPr/>
          </p:nvSpPr>
          <p:spPr>
            <a:xfrm>
              <a:off x="7337859" y="4311753"/>
              <a:ext cx="22059" cy="116234"/>
            </a:xfrm>
            <a:custGeom>
              <a:avLst/>
              <a:gdLst/>
              <a:ahLst/>
              <a:cxnLst/>
              <a:rect l="l" t="t" r="r" b="b"/>
              <a:pathLst>
                <a:path w="349" h="1839" extrusionOk="0">
                  <a:moveTo>
                    <a:pt x="0" y="1"/>
                  </a:moveTo>
                  <a:lnTo>
                    <a:pt x="0" y="1838"/>
                  </a:lnTo>
                  <a:lnTo>
                    <a:pt x="348" y="1838"/>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26"/>
            <p:cNvSpPr/>
            <p:nvPr/>
          </p:nvSpPr>
          <p:spPr>
            <a:xfrm>
              <a:off x="7415665" y="4307834"/>
              <a:ext cx="22059" cy="115665"/>
            </a:xfrm>
            <a:custGeom>
              <a:avLst/>
              <a:gdLst/>
              <a:ahLst/>
              <a:cxnLst/>
              <a:rect l="l" t="t" r="r" b="b"/>
              <a:pathLst>
                <a:path w="349" h="1830" extrusionOk="0">
                  <a:moveTo>
                    <a:pt x="0" y="0"/>
                  </a:moveTo>
                  <a:lnTo>
                    <a:pt x="0" y="1829"/>
                  </a:lnTo>
                  <a:lnTo>
                    <a:pt x="348" y="1829"/>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26"/>
            <p:cNvSpPr/>
            <p:nvPr/>
          </p:nvSpPr>
          <p:spPr>
            <a:xfrm>
              <a:off x="7492903" y="4303284"/>
              <a:ext cx="22059" cy="116234"/>
            </a:xfrm>
            <a:custGeom>
              <a:avLst/>
              <a:gdLst/>
              <a:ahLst/>
              <a:cxnLst/>
              <a:rect l="l" t="t" r="r" b="b"/>
              <a:pathLst>
                <a:path w="349" h="1839" extrusionOk="0">
                  <a:moveTo>
                    <a:pt x="1" y="1"/>
                  </a:moveTo>
                  <a:lnTo>
                    <a:pt x="1" y="1839"/>
                  </a:lnTo>
                  <a:lnTo>
                    <a:pt x="349" y="1839"/>
                  </a:lnTo>
                  <a:lnTo>
                    <a:pt x="34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26"/>
            <p:cNvSpPr/>
            <p:nvPr/>
          </p:nvSpPr>
          <p:spPr>
            <a:xfrm>
              <a:off x="7570140" y="4299365"/>
              <a:ext cx="22627" cy="116234"/>
            </a:xfrm>
            <a:custGeom>
              <a:avLst/>
              <a:gdLst/>
              <a:ahLst/>
              <a:cxnLst/>
              <a:rect l="l" t="t" r="r" b="b"/>
              <a:pathLst>
                <a:path w="358" h="1839" extrusionOk="0">
                  <a:moveTo>
                    <a:pt x="1" y="1"/>
                  </a:moveTo>
                  <a:lnTo>
                    <a:pt x="1" y="1838"/>
                  </a:lnTo>
                  <a:lnTo>
                    <a:pt x="358" y="1838"/>
                  </a:lnTo>
                  <a:lnTo>
                    <a:pt x="35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26"/>
            <p:cNvSpPr/>
            <p:nvPr/>
          </p:nvSpPr>
          <p:spPr>
            <a:xfrm>
              <a:off x="7647946" y="4295446"/>
              <a:ext cx="22059" cy="115602"/>
            </a:xfrm>
            <a:custGeom>
              <a:avLst/>
              <a:gdLst/>
              <a:ahLst/>
              <a:cxnLst/>
              <a:rect l="l" t="t" r="r" b="b"/>
              <a:pathLst>
                <a:path w="349" h="1829" extrusionOk="0">
                  <a:moveTo>
                    <a:pt x="1" y="0"/>
                  </a:moveTo>
                  <a:lnTo>
                    <a:pt x="1" y="1829"/>
                  </a:lnTo>
                  <a:lnTo>
                    <a:pt x="349" y="1829"/>
                  </a:lnTo>
                  <a:lnTo>
                    <a:pt x="349"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26"/>
            <p:cNvSpPr/>
            <p:nvPr/>
          </p:nvSpPr>
          <p:spPr>
            <a:xfrm>
              <a:off x="7725246" y="4291464"/>
              <a:ext cx="22564" cy="115665"/>
            </a:xfrm>
            <a:custGeom>
              <a:avLst/>
              <a:gdLst/>
              <a:ahLst/>
              <a:cxnLst/>
              <a:rect l="l" t="t" r="r" b="b"/>
              <a:pathLst>
                <a:path w="357" h="1830" extrusionOk="0">
                  <a:moveTo>
                    <a:pt x="0" y="1"/>
                  </a:moveTo>
                  <a:lnTo>
                    <a:pt x="0" y="1829"/>
                  </a:lnTo>
                  <a:lnTo>
                    <a:pt x="357" y="1829"/>
                  </a:lnTo>
                  <a:lnTo>
                    <a:pt x="357"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26"/>
            <p:cNvSpPr/>
            <p:nvPr/>
          </p:nvSpPr>
          <p:spPr>
            <a:xfrm>
              <a:off x="7803052" y="4286977"/>
              <a:ext cx="22059" cy="116171"/>
            </a:xfrm>
            <a:custGeom>
              <a:avLst/>
              <a:gdLst/>
              <a:ahLst/>
              <a:cxnLst/>
              <a:rect l="l" t="t" r="r" b="b"/>
              <a:pathLst>
                <a:path w="349" h="1838" extrusionOk="0">
                  <a:moveTo>
                    <a:pt x="0" y="0"/>
                  </a:moveTo>
                  <a:lnTo>
                    <a:pt x="0" y="1838"/>
                  </a:lnTo>
                  <a:lnTo>
                    <a:pt x="348" y="1838"/>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26"/>
            <p:cNvSpPr/>
            <p:nvPr/>
          </p:nvSpPr>
          <p:spPr>
            <a:xfrm>
              <a:off x="7878583" y="4293171"/>
              <a:ext cx="22627" cy="116234"/>
            </a:xfrm>
            <a:custGeom>
              <a:avLst/>
              <a:gdLst/>
              <a:ahLst/>
              <a:cxnLst/>
              <a:rect l="l" t="t" r="r" b="b"/>
              <a:pathLst>
                <a:path w="358" h="1839" extrusionOk="0">
                  <a:moveTo>
                    <a:pt x="1" y="0"/>
                  </a:moveTo>
                  <a:lnTo>
                    <a:pt x="1" y="1838"/>
                  </a:lnTo>
                  <a:lnTo>
                    <a:pt x="358" y="1838"/>
                  </a:lnTo>
                  <a:lnTo>
                    <a:pt x="358" y="0"/>
                  </a:lnTo>
                  <a:close/>
                </a:path>
              </a:pathLst>
            </a:custGeom>
            <a:solidFill>
              <a:srgbClr val="D84A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26"/>
            <p:cNvSpPr/>
            <p:nvPr/>
          </p:nvSpPr>
          <p:spPr>
            <a:xfrm>
              <a:off x="7954746" y="4299365"/>
              <a:ext cx="21995" cy="116234"/>
            </a:xfrm>
            <a:custGeom>
              <a:avLst/>
              <a:gdLst/>
              <a:ahLst/>
              <a:cxnLst/>
              <a:rect l="l" t="t" r="r" b="b"/>
              <a:pathLst>
                <a:path w="348" h="1839" extrusionOk="0">
                  <a:moveTo>
                    <a:pt x="0" y="1"/>
                  </a:moveTo>
                  <a:lnTo>
                    <a:pt x="0" y="1838"/>
                  </a:lnTo>
                  <a:lnTo>
                    <a:pt x="348" y="1838"/>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26"/>
            <p:cNvSpPr/>
            <p:nvPr/>
          </p:nvSpPr>
          <p:spPr>
            <a:xfrm>
              <a:off x="8030845" y="4305559"/>
              <a:ext cx="22059" cy="116234"/>
            </a:xfrm>
            <a:custGeom>
              <a:avLst/>
              <a:gdLst/>
              <a:ahLst/>
              <a:cxnLst/>
              <a:rect l="l" t="t" r="r" b="b"/>
              <a:pathLst>
                <a:path w="349" h="1839" extrusionOk="0">
                  <a:moveTo>
                    <a:pt x="0" y="1"/>
                  </a:moveTo>
                  <a:lnTo>
                    <a:pt x="0" y="1838"/>
                  </a:lnTo>
                  <a:lnTo>
                    <a:pt x="348" y="1838"/>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26"/>
            <p:cNvSpPr/>
            <p:nvPr/>
          </p:nvSpPr>
          <p:spPr>
            <a:xfrm>
              <a:off x="8106376" y="4311753"/>
              <a:ext cx="22059" cy="116234"/>
            </a:xfrm>
            <a:custGeom>
              <a:avLst/>
              <a:gdLst/>
              <a:ahLst/>
              <a:cxnLst/>
              <a:rect l="l" t="t" r="r" b="b"/>
              <a:pathLst>
                <a:path w="349" h="1839" extrusionOk="0">
                  <a:moveTo>
                    <a:pt x="1" y="1"/>
                  </a:moveTo>
                  <a:lnTo>
                    <a:pt x="1" y="1838"/>
                  </a:lnTo>
                  <a:lnTo>
                    <a:pt x="349" y="1838"/>
                  </a:lnTo>
                  <a:lnTo>
                    <a:pt x="34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26"/>
            <p:cNvSpPr/>
            <p:nvPr/>
          </p:nvSpPr>
          <p:spPr>
            <a:xfrm>
              <a:off x="8182539" y="4317947"/>
              <a:ext cx="22059" cy="115665"/>
            </a:xfrm>
            <a:custGeom>
              <a:avLst/>
              <a:gdLst/>
              <a:ahLst/>
              <a:cxnLst/>
              <a:rect l="l" t="t" r="r" b="b"/>
              <a:pathLst>
                <a:path w="349" h="1830" extrusionOk="0">
                  <a:moveTo>
                    <a:pt x="0" y="1"/>
                  </a:moveTo>
                  <a:lnTo>
                    <a:pt x="0" y="1830"/>
                  </a:lnTo>
                  <a:lnTo>
                    <a:pt x="348" y="1830"/>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26"/>
            <p:cNvSpPr/>
            <p:nvPr/>
          </p:nvSpPr>
          <p:spPr>
            <a:xfrm>
              <a:off x="7816010" y="4261568"/>
              <a:ext cx="402110" cy="80144"/>
            </a:xfrm>
            <a:custGeom>
              <a:avLst/>
              <a:gdLst/>
              <a:ahLst/>
              <a:cxnLst/>
              <a:rect l="l" t="t" r="r" b="b"/>
              <a:pathLst>
                <a:path w="6362" h="1268" extrusionOk="0">
                  <a:moveTo>
                    <a:pt x="0" y="1"/>
                  </a:moveTo>
                  <a:lnTo>
                    <a:pt x="0" y="518"/>
                  </a:lnTo>
                  <a:lnTo>
                    <a:pt x="6361" y="1268"/>
                  </a:lnTo>
                  <a:lnTo>
                    <a:pt x="6361" y="741"/>
                  </a:lnTo>
                  <a:lnTo>
                    <a:pt x="0"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26"/>
            <p:cNvSpPr/>
            <p:nvPr/>
          </p:nvSpPr>
          <p:spPr>
            <a:xfrm>
              <a:off x="7816010" y="4374390"/>
              <a:ext cx="402110" cy="80081"/>
            </a:xfrm>
            <a:custGeom>
              <a:avLst/>
              <a:gdLst/>
              <a:ahLst/>
              <a:cxnLst/>
              <a:rect l="l" t="t" r="r" b="b"/>
              <a:pathLst>
                <a:path w="6362" h="1267" extrusionOk="0">
                  <a:moveTo>
                    <a:pt x="0" y="0"/>
                  </a:moveTo>
                  <a:lnTo>
                    <a:pt x="0" y="526"/>
                  </a:lnTo>
                  <a:lnTo>
                    <a:pt x="6361" y="1267"/>
                  </a:lnTo>
                  <a:lnTo>
                    <a:pt x="6361" y="749"/>
                  </a:lnTo>
                  <a:lnTo>
                    <a:pt x="0"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26"/>
            <p:cNvSpPr/>
            <p:nvPr/>
          </p:nvSpPr>
          <p:spPr>
            <a:xfrm>
              <a:off x="7126942" y="4261568"/>
              <a:ext cx="689124" cy="76225"/>
            </a:xfrm>
            <a:custGeom>
              <a:avLst/>
              <a:gdLst/>
              <a:ahLst/>
              <a:cxnLst/>
              <a:rect l="l" t="t" r="r" b="b"/>
              <a:pathLst>
                <a:path w="10903" h="1206" extrusionOk="0">
                  <a:moveTo>
                    <a:pt x="10902" y="1"/>
                  </a:moveTo>
                  <a:lnTo>
                    <a:pt x="1" y="688"/>
                  </a:lnTo>
                  <a:lnTo>
                    <a:pt x="1" y="1205"/>
                  </a:lnTo>
                  <a:lnTo>
                    <a:pt x="10902" y="527"/>
                  </a:lnTo>
                  <a:lnTo>
                    <a:pt x="10902"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26"/>
            <p:cNvSpPr/>
            <p:nvPr/>
          </p:nvSpPr>
          <p:spPr>
            <a:xfrm>
              <a:off x="7126942" y="4374896"/>
              <a:ext cx="689124" cy="75656"/>
            </a:xfrm>
            <a:custGeom>
              <a:avLst/>
              <a:gdLst/>
              <a:ahLst/>
              <a:cxnLst/>
              <a:rect l="l" t="t" r="r" b="b"/>
              <a:pathLst>
                <a:path w="10903" h="1197" extrusionOk="0">
                  <a:moveTo>
                    <a:pt x="10902" y="1"/>
                  </a:moveTo>
                  <a:lnTo>
                    <a:pt x="1" y="679"/>
                  </a:lnTo>
                  <a:lnTo>
                    <a:pt x="1" y="1196"/>
                  </a:lnTo>
                  <a:lnTo>
                    <a:pt x="10902" y="518"/>
                  </a:lnTo>
                  <a:lnTo>
                    <a:pt x="10902"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26"/>
            <p:cNvSpPr/>
            <p:nvPr/>
          </p:nvSpPr>
          <p:spPr>
            <a:xfrm>
              <a:off x="6567067" y="2987280"/>
              <a:ext cx="2108329" cy="420124"/>
            </a:xfrm>
            <a:custGeom>
              <a:avLst/>
              <a:gdLst/>
              <a:ahLst/>
              <a:cxnLst/>
              <a:rect l="l" t="t" r="r" b="b"/>
              <a:pathLst>
                <a:path w="33357" h="6647" extrusionOk="0">
                  <a:moveTo>
                    <a:pt x="19011" y="0"/>
                  </a:moveTo>
                  <a:cubicBezTo>
                    <a:pt x="19011" y="0"/>
                    <a:pt x="9920" y="2564"/>
                    <a:pt x="3942" y="2564"/>
                  </a:cubicBezTo>
                  <a:cubicBezTo>
                    <a:pt x="2316" y="2564"/>
                    <a:pt x="920" y="2374"/>
                    <a:pt x="0" y="1892"/>
                  </a:cubicBezTo>
                  <a:lnTo>
                    <a:pt x="0" y="1892"/>
                  </a:lnTo>
                  <a:cubicBezTo>
                    <a:pt x="0" y="1892"/>
                    <a:pt x="3085" y="6647"/>
                    <a:pt x="11470" y="6647"/>
                  </a:cubicBezTo>
                  <a:cubicBezTo>
                    <a:pt x="11486" y="6647"/>
                    <a:pt x="11502" y="6647"/>
                    <a:pt x="11517" y="6646"/>
                  </a:cubicBezTo>
                  <a:lnTo>
                    <a:pt x="23721" y="6646"/>
                  </a:lnTo>
                  <a:cubicBezTo>
                    <a:pt x="23721" y="6646"/>
                    <a:pt x="31019" y="6254"/>
                    <a:pt x="33356" y="2293"/>
                  </a:cubicBezTo>
                  <a:lnTo>
                    <a:pt x="19011"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26"/>
            <p:cNvSpPr/>
            <p:nvPr/>
          </p:nvSpPr>
          <p:spPr>
            <a:xfrm>
              <a:off x="7714501" y="2787108"/>
              <a:ext cx="960906" cy="429604"/>
            </a:xfrm>
            <a:custGeom>
              <a:avLst/>
              <a:gdLst/>
              <a:ahLst/>
              <a:cxnLst/>
              <a:rect l="l" t="t" r="r" b="b"/>
              <a:pathLst>
                <a:path w="15203" h="6797" extrusionOk="0">
                  <a:moveTo>
                    <a:pt x="1" y="0"/>
                  </a:moveTo>
                  <a:lnTo>
                    <a:pt x="2267" y="4702"/>
                  </a:lnTo>
                  <a:cubicBezTo>
                    <a:pt x="2267" y="4702"/>
                    <a:pt x="7188" y="6796"/>
                    <a:pt x="11178" y="6796"/>
                  </a:cubicBezTo>
                  <a:cubicBezTo>
                    <a:pt x="12808" y="6796"/>
                    <a:pt x="14283" y="6446"/>
                    <a:pt x="15202" y="5460"/>
                  </a:cubicBezTo>
                  <a:cubicBezTo>
                    <a:pt x="15202" y="5460"/>
                    <a:pt x="8556" y="3756"/>
                    <a:pt x="1482"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26"/>
            <p:cNvSpPr/>
            <p:nvPr/>
          </p:nvSpPr>
          <p:spPr>
            <a:xfrm>
              <a:off x="7711720" y="2784264"/>
              <a:ext cx="966468" cy="434787"/>
            </a:xfrm>
            <a:custGeom>
              <a:avLst/>
              <a:gdLst/>
              <a:ahLst/>
              <a:cxnLst/>
              <a:rect l="l" t="t" r="r" b="b"/>
              <a:pathLst>
                <a:path w="15291" h="6879" extrusionOk="0">
                  <a:moveTo>
                    <a:pt x="1517" y="90"/>
                  </a:moveTo>
                  <a:cubicBezTo>
                    <a:pt x="8118" y="3596"/>
                    <a:pt x="14408" y="5327"/>
                    <a:pt x="15157" y="5523"/>
                  </a:cubicBezTo>
                  <a:cubicBezTo>
                    <a:pt x="14248" y="6455"/>
                    <a:pt x="12811" y="6788"/>
                    <a:pt x="11222" y="6788"/>
                  </a:cubicBezTo>
                  <a:cubicBezTo>
                    <a:pt x="7382" y="6788"/>
                    <a:pt x="2653" y="4844"/>
                    <a:pt x="2337" y="4711"/>
                  </a:cubicBezTo>
                  <a:lnTo>
                    <a:pt x="116" y="90"/>
                  </a:lnTo>
                  <a:close/>
                  <a:moveTo>
                    <a:pt x="45" y="1"/>
                  </a:moveTo>
                  <a:cubicBezTo>
                    <a:pt x="27" y="1"/>
                    <a:pt x="9" y="10"/>
                    <a:pt x="9" y="19"/>
                  </a:cubicBezTo>
                  <a:cubicBezTo>
                    <a:pt x="0" y="36"/>
                    <a:pt x="0" y="54"/>
                    <a:pt x="0" y="63"/>
                  </a:cubicBezTo>
                  <a:lnTo>
                    <a:pt x="2266" y="4765"/>
                  </a:lnTo>
                  <a:cubicBezTo>
                    <a:pt x="2275" y="4774"/>
                    <a:pt x="2284" y="4782"/>
                    <a:pt x="2293" y="4791"/>
                  </a:cubicBezTo>
                  <a:cubicBezTo>
                    <a:pt x="2311" y="4800"/>
                    <a:pt x="4773" y="5835"/>
                    <a:pt x="7583" y="6442"/>
                  </a:cubicBezTo>
                  <a:cubicBezTo>
                    <a:pt x="8698" y="6692"/>
                    <a:pt x="9974" y="6879"/>
                    <a:pt x="11196" y="6879"/>
                  </a:cubicBezTo>
                  <a:cubicBezTo>
                    <a:pt x="12820" y="6879"/>
                    <a:pt x="14336" y="6540"/>
                    <a:pt x="15273" y="5532"/>
                  </a:cubicBezTo>
                  <a:cubicBezTo>
                    <a:pt x="15282" y="5523"/>
                    <a:pt x="15291" y="5505"/>
                    <a:pt x="15282" y="5487"/>
                  </a:cubicBezTo>
                  <a:cubicBezTo>
                    <a:pt x="15282" y="5478"/>
                    <a:pt x="15273" y="5460"/>
                    <a:pt x="15255" y="5460"/>
                  </a:cubicBezTo>
                  <a:cubicBezTo>
                    <a:pt x="15184" y="5443"/>
                    <a:pt x="8537" y="3721"/>
                    <a:pt x="1552" y="10"/>
                  </a:cubicBezTo>
                  <a:cubicBezTo>
                    <a:pt x="1543" y="1"/>
                    <a:pt x="1534" y="1"/>
                    <a:pt x="1526" y="1"/>
                  </a:cubicBezTo>
                  <a:close/>
                </a:path>
              </a:pathLst>
            </a:custGeom>
            <a:solidFill>
              <a:srgbClr val="14151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26"/>
            <p:cNvSpPr/>
            <p:nvPr/>
          </p:nvSpPr>
          <p:spPr>
            <a:xfrm>
              <a:off x="6567067" y="2787108"/>
              <a:ext cx="1290709" cy="428720"/>
            </a:xfrm>
            <a:custGeom>
              <a:avLst/>
              <a:gdLst/>
              <a:ahLst/>
              <a:cxnLst/>
              <a:rect l="l" t="t" r="r" b="b"/>
              <a:pathLst>
                <a:path w="20421" h="6783" extrusionOk="0">
                  <a:moveTo>
                    <a:pt x="14925" y="0"/>
                  </a:moveTo>
                  <a:cubicBezTo>
                    <a:pt x="14420" y="320"/>
                    <a:pt x="6806" y="5112"/>
                    <a:pt x="1017" y="5112"/>
                  </a:cubicBezTo>
                  <a:cubicBezTo>
                    <a:pt x="671" y="5112"/>
                    <a:pt x="331" y="5095"/>
                    <a:pt x="0" y="5059"/>
                  </a:cubicBezTo>
                  <a:lnTo>
                    <a:pt x="0" y="5059"/>
                  </a:lnTo>
                  <a:cubicBezTo>
                    <a:pt x="2281" y="6285"/>
                    <a:pt x="5808" y="6782"/>
                    <a:pt x="9332" y="6782"/>
                  </a:cubicBezTo>
                  <a:cubicBezTo>
                    <a:pt x="14007" y="6782"/>
                    <a:pt x="18676" y="5907"/>
                    <a:pt x="20421" y="4702"/>
                  </a:cubicBezTo>
                  <a:lnTo>
                    <a:pt x="1815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26"/>
            <p:cNvSpPr/>
            <p:nvPr/>
          </p:nvSpPr>
          <p:spPr>
            <a:xfrm>
              <a:off x="6564223" y="2784264"/>
              <a:ext cx="1296398" cy="434218"/>
            </a:xfrm>
            <a:custGeom>
              <a:avLst/>
              <a:gdLst/>
              <a:ahLst/>
              <a:cxnLst/>
              <a:rect l="l" t="t" r="r" b="b"/>
              <a:pathLst>
                <a:path w="20511" h="6870" extrusionOk="0">
                  <a:moveTo>
                    <a:pt x="18173" y="90"/>
                  </a:moveTo>
                  <a:lnTo>
                    <a:pt x="20403" y="4729"/>
                  </a:lnTo>
                  <a:cubicBezTo>
                    <a:pt x="18895" y="5755"/>
                    <a:pt x="15166" y="6558"/>
                    <a:pt x="11098" y="6745"/>
                  </a:cubicBezTo>
                  <a:cubicBezTo>
                    <a:pt x="10516" y="6770"/>
                    <a:pt x="9943" y="6783"/>
                    <a:pt x="9381" y="6783"/>
                  </a:cubicBezTo>
                  <a:cubicBezTo>
                    <a:pt x="5603" y="6783"/>
                    <a:pt x="2358" y="6215"/>
                    <a:pt x="268" y="5166"/>
                  </a:cubicBezTo>
                  <a:lnTo>
                    <a:pt x="268" y="5166"/>
                  </a:lnTo>
                  <a:cubicBezTo>
                    <a:pt x="525" y="5187"/>
                    <a:pt x="786" y="5197"/>
                    <a:pt x="1052" y="5197"/>
                  </a:cubicBezTo>
                  <a:cubicBezTo>
                    <a:pt x="6839" y="5197"/>
                    <a:pt x="14510" y="389"/>
                    <a:pt x="14979" y="90"/>
                  </a:cubicBezTo>
                  <a:close/>
                  <a:moveTo>
                    <a:pt x="14970" y="1"/>
                  </a:moveTo>
                  <a:cubicBezTo>
                    <a:pt x="14961" y="1"/>
                    <a:pt x="14952" y="1"/>
                    <a:pt x="14943" y="10"/>
                  </a:cubicBezTo>
                  <a:cubicBezTo>
                    <a:pt x="14596" y="224"/>
                    <a:pt x="6870" y="5113"/>
                    <a:pt x="1062" y="5113"/>
                  </a:cubicBezTo>
                  <a:cubicBezTo>
                    <a:pt x="714" y="5113"/>
                    <a:pt x="375" y="5095"/>
                    <a:pt x="54" y="5059"/>
                  </a:cubicBezTo>
                  <a:cubicBezTo>
                    <a:pt x="27" y="5059"/>
                    <a:pt x="10" y="5068"/>
                    <a:pt x="1" y="5086"/>
                  </a:cubicBezTo>
                  <a:cubicBezTo>
                    <a:pt x="1" y="5113"/>
                    <a:pt x="10" y="5130"/>
                    <a:pt x="27" y="5139"/>
                  </a:cubicBezTo>
                  <a:cubicBezTo>
                    <a:pt x="2106" y="6263"/>
                    <a:pt x="5443" y="6870"/>
                    <a:pt x="9350" y="6870"/>
                  </a:cubicBezTo>
                  <a:cubicBezTo>
                    <a:pt x="9921" y="6870"/>
                    <a:pt x="10510" y="6861"/>
                    <a:pt x="11098" y="6834"/>
                  </a:cubicBezTo>
                  <a:cubicBezTo>
                    <a:pt x="15211" y="6647"/>
                    <a:pt x="18985" y="5826"/>
                    <a:pt x="20492" y="4782"/>
                  </a:cubicBezTo>
                  <a:cubicBezTo>
                    <a:pt x="20510" y="4774"/>
                    <a:pt x="20510" y="4747"/>
                    <a:pt x="20501" y="4729"/>
                  </a:cubicBezTo>
                  <a:lnTo>
                    <a:pt x="18235" y="28"/>
                  </a:lnTo>
                  <a:cubicBezTo>
                    <a:pt x="18226" y="10"/>
                    <a:pt x="18217" y="1"/>
                    <a:pt x="18200" y="1"/>
                  </a:cubicBezTo>
                  <a:close/>
                </a:path>
              </a:pathLst>
            </a:custGeom>
            <a:solidFill>
              <a:srgbClr val="14151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26"/>
            <p:cNvSpPr/>
            <p:nvPr/>
          </p:nvSpPr>
          <p:spPr>
            <a:xfrm>
              <a:off x="7278636" y="3235931"/>
              <a:ext cx="596655" cy="423537"/>
            </a:xfrm>
            <a:custGeom>
              <a:avLst/>
              <a:gdLst/>
              <a:ahLst/>
              <a:cxnLst/>
              <a:rect l="l" t="t" r="r" b="b"/>
              <a:pathLst>
                <a:path w="9440" h="6701" extrusionOk="0">
                  <a:moveTo>
                    <a:pt x="9439" y="1"/>
                  </a:moveTo>
                  <a:lnTo>
                    <a:pt x="1" y="661"/>
                  </a:lnTo>
                  <a:lnTo>
                    <a:pt x="1" y="6700"/>
                  </a:lnTo>
                  <a:lnTo>
                    <a:pt x="9439" y="6700"/>
                  </a:lnTo>
                  <a:lnTo>
                    <a:pt x="9439" y="1"/>
                  </a:lnTo>
                  <a:close/>
                </a:path>
              </a:pathLst>
            </a:custGeom>
            <a:solidFill>
              <a:srgbClr val="FF696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26"/>
            <p:cNvSpPr/>
            <p:nvPr/>
          </p:nvSpPr>
          <p:spPr>
            <a:xfrm>
              <a:off x="7278636" y="3235931"/>
              <a:ext cx="596655" cy="423537"/>
            </a:xfrm>
            <a:custGeom>
              <a:avLst/>
              <a:gdLst/>
              <a:ahLst/>
              <a:cxnLst/>
              <a:rect l="l" t="t" r="r" b="b"/>
              <a:pathLst>
                <a:path w="9440" h="6701" extrusionOk="0">
                  <a:moveTo>
                    <a:pt x="9439" y="1"/>
                  </a:moveTo>
                  <a:lnTo>
                    <a:pt x="1" y="661"/>
                  </a:lnTo>
                  <a:lnTo>
                    <a:pt x="1" y="6700"/>
                  </a:lnTo>
                  <a:lnTo>
                    <a:pt x="9439" y="6700"/>
                  </a:lnTo>
                  <a:lnTo>
                    <a:pt x="94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26"/>
            <p:cNvSpPr/>
            <p:nvPr/>
          </p:nvSpPr>
          <p:spPr>
            <a:xfrm>
              <a:off x="7278636" y="3274865"/>
              <a:ext cx="36722" cy="384602"/>
            </a:xfrm>
            <a:custGeom>
              <a:avLst/>
              <a:gdLst/>
              <a:ahLst/>
              <a:cxnLst/>
              <a:rect l="l" t="t" r="r" b="b"/>
              <a:pathLst>
                <a:path w="581" h="6085" extrusionOk="0">
                  <a:moveTo>
                    <a:pt x="581" y="0"/>
                  </a:moveTo>
                  <a:lnTo>
                    <a:pt x="1" y="45"/>
                  </a:lnTo>
                  <a:lnTo>
                    <a:pt x="1" y="6084"/>
                  </a:lnTo>
                  <a:lnTo>
                    <a:pt x="581" y="6084"/>
                  </a:lnTo>
                  <a:lnTo>
                    <a:pt x="581" y="0"/>
                  </a:lnTo>
                  <a:close/>
                </a:path>
              </a:pathLst>
            </a:custGeom>
            <a:solidFill>
              <a:srgbClr val="FF696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26"/>
            <p:cNvSpPr/>
            <p:nvPr/>
          </p:nvSpPr>
          <p:spPr>
            <a:xfrm>
              <a:off x="7841355" y="3235931"/>
              <a:ext cx="33941" cy="423537"/>
            </a:xfrm>
            <a:custGeom>
              <a:avLst/>
              <a:gdLst/>
              <a:ahLst/>
              <a:cxnLst/>
              <a:rect l="l" t="t" r="r" b="b"/>
              <a:pathLst>
                <a:path w="537" h="6701" extrusionOk="0">
                  <a:moveTo>
                    <a:pt x="536" y="1"/>
                  </a:moveTo>
                  <a:lnTo>
                    <a:pt x="1" y="45"/>
                  </a:lnTo>
                  <a:lnTo>
                    <a:pt x="1" y="6700"/>
                  </a:lnTo>
                  <a:lnTo>
                    <a:pt x="536" y="6700"/>
                  </a:lnTo>
                  <a:lnTo>
                    <a:pt x="536"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26"/>
            <p:cNvSpPr/>
            <p:nvPr/>
          </p:nvSpPr>
          <p:spPr>
            <a:xfrm>
              <a:off x="7278636" y="3235931"/>
              <a:ext cx="596655" cy="73381"/>
            </a:xfrm>
            <a:custGeom>
              <a:avLst/>
              <a:gdLst/>
              <a:ahLst/>
              <a:cxnLst/>
              <a:rect l="l" t="t" r="r" b="b"/>
              <a:pathLst>
                <a:path w="9440" h="1161" extrusionOk="0">
                  <a:moveTo>
                    <a:pt x="9439" y="1"/>
                  </a:moveTo>
                  <a:lnTo>
                    <a:pt x="1" y="661"/>
                  </a:lnTo>
                  <a:lnTo>
                    <a:pt x="1" y="1160"/>
                  </a:lnTo>
                  <a:lnTo>
                    <a:pt x="9439" y="509"/>
                  </a:lnTo>
                  <a:lnTo>
                    <a:pt x="9439"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26"/>
            <p:cNvSpPr/>
            <p:nvPr/>
          </p:nvSpPr>
          <p:spPr>
            <a:xfrm>
              <a:off x="7278636" y="3347552"/>
              <a:ext cx="596655" cy="63268"/>
            </a:xfrm>
            <a:custGeom>
              <a:avLst/>
              <a:gdLst/>
              <a:ahLst/>
              <a:cxnLst/>
              <a:rect l="l" t="t" r="r" b="b"/>
              <a:pathLst>
                <a:path w="9440" h="1001" extrusionOk="0">
                  <a:moveTo>
                    <a:pt x="9439" y="1"/>
                  </a:moveTo>
                  <a:lnTo>
                    <a:pt x="1" y="652"/>
                  </a:lnTo>
                  <a:lnTo>
                    <a:pt x="1" y="1000"/>
                  </a:lnTo>
                  <a:lnTo>
                    <a:pt x="9439" y="349"/>
                  </a:lnTo>
                  <a:lnTo>
                    <a:pt x="9439"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26"/>
            <p:cNvSpPr/>
            <p:nvPr/>
          </p:nvSpPr>
          <p:spPr>
            <a:xfrm>
              <a:off x="7483864" y="3412401"/>
              <a:ext cx="186139" cy="247068"/>
            </a:xfrm>
            <a:custGeom>
              <a:avLst/>
              <a:gdLst/>
              <a:ahLst/>
              <a:cxnLst/>
              <a:rect l="l" t="t" r="r" b="b"/>
              <a:pathLst>
                <a:path w="2945" h="3909" extrusionOk="0">
                  <a:moveTo>
                    <a:pt x="2945" y="1"/>
                  </a:moveTo>
                  <a:lnTo>
                    <a:pt x="1" y="206"/>
                  </a:lnTo>
                  <a:lnTo>
                    <a:pt x="1" y="3908"/>
                  </a:lnTo>
                  <a:lnTo>
                    <a:pt x="2945" y="3908"/>
                  </a:lnTo>
                  <a:lnTo>
                    <a:pt x="2945"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26"/>
            <p:cNvSpPr/>
            <p:nvPr/>
          </p:nvSpPr>
          <p:spPr>
            <a:xfrm>
              <a:off x="7875233" y="3235931"/>
              <a:ext cx="232342" cy="423537"/>
            </a:xfrm>
            <a:custGeom>
              <a:avLst/>
              <a:gdLst/>
              <a:ahLst/>
              <a:cxnLst/>
              <a:rect l="l" t="t" r="r" b="b"/>
              <a:pathLst>
                <a:path w="3676" h="6701" extrusionOk="0">
                  <a:moveTo>
                    <a:pt x="0" y="1"/>
                  </a:moveTo>
                  <a:lnTo>
                    <a:pt x="0" y="6700"/>
                  </a:lnTo>
                  <a:lnTo>
                    <a:pt x="3676" y="6700"/>
                  </a:lnTo>
                  <a:lnTo>
                    <a:pt x="3676" y="661"/>
                  </a:lnTo>
                  <a:lnTo>
                    <a:pt x="0" y="1"/>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26"/>
            <p:cNvSpPr/>
            <p:nvPr/>
          </p:nvSpPr>
          <p:spPr>
            <a:xfrm>
              <a:off x="8076480" y="3272021"/>
              <a:ext cx="31097" cy="387447"/>
            </a:xfrm>
            <a:custGeom>
              <a:avLst/>
              <a:gdLst/>
              <a:ahLst/>
              <a:cxnLst/>
              <a:rect l="l" t="t" r="r" b="b"/>
              <a:pathLst>
                <a:path w="492" h="6130" extrusionOk="0">
                  <a:moveTo>
                    <a:pt x="1" y="0"/>
                  </a:moveTo>
                  <a:lnTo>
                    <a:pt x="1" y="6129"/>
                  </a:lnTo>
                  <a:lnTo>
                    <a:pt x="492" y="6129"/>
                  </a:lnTo>
                  <a:lnTo>
                    <a:pt x="492" y="90"/>
                  </a:lnTo>
                  <a:lnTo>
                    <a:pt x="1"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26"/>
            <p:cNvSpPr/>
            <p:nvPr/>
          </p:nvSpPr>
          <p:spPr>
            <a:xfrm>
              <a:off x="7875233" y="3235931"/>
              <a:ext cx="32740" cy="423537"/>
            </a:xfrm>
            <a:custGeom>
              <a:avLst/>
              <a:gdLst/>
              <a:ahLst/>
              <a:cxnLst/>
              <a:rect l="l" t="t" r="r" b="b"/>
              <a:pathLst>
                <a:path w="518" h="6701" extrusionOk="0">
                  <a:moveTo>
                    <a:pt x="0" y="1"/>
                  </a:moveTo>
                  <a:lnTo>
                    <a:pt x="0" y="6700"/>
                  </a:lnTo>
                  <a:lnTo>
                    <a:pt x="518" y="6700"/>
                  </a:lnTo>
                  <a:lnTo>
                    <a:pt x="518" y="99"/>
                  </a:lnTo>
                  <a:lnTo>
                    <a:pt x="0"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26"/>
            <p:cNvSpPr/>
            <p:nvPr/>
          </p:nvSpPr>
          <p:spPr>
            <a:xfrm>
              <a:off x="7875233" y="3235931"/>
              <a:ext cx="232342" cy="76731"/>
            </a:xfrm>
            <a:custGeom>
              <a:avLst/>
              <a:gdLst/>
              <a:ahLst/>
              <a:cxnLst/>
              <a:rect l="l" t="t" r="r" b="b"/>
              <a:pathLst>
                <a:path w="3676" h="1214" extrusionOk="0">
                  <a:moveTo>
                    <a:pt x="0" y="1"/>
                  </a:moveTo>
                  <a:lnTo>
                    <a:pt x="0" y="563"/>
                  </a:lnTo>
                  <a:lnTo>
                    <a:pt x="3676" y="1214"/>
                  </a:lnTo>
                  <a:lnTo>
                    <a:pt x="3676" y="661"/>
                  </a:lnTo>
                  <a:lnTo>
                    <a:pt x="0"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26"/>
            <p:cNvSpPr/>
            <p:nvPr/>
          </p:nvSpPr>
          <p:spPr>
            <a:xfrm>
              <a:off x="7875233" y="3349258"/>
              <a:ext cx="232342" cy="54230"/>
            </a:xfrm>
            <a:custGeom>
              <a:avLst/>
              <a:gdLst/>
              <a:ahLst/>
              <a:cxnLst/>
              <a:rect l="l" t="t" r="r" b="b"/>
              <a:pathLst>
                <a:path w="3676" h="858" extrusionOk="0">
                  <a:moveTo>
                    <a:pt x="0" y="1"/>
                  </a:moveTo>
                  <a:lnTo>
                    <a:pt x="0" y="340"/>
                  </a:lnTo>
                  <a:lnTo>
                    <a:pt x="3676" y="857"/>
                  </a:lnTo>
                  <a:lnTo>
                    <a:pt x="3676" y="518"/>
                  </a:lnTo>
                  <a:lnTo>
                    <a:pt x="0"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26"/>
            <p:cNvSpPr/>
            <p:nvPr/>
          </p:nvSpPr>
          <p:spPr>
            <a:xfrm>
              <a:off x="7182816" y="3569719"/>
              <a:ext cx="22564" cy="115665"/>
            </a:xfrm>
            <a:custGeom>
              <a:avLst/>
              <a:gdLst/>
              <a:ahLst/>
              <a:cxnLst/>
              <a:rect l="l" t="t" r="r" b="b"/>
              <a:pathLst>
                <a:path w="357" h="1830" extrusionOk="0">
                  <a:moveTo>
                    <a:pt x="0" y="1"/>
                  </a:moveTo>
                  <a:lnTo>
                    <a:pt x="0" y="1830"/>
                  </a:lnTo>
                  <a:lnTo>
                    <a:pt x="357" y="1830"/>
                  </a:lnTo>
                  <a:lnTo>
                    <a:pt x="357"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26"/>
            <p:cNvSpPr/>
            <p:nvPr/>
          </p:nvSpPr>
          <p:spPr>
            <a:xfrm>
              <a:off x="7260622" y="3565232"/>
              <a:ext cx="22059" cy="116234"/>
            </a:xfrm>
            <a:custGeom>
              <a:avLst/>
              <a:gdLst/>
              <a:ahLst/>
              <a:cxnLst/>
              <a:rect l="l" t="t" r="r" b="b"/>
              <a:pathLst>
                <a:path w="349" h="1839" extrusionOk="0">
                  <a:moveTo>
                    <a:pt x="0" y="0"/>
                  </a:moveTo>
                  <a:lnTo>
                    <a:pt x="0" y="1838"/>
                  </a:lnTo>
                  <a:lnTo>
                    <a:pt x="348" y="1838"/>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26"/>
            <p:cNvSpPr/>
            <p:nvPr/>
          </p:nvSpPr>
          <p:spPr>
            <a:xfrm>
              <a:off x="7337859" y="3561250"/>
              <a:ext cx="22059" cy="116234"/>
            </a:xfrm>
            <a:custGeom>
              <a:avLst/>
              <a:gdLst/>
              <a:ahLst/>
              <a:cxnLst/>
              <a:rect l="l" t="t" r="r" b="b"/>
              <a:pathLst>
                <a:path w="349" h="1839" extrusionOk="0">
                  <a:moveTo>
                    <a:pt x="0" y="1"/>
                  </a:moveTo>
                  <a:lnTo>
                    <a:pt x="0" y="1839"/>
                  </a:lnTo>
                  <a:lnTo>
                    <a:pt x="348" y="1839"/>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26"/>
            <p:cNvSpPr/>
            <p:nvPr/>
          </p:nvSpPr>
          <p:spPr>
            <a:xfrm>
              <a:off x="7415665" y="3557331"/>
              <a:ext cx="22059" cy="115665"/>
            </a:xfrm>
            <a:custGeom>
              <a:avLst/>
              <a:gdLst/>
              <a:ahLst/>
              <a:cxnLst/>
              <a:rect l="l" t="t" r="r" b="b"/>
              <a:pathLst>
                <a:path w="349" h="1830" extrusionOk="0">
                  <a:moveTo>
                    <a:pt x="0" y="0"/>
                  </a:moveTo>
                  <a:lnTo>
                    <a:pt x="0" y="1829"/>
                  </a:lnTo>
                  <a:lnTo>
                    <a:pt x="348" y="1829"/>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26"/>
            <p:cNvSpPr/>
            <p:nvPr/>
          </p:nvSpPr>
          <p:spPr>
            <a:xfrm>
              <a:off x="7492903" y="3553412"/>
              <a:ext cx="22059" cy="115602"/>
            </a:xfrm>
            <a:custGeom>
              <a:avLst/>
              <a:gdLst/>
              <a:ahLst/>
              <a:cxnLst/>
              <a:rect l="l" t="t" r="r" b="b"/>
              <a:pathLst>
                <a:path w="349" h="1829" extrusionOk="0">
                  <a:moveTo>
                    <a:pt x="1" y="0"/>
                  </a:moveTo>
                  <a:lnTo>
                    <a:pt x="1" y="1829"/>
                  </a:lnTo>
                  <a:lnTo>
                    <a:pt x="349" y="1829"/>
                  </a:lnTo>
                  <a:lnTo>
                    <a:pt x="349"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26"/>
            <p:cNvSpPr/>
            <p:nvPr/>
          </p:nvSpPr>
          <p:spPr>
            <a:xfrm>
              <a:off x="7570140" y="3548862"/>
              <a:ext cx="22627" cy="116234"/>
            </a:xfrm>
            <a:custGeom>
              <a:avLst/>
              <a:gdLst/>
              <a:ahLst/>
              <a:cxnLst/>
              <a:rect l="l" t="t" r="r" b="b"/>
              <a:pathLst>
                <a:path w="358" h="1839" extrusionOk="0">
                  <a:moveTo>
                    <a:pt x="1" y="1"/>
                  </a:moveTo>
                  <a:lnTo>
                    <a:pt x="1" y="1838"/>
                  </a:lnTo>
                  <a:lnTo>
                    <a:pt x="358" y="1838"/>
                  </a:lnTo>
                  <a:lnTo>
                    <a:pt x="35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26"/>
            <p:cNvSpPr/>
            <p:nvPr/>
          </p:nvSpPr>
          <p:spPr>
            <a:xfrm>
              <a:off x="7647946" y="3544943"/>
              <a:ext cx="22059" cy="116171"/>
            </a:xfrm>
            <a:custGeom>
              <a:avLst/>
              <a:gdLst/>
              <a:ahLst/>
              <a:cxnLst/>
              <a:rect l="l" t="t" r="r" b="b"/>
              <a:pathLst>
                <a:path w="349" h="1838" extrusionOk="0">
                  <a:moveTo>
                    <a:pt x="1" y="0"/>
                  </a:moveTo>
                  <a:lnTo>
                    <a:pt x="1" y="1838"/>
                  </a:lnTo>
                  <a:lnTo>
                    <a:pt x="349" y="1838"/>
                  </a:lnTo>
                  <a:lnTo>
                    <a:pt x="349"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26"/>
            <p:cNvSpPr/>
            <p:nvPr/>
          </p:nvSpPr>
          <p:spPr>
            <a:xfrm>
              <a:off x="7725246" y="3540961"/>
              <a:ext cx="22564" cy="115665"/>
            </a:xfrm>
            <a:custGeom>
              <a:avLst/>
              <a:gdLst/>
              <a:ahLst/>
              <a:cxnLst/>
              <a:rect l="l" t="t" r="r" b="b"/>
              <a:pathLst>
                <a:path w="357" h="1830" extrusionOk="0">
                  <a:moveTo>
                    <a:pt x="0" y="1"/>
                  </a:moveTo>
                  <a:lnTo>
                    <a:pt x="0" y="1830"/>
                  </a:lnTo>
                  <a:lnTo>
                    <a:pt x="357" y="1830"/>
                  </a:lnTo>
                  <a:lnTo>
                    <a:pt x="357"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26"/>
            <p:cNvSpPr/>
            <p:nvPr/>
          </p:nvSpPr>
          <p:spPr>
            <a:xfrm>
              <a:off x="7803052" y="3536473"/>
              <a:ext cx="22059" cy="116234"/>
            </a:xfrm>
            <a:custGeom>
              <a:avLst/>
              <a:gdLst/>
              <a:ahLst/>
              <a:cxnLst/>
              <a:rect l="l" t="t" r="r" b="b"/>
              <a:pathLst>
                <a:path w="349" h="1839" extrusionOk="0">
                  <a:moveTo>
                    <a:pt x="0" y="0"/>
                  </a:moveTo>
                  <a:lnTo>
                    <a:pt x="0" y="1838"/>
                  </a:lnTo>
                  <a:lnTo>
                    <a:pt x="348" y="1838"/>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26"/>
            <p:cNvSpPr/>
            <p:nvPr/>
          </p:nvSpPr>
          <p:spPr>
            <a:xfrm>
              <a:off x="7878583" y="3542667"/>
              <a:ext cx="22627" cy="116234"/>
            </a:xfrm>
            <a:custGeom>
              <a:avLst/>
              <a:gdLst/>
              <a:ahLst/>
              <a:cxnLst/>
              <a:rect l="l" t="t" r="r" b="b"/>
              <a:pathLst>
                <a:path w="358" h="1839" extrusionOk="0">
                  <a:moveTo>
                    <a:pt x="1" y="1"/>
                  </a:moveTo>
                  <a:lnTo>
                    <a:pt x="1" y="1838"/>
                  </a:lnTo>
                  <a:lnTo>
                    <a:pt x="358" y="1838"/>
                  </a:lnTo>
                  <a:lnTo>
                    <a:pt x="358" y="1"/>
                  </a:lnTo>
                  <a:close/>
                </a:path>
              </a:pathLst>
            </a:custGeom>
            <a:solidFill>
              <a:srgbClr val="D84A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26"/>
            <p:cNvSpPr/>
            <p:nvPr/>
          </p:nvSpPr>
          <p:spPr>
            <a:xfrm>
              <a:off x="7954746" y="3548862"/>
              <a:ext cx="21995" cy="116234"/>
            </a:xfrm>
            <a:custGeom>
              <a:avLst/>
              <a:gdLst/>
              <a:ahLst/>
              <a:cxnLst/>
              <a:rect l="l" t="t" r="r" b="b"/>
              <a:pathLst>
                <a:path w="348" h="1839" extrusionOk="0">
                  <a:moveTo>
                    <a:pt x="0" y="1"/>
                  </a:moveTo>
                  <a:lnTo>
                    <a:pt x="0" y="1838"/>
                  </a:lnTo>
                  <a:lnTo>
                    <a:pt x="348" y="1838"/>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26"/>
            <p:cNvSpPr/>
            <p:nvPr/>
          </p:nvSpPr>
          <p:spPr>
            <a:xfrm>
              <a:off x="8030845" y="3555056"/>
              <a:ext cx="22059" cy="116234"/>
            </a:xfrm>
            <a:custGeom>
              <a:avLst/>
              <a:gdLst/>
              <a:ahLst/>
              <a:cxnLst/>
              <a:rect l="l" t="t" r="r" b="b"/>
              <a:pathLst>
                <a:path w="349" h="1839" extrusionOk="0">
                  <a:moveTo>
                    <a:pt x="0" y="1"/>
                  </a:moveTo>
                  <a:lnTo>
                    <a:pt x="0" y="1839"/>
                  </a:lnTo>
                  <a:lnTo>
                    <a:pt x="348" y="1839"/>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26"/>
            <p:cNvSpPr/>
            <p:nvPr/>
          </p:nvSpPr>
          <p:spPr>
            <a:xfrm>
              <a:off x="8106376" y="3561250"/>
              <a:ext cx="22059" cy="116234"/>
            </a:xfrm>
            <a:custGeom>
              <a:avLst/>
              <a:gdLst/>
              <a:ahLst/>
              <a:cxnLst/>
              <a:rect l="l" t="t" r="r" b="b"/>
              <a:pathLst>
                <a:path w="349" h="1839" extrusionOk="0">
                  <a:moveTo>
                    <a:pt x="1" y="1"/>
                  </a:moveTo>
                  <a:lnTo>
                    <a:pt x="1" y="1839"/>
                  </a:lnTo>
                  <a:lnTo>
                    <a:pt x="349" y="1839"/>
                  </a:lnTo>
                  <a:lnTo>
                    <a:pt x="34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26"/>
            <p:cNvSpPr/>
            <p:nvPr/>
          </p:nvSpPr>
          <p:spPr>
            <a:xfrm>
              <a:off x="8182539" y="3567507"/>
              <a:ext cx="22059" cy="116171"/>
            </a:xfrm>
            <a:custGeom>
              <a:avLst/>
              <a:gdLst/>
              <a:ahLst/>
              <a:cxnLst/>
              <a:rect l="l" t="t" r="r" b="b"/>
              <a:pathLst>
                <a:path w="349" h="1838" extrusionOk="0">
                  <a:moveTo>
                    <a:pt x="0" y="0"/>
                  </a:moveTo>
                  <a:lnTo>
                    <a:pt x="0" y="1838"/>
                  </a:lnTo>
                  <a:lnTo>
                    <a:pt x="348" y="1838"/>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26"/>
            <p:cNvSpPr/>
            <p:nvPr/>
          </p:nvSpPr>
          <p:spPr>
            <a:xfrm>
              <a:off x="7816010" y="3511065"/>
              <a:ext cx="402110" cy="80144"/>
            </a:xfrm>
            <a:custGeom>
              <a:avLst/>
              <a:gdLst/>
              <a:ahLst/>
              <a:cxnLst/>
              <a:rect l="l" t="t" r="r" b="b"/>
              <a:pathLst>
                <a:path w="6362" h="1268" extrusionOk="0">
                  <a:moveTo>
                    <a:pt x="0" y="1"/>
                  </a:moveTo>
                  <a:lnTo>
                    <a:pt x="0" y="518"/>
                  </a:lnTo>
                  <a:lnTo>
                    <a:pt x="6361" y="1268"/>
                  </a:lnTo>
                  <a:lnTo>
                    <a:pt x="6361" y="750"/>
                  </a:lnTo>
                  <a:lnTo>
                    <a:pt x="0"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26"/>
            <p:cNvSpPr/>
            <p:nvPr/>
          </p:nvSpPr>
          <p:spPr>
            <a:xfrm>
              <a:off x="7816010" y="3623887"/>
              <a:ext cx="402110" cy="80081"/>
            </a:xfrm>
            <a:custGeom>
              <a:avLst/>
              <a:gdLst/>
              <a:ahLst/>
              <a:cxnLst/>
              <a:rect l="l" t="t" r="r" b="b"/>
              <a:pathLst>
                <a:path w="6362" h="1267" extrusionOk="0">
                  <a:moveTo>
                    <a:pt x="0" y="0"/>
                  </a:moveTo>
                  <a:lnTo>
                    <a:pt x="0" y="526"/>
                  </a:lnTo>
                  <a:lnTo>
                    <a:pt x="6361" y="1267"/>
                  </a:lnTo>
                  <a:lnTo>
                    <a:pt x="6361" y="750"/>
                  </a:lnTo>
                  <a:lnTo>
                    <a:pt x="0"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26"/>
            <p:cNvSpPr/>
            <p:nvPr/>
          </p:nvSpPr>
          <p:spPr>
            <a:xfrm>
              <a:off x="7126942" y="3511634"/>
              <a:ext cx="689124" cy="75656"/>
            </a:xfrm>
            <a:custGeom>
              <a:avLst/>
              <a:gdLst/>
              <a:ahLst/>
              <a:cxnLst/>
              <a:rect l="l" t="t" r="r" b="b"/>
              <a:pathLst>
                <a:path w="10903" h="1197" extrusionOk="0">
                  <a:moveTo>
                    <a:pt x="10902" y="1"/>
                  </a:moveTo>
                  <a:lnTo>
                    <a:pt x="1" y="679"/>
                  </a:lnTo>
                  <a:lnTo>
                    <a:pt x="1" y="1196"/>
                  </a:lnTo>
                  <a:lnTo>
                    <a:pt x="10902" y="518"/>
                  </a:lnTo>
                  <a:lnTo>
                    <a:pt x="10902"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26"/>
            <p:cNvSpPr/>
            <p:nvPr/>
          </p:nvSpPr>
          <p:spPr>
            <a:xfrm>
              <a:off x="7126942" y="3624456"/>
              <a:ext cx="689124" cy="75593"/>
            </a:xfrm>
            <a:custGeom>
              <a:avLst/>
              <a:gdLst/>
              <a:ahLst/>
              <a:cxnLst/>
              <a:rect l="l" t="t" r="r" b="b"/>
              <a:pathLst>
                <a:path w="10903" h="1196" extrusionOk="0">
                  <a:moveTo>
                    <a:pt x="10902" y="0"/>
                  </a:moveTo>
                  <a:lnTo>
                    <a:pt x="1" y="678"/>
                  </a:lnTo>
                  <a:lnTo>
                    <a:pt x="1" y="1195"/>
                  </a:lnTo>
                  <a:lnTo>
                    <a:pt x="10902" y="517"/>
                  </a:lnTo>
                  <a:lnTo>
                    <a:pt x="10902"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26"/>
            <p:cNvSpPr/>
            <p:nvPr/>
          </p:nvSpPr>
          <p:spPr>
            <a:xfrm>
              <a:off x="6567067" y="2253147"/>
              <a:ext cx="2108329" cy="420124"/>
            </a:xfrm>
            <a:custGeom>
              <a:avLst/>
              <a:gdLst/>
              <a:ahLst/>
              <a:cxnLst/>
              <a:rect l="l" t="t" r="r" b="b"/>
              <a:pathLst>
                <a:path w="33357" h="6647" extrusionOk="0">
                  <a:moveTo>
                    <a:pt x="19011" y="0"/>
                  </a:moveTo>
                  <a:cubicBezTo>
                    <a:pt x="19011" y="0"/>
                    <a:pt x="9927" y="2567"/>
                    <a:pt x="3949" y="2567"/>
                  </a:cubicBezTo>
                  <a:cubicBezTo>
                    <a:pt x="2320" y="2567"/>
                    <a:pt x="921" y="2377"/>
                    <a:pt x="0" y="1891"/>
                  </a:cubicBezTo>
                  <a:lnTo>
                    <a:pt x="0" y="1891"/>
                  </a:lnTo>
                  <a:cubicBezTo>
                    <a:pt x="0" y="1892"/>
                    <a:pt x="3079" y="6646"/>
                    <a:pt x="11447" y="6646"/>
                  </a:cubicBezTo>
                  <a:cubicBezTo>
                    <a:pt x="11470" y="6646"/>
                    <a:pt x="11494" y="6646"/>
                    <a:pt x="11517" y="6646"/>
                  </a:cubicBezTo>
                  <a:lnTo>
                    <a:pt x="23721" y="6646"/>
                  </a:lnTo>
                  <a:cubicBezTo>
                    <a:pt x="23721" y="6646"/>
                    <a:pt x="31019" y="6254"/>
                    <a:pt x="33356" y="2293"/>
                  </a:cubicBezTo>
                  <a:lnTo>
                    <a:pt x="19011"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26"/>
            <p:cNvSpPr/>
            <p:nvPr/>
          </p:nvSpPr>
          <p:spPr>
            <a:xfrm>
              <a:off x="7590998" y="1856153"/>
              <a:ext cx="135954" cy="80713"/>
            </a:xfrm>
            <a:custGeom>
              <a:avLst/>
              <a:gdLst/>
              <a:ahLst/>
              <a:cxnLst/>
              <a:rect l="l" t="t" r="r" b="b"/>
              <a:pathLst>
                <a:path w="2151" h="1277" extrusionOk="0">
                  <a:moveTo>
                    <a:pt x="1" y="1"/>
                  </a:moveTo>
                  <a:lnTo>
                    <a:pt x="1" y="1277"/>
                  </a:lnTo>
                  <a:lnTo>
                    <a:pt x="2151" y="1277"/>
                  </a:lnTo>
                  <a:lnTo>
                    <a:pt x="2151"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26"/>
            <p:cNvSpPr/>
            <p:nvPr/>
          </p:nvSpPr>
          <p:spPr>
            <a:xfrm>
              <a:off x="7511548" y="1936234"/>
              <a:ext cx="294915" cy="117941"/>
            </a:xfrm>
            <a:custGeom>
              <a:avLst/>
              <a:gdLst/>
              <a:ahLst/>
              <a:cxnLst/>
              <a:rect l="l" t="t" r="r" b="b"/>
              <a:pathLst>
                <a:path w="4666" h="1866" extrusionOk="0">
                  <a:moveTo>
                    <a:pt x="0" y="1"/>
                  </a:moveTo>
                  <a:lnTo>
                    <a:pt x="0" y="1865"/>
                  </a:lnTo>
                  <a:lnTo>
                    <a:pt x="4666" y="1865"/>
                  </a:lnTo>
                  <a:lnTo>
                    <a:pt x="4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26"/>
            <p:cNvSpPr/>
            <p:nvPr/>
          </p:nvSpPr>
          <p:spPr>
            <a:xfrm>
              <a:off x="7714501" y="2052975"/>
              <a:ext cx="960906" cy="429857"/>
            </a:xfrm>
            <a:custGeom>
              <a:avLst/>
              <a:gdLst/>
              <a:ahLst/>
              <a:cxnLst/>
              <a:rect l="l" t="t" r="r" b="b"/>
              <a:pathLst>
                <a:path w="15203" h="6801" extrusionOk="0">
                  <a:moveTo>
                    <a:pt x="1" y="0"/>
                  </a:moveTo>
                  <a:lnTo>
                    <a:pt x="2267" y="4702"/>
                  </a:lnTo>
                  <a:cubicBezTo>
                    <a:pt x="2267" y="4702"/>
                    <a:pt x="7187" y="6800"/>
                    <a:pt x="11176" y="6800"/>
                  </a:cubicBezTo>
                  <a:cubicBezTo>
                    <a:pt x="12807" y="6800"/>
                    <a:pt x="14283" y="6449"/>
                    <a:pt x="15202" y="5460"/>
                  </a:cubicBezTo>
                  <a:cubicBezTo>
                    <a:pt x="15202" y="5460"/>
                    <a:pt x="8556" y="3765"/>
                    <a:pt x="1482"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26"/>
            <p:cNvSpPr/>
            <p:nvPr/>
          </p:nvSpPr>
          <p:spPr>
            <a:xfrm>
              <a:off x="6567067" y="2052975"/>
              <a:ext cx="1290709" cy="428909"/>
            </a:xfrm>
            <a:custGeom>
              <a:avLst/>
              <a:gdLst/>
              <a:ahLst/>
              <a:cxnLst/>
              <a:rect l="l" t="t" r="r" b="b"/>
              <a:pathLst>
                <a:path w="20421" h="6786" extrusionOk="0">
                  <a:moveTo>
                    <a:pt x="14925" y="0"/>
                  </a:moveTo>
                  <a:cubicBezTo>
                    <a:pt x="14421" y="320"/>
                    <a:pt x="6817" y="5113"/>
                    <a:pt x="1029" y="5113"/>
                  </a:cubicBezTo>
                  <a:cubicBezTo>
                    <a:pt x="679" y="5113"/>
                    <a:pt x="335" y="5096"/>
                    <a:pt x="0" y="5058"/>
                  </a:cubicBezTo>
                  <a:lnTo>
                    <a:pt x="0" y="5058"/>
                  </a:lnTo>
                  <a:cubicBezTo>
                    <a:pt x="2284" y="6287"/>
                    <a:pt x="5817" y="6785"/>
                    <a:pt x="9344" y="6785"/>
                  </a:cubicBezTo>
                  <a:cubicBezTo>
                    <a:pt x="14015" y="6785"/>
                    <a:pt x="18677" y="5911"/>
                    <a:pt x="20421" y="4702"/>
                  </a:cubicBezTo>
                  <a:lnTo>
                    <a:pt x="1815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26"/>
            <p:cNvSpPr/>
            <p:nvPr/>
          </p:nvSpPr>
          <p:spPr>
            <a:xfrm>
              <a:off x="7628226" y="1018868"/>
              <a:ext cx="59855" cy="841322"/>
            </a:xfrm>
            <a:custGeom>
              <a:avLst/>
              <a:gdLst/>
              <a:ahLst/>
              <a:cxnLst/>
              <a:rect l="l" t="t" r="r" b="b"/>
              <a:pathLst>
                <a:path w="947" h="13311" extrusionOk="0">
                  <a:moveTo>
                    <a:pt x="233" y="0"/>
                  </a:moveTo>
                  <a:lnTo>
                    <a:pt x="1" y="13310"/>
                  </a:lnTo>
                  <a:lnTo>
                    <a:pt x="946" y="13310"/>
                  </a:lnTo>
                  <a:lnTo>
                    <a:pt x="76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26"/>
            <p:cNvSpPr/>
            <p:nvPr/>
          </p:nvSpPr>
          <p:spPr>
            <a:xfrm>
              <a:off x="7577472" y="1766527"/>
              <a:ext cx="161362" cy="36722"/>
            </a:xfrm>
            <a:custGeom>
              <a:avLst/>
              <a:gdLst/>
              <a:ahLst/>
              <a:cxnLst/>
              <a:rect l="l" t="t" r="r" b="b"/>
              <a:pathLst>
                <a:path w="2553" h="581" extrusionOk="0">
                  <a:moveTo>
                    <a:pt x="1" y="0"/>
                  </a:moveTo>
                  <a:lnTo>
                    <a:pt x="1" y="580"/>
                  </a:lnTo>
                  <a:lnTo>
                    <a:pt x="2552" y="580"/>
                  </a:lnTo>
                  <a:lnTo>
                    <a:pt x="2552"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26"/>
            <p:cNvSpPr/>
            <p:nvPr/>
          </p:nvSpPr>
          <p:spPr>
            <a:xfrm>
              <a:off x="7577472" y="1691502"/>
              <a:ext cx="161362" cy="36153"/>
            </a:xfrm>
            <a:custGeom>
              <a:avLst/>
              <a:gdLst/>
              <a:ahLst/>
              <a:cxnLst/>
              <a:rect l="l" t="t" r="r" b="b"/>
              <a:pathLst>
                <a:path w="2553" h="572" extrusionOk="0">
                  <a:moveTo>
                    <a:pt x="1" y="1"/>
                  </a:moveTo>
                  <a:lnTo>
                    <a:pt x="1" y="572"/>
                  </a:lnTo>
                  <a:lnTo>
                    <a:pt x="2552" y="572"/>
                  </a:lnTo>
                  <a:lnTo>
                    <a:pt x="2552"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26"/>
            <p:cNvSpPr/>
            <p:nvPr/>
          </p:nvSpPr>
          <p:spPr>
            <a:xfrm>
              <a:off x="7577472" y="1615971"/>
              <a:ext cx="161362" cy="36153"/>
            </a:xfrm>
            <a:custGeom>
              <a:avLst/>
              <a:gdLst/>
              <a:ahLst/>
              <a:cxnLst/>
              <a:rect l="l" t="t" r="r" b="b"/>
              <a:pathLst>
                <a:path w="2553" h="572" extrusionOk="0">
                  <a:moveTo>
                    <a:pt x="1" y="0"/>
                  </a:moveTo>
                  <a:lnTo>
                    <a:pt x="1" y="571"/>
                  </a:lnTo>
                  <a:lnTo>
                    <a:pt x="2552" y="571"/>
                  </a:lnTo>
                  <a:lnTo>
                    <a:pt x="2552"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26"/>
            <p:cNvSpPr/>
            <p:nvPr/>
          </p:nvSpPr>
          <p:spPr>
            <a:xfrm>
              <a:off x="7577472" y="1540441"/>
              <a:ext cx="161362" cy="36153"/>
            </a:xfrm>
            <a:custGeom>
              <a:avLst/>
              <a:gdLst/>
              <a:ahLst/>
              <a:cxnLst/>
              <a:rect l="l" t="t" r="r" b="b"/>
              <a:pathLst>
                <a:path w="2553" h="572" extrusionOk="0">
                  <a:moveTo>
                    <a:pt x="1" y="0"/>
                  </a:moveTo>
                  <a:lnTo>
                    <a:pt x="1" y="571"/>
                  </a:lnTo>
                  <a:lnTo>
                    <a:pt x="2552" y="571"/>
                  </a:lnTo>
                  <a:lnTo>
                    <a:pt x="2552"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26"/>
            <p:cNvSpPr/>
            <p:nvPr/>
          </p:nvSpPr>
          <p:spPr>
            <a:xfrm>
              <a:off x="7577472" y="1464847"/>
              <a:ext cx="161362" cy="36153"/>
            </a:xfrm>
            <a:custGeom>
              <a:avLst/>
              <a:gdLst/>
              <a:ahLst/>
              <a:cxnLst/>
              <a:rect l="l" t="t" r="r" b="b"/>
              <a:pathLst>
                <a:path w="2553" h="572" extrusionOk="0">
                  <a:moveTo>
                    <a:pt x="1" y="1"/>
                  </a:moveTo>
                  <a:lnTo>
                    <a:pt x="1" y="572"/>
                  </a:lnTo>
                  <a:lnTo>
                    <a:pt x="2552" y="572"/>
                  </a:lnTo>
                  <a:lnTo>
                    <a:pt x="2552"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26"/>
            <p:cNvSpPr/>
            <p:nvPr/>
          </p:nvSpPr>
          <p:spPr>
            <a:xfrm>
              <a:off x="7577472" y="1389316"/>
              <a:ext cx="161362" cy="36722"/>
            </a:xfrm>
            <a:custGeom>
              <a:avLst/>
              <a:gdLst/>
              <a:ahLst/>
              <a:cxnLst/>
              <a:rect l="l" t="t" r="r" b="b"/>
              <a:pathLst>
                <a:path w="2553" h="581" extrusionOk="0">
                  <a:moveTo>
                    <a:pt x="1" y="0"/>
                  </a:moveTo>
                  <a:lnTo>
                    <a:pt x="1" y="580"/>
                  </a:lnTo>
                  <a:lnTo>
                    <a:pt x="2552" y="580"/>
                  </a:lnTo>
                  <a:lnTo>
                    <a:pt x="2552"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26"/>
            <p:cNvSpPr/>
            <p:nvPr/>
          </p:nvSpPr>
          <p:spPr>
            <a:xfrm>
              <a:off x="7577472" y="1313722"/>
              <a:ext cx="161362" cy="36722"/>
            </a:xfrm>
            <a:custGeom>
              <a:avLst/>
              <a:gdLst/>
              <a:ahLst/>
              <a:cxnLst/>
              <a:rect l="l" t="t" r="r" b="b"/>
              <a:pathLst>
                <a:path w="2553" h="581" extrusionOk="0">
                  <a:moveTo>
                    <a:pt x="1" y="1"/>
                  </a:moveTo>
                  <a:lnTo>
                    <a:pt x="1" y="581"/>
                  </a:lnTo>
                  <a:lnTo>
                    <a:pt x="2552" y="581"/>
                  </a:lnTo>
                  <a:lnTo>
                    <a:pt x="2552"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26"/>
            <p:cNvSpPr/>
            <p:nvPr/>
          </p:nvSpPr>
          <p:spPr>
            <a:xfrm>
              <a:off x="7623169" y="931256"/>
              <a:ext cx="69968" cy="91963"/>
            </a:xfrm>
            <a:custGeom>
              <a:avLst/>
              <a:gdLst/>
              <a:ahLst/>
              <a:cxnLst/>
              <a:rect l="l" t="t" r="r" b="b"/>
              <a:pathLst>
                <a:path w="1107" h="1455" extrusionOk="0">
                  <a:moveTo>
                    <a:pt x="554" y="1"/>
                  </a:moveTo>
                  <a:cubicBezTo>
                    <a:pt x="250" y="1"/>
                    <a:pt x="0" y="251"/>
                    <a:pt x="0" y="554"/>
                  </a:cubicBezTo>
                  <a:lnTo>
                    <a:pt x="0" y="902"/>
                  </a:lnTo>
                  <a:cubicBezTo>
                    <a:pt x="0" y="1205"/>
                    <a:pt x="250" y="1455"/>
                    <a:pt x="554" y="1455"/>
                  </a:cubicBezTo>
                  <a:cubicBezTo>
                    <a:pt x="857" y="1455"/>
                    <a:pt x="1107" y="1205"/>
                    <a:pt x="1107" y="902"/>
                  </a:cubicBezTo>
                  <a:lnTo>
                    <a:pt x="1107" y="554"/>
                  </a:lnTo>
                  <a:cubicBezTo>
                    <a:pt x="1107" y="251"/>
                    <a:pt x="857" y="1"/>
                    <a:pt x="554"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26"/>
            <p:cNvSpPr/>
            <p:nvPr/>
          </p:nvSpPr>
          <p:spPr>
            <a:xfrm>
              <a:off x="7619187" y="1104006"/>
              <a:ext cx="77932" cy="160730"/>
            </a:xfrm>
            <a:custGeom>
              <a:avLst/>
              <a:gdLst/>
              <a:ahLst/>
              <a:cxnLst/>
              <a:rect l="l" t="t" r="r" b="b"/>
              <a:pathLst>
                <a:path w="1233" h="2543" extrusionOk="0">
                  <a:moveTo>
                    <a:pt x="617" y="0"/>
                  </a:moveTo>
                  <a:cubicBezTo>
                    <a:pt x="278" y="0"/>
                    <a:pt x="1" y="277"/>
                    <a:pt x="1" y="616"/>
                  </a:cubicBezTo>
                  <a:lnTo>
                    <a:pt x="1" y="1918"/>
                  </a:lnTo>
                  <a:cubicBezTo>
                    <a:pt x="1" y="2266"/>
                    <a:pt x="278" y="2543"/>
                    <a:pt x="617" y="2543"/>
                  </a:cubicBezTo>
                  <a:cubicBezTo>
                    <a:pt x="956" y="2543"/>
                    <a:pt x="1232" y="2266"/>
                    <a:pt x="1232" y="1918"/>
                  </a:cubicBezTo>
                  <a:lnTo>
                    <a:pt x="1232" y="616"/>
                  </a:lnTo>
                  <a:cubicBezTo>
                    <a:pt x="1232" y="277"/>
                    <a:pt x="956" y="0"/>
                    <a:pt x="617"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26"/>
            <p:cNvSpPr/>
            <p:nvPr/>
          </p:nvSpPr>
          <p:spPr>
            <a:xfrm>
              <a:off x="7278636" y="2502367"/>
              <a:ext cx="596655" cy="423474"/>
            </a:xfrm>
            <a:custGeom>
              <a:avLst/>
              <a:gdLst/>
              <a:ahLst/>
              <a:cxnLst/>
              <a:rect l="l" t="t" r="r" b="b"/>
              <a:pathLst>
                <a:path w="9440" h="6700" extrusionOk="0">
                  <a:moveTo>
                    <a:pt x="9439" y="0"/>
                  </a:moveTo>
                  <a:lnTo>
                    <a:pt x="1" y="652"/>
                  </a:lnTo>
                  <a:lnTo>
                    <a:pt x="1" y="6700"/>
                  </a:lnTo>
                  <a:lnTo>
                    <a:pt x="9439" y="6700"/>
                  </a:lnTo>
                  <a:lnTo>
                    <a:pt x="9439" y="0"/>
                  </a:lnTo>
                  <a:close/>
                </a:path>
              </a:pathLst>
            </a:custGeom>
            <a:solidFill>
              <a:srgbClr val="FF696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26"/>
            <p:cNvSpPr/>
            <p:nvPr/>
          </p:nvSpPr>
          <p:spPr>
            <a:xfrm>
              <a:off x="7278636" y="2502367"/>
              <a:ext cx="596655" cy="423474"/>
            </a:xfrm>
            <a:custGeom>
              <a:avLst/>
              <a:gdLst/>
              <a:ahLst/>
              <a:cxnLst/>
              <a:rect l="l" t="t" r="r" b="b"/>
              <a:pathLst>
                <a:path w="9440" h="6700" extrusionOk="0">
                  <a:moveTo>
                    <a:pt x="9439" y="0"/>
                  </a:moveTo>
                  <a:lnTo>
                    <a:pt x="1" y="652"/>
                  </a:lnTo>
                  <a:lnTo>
                    <a:pt x="1" y="6700"/>
                  </a:lnTo>
                  <a:lnTo>
                    <a:pt x="9439" y="6700"/>
                  </a:lnTo>
                  <a:lnTo>
                    <a:pt x="9439"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26"/>
            <p:cNvSpPr/>
            <p:nvPr/>
          </p:nvSpPr>
          <p:spPr>
            <a:xfrm>
              <a:off x="7278636" y="2541238"/>
              <a:ext cx="36722" cy="384602"/>
            </a:xfrm>
            <a:custGeom>
              <a:avLst/>
              <a:gdLst/>
              <a:ahLst/>
              <a:cxnLst/>
              <a:rect l="l" t="t" r="r" b="b"/>
              <a:pathLst>
                <a:path w="581" h="6085" extrusionOk="0">
                  <a:moveTo>
                    <a:pt x="581" y="1"/>
                  </a:moveTo>
                  <a:lnTo>
                    <a:pt x="1" y="37"/>
                  </a:lnTo>
                  <a:lnTo>
                    <a:pt x="1" y="6085"/>
                  </a:lnTo>
                  <a:lnTo>
                    <a:pt x="581" y="6085"/>
                  </a:lnTo>
                  <a:lnTo>
                    <a:pt x="581"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26"/>
            <p:cNvSpPr/>
            <p:nvPr/>
          </p:nvSpPr>
          <p:spPr>
            <a:xfrm>
              <a:off x="7841355" y="2502367"/>
              <a:ext cx="33941" cy="423474"/>
            </a:xfrm>
            <a:custGeom>
              <a:avLst/>
              <a:gdLst/>
              <a:ahLst/>
              <a:cxnLst/>
              <a:rect l="l" t="t" r="r" b="b"/>
              <a:pathLst>
                <a:path w="537" h="6700" extrusionOk="0">
                  <a:moveTo>
                    <a:pt x="536" y="0"/>
                  </a:moveTo>
                  <a:lnTo>
                    <a:pt x="1" y="36"/>
                  </a:lnTo>
                  <a:lnTo>
                    <a:pt x="1" y="6700"/>
                  </a:lnTo>
                  <a:lnTo>
                    <a:pt x="536" y="6700"/>
                  </a:lnTo>
                  <a:lnTo>
                    <a:pt x="536"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26"/>
            <p:cNvSpPr/>
            <p:nvPr/>
          </p:nvSpPr>
          <p:spPr>
            <a:xfrm>
              <a:off x="7278636" y="2502367"/>
              <a:ext cx="596655" cy="73381"/>
            </a:xfrm>
            <a:custGeom>
              <a:avLst/>
              <a:gdLst/>
              <a:ahLst/>
              <a:cxnLst/>
              <a:rect l="l" t="t" r="r" b="b"/>
              <a:pathLst>
                <a:path w="9440" h="1161" extrusionOk="0">
                  <a:moveTo>
                    <a:pt x="9439" y="0"/>
                  </a:moveTo>
                  <a:lnTo>
                    <a:pt x="1" y="652"/>
                  </a:lnTo>
                  <a:lnTo>
                    <a:pt x="1" y="1160"/>
                  </a:lnTo>
                  <a:lnTo>
                    <a:pt x="9439" y="509"/>
                  </a:lnTo>
                  <a:lnTo>
                    <a:pt x="9439"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26"/>
            <p:cNvSpPr/>
            <p:nvPr/>
          </p:nvSpPr>
          <p:spPr>
            <a:xfrm>
              <a:off x="7278636" y="2613419"/>
              <a:ext cx="596655" cy="63205"/>
            </a:xfrm>
            <a:custGeom>
              <a:avLst/>
              <a:gdLst/>
              <a:ahLst/>
              <a:cxnLst/>
              <a:rect l="l" t="t" r="r" b="b"/>
              <a:pathLst>
                <a:path w="9440" h="1000" extrusionOk="0">
                  <a:moveTo>
                    <a:pt x="9439" y="1"/>
                  </a:moveTo>
                  <a:lnTo>
                    <a:pt x="1" y="652"/>
                  </a:lnTo>
                  <a:lnTo>
                    <a:pt x="1" y="1000"/>
                  </a:lnTo>
                  <a:lnTo>
                    <a:pt x="9439" y="349"/>
                  </a:lnTo>
                  <a:lnTo>
                    <a:pt x="9439" y="1"/>
                  </a:lnTo>
                  <a:close/>
                </a:path>
              </a:pathLst>
            </a:custGeom>
            <a:solidFill>
              <a:srgbClr val="FF696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26"/>
            <p:cNvSpPr/>
            <p:nvPr/>
          </p:nvSpPr>
          <p:spPr>
            <a:xfrm>
              <a:off x="7278636" y="2613419"/>
              <a:ext cx="596655" cy="63205"/>
            </a:xfrm>
            <a:custGeom>
              <a:avLst/>
              <a:gdLst/>
              <a:ahLst/>
              <a:cxnLst/>
              <a:rect l="l" t="t" r="r" b="b"/>
              <a:pathLst>
                <a:path w="9440" h="1000" extrusionOk="0">
                  <a:moveTo>
                    <a:pt x="9439" y="1"/>
                  </a:moveTo>
                  <a:lnTo>
                    <a:pt x="1" y="652"/>
                  </a:lnTo>
                  <a:lnTo>
                    <a:pt x="1" y="1000"/>
                  </a:lnTo>
                  <a:lnTo>
                    <a:pt x="9439" y="349"/>
                  </a:lnTo>
                  <a:lnTo>
                    <a:pt x="9439"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26"/>
            <p:cNvSpPr/>
            <p:nvPr/>
          </p:nvSpPr>
          <p:spPr>
            <a:xfrm>
              <a:off x="7483864" y="2678268"/>
              <a:ext cx="186139" cy="247574"/>
            </a:xfrm>
            <a:custGeom>
              <a:avLst/>
              <a:gdLst/>
              <a:ahLst/>
              <a:cxnLst/>
              <a:rect l="l" t="t" r="r" b="b"/>
              <a:pathLst>
                <a:path w="2945" h="3917" extrusionOk="0">
                  <a:moveTo>
                    <a:pt x="2945" y="1"/>
                  </a:moveTo>
                  <a:lnTo>
                    <a:pt x="1" y="206"/>
                  </a:lnTo>
                  <a:lnTo>
                    <a:pt x="1" y="3917"/>
                  </a:lnTo>
                  <a:lnTo>
                    <a:pt x="2945" y="3917"/>
                  </a:lnTo>
                  <a:lnTo>
                    <a:pt x="2945"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26"/>
            <p:cNvSpPr/>
            <p:nvPr/>
          </p:nvSpPr>
          <p:spPr>
            <a:xfrm>
              <a:off x="7875233" y="2502367"/>
              <a:ext cx="232342" cy="423474"/>
            </a:xfrm>
            <a:custGeom>
              <a:avLst/>
              <a:gdLst/>
              <a:ahLst/>
              <a:cxnLst/>
              <a:rect l="l" t="t" r="r" b="b"/>
              <a:pathLst>
                <a:path w="3676" h="6700" extrusionOk="0">
                  <a:moveTo>
                    <a:pt x="0" y="0"/>
                  </a:moveTo>
                  <a:lnTo>
                    <a:pt x="0" y="6700"/>
                  </a:lnTo>
                  <a:lnTo>
                    <a:pt x="3676" y="6700"/>
                  </a:lnTo>
                  <a:lnTo>
                    <a:pt x="3676" y="652"/>
                  </a:lnTo>
                  <a:lnTo>
                    <a:pt x="0"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26"/>
            <p:cNvSpPr/>
            <p:nvPr/>
          </p:nvSpPr>
          <p:spPr>
            <a:xfrm>
              <a:off x="8076480" y="2537888"/>
              <a:ext cx="31097" cy="387952"/>
            </a:xfrm>
            <a:custGeom>
              <a:avLst/>
              <a:gdLst/>
              <a:ahLst/>
              <a:cxnLst/>
              <a:rect l="l" t="t" r="r" b="b"/>
              <a:pathLst>
                <a:path w="492" h="6138" extrusionOk="0">
                  <a:moveTo>
                    <a:pt x="1" y="0"/>
                  </a:moveTo>
                  <a:lnTo>
                    <a:pt x="1" y="6138"/>
                  </a:lnTo>
                  <a:lnTo>
                    <a:pt x="492" y="6138"/>
                  </a:lnTo>
                  <a:lnTo>
                    <a:pt x="492" y="90"/>
                  </a:lnTo>
                  <a:lnTo>
                    <a:pt x="1"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26"/>
            <p:cNvSpPr/>
            <p:nvPr/>
          </p:nvSpPr>
          <p:spPr>
            <a:xfrm>
              <a:off x="7875233" y="2502367"/>
              <a:ext cx="32740" cy="423474"/>
            </a:xfrm>
            <a:custGeom>
              <a:avLst/>
              <a:gdLst/>
              <a:ahLst/>
              <a:cxnLst/>
              <a:rect l="l" t="t" r="r" b="b"/>
              <a:pathLst>
                <a:path w="518" h="6700" extrusionOk="0">
                  <a:moveTo>
                    <a:pt x="0" y="0"/>
                  </a:moveTo>
                  <a:lnTo>
                    <a:pt x="0" y="6700"/>
                  </a:lnTo>
                  <a:lnTo>
                    <a:pt x="518" y="6700"/>
                  </a:lnTo>
                  <a:lnTo>
                    <a:pt x="518" y="90"/>
                  </a:lnTo>
                  <a:lnTo>
                    <a:pt x="0"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26"/>
            <p:cNvSpPr/>
            <p:nvPr/>
          </p:nvSpPr>
          <p:spPr>
            <a:xfrm>
              <a:off x="7875233" y="2502367"/>
              <a:ext cx="232342" cy="76731"/>
            </a:xfrm>
            <a:custGeom>
              <a:avLst/>
              <a:gdLst/>
              <a:ahLst/>
              <a:cxnLst/>
              <a:rect l="l" t="t" r="r" b="b"/>
              <a:pathLst>
                <a:path w="3676" h="1214" extrusionOk="0">
                  <a:moveTo>
                    <a:pt x="0" y="0"/>
                  </a:moveTo>
                  <a:lnTo>
                    <a:pt x="0" y="553"/>
                  </a:lnTo>
                  <a:lnTo>
                    <a:pt x="3676" y="1214"/>
                  </a:lnTo>
                  <a:lnTo>
                    <a:pt x="3676" y="652"/>
                  </a:lnTo>
                  <a:lnTo>
                    <a:pt x="0"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26"/>
            <p:cNvSpPr/>
            <p:nvPr/>
          </p:nvSpPr>
          <p:spPr>
            <a:xfrm>
              <a:off x="7875233" y="2615125"/>
              <a:ext cx="232342" cy="54736"/>
            </a:xfrm>
            <a:custGeom>
              <a:avLst/>
              <a:gdLst/>
              <a:ahLst/>
              <a:cxnLst/>
              <a:rect l="l" t="t" r="r" b="b"/>
              <a:pathLst>
                <a:path w="3676" h="866" extrusionOk="0">
                  <a:moveTo>
                    <a:pt x="0" y="0"/>
                  </a:moveTo>
                  <a:lnTo>
                    <a:pt x="0" y="348"/>
                  </a:lnTo>
                  <a:lnTo>
                    <a:pt x="3676" y="866"/>
                  </a:lnTo>
                  <a:lnTo>
                    <a:pt x="3676" y="518"/>
                  </a:lnTo>
                  <a:lnTo>
                    <a:pt x="0"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26"/>
            <p:cNvSpPr/>
            <p:nvPr/>
          </p:nvSpPr>
          <p:spPr>
            <a:xfrm>
              <a:off x="7182816" y="2835586"/>
              <a:ext cx="22564" cy="116234"/>
            </a:xfrm>
            <a:custGeom>
              <a:avLst/>
              <a:gdLst/>
              <a:ahLst/>
              <a:cxnLst/>
              <a:rect l="l" t="t" r="r" b="b"/>
              <a:pathLst>
                <a:path w="357" h="1839" extrusionOk="0">
                  <a:moveTo>
                    <a:pt x="0" y="1"/>
                  </a:moveTo>
                  <a:lnTo>
                    <a:pt x="0" y="1838"/>
                  </a:lnTo>
                  <a:lnTo>
                    <a:pt x="357" y="1838"/>
                  </a:lnTo>
                  <a:lnTo>
                    <a:pt x="357"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26"/>
            <p:cNvSpPr/>
            <p:nvPr/>
          </p:nvSpPr>
          <p:spPr>
            <a:xfrm>
              <a:off x="7260622" y="2831668"/>
              <a:ext cx="22059" cy="115602"/>
            </a:xfrm>
            <a:custGeom>
              <a:avLst/>
              <a:gdLst/>
              <a:ahLst/>
              <a:cxnLst/>
              <a:rect l="l" t="t" r="r" b="b"/>
              <a:pathLst>
                <a:path w="349" h="1829" extrusionOk="0">
                  <a:moveTo>
                    <a:pt x="0" y="0"/>
                  </a:moveTo>
                  <a:lnTo>
                    <a:pt x="0" y="1829"/>
                  </a:lnTo>
                  <a:lnTo>
                    <a:pt x="348" y="1829"/>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26"/>
            <p:cNvSpPr/>
            <p:nvPr/>
          </p:nvSpPr>
          <p:spPr>
            <a:xfrm>
              <a:off x="7337859" y="2827686"/>
              <a:ext cx="22059" cy="115665"/>
            </a:xfrm>
            <a:custGeom>
              <a:avLst/>
              <a:gdLst/>
              <a:ahLst/>
              <a:cxnLst/>
              <a:rect l="l" t="t" r="r" b="b"/>
              <a:pathLst>
                <a:path w="349" h="1830" extrusionOk="0">
                  <a:moveTo>
                    <a:pt x="0" y="1"/>
                  </a:moveTo>
                  <a:lnTo>
                    <a:pt x="0" y="1830"/>
                  </a:lnTo>
                  <a:lnTo>
                    <a:pt x="348" y="1830"/>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26"/>
            <p:cNvSpPr/>
            <p:nvPr/>
          </p:nvSpPr>
          <p:spPr>
            <a:xfrm>
              <a:off x="7415665" y="2823198"/>
              <a:ext cx="22059" cy="116234"/>
            </a:xfrm>
            <a:custGeom>
              <a:avLst/>
              <a:gdLst/>
              <a:ahLst/>
              <a:cxnLst/>
              <a:rect l="l" t="t" r="r" b="b"/>
              <a:pathLst>
                <a:path w="349" h="1839" extrusionOk="0">
                  <a:moveTo>
                    <a:pt x="0" y="0"/>
                  </a:moveTo>
                  <a:lnTo>
                    <a:pt x="0" y="1838"/>
                  </a:lnTo>
                  <a:lnTo>
                    <a:pt x="348" y="1838"/>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26"/>
            <p:cNvSpPr/>
            <p:nvPr/>
          </p:nvSpPr>
          <p:spPr>
            <a:xfrm>
              <a:off x="7492903" y="2819216"/>
              <a:ext cx="22059" cy="116234"/>
            </a:xfrm>
            <a:custGeom>
              <a:avLst/>
              <a:gdLst/>
              <a:ahLst/>
              <a:cxnLst/>
              <a:rect l="l" t="t" r="r" b="b"/>
              <a:pathLst>
                <a:path w="349" h="1839" extrusionOk="0">
                  <a:moveTo>
                    <a:pt x="1" y="1"/>
                  </a:moveTo>
                  <a:lnTo>
                    <a:pt x="1" y="1839"/>
                  </a:lnTo>
                  <a:lnTo>
                    <a:pt x="349" y="1839"/>
                  </a:lnTo>
                  <a:lnTo>
                    <a:pt x="34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26"/>
            <p:cNvSpPr/>
            <p:nvPr/>
          </p:nvSpPr>
          <p:spPr>
            <a:xfrm>
              <a:off x="7570140" y="2815297"/>
              <a:ext cx="22627" cy="115665"/>
            </a:xfrm>
            <a:custGeom>
              <a:avLst/>
              <a:gdLst/>
              <a:ahLst/>
              <a:cxnLst/>
              <a:rect l="l" t="t" r="r" b="b"/>
              <a:pathLst>
                <a:path w="358" h="1830" extrusionOk="0">
                  <a:moveTo>
                    <a:pt x="1" y="0"/>
                  </a:moveTo>
                  <a:lnTo>
                    <a:pt x="1" y="1829"/>
                  </a:lnTo>
                  <a:lnTo>
                    <a:pt x="358" y="1829"/>
                  </a:lnTo>
                  <a:lnTo>
                    <a:pt x="35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26"/>
            <p:cNvSpPr/>
            <p:nvPr/>
          </p:nvSpPr>
          <p:spPr>
            <a:xfrm>
              <a:off x="7647946" y="2810810"/>
              <a:ext cx="22059" cy="116171"/>
            </a:xfrm>
            <a:custGeom>
              <a:avLst/>
              <a:gdLst/>
              <a:ahLst/>
              <a:cxnLst/>
              <a:rect l="l" t="t" r="r" b="b"/>
              <a:pathLst>
                <a:path w="349" h="1838" extrusionOk="0">
                  <a:moveTo>
                    <a:pt x="1" y="0"/>
                  </a:moveTo>
                  <a:lnTo>
                    <a:pt x="1" y="1838"/>
                  </a:lnTo>
                  <a:lnTo>
                    <a:pt x="349" y="1838"/>
                  </a:lnTo>
                  <a:lnTo>
                    <a:pt x="349"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6"/>
            <p:cNvSpPr/>
            <p:nvPr/>
          </p:nvSpPr>
          <p:spPr>
            <a:xfrm>
              <a:off x="7725246" y="2806828"/>
              <a:ext cx="22564" cy="116234"/>
            </a:xfrm>
            <a:custGeom>
              <a:avLst/>
              <a:gdLst/>
              <a:ahLst/>
              <a:cxnLst/>
              <a:rect l="l" t="t" r="r" b="b"/>
              <a:pathLst>
                <a:path w="357" h="1839" extrusionOk="0">
                  <a:moveTo>
                    <a:pt x="0" y="1"/>
                  </a:moveTo>
                  <a:lnTo>
                    <a:pt x="0" y="1838"/>
                  </a:lnTo>
                  <a:lnTo>
                    <a:pt x="357" y="1838"/>
                  </a:lnTo>
                  <a:lnTo>
                    <a:pt x="357"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6"/>
            <p:cNvSpPr/>
            <p:nvPr/>
          </p:nvSpPr>
          <p:spPr>
            <a:xfrm>
              <a:off x="7803052" y="2802909"/>
              <a:ext cx="22059" cy="115602"/>
            </a:xfrm>
            <a:custGeom>
              <a:avLst/>
              <a:gdLst/>
              <a:ahLst/>
              <a:cxnLst/>
              <a:rect l="l" t="t" r="r" b="b"/>
              <a:pathLst>
                <a:path w="349" h="1829" extrusionOk="0">
                  <a:moveTo>
                    <a:pt x="0" y="0"/>
                  </a:moveTo>
                  <a:lnTo>
                    <a:pt x="0" y="1829"/>
                  </a:lnTo>
                  <a:lnTo>
                    <a:pt x="348" y="1829"/>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6"/>
            <p:cNvSpPr/>
            <p:nvPr/>
          </p:nvSpPr>
          <p:spPr>
            <a:xfrm>
              <a:off x="7878583" y="2809103"/>
              <a:ext cx="22627" cy="115665"/>
            </a:xfrm>
            <a:custGeom>
              <a:avLst/>
              <a:gdLst/>
              <a:ahLst/>
              <a:cxnLst/>
              <a:rect l="l" t="t" r="r" b="b"/>
              <a:pathLst>
                <a:path w="358" h="1830" extrusionOk="0">
                  <a:moveTo>
                    <a:pt x="1" y="0"/>
                  </a:moveTo>
                  <a:lnTo>
                    <a:pt x="1" y="1829"/>
                  </a:lnTo>
                  <a:lnTo>
                    <a:pt x="358" y="1829"/>
                  </a:lnTo>
                  <a:lnTo>
                    <a:pt x="358" y="0"/>
                  </a:lnTo>
                  <a:close/>
                </a:path>
              </a:pathLst>
            </a:custGeom>
            <a:solidFill>
              <a:srgbClr val="D84A4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26"/>
            <p:cNvSpPr/>
            <p:nvPr/>
          </p:nvSpPr>
          <p:spPr>
            <a:xfrm>
              <a:off x="7954746" y="2815297"/>
              <a:ext cx="21995" cy="115665"/>
            </a:xfrm>
            <a:custGeom>
              <a:avLst/>
              <a:gdLst/>
              <a:ahLst/>
              <a:cxnLst/>
              <a:rect l="l" t="t" r="r" b="b"/>
              <a:pathLst>
                <a:path w="348" h="1830" extrusionOk="0">
                  <a:moveTo>
                    <a:pt x="0" y="0"/>
                  </a:moveTo>
                  <a:lnTo>
                    <a:pt x="0" y="1829"/>
                  </a:lnTo>
                  <a:lnTo>
                    <a:pt x="348" y="1829"/>
                  </a:lnTo>
                  <a:lnTo>
                    <a:pt x="348"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26"/>
            <p:cNvSpPr/>
            <p:nvPr/>
          </p:nvSpPr>
          <p:spPr>
            <a:xfrm>
              <a:off x="8030845" y="2821492"/>
              <a:ext cx="22059" cy="115665"/>
            </a:xfrm>
            <a:custGeom>
              <a:avLst/>
              <a:gdLst/>
              <a:ahLst/>
              <a:cxnLst/>
              <a:rect l="l" t="t" r="r" b="b"/>
              <a:pathLst>
                <a:path w="349" h="1830" extrusionOk="0">
                  <a:moveTo>
                    <a:pt x="0" y="1"/>
                  </a:moveTo>
                  <a:lnTo>
                    <a:pt x="0" y="1829"/>
                  </a:lnTo>
                  <a:lnTo>
                    <a:pt x="348" y="1829"/>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6"/>
            <p:cNvSpPr/>
            <p:nvPr/>
          </p:nvSpPr>
          <p:spPr>
            <a:xfrm>
              <a:off x="8106376" y="2827686"/>
              <a:ext cx="22059" cy="115665"/>
            </a:xfrm>
            <a:custGeom>
              <a:avLst/>
              <a:gdLst/>
              <a:ahLst/>
              <a:cxnLst/>
              <a:rect l="l" t="t" r="r" b="b"/>
              <a:pathLst>
                <a:path w="349" h="1830" extrusionOk="0">
                  <a:moveTo>
                    <a:pt x="1" y="1"/>
                  </a:moveTo>
                  <a:lnTo>
                    <a:pt x="1" y="1830"/>
                  </a:lnTo>
                  <a:lnTo>
                    <a:pt x="349" y="1830"/>
                  </a:lnTo>
                  <a:lnTo>
                    <a:pt x="34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6"/>
            <p:cNvSpPr/>
            <p:nvPr/>
          </p:nvSpPr>
          <p:spPr>
            <a:xfrm>
              <a:off x="8182539" y="2833880"/>
              <a:ext cx="22059" cy="115665"/>
            </a:xfrm>
            <a:custGeom>
              <a:avLst/>
              <a:gdLst/>
              <a:ahLst/>
              <a:cxnLst/>
              <a:rect l="l" t="t" r="r" b="b"/>
              <a:pathLst>
                <a:path w="349" h="1830" extrusionOk="0">
                  <a:moveTo>
                    <a:pt x="0" y="1"/>
                  </a:moveTo>
                  <a:lnTo>
                    <a:pt x="0" y="1830"/>
                  </a:lnTo>
                  <a:lnTo>
                    <a:pt x="348" y="1830"/>
                  </a:lnTo>
                  <a:lnTo>
                    <a:pt x="348"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6"/>
            <p:cNvSpPr/>
            <p:nvPr/>
          </p:nvSpPr>
          <p:spPr>
            <a:xfrm>
              <a:off x="7816010" y="2776932"/>
              <a:ext cx="402110" cy="80144"/>
            </a:xfrm>
            <a:custGeom>
              <a:avLst/>
              <a:gdLst/>
              <a:ahLst/>
              <a:cxnLst/>
              <a:rect l="l" t="t" r="r" b="b"/>
              <a:pathLst>
                <a:path w="6362" h="1268" extrusionOk="0">
                  <a:moveTo>
                    <a:pt x="0" y="1"/>
                  </a:moveTo>
                  <a:lnTo>
                    <a:pt x="0" y="527"/>
                  </a:lnTo>
                  <a:lnTo>
                    <a:pt x="6361" y="1268"/>
                  </a:lnTo>
                  <a:lnTo>
                    <a:pt x="6361" y="750"/>
                  </a:lnTo>
                  <a:lnTo>
                    <a:pt x="0"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6"/>
            <p:cNvSpPr/>
            <p:nvPr/>
          </p:nvSpPr>
          <p:spPr>
            <a:xfrm>
              <a:off x="7816010" y="2890259"/>
              <a:ext cx="402110" cy="80144"/>
            </a:xfrm>
            <a:custGeom>
              <a:avLst/>
              <a:gdLst/>
              <a:ahLst/>
              <a:cxnLst/>
              <a:rect l="l" t="t" r="r" b="b"/>
              <a:pathLst>
                <a:path w="6362" h="1268" extrusionOk="0">
                  <a:moveTo>
                    <a:pt x="0" y="1"/>
                  </a:moveTo>
                  <a:lnTo>
                    <a:pt x="0" y="518"/>
                  </a:lnTo>
                  <a:lnTo>
                    <a:pt x="6361" y="1268"/>
                  </a:lnTo>
                  <a:lnTo>
                    <a:pt x="6361" y="741"/>
                  </a:lnTo>
                  <a:lnTo>
                    <a:pt x="0"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6"/>
            <p:cNvSpPr/>
            <p:nvPr/>
          </p:nvSpPr>
          <p:spPr>
            <a:xfrm>
              <a:off x="7126942" y="2777501"/>
              <a:ext cx="689124" cy="76225"/>
            </a:xfrm>
            <a:custGeom>
              <a:avLst/>
              <a:gdLst/>
              <a:ahLst/>
              <a:cxnLst/>
              <a:rect l="l" t="t" r="r" b="b"/>
              <a:pathLst>
                <a:path w="10903" h="1206" extrusionOk="0">
                  <a:moveTo>
                    <a:pt x="10902" y="1"/>
                  </a:moveTo>
                  <a:lnTo>
                    <a:pt x="1" y="679"/>
                  </a:lnTo>
                  <a:lnTo>
                    <a:pt x="1" y="1205"/>
                  </a:lnTo>
                  <a:lnTo>
                    <a:pt x="10902" y="518"/>
                  </a:lnTo>
                  <a:lnTo>
                    <a:pt x="10902"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6"/>
            <p:cNvSpPr/>
            <p:nvPr/>
          </p:nvSpPr>
          <p:spPr>
            <a:xfrm>
              <a:off x="7126942" y="2890259"/>
              <a:ext cx="689124" cy="76225"/>
            </a:xfrm>
            <a:custGeom>
              <a:avLst/>
              <a:gdLst/>
              <a:ahLst/>
              <a:cxnLst/>
              <a:rect l="l" t="t" r="r" b="b"/>
              <a:pathLst>
                <a:path w="10903" h="1206" extrusionOk="0">
                  <a:moveTo>
                    <a:pt x="10902" y="1"/>
                  </a:moveTo>
                  <a:lnTo>
                    <a:pt x="1" y="688"/>
                  </a:lnTo>
                  <a:lnTo>
                    <a:pt x="1" y="1205"/>
                  </a:lnTo>
                  <a:lnTo>
                    <a:pt x="10902" y="527"/>
                  </a:lnTo>
                  <a:lnTo>
                    <a:pt x="10902"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26"/>
          <p:cNvGrpSpPr/>
          <p:nvPr/>
        </p:nvGrpSpPr>
        <p:grpSpPr>
          <a:xfrm>
            <a:off x="6924084" y="1521993"/>
            <a:ext cx="1711483" cy="1953178"/>
            <a:chOff x="6924084" y="1521993"/>
            <a:chExt cx="1711483" cy="1953178"/>
          </a:xfrm>
        </p:grpSpPr>
        <p:grpSp>
          <p:nvGrpSpPr>
            <p:cNvPr id="4515" name="Google Shape;4515;p26"/>
            <p:cNvGrpSpPr/>
            <p:nvPr/>
          </p:nvGrpSpPr>
          <p:grpSpPr>
            <a:xfrm>
              <a:off x="8416423" y="2622128"/>
              <a:ext cx="219145" cy="204833"/>
              <a:chOff x="8433971" y="2734103"/>
              <a:chExt cx="204216" cy="190880"/>
            </a:xfrm>
          </p:grpSpPr>
          <p:sp>
            <p:nvSpPr>
              <p:cNvPr id="4516" name="Google Shape;4516;p26"/>
              <p:cNvSpPr/>
              <p:nvPr/>
            </p:nvSpPr>
            <p:spPr>
              <a:xfrm>
                <a:off x="8433971" y="2815954"/>
                <a:ext cx="100433" cy="74519"/>
              </a:xfrm>
              <a:custGeom>
                <a:avLst/>
                <a:gdLst/>
                <a:ahLst/>
                <a:cxnLst/>
                <a:rect l="l" t="t" r="r" b="b"/>
                <a:pathLst>
                  <a:path w="1589" h="1179" extrusionOk="0">
                    <a:moveTo>
                      <a:pt x="695" y="1"/>
                    </a:moveTo>
                    <a:cubicBezTo>
                      <a:pt x="410" y="1"/>
                      <a:pt x="144" y="84"/>
                      <a:pt x="54" y="364"/>
                    </a:cubicBezTo>
                    <a:cubicBezTo>
                      <a:pt x="1" y="543"/>
                      <a:pt x="277" y="739"/>
                      <a:pt x="277" y="739"/>
                    </a:cubicBezTo>
                    <a:cubicBezTo>
                      <a:pt x="277" y="739"/>
                      <a:pt x="233" y="1087"/>
                      <a:pt x="438" y="1158"/>
                    </a:cubicBezTo>
                    <a:cubicBezTo>
                      <a:pt x="480" y="1172"/>
                      <a:pt x="522" y="1179"/>
                      <a:pt x="564" y="1179"/>
                    </a:cubicBezTo>
                    <a:cubicBezTo>
                      <a:pt x="1085" y="1179"/>
                      <a:pt x="1589" y="186"/>
                      <a:pt x="1589" y="186"/>
                    </a:cubicBezTo>
                    <a:cubicBezTo>
                      <a:pt x="1589" y="186"/>
                      <a:pt x="1120" y="1"/>
                      <a:pt x="69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6"/>
              <p:cNvSpPr/>
              <p:nvPr/>
            </p:nvSpPr>
            <p:spPr>
              <a:xfrm>
                <a:off x="8452047" y="2738590"/>
                <a:ext cx="86907" cy="88550"/>
              </a:xfrm>
              <a:custGeom>
                <a:avLst/>
                <a:gdLst/>
                <a:ahLst/>
                <a:cxnLst/>
                <a:rect l="l" t="t" r="r" b="b"/>
                <a:pathLst>
                  <a:path w="1375" h="1401" extrusionOk="0">
                    <a:moveTo>
                      <a:pt x="643" y="0"/>
                    </a:moveTo>
                    <a:cubicBezTo>
                      <a:pt x="455" y="0"/>
                      <a:pt x="357" y="330"/>
                      <a:pt x="357" y="330"/>
                    </a:cubicBezTo>
                    <a:cubicBezTo>
                      <a:pt x="357" y="330"/>
                      <a:pt x="9" y="393"/>
                      <a:pt x="9" y="607"/>
                    </a:cubicBezTo>
                    <a:cubicBezTo>
                      <a:pt x="0" y="1196"/>
                      <a:pt x="1303" y="1401"/>
                      <a:pt x="1303" y="1401"/>
                    </a:cubicBezTo>
                    <a:cubicBezTo>
                      <a:pt x="1303" y="1401"/>
                      <a:pt x="1374" y="0"/>
                      <a:pt x="64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6"/>
              <p:cNvSpPr/>
              <p:nvPr/>
            </p:nvSpPr>
            <p:spPr>
              <a:xfrm>
                <a:off x="8534910" y="2808369"/>
                <a:ext cx="103277" cy="72243"/>
              </a:xfrm>
              <a:custGeom>
                <a:avLst/>
                <a:gdLst/>
                <a:ahLst/>
                <a:cxnLst/>
                <a:rect l="l" t="t" r="r" b="b"/>
                <a:pathLst>
                  <a:path w="1634" h="1143" extrusionOk="0">
                    <a:moveTo>
                      <a:pt x="1045" y="0"/>
                    </a:moveTo>
                    <a:cubicBezTo>
                      <a:pt x="585" y="0"/>
                      <a:pt x="1" y="297"/>
                      <a:pt x="1" y="297"/>
                    </a:cubicBezTo>
                    <a:cubicBezTo>
                      <a:pt x="1" y="297"/>
                      <a:pt x="541" y="1143"/>
                      <a:pt x="1064" y="1143"/>
                    </a:cubicBezTo>
                    <a:cubicBezTo>
                      <a:pt x="1161" y="1143"/>
                      <a:pt x="1256" y="1114"/>
                      <a:pt x="1348" y="1046"/>
                    </a:cubicBezTo>
                    <a:cubicBezTo>
                      <a:pt x="1500" y="939"/>
                      <a:pt x="1392" y="618"/>
                      <a:pt x="1392" y="618"/>
                    </a:cubicBezTo>
                    <a:cubicBezTo>
                      <a:pt x="1392" y="618"/>
                      <a:pt x="1633" y="368"/>
                      <a:pt x="1500" y="190"/>
                    </a:cubicBezTo>
                    <a:cubicBezTo>
                      <a:pt x="1401" y="50"/>
                      <a:pt x="1233" y="0"/>
                      <a:pt x="1045"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6"/>
              <p:cNvSpPr/>
              <p:nvPr/>
            </p:nvSpPr>
            <p:spPr>
              <a:xfrm>
                <a:off x="8478531" y="2827078"/>
                <a:ext cx="115096" cy="97905"/>
              </a:xfrm>
              <a:custGeom>
                <a:avLst/>
                <a:gdLst/>
                <a:ahLst/>
                <a:cxnLst/>
                <a:rect l="l" t="t" r="r" b="b"/>
                <a:pathLst>
                  <a:path w="1821" h="1549" extrusionOk="0">
                    <a:moveTo>
                      <a:pt x="893" y="1"/>
                    </a:moveTo>
                    <a:cubicBezTo>
                      <a:pt x="893" y="1"/>
                      <a:pt x="1" y="1089"/>
                      <a:pt x="598" y="1517"/>
                    </a:cubicBezTo>
                    <a:cubicBezTo>
                      <a:pt x="630" y="1540"/>
                      <a:pt x="666" y="1548"/>
                      <a:pt x="704" y="1548"/>
                    </a:cubicBezTo>
                    <a:cubicBezTo>
                      <a:pt x="849" y="1548"/>
                      <a:pt x="1018" y="1419"/>
                      <a:pt x="1018" y="1419"/>
                    </a:cubicBezTo>
                    <a:cubicBezTo>
                      <a:pt x="1018" y="1419"/>
                      <a:pt x="1150" y="1482"/>
                      <a:pt x="1278" y="1482"/>
                    </a:cubicBezTo>
                    <a:cubicBezTo>
                      <a:pt x="1349" y="1482"/>
                      <a:pt x="1419" y="1462"/>
                      <a:pt x="1464" y="1401"/>
                    </a:cubicBezTo>
                    <a:cubicBezTo>
                      <a:pt x="1821" y="929"/>
                      <a:pt x="893" y="1"/>
                      <a:pt x="893"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6"/>
              <p:cNvSpPr/>
              <p:nvPr/>
            </p:nvSpPr>
            <p:spPr>
              <a:xfrm>
                <a:off x="8520815" y="2734103"/>
                <a:ext cx="99864" cy="93038"/>
              </a:xfrm>
              <a:custGeom>
                <a:avLst/>
                <a:gdLst/>
                <a:ahLst/>
                <a:cxnLst/>
                <a:rect l="l" t="t" r="r" b="b"/>
                <a:pathLst>
                  <a:path w="1580" h="1472" extrusionOk="0">
                    <a:moveTo>
                      <a:pt x="621" y="0"/>
                    </a:moveTo>
                    <a:cubicBezTo>
                      <a:pt x="602" y="0"/>
                      <a:pt x="583" y="3"/>
                      <a:pt x="563" y="9"/>
                    </a:cubicBezTo>
                    <a:cubicBezTo>
                      <a:pt x="1" y="178"/>
                      <a:pt x="215" y="1472"/>
                      <a:pt x="215" y="1472"/>
                    </a:cubicBezTo>
                    <a:cubicBezTo>
                      <a:pt x="215" y="1472"/>
                      <a:pt x="1580" y="1115"/>
                      <a:pt x="1339" y="419"/>
                    </a:cubicBezTo>
                    <a:cubicBezTo>
                      <a:pt x="1285" y="250"/>
                      <a:pt x="946" y="250"/>
                      <a:pt x="946" y="250"/>
                    </a:cubicBezTo>
                    <a:cubicBezTo>
                      <a:pt x="946" y="250"/>
                      <a:pt x="807" y="0"/>
                      <a:pt x="62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6"/>
              <p:cNvSpPr/>
              <p:nvPr/>
            </p:nvSpPr>
            <p:spPr>
              <a:xfrm>
                <a:off x="8510702" y="2805525"/>
                <a:ext cx="50248" cy="43738"/>
              </a:xfrm>
              <a:custGeom>
                <a:avLst/>
                <a:gdLst/>
                <a:ahLst/>
                <a:cxnLst/>
                <a:rect l="l" t="t" r="r" b="b"/>
                <a:pathLst>
                  <a:path w="795" h="692" extrusionOk="0">
                    <a:moveTo>
                      <a:pt x="397" y="1"/>
                    </a:moveTo>
                    <a:cubicBezTo>
                      <a:pt x="282" y="1"/>
                      <a:pt x="171" y="60"/>
                      <a:pt x="107" y="163"/>
                    </a:cubicBezTo>
                    <a:cubicBezTo>
                      <a:pt x="0" y="324"/>
                      <a:pt x="54" y="538"/>
                      <a:pt x="214" y="636"/>
                    </a:cubicBezTo>
                    <a:cubicBezTo>
                      <a:pt x="274" y="674"/>
                      <a:pt x="340" y="692"/>
                      <a:pt x="404" y="692"/>
                    </a:cubicBezTo>
                    <a:cubicBezTo>
                      <a:pt x="521" y="692"/>
                      <a:pt x="633" y="633"/>
                      <a:pt x="696" y="529"/>
                    </a:cubicBezTo>
                    <a:cubicBezTo>
                      <a:pt x="794" y="369"/>
                      <a:pt x="741" y="155"/>
                      <a:pt x="580" y="56"/>
                    </a:cubicBezTo>
                    <a:cubicBezTo>
                      <a:pt x="523" y="18"/>
                      <a:pt x="460" y="1"/>
                      <a:pt x="397" y="1"/>
                    </a:cubicBezTo>
                    <a:close/>
                  </a:path>
                </a:pathLst>
              </a:custGeom>
              <a:solidFill>
                <a:srgbClr val="FFB2B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6"/>
              <p:cNvSpPr/>
              <p:nvPr/>
            </p:nvSpPr>
            <p:spPr>
              <a:xfrm>
                <a:off x="8510702" y="2805525"/>
                <a:ext cx="50248" cy="43738"/>
              </a:xfrm>
              <a:custGeom>
                <a:avLst/>
                <a:gdLst/>
                <a:ahLst/>
                <a:cxnLst/>
                <a:rect l="l" t="t" r="r" b="b"/>
                <a:pathLst>
                  <a:path w="795" h="692" extrusionOk="0">
                    <a:moveTo>
                      <a:pt x="397" y="1"/>
                    </a:moveTo>
                    <a:cubicBezTo>
                      <a:pt x="282" y="1"/>
                      <a:pt x="171" y="60"/>
                      <a:pt x="107" y="163"/>
                    </a:cubicBezTo>
                    <a:cubicBezTo>
                      <a:pt x="0" y="324"/>
                      <a:pt x="54" y="538"/>
                      <a:pt x="214" y="636"/>
                    </a:cubicBezTo>
                    <a:cubicBezTo>
                      <a:pt x="274" y="674"/>
                      <a:pt x="340" y="692"/>
                      <a:pt x="404" y="692"/>
                    </a:cubicBezTo>
                    <a:cubicBezTo>
                      <a:pt x="521" y="692"/>
                      <a:pt x="633" y="633"/>
                      <a:pt x="696" y="529"/>
                    </a:cubicBezTo>
                    <a:cubicBezTo>
                      <a:pt x="794" y="369"/>
                      <a:pt x="741" y="155"/>
                      <a:pt x="580" y="56"/>
                    </a:cubicBezTo>
                    <a:cubicBezTo>
                      <a:pt x="523" y="18"/>
                      <a:pt x="460" y="1"/>
                      <a:pt x="39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6"/>
              <p:cNvSpPr/>
              <p:nvPr/>
            </p:nvSpPr>
            <p:spPr>
              <a:xfrm>
                <a:off x="8545086" y="2760333"/>
                <a:ext cx="31602" cy="50501"/>
              </a:xfrm>
              <a:custGeom>
                <a:avLst/>
                <a:gdLst/>
                <a:ahLst/>
                <a:cxnLst/>
                <a:rect l="l" t="t" r="r" b="b"/>
                <a:pathLst>
                  <a:path w="500" h="799" extrusionOk="0">
                    <a:moveTo>
                      <a:pt x="452" y="1"/>
                    </a:moveTo>
                    <a:cubicBezTo>
                      <a:pt x="433" y="1"/>
                      <a:pt x="417" y="9"/>
                      <a:pt x="411" y="22"/>
                    </a:cubicBezTo>
                    <a:lnTo>
                      <a:pt x="18" y="727"/>
                    </a:lnTo>
                    <a:cubicBezTo>
                      <a:pt x="0" y="745"/>
                      <a:pt x="9" y="780"/>
                      <a:pt x="36" y="789"/>
                    </a:cubicBezTo>
                    <a:cubicBezTo>
                      <a:pt x="36" y="789"/>
                      <a:pt x="45" y="798"/>
                      <a:pt x="54" y="798"/>
                    </a:cubicBezTo>
                    <a:cubicBezTo>
                      <a:pt x="72" y="798"/>
                      <a:pt x="81" y="789"/>
                      <a:pt x="90" y="771"/>
                    </a:cubicBezTo>
                    <a:lnTo>
                      <a:pt x="491" y="67"/>
                    </a:lnTo>
                    <a:cubicBezTo>
                      <a:pt x="500" y="49"/>
                      <a:pt x="491" y="22"/>
                      <a:pt x="473" y="4"/>
                    </a:cubicBezTo>
                    <a:cubicBezTo>
                      <a:pt x="466" y="2"/>
                      <a:pt x="459" y="1"/>
                      <a:pt x="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6"/>
              <p:cNvSpPr/>
              <p:nvPr/>
            </p:nvSpPr>
            <p:spPr>
              <a:xfrm>
                <a:off x="8485862" y="2769308"/>
                <a:ext cx="40641" cy="43169"/>
              </a:xfrm>
              <a:custGeom>
                <a:avLst/>
                <a:gdLst/>
                <a:ahLst/>
                <a:cxnLst/>
                <a:rect l="l" t="t" r="r" b="b"/>
                <a:pathLst>
                  <a:path w="643" h="683" extrusionOk="0">
                    <a:moveTo>
                      <a:pt x="50" y="0"/>
                    </a:moveTo>
                    <a:cubicBezTo>
                      <a:pt x="39" y="0"/>
                      <a:pt x="27" y="5"/>
                      <a:pt x="18" y="14"/>
                    </a:cubicBezTo>
                    <a:cubicBezTo>
                      <a:pt x="1" y="32"/>
                      <a:pt x="1" y="58"/>
                      <a:pt x="10" y="76"/>
                    </a:cubicBezTo>
                    <a:lnTo>
                      <a:pt x="563" y="665"/>
                    </a:lnTo>
                    <a:cubicBezTo>
                      <a:pt x="572" y="683"/>
                      <a:pt x="581" y="683"/>
                      <a:pt x="589" y="683"/>
                    </a:cubicBezTo>
                    <a:cubicBezTo>
                      <a:pt x="607" y="683"/>
                      <a:pt x="616" y="683"/>
                      <a:pt x="625" y="674"/>
                    </a:cubicBezTo>
                    <a:cubicBezTo>
                      <a:pt x="643" y="656"/>
                      <a:pt x="643" y="629"/>
                      <a:pt x="625" y="612"/>
                    </a:cubicBezTo>
                    <a:lnTo>
                      <a:pt x="81" y="14"/>
                    </a:lnTo>
                    <a:cubicBezTo>
                      <a:pt x="72" y="5"/>
                      <a:pt x="61"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6"/>
              <p:cNvSpPr/>
              <p:nvPr/>
            </p:nvSpPr>
            <p:spPr>
              <a:xfrm>
                <a:off x="8463867" y="2830238"/>
                <a:ext cx="53092" cy="26799"/>
              </a:xfrm>
              <a:custGeom>
                <a:avLst/>
                <a:gdLst/>
                <a:ahLst/>
                <a:cxnLst/>
                <a:rect l="l" t="t" r="r" b="b"/>
                <a:pathLst>
                  <a:path w="840" h="424" extrusionOk="0">
                    <a:moveTo>
                      <a:pt x="784" y="1"/>
                    </a:moveTo>
                    <a:cubicBezTo>
                      <a:pt x="778" y="1"/>
                      <a:pt x="773" y="2"/>
                      <a:pt x="768" y="4"/>
                    </a:cubicBezTo>
                    <a:lnTo>
                      <a:pt x="36" y="343"/>
                    </a:lnTo>
                    <a:cubicBezTo>
                      <a:pt x="10" y="352"/>
                      <a:pt x="1" y="379"/>
                      <a:pt x="10" y="397"/>
                    </a:cubicBezTo>
                    <a:cubicBezTo>
                      <a:pt x="19" y="415"/>
                      <a:pt x="36" y="424"/>
                      <a:pt x="54" y="424"/>
                    </a:cubicBezTo>
                    <a:lnTo>
                      <a:pt x="72" y="424"/>
                    </a:lnTo>
                    <a:lnTo>
                      <a:pt x="804" y="85"/>
                    </a:lnTo>
                    <a:cubicBezTo>
                      <a:pt x="830" y="76"/>
                      <a:pt x="839" y="49"/>
                      <a:pt x="830" y="22"/>
                    </a:cubicBezTo>
                    <a:cubicBezTo>
                      <a:pt x="817" y="9"/>
                      <a:pt x="799"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6"/>
              <p:cNvSpPr/>
              <p:nvPr/>
            </p:nvSpPr>
            <p:spPr>
              <a:xfrm>
                <a:off x="8537185" y="2847936"/>
                <a:ext cx="11883" cy="56505"/>
              </a:xfrm>
              <a:custGeom>
                <a:avLst/>
                <a:gdLst/>
                <a:ahLst/>
                <a:cxnLst/>
                <a:rect l="l" t="t" r="r" b="b"/>
                <a:pathLst>
                  <a:path w="188" h="894" extrusionOk="0">
                    <a:moveTo>
                      <a:pt x="45" y="1"/>
                    </a:moveTo>
                    <a:cubicBezTo>
                      <a:pt x="18" y="1"/>
                      <a:pt x="0" y="28"/>
                      <a:pt x="0" y="54"/>
                    </a:cubicBezTo>
                    <a:lnTo>
                      <a:pt x="99" y="848"/>
                    </a:lnTo>
                    <a:cubicBezTo>
                      <a:pt x="99" y="875"/>
                      <a:pt x="116" y="893"/>
                      <a:pt x="143" y="893"/>
                    </a:cubicBezTo>
                    <a:cubicBezTo>
                      <a:pt x="170" y="893"/>
                      <a:pt x="188" y="866"/>
                      <a:pt x="188" y="840"/>
                    </a:cubicBezTo>
                    <a:lnTo>
                      <a:pt x="90" y="46"/>
                    </a:lnTo>
                    <a:cubicBezTo>
                      <a:pt x="90" y="19"/>
                      <a:pt x="63"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6"/>
              <p:cNvSpPr/>
              <p:nvPr/>
            </p:nvSpPr>
            <p:spPr>
              <a:xfrm>
                <a:off x="8556337" y="2830365"/>
                <a:ext cx="56442" cy="15991"/>
              </a:xfrm>
              <a:custGeom>
                <a:avLst/>
                <a:gdLst/>
                <a:ahLst/>
                <a:cxnLst/>
                <a:rect l="l" t="t" r="r" b="b"/>
                <a:pathLst>
                  <a:path w="893" h="253" extrusionOk="0">
                    <a:moveTo>
                      <a:pt x="49" y="0"/>
                    </a:moveTo>
                    <a:cubicBezTo>
                      <a:pt x="28" y="0"/>
                      <a:pt x="10" y="16"/>
                      <a:pt x="10" y="38"/>
                    </a:cubicBezTo>
                    <a:cubicBezTo>
                      <a:pt x="1" y="65"/>
                      <a:pt x="19" y="83"/>
                      <a:pt x="45" y="92"/>
                    </a:cubicBezTo>
                    <a:lnTo>
                      <a:pt x="830" y="252"/>
                    </a:lnTo>
                    <a:lnTo>
                      <a:pt x="839" y="252"/>
                    </a:lnTo>
                    <a:cubicBezTo>
                      <a:pt x="866" y="252"/>
                      <a:pt x="884" y="234"/>
                      <a:pt x="884" y="216"/>
                    </a:cubicBezTo>
                    <a:cubicBezTo>
                      <a:pt x="893" y="190"/>
                      <a:pt x="875" y="163"/>
                      <a:pt x="848" y="163"/>
                    </a:cubicBezTo>
                    <a:lnTo>
                      <a:pt x="63" y="2"/>
                    </a:lnTo>
                    <a:cubicBezTo>
                      <a:pt x="58" y="1"/>
                      <a:pt x="54"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8" name="Google Shape;4528;p26"/>
            <p:cNvSpPr/>
            <p:nvPr/>
          </p:nvSpPr>
          <p:spPr>
            <a:xfrm>
              <a:off x="8299415" y="2490444"/>
              <a:ext cx="115027" cy="124319"/>
            </a:xfrm>
            <a:custGeom>
              <a:avLst/>
              <a:gdLst/>
              <a:ahLst/>
              <a:cxnLst/>
              <a:rect l="l" t="t" r="r" b="b"/>
              <a:pathLst>
                <a:path w="1696" h="1833" extrusionOk="0">
                  <a:moveTo>
                    <a:pt x="821" y="0"/>
                  </a:moveTo>
                  <a:cubicBezTo>
                    <a:pt x="634" y="0"/>
                    <a:pt x="500" y="316"/>
                    <a:pt x="500" y="316"/>
                  </a:cubicBezTo>
                  <a:cubicBezTo>
                    <a:pt x="500" y="316"/>
                    <a:pt x="494" y="316"/>
                    <a:pt x="483" y="316"/>
                  </a:cubicBezTo>
                  <a:cubicBezTo>
                    <a:pt x="408" y="316"/>
                    <a:pt x="95" y="330"/>
                    <a:pt x="72" y="557"/>
                  </a:cubicBezTo>
                  <a:cubicBezTo>
                    <a:pt x="0" y="1253"/>
                    <a:pt x="1454" y="1833"/>
                    <a:pt x="1454" y="1833"/>
                  </a:cubicBezTo>
                  <a:cubicBezTo>
                    <a:pt x="1454" y="1833"/>
                    <a:pt x="1695" y="191"/>
                    <a:pt x="857" y="4"/>
                  </a:cubicBezTo>
                  <a:cubicBezTo>
                    <a:pt x="844" y="1"/>
                    <a:pt x="833" y="0"/>
                    <a:pt x="82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6"/>
            <p:cNvSpPr/>
            <p:nvPr/>
          </p:nvSpPr>
          <p:spPr>
            <a:xfrm>
              <a:off x="8502683" y="1781893"/>
              <a:ext cx="107160" cy="107431"/>
            </a:xfrm>
            <a:custGeom>
              <a:avLst/>
              <a:gdLst/>
              <a:ahLst/>
              <a:cxnLst/>
              <a:rect l="l" t="t" r="r" b="b"/>
              <a:pathLst>
                <a:path w="1580" h="1584" extrusionOk="0">
                  <a:moveTo>
                    <a:pt x="870" y="1"/>
                  </a:moveTo>
                  <a:cubicBezTo>
                    <a:pt x="857" y="1"/>
                    <a:pt x="844" y="2"/>
                    <a:pt x="830" y="5"/>
                  </a:cubicBezTo>
                  <a:cubicBezTo>
                    <a:pt x="170" y="112"/>
                    <a:pt x="1" y="1584"/>
                    <a:pt x="1" y="1584"/>
                  </a:cubicBezTo>
                  <a:cubicBezTo>
                    <a:pt x="1" y="1584"/>
                    <a:pt x="1580" y="1378"/>
                    <a:pt x="1535" y="576"/>
                  </a:cubicBezTo>
                  <a:cubicBezTo>
                    <a:pt x="1526" y="370"/>
                    <a:pt x="1160" y="326"/>
                    <a:pt x="1160" y="326"/>
                  </a:cubicBezTo>
                  <a:cubicBezTo>
                    <a:pt x="1160" y="326"/>
                    <a:pt x="1081" y="1"/>
                    <a:pt x="87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6"/>
            <p:cNvSpPr/>
            <p:nvPr/>
          </p:nvSpPr>
          <p:spPr>
            <a:xfrm>
              <a:off x="8063998" y="1613080"/>
              <a:ext cx="107160" cy="107431"/>
            </a:xfrm>
            <a:custGeom>
              <a:avLst/>
              <a:gdLst/>
              <a:ahLst/>
              <a:cxnLst/>
              <a:rect l="l" t="t" r="r" b="b"/>
              <a:pathLst>
                <a:path w="1580" h="1584" extrusionOk="0">
                  <a:moveTo>
                    <a:pt x="871" y="1"/>
                  </a:moveTo>
                  <a:cubicBezTo>
                    <a:pt x="858" y="1"/>
                    <a:pt x="844" y="2"/>
                    <a:pt x="831" y="5"/>
                  </a:cubicBezTo>
                  <a:cubicBezTo>
                    <a:pt x="170" y="121"/>
                    <a:pt x="1" y="1584"/>
                    <a:pt x="1" y="1584"/>
                  </a:cubicBezTo>
                  <a:cubicBezTo>
                    <a:pt x="1" y="1584"/>
                    <a:pt x="1580" y="1378"/>
                    <a:pt x="1535" y="576"/>
                  </a:cubicBezTo>
                  <a:cubicBezTo>
                    <a:pt x="1526" y="370"/>
                    <a:pt x="1161" y="326"/>
                    <a:pt x="1161" y="326"/>
                  </a:cubicBezTo>
                  <a:cubicBezTo>
                    <a:pt x="1161" y="326"/>
                    <a:pt x="1081" y="1"/>
                    <a:pt x="87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6"/>
            <p:cNvSpPr/>
            <p:nvPr/>
          </p:nvSpPr>
          <p:spPr>
            <a:xfrm>
              <a:off x="8295142" y="3356075"/>
              <a:ext cx="113806" cy="119096"/>
            </a:xfrm>
            <a:custGeom>
              <a:avLst/>
              <a:gdLst/>
              <a:ahLst/>
              <a:cxnLst/>
              <a:rect l="l" t="t" r="r" b="b"/>
              <a:pathLst>
                <a:path w="1678" h="1756" extrusionOk="0">
                  <a:moveTo>
                    <a:pt x="703" y="1"/>
                  </a:moveTo>
                  <a:cubicBezTo>
                    <a:pt x="678" y="1"/>
                    <a:pt x="652" y="5"/>
                    <a:pt x="625" y="16"/>
                  </a:cubicBezTo>
                  <a:cubicBezTo>
                    <a:pt x="1" y="284"/>
                    <a:pt x="188" y="1756"/>
                    <a:pt x="188" y="1756"/>
                  </a:cubicBezTo>
                  <a:cubicBezTo>
                    <a:pt x="188" y="1756"/>
                    <a:pt x="1678" y="1193"/>
                    <a:pt x="1446" y="417"/>
                  </a:cubicBezTo>
                  <a:cubicBezTo>
                    <a:pt x="1407" y="273"/>
                    <a:pt x="1199" y="254"/>
                    <a:pt x="1092" y="254"/>
                  </a:cubicBezTo>
                  <a:cubicBezTo>
                    <a:pt x="1053" y="254"/>
                    <a:pt x="1027" y="257"/>
                    <a:pt x="1027" y="257"/>
                  </a:cubicBezTo>
                  <a:cubicBezTo>
                    <a:pt x="1027" y="257"/>
                    <a:pt x="888" y="1"/>
                    <a:pt x="703"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6"/>
            <p:cNvSpPr/>
            <p:nvPr/>
          </p:nvSpPr>
          <p:spPr>
            <a:xfrm>
              <a:off x="7077162" y="1521993"/>
              <a:ext cx="118689" cy="124115"/>
            </a:xfrm>
            <a:custGeom>
              <a:avLst/>
              <a:gdLst/>
              <a:ahLst/>
              <a:cxnLst/>
              <a:rect l="l" t="t" r="r" b="b"/>
              <a:pathLst>
                <a:path w="1750" h="1830" extrusionOk="0">
                  <a:moveTo>
                    <a:pt x="729" y="1"/>
                  </a:moveTo>
                  <a:cubicBezTo>
                    <a:pt x="702" y="1"/>
                    <a:pt x="673" y="6"/>
                    <a:pt x="643" y="18"/>
                  </a:cubicBezTo>
                  <a:cubicBezTo>
                    <a:pt x="1" y="295"/>
                    <a:pt x="188" y="1829"/>
                    <a:pt x="188" y="1829"/>
                  </a:cubicBezTo>
                  <a:cubicBezTo>
                    <a:pt x="188" y="1829"/>
                    <a:pt x="1749" y="1249"/>
                    <a:pt x="1508" y="429"/>
                  </a:cubicBezTo>
                  <a:cubicBezTo>
                    <a:pt x="1471" y="286"/>
                    <a:pt x="1269" y="264"/>
                    <a:pt x="1150" y="264"/>
                  </a:cubicBezTo>
                  <a:cubicBezTo>
                    <a:pt x="1098" y="264"/>
                    <a:pt x="1062" y="268"/>
                    <a:pt x="1062" y="268"/>
                  </a:cubicBezTo>
                  <a:cubicBezTo>
                    <a:pt x="1062" y="268"/>
                    <a:pt x="925" y="1"/>
                    <a:pt x="729"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6"/>
            <p:cNvSpPr/>
            <p:nvPr/>
          </p:nvSpPr>
          <p:spPr>
            <a:xfrm>
              <a:off x="7691917" y="1951451"/>
              <a:ext cx="98682" cy="96986"/>
            </a:xfrm>
            <a:custGeom>
              <a:avLst/>
              <a:gdLst/>
              <a:ahLst/>
              <a:cxnLst/>
              <a:rect l="l" t="t" r="r" b="b"/>
              <a:pathLst>
                <a:path w="1455" h="1430" extrusionOk="0">
                  <a:moveTo>
                    <a:pt x="846" y="1"/>
                  </a:moveTo>
                  <a:cubicBezTo>
                    <a:pt x="838" y="1"/>
                    <a:pt x="830" y="1"/>
                    <a:pt x="821" y="2"/>
                  </a:cubicBezTo>
                  <a:cubicBezTo>
                    <a:pt x="206" y="83"/>
                    <a:pt x="0" y="1430"/>
                    <a:pt x="0" y="1430"/>
                  </a:cubicBezTo>
                  <a:cubicBezTo>
                    <a:pt x="0" y="1430"/>
                    <a:pt x="1455" y="1296"/>
                    <a:pt x="1455" y="556"/>
                  </a:cubicBezTo>
                  <a:cubicBezTo>
                    <a:pt x="1446" y="368"/>
                    <a:pt x="1116" y="315"/>
                    <a:pt x="1116" y="315"/>
                  </a:cubicBezTo>
                  <a:cubicBezTo>
                    <a:pt x="1116" y="315"/>
                    <a:pt x="1049" y="1"/>
                    <a:pt x="8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6"/>
            <p:cNvSpPr/>
            <p:nvPr/>
          </p:nvSpPr>
          <p:spPr>
            <a:xfrm>
              <a:off x="6942260" y="1884781"/>
              <a:ext cx="154974" cy="108652"/>
            </a:xfrm>
            <a:custGeom>
              <a:avLst/>
              <a:gdLst/>
              <a:ahLst/>
              <a:cxnLst/>
              <a:rect l="l" t="t" r="r" b="b"/>
              <a:pathLst>
                <a:path w="2285" h="1602" extrusionOk="0">
                  <a:moveTo>
                    <a:pt x="1441" y="1"/>
                  </a:moveTo>
                  <a:cubicBezTo>
                    <a:pt x="800" y="1"/>
                    <a:pt x="0" y="388"/>
                    <a:pt x="0" y="388"/>
                  </a:cubicBezTo>
                  <a:cubicBezTo>
                    <a:pt x="0" y="388"/>
                    <a:pt x="749" y="1601"/>
                    <a:pt x="1489" y="1601"/>
                  </a:cubicBezTo>
                  <a:cubicBezTo>
                    <a:pt x="1619" y="1601"/>
                    <a:pt x="1748" y="1564"/>
                    <a:pt x="1874" y="1476"/>
                  </a:cubicBezTo>
                  <a:cubicBezTo>
                    <a:pt x="2079" y="1333"/>
                    <a:pt x="1936" y="878"/>
                    <a:pt x="1936" y="878"/>
                  </a:cubicBezTo>
                  <a:cubicBezTo>
                    <a:pt x="1936" y="878"/>
                    <a:pt x="2284" y="530"/>
                    <a:pt x="2106" y="281"/>
                  </a:cubicBezTo>
                  <a:cubicBezTo>
                    <a:pt x="1966" y="73"/>
                    <a:pt x="1718" y="1"/>
                    <a:pt x="14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6"/>
            <p:cNvSpPr/>
            <p:nvPr/>
          </p:nvSpPr>
          <p:spPr>
            <a:xfrm>
              <a:off x="6924084" y="1772397"/>
              <a:ext cx="147717" cy="138697"/>
            </a:xfrm>
            <a:custGeom>
              <a:avLst/>
              <a:gdLst/>
              <a:ahLst/>
              <a:cxnLst/>
              <a:rect l="l" t="t" r="r" b="b"/>
              <a:pathLst>
                <a:path w="2178" h="2045" extrusionOk="0">
                  <a:moveTo>
                    <a:pt x="869" y="1"/>
                  </a:moveTo>
                  <a:cubicBezTo>
                    <a:pt x="845" y="1"/>
                    <a:pt x="820" y="4"/>
                    <a:pt x="795" y="11"/>
                  </a:cubicBezTo>
                  <a:cubicBezTo>
                    <a:pt x="1" y="234"/>
                    <a:pt x="259" y="2045"/>
                    <a:pt x="259" y="2045"/>
                  </a:cubicBezTo>
                  <a:cubicBezTo>
                    <a:pt x="259" y="2045"/>
                    <a:pt x="2177" y="1590"/>
                    <a:pt x="1865" y="617"/>
                  </a:cubicBezTo>
                  <a:cubicBezTo>
                    <a:pt x="1785" y="368"/>
                    <a:pt x="1312" y="359"/>
                    <a:pt x="1312" y="359"/>
                  </a:cubicBezTo>
                  <a:cubicBezTo>
                    <a:pt x="1312" y="359"/>
                    <a:pt x="1126" y="1"/>
                    <a:pt x="869"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6" name="Google Shape;4536;p26"/>
          <p:cNvSpPr/>
          <p:nvPr/>
        </p:nvSpPr>
        <p:spPr>
          <a:xfrm>
            <a:off x="3980575" y="811375"/>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26BD1E15-C13B-12CE-101B-6697198492A8}"/>
              </a:ext>
            </a:extLst>
          </p:cNvPr>
          <p:cNvSpPr txBox="1"/>
          <p:nvPr/>
        </p:nvSpPr>
        <p:spPr>
          <a:xfrm>
            <a:off x="691396" y="2143108"/>
            <a:ext cx="4706470" cy="400110"/>
          </a:xfrm>
          <a:prstGeom prst="rect">
            <a:avLst/>
          </a:prstGeom>
          <a:noFill/>
        </p:spPr>
        <p:txBody>
          <a:bodyPr wrap="square">
            <a:spAutoFit/>
          </a:bodyPr>
          <a:lstStyle/>
          <a:p>
            <a:r>
              <a:rPr lang="en" sz="2000" dirty="0">
                <a:latin typeface="Albert Sans" panose="020B0604020202020204" charset="0"/>
              </a:rPr>
              <a:t>Japón- Budismo</a:t>
            </a:r>
            <a:endParaRPr lang="es-PR" sz="2000" dirty="0">
              <a:latin typeface="Albert Sans" panose="020B0604020202020204" charset="0"/>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4360"/>
                                        </p:tgtEl>
                                        <p:attrNameLst>
                                          <p:attrName>style.visibility</p:attrName>
                                        </p:attrNameLst>
                                      </p:cBhvr>
                                      <p:to>
                                        <p:strVal val="visible"/>
                                      </p:to>
                                    </p:set>
                                    <p:animEffect transition="in" filter="circle(in)">
                                      <p:cBhvr>
                                        <p:cTn id="7" dur="2000"/>
                                        <p:tgtEl>
                                          <p:spTgt spid="4360"/>
                                        </p:tgtEl>
                                      </p:cBhvr>
                                    </p:animEffect>
                                  </p:childTnLst>
                                </p:cTn>
                              </p:par>
                              <p:par>
                                <p:cTn id="8" presetID="2" presetClass="entr" presetSubtype="4" fill="hold" nodeType="withEffect">
                                  <p:stCondLst>
                                    <p:cond delay="0"/>
                                  </p:stCondLst>
                                  <p:childTnLst>
                                    <p:set>
                                      <p:cBhvr>
                                        <p:cTn id="9" dur="1" fill="hold">
                                          <p:stCondLst>
                                            <p:cond delay="0"/>
                                          </p:stCondLst>
                                        </p:cTn>
                                        <p:tgtEl>
                                          <p:spTgt spid="4363"/>
                                        </p:tgtEl>
                                        <p:attrNameLst>
                                          <p:attrName>style.visibility</p:attrName>
                                        </p:attrNameLst>
                                      </p:cBhvr>
                                      <p:to>
                                        <p:strVal val="visible"/>
                                      </p:to>
                                    </p:set>
                                    <p:anim calcmode="lin" valueType="num">
                                      <p:cBhvr additive="base">
                                        <p:cTn id="10" dur="500" fill="hold"/>
                                        <p:tgtEl>
                                          <p:spTgt spid="4363"/>
                                        </p:tgtEl>
                                        <p:attrNameLst>
                                          <p:attrName>ppt_x</p:attrName>
                                        </p:attrNameLst>
                                      </p:cBhvr>
                                      <p:tavLst>
                                        <p:tav tm="0">
                                          <p:val>
                                            <p:strVal val="#ppt_x"/>
                                          </p:val>
                                        </p:tav>
                                        <p:tav tm="100000">
                                          <p:val>
                                            <p:strVal val="#ppt_x"/>
                                          </p:val>
                                        </p:tav>
                                      </p:tavLst>
                                    </p:anim>
                                    <p:anim calcmode="lin" valueType="num">
                                      <p:cBhvr additive="base">
                                        <p:cTn id="11" dur="500" fill="hold"/>
                                        <p:tgtEl>
                                          <p:spTgt spid="436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6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282"/>
        <p:cNvGrpSpPr/>
        <p:nvPr/>
      </p:nvGrpSpPr>
      <p:grpSpPr>
        <a:xfrm>
          <a:off x="0" y="0"/>
          <a:ext cx="0" cy="0"/>
          <a:chOff x="0" y="0"/>
          <a:chExt cx="0" cy="0"/>
        </a:xfrm>
      </p:grpSpPr>
      <p:sp>
        <p:nvSpPr>
          <p:cNvPr id="5283" name="Google Shape;5283;p38"/>
          <p:cNvSpPr txBox="1">
            <a:spLocks noGrp="1"/>
          </p:cNvSpPr>
          <p:nvPr>
            <p:ph type="title"/>
          </p:nvPr>
        </p:nvSpPr>
        <p:spPr>
          <a:xfrm>
            <a:off x="-2050617" y="13830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Japón</a:t>
            </a:r>
            <a:endParaRPr dirty="0"/>
          </a:p>
        </p:txBody>
      </p:sp>
      <p:sp>
        <p:nvSpPr>
          <p:cNvPr id="8" name="TextBox 7">
            <a:extLst>
              <a:ext uri="{FF2B5EF4-FFF2-40B4-BE49-F238E27FC236}">
                <a16:creationId xmlns:a16="http://schemas.microsoft.com/office/drawing/2014/main" id="{2FEDCF87-48BF-F437-E50E-9EDD4FC3FC18}"/>
              </a:ext>
            </a:extLst>
          </p:cNvPr>
          <p:cNvSpPr txBox="1"/>
          <p:nvPr/>
        </p:nvSpPr>
        <p:spPr>
          <a:xfrm>
            <a:off x="553412" y="711009"/>
            <a:ext cx="4653290" cy="3734356"/>
          </a:xfrm>
          <a:prstGeom prst="rect">
            <a:avLst/>
          </a:prstGeom>
          <a:noFill/>
        </p:spPr>
        <p:txBody>
          <a:bodyPr wrap="square">
            <a:spAutoFit/>
          </a:bodyPr>
          <a:lstStyle/>
          <a:p>
            <a:pPr>
              <a:lnSpc>
                <a:spcPct val="150000"/>
              </a:lnSpc>
            </a:pPr>
            <a:r>
              <a:rPr lang="es-PR" sz="2000" dirty="0">
                <a:latin typeface="Albert Sans" panose="020B0604020202020204" charset="0"/>
                <a:cs typeface="Times New Roman" panose="02020603050405020304" pitchFamily="18" charset="0"/>
              </a:rPr>
              <a:t>Ubicación (</a:t>
            </a:r>
            <a:r>
              <a:rPr lang="es-PR" sz="2000" dirty="0" err="1">
                <a:latin typeface="Albert Sans" panose="020B0604020202020204" charset="0"/>
                <a:cs typeface="Times New Roman" panose="02020603050405020304" pitchFamily="18" charset="0"/>
              </a:rPr>
              <a:t>National</a:t>
            </a:r>
            <a:r>
              <a:rPr lang="es-PR" sz="2000" dirty="0">
                <a:latin typeface="Albert Sans" panose="020B0604020202020204" charset="0"/>
                <a:cs typeface="Times New Roman" panose="02020603050405020304" pitchFamily="18" charset="0"/>
              </a:rPr>
              <a:t> </a:t>
            </a:r>
            <a:r>
              <a:rPr lang="es-PR" sz="2000" dirty="0" err="1">
                <a:latin typeface="Albert Sans" panose="020B0604020202020204" charset="0"/>
                <a:cs typeface="Times New Roman" panose="02020603050405020304" pitchFamily="18" charset="0"/>
              </a:rPr>
              <a:t>Geographic</a:t>
            </a:r>
            <a:r>
              <a:rPr lang="es-PR" sz="2000" dirty="0">
                <a:latin typeface="Albert Sans" panose="020B0604020202020204" charset="0"/>
                <a:cs typeface="Times New Roman" panose="02020603050405020304" pitchFamily="18" charset="0"/>
              </a:rPr>
              <a:t>, 2010): </a:t>
            </a:r>
          </a:p>
          <a:p>
            <a:pPr marL="342900" indent="-342900" algn="just">
              <a:lnSpc>
                <a:spcPct val="150000"/>
              </a:lnSpc>
              <a:buFont typeface="Arial" panose="020B0604020202020204" pitchFamily="34" charset="0"/>
              <a:buChar char="•"/>
            </a:pPr>
            <a:r>
              <a:rPr lang="es-PR" sz="2000" dirty="0">
                <a:latin typeface="Albert Sans" panose="020B0604020202020204" charset="0"/>
                <a:cs typeface="Times New Roman" panose="02020603050405020304" pitchFamily="18" charset="0"/>
              </a:rPr>
              <a:t>Se compone de varias islas, siendo la principal </a:t>
            </a:r>
            <a:r>
              <a:rPr lang="es-PR" sz="2000" dirty="0" err="1">
                <a:latin typeface="Albert Sans" panose="020B0604020202020204" charset="0"/>
                <a:cs typeface="Times New Roman" panose="02020603050405020304" pitchFamily="18" charset="0"/>
              </a:rPr>
              <a:t>Honshu</a:t>
            </a:r>
            <a:r>
              <a:rPr lang="es-PR" sz="2000" dirty="0">
                <a:latin typeface="Albert Sans" panose="020B0604020202020204" charset="0"/>
                <a:cs typeface="Times New Roman" panose="02020603050405020304" pitchFamily="18" charset="0"/>
              </a:rPr>
              <a:t> donde reside la capital, </a:t>
            </a:r>
            <a:r>
              <a:rPr lang="es-PR" sz="2000" dirty="0" err="1">
                <a:latin typeface="Albert Sans" panose="020B0604020202020204" charset="0"/>
                <a:cs typeface="Times New Roman" panose="02020603050405020304" pitchFamily="18" charset="0"/>
              </a:rPr>
              <a:t>Tokyo</a:t>
            </a:r>
            <a:r>
              <a:rPr lang="es-PR" sz="2000" dirty="0">
                <a:latin typeface="Albert Sans" panose="020B0604020202020204" charset="0"/>
                <a:cs typeface="Times New Roman" panose="02020603050405020304" pitchFamily="18" charset="0"/>
              </a:rPr>
              <a:t>, luego </a:t>
            </a:r>
            <a:r>
              <a:rPr lang="es-PR" sz="2000" dirty="0" err="1">
                <a:latin typeface="Albert Sans" panose="020B0604020202020204" charset="0"/>
                <a:cs typeface="Times New Roman" panose="02020603050405020304" pitchFamily="18" charset="0"/>
              </a:rPr>
              <a:t>Hokkaido</a:t>
            </a:r>
            <a:r>
              <a:rPr lang="es-PR" sz="2000" dirty="0">
                <a:latin typeface="Albert Sans" panose="020B0604020202020204" charset="0"/>
                <a:cs typeface="Times New Roman" panose="02020603050405020304" pitchFamily="18" charset="0"/>
              </a:rPr>
              <a:t>, </a:t>
            </a:r>
            <a:r>
              <a:rPr lang="es-PR" sz="2000" dirty="0" err="1">
                <a:latin typeface="Albert Sans" panose="020B0604020202020204" charset="0"/>
                <a:cs typeface="Times New Roman" panose="02020603050405020304" pitchFamily="18" charset="0"/>
              </a:rPr>
              <a:t>Shikoku</a:t>
            </a:r>
            <a:r>
              <a:rPr lang="es-PR" sz="2000" dirty="0">
                <a:latin typeface="Albert Sans" panose="020B0604020202020204" charset="0"/>
                <a:cs typeface="Times New Roman" panose="02020603050405020304" pitchFamily="18" charset="0"/>
              </a:rPr>
              <a:t> y </a:t>
            </a:r>
            <a:r>
              <a:rPr lang="es-PR" sz="2000" dirty="0" err="1">
                <a:latin typeface="Albert Sans" panose="020B0604020202020204" charset="0"/>
                <a:cs typeface="Times New Roman" panose="02020603050405020304" pitchFamily="18" charset="0"/>
              </a:rPr>
              <a:t>Kyushu</a:t>
            </a:r>
            <a:r>
              <a:rPr lang="es-PR" sz="2000" dirty="0">
                <a:latin typeface="Albert Sans" panose="020B0604020202020204" charset="0"/>
                <a:cs typeface="Times New Roman" panose="02020603050405020304" pitchFamily="18" charset="0"/>
              </a:rPr>
              <a:t>. Estas 4 islas principales son rodeadas por más de 4,000 pequeñas islas.</a:t>
            </a:r>
          </a:p>
        </p:txBody>
      </p:sp>
      <p:pic>
        <p:nvPicPr>
          <p:cNvPr id="1026" name="Picture 2" descr="Japan | Operation World">
            <a:extLst>
              <a:ext uri="{FF2B5EF4-FFF2-40B4-BE49-F238E27FC236}">
                <a16:creationId xmlns:a16="http://schemas.microsoft.com/office/drawing/2014/main" id="{B6DB7367-692A-C490-E428-F01D4FFBC7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4135" y="1591168"/>
            <a:ext cx="3695806" cy="261507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ED0728A-9E52-B5C6-3009-E58D0E95059F}"/>
              </a:ext>
            </a:extLst>
          </p:cNvPr>
          <p:cNvSpPr txBox="1"/>
          <p:nvPr/>
        </p:nvSpPr>
        <p:spPr>
          <a:xfrm>
            <a:off x="6116273" y="4176423"/>
            <a:ext cx="2661967" cy="307777"/>
          </a:xfrm>
          <a:prstGeom prst="rect">
            <a:avLst/>
          </a:prstGeom>
          <a:noFill/>
        </p:spPr>
        <p:txBody>
          <a:bodyPr wrap="square" rtlCol="0">
            <a:spAutoFit/>
          </a:bodyPr>
          <a:lstStyle/>
          <a:p>
            <a:r>
              <a:rPr lang="en-US" dirty="0"/>
              <a:t>(Agency Report, 2017)</a:t>
            </a:r>
            <a:endParaRPr lang="es-PR" dirty="0"/>
          </a:p>
        </p:txBody>
      </p:sp>
    </p:spTree>
    <p:extLst>
      <p:ext uri="{BB962C8B-B14F-4D97-AF65-F5344CB8AC3E}">
        <p14:creationId xmlns:p14="http://schemas.microsoft.com/office/powerpoint/2010/main" val="427309634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circle(in)">
                                      <p:cBhvr>
                                        <p:cTn id="7"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7F78B1-ACB3-BD7A-DD95-65646946F1DF}"/>
              </a:ext>
            </a:extLst>
          </p:cNvPr>
          <p:cNvSpPr>
            <a:spLocks noGrp="1"/>
          </p:cNvSpPr>
          <p:nvPr>
            <p:ph type="body" idx="1"/>
          </p:nvPr>
        </p:nvSpPr>
        <p:spPr>
          <a:xfrm>
            <a:off x="235903" y="891912"/>
            <a:ext cx="4975490" cy="2246400"/>
          </a:xfrm>
        </p:spPr>
        <p:txBody>
          <a:bodyPr/>
          <a:lstStyle/>
          <a:p>
            <a:pPr marL="139700" indent="0">
              <a:lnSpc>
                <a:spcPct val="150000"/>
              </a:lnSpc>
              <a:buNone/>
            </a:pPr>
            <a:r>
              <a:rPr lang="es-PR" sz="2000" dirty="0"/>
              <a:t>Bandera (Significados, </a:t>
            </a:r>
            <a:r>
              <a:rPr lang="es-PR" sz="2000" dirty="0" err="1"/>
              <a:t>n.d</a:t>
            </a:r>
            <a:r>
              <a:rPr lang="es-PR" sz="2000" dirty="0"/>
              <a:t>.): </a:t>
            </a:r>
          </a:p>
          <a:p>
            <a:pPr marL="425450" indent="-285750">
              <a:lnSpc>
                <a:spcPct val="150000"/>
              </a:lnSpc>
              <a:buFont typeface="Arial" panose="020B0604020202020204" pitchFamily="34" charset="0"/>
              <a:buChar char="•"/>
            </a:pPr>
            <a:r>
              <a:rPr lang="es-PR" sz="2000" dirty="0"/>
              <a:t>Es llamada </a:t>
            </a:r>
            <a:r>
              <a:rPr lang="es-PR" sz="2000" dirty="0" err="1"/>
              <a:t>Nisshoki</a:t>
            </a:r>
            <a:r>
              <a:rPr lang="es-PR" sz="2000" dirty="0"/>
              <a:t> que significa “bandera marcada por el sol”.</a:t>
            </a:r>
          </a:p>
          <a:p>
            <a:pPr marL="425450" indent="-285750">
              <a:lnSpc>
                <a:spcPct val="150000"/>
              </a:lnSpc>
              <a:buFont typeface="Arial" panose="020B0604020202020204" pitchFamily="34" charset="0"/>
              <a:buChar char="•"/>
            </a:pPr>
            <a:r>
              <a:rPr lang="es-PR" sz="2000" dirty="0"/>
              <a:t>También es llamada </a:t>
            </a:r>
            <a:r>
              <a:rPr lang="es-PR" sz="2000" dirty="0" err="1"/>
              <a:t>Hinomaru</a:t>
            </a:r>
            <a:r>
              <a:rPr lang="es-PR" sz="2000" dirty="0"/>
              <a:t> que significa “disco solar”.</a:t>
            </a:r>
          </a:p>
          <a:p>
            <a:pPr marL="425450" indent="-285750">
              <a:lnSpc>
                <a:spcPct val="150000"/>
              </a:lnSpc>
              <a:buFont typeface="Arial" panose="020B0604020202020204" pitchFamily="34" charset="0"/>
              <a:buChar char="•"/>
            </a:pPr>
            <a:r>
              <a:rPr lang="es-PR" sz="2000" dirty="0"/>
              <a:t>El color blanco simboliza la honestidad, pureza e integridad de los japoneses.</a:t>
            </a:r>
          </a:p>
        </p:txBody>
      </p:sp>
      <p:sp>
        <p:nvSpPr>
          <p:cNvPr id="3" name="Title 2">
            <a:extLst>
              <a:ext uri="{FF2B5EF4-FFF2-40B4-BE49-F238E27FC236}">
                <a16:creationId xmlns:a16="http://schemas.microsoft.com/office/drawing/2014/main" id="{24C83483-B884-3068-2200-0C4EEBFA37C1}"/>
              </a:ext>
            </a:extLst>
          </p:cNvPr>
          <p:cNvSpPr>
            <a:spLocks noGrp="1"/>
          </p:cNvSpPr>
          <p:nvPr>
            <p:ph type="title"/>
          </p:nvPr>
        </p:nvSpPr>
        <p:spPr>
          <a:xfrm>
            <a:off x="568746" y="301889"/>
            <a:ext cx="3370737" cy="715639"/>
          </a:xfrm>
        </p:spPr>
        <p:txBody>
          <a:bodyPr/>
          <a:lstStyle/>
          <a:p>
            <a:r>
              <a:rPr lang="en-US" err="1"/>
              <a:t>Japón</a:t>
            </a:r>
            <a:endParaRPr lang="es-PR"/>
          </a:p>
        </p:txBody>
      </p:sp>
      <p:pic>
        <p:nvPicPr>
          <p:cNvPr id="2050" name="Picture 2">
            <a:extLst>
              <a:ext uri="{FF2B5EF4-FFF2-40B4-BE49-F238E27FC236}">
                <a16:creationId xmlns:a16="http://schemas.microsoft.com/office/drawing/2014/main" id="{3FA8C4C9-738B-88C5-1A57-3ECFAB0A9A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5477" y="1605689"/>
            <a:ext cx="3049747" cy="2033583"/>
          </a:xfrm>
          <a:prstGeom prst="rect">
            <a:avLst/>
          </a:prstGeom>
          <a:noFill/>
          <a:extLst>
            <a:ext uri="{909E8E84-426E-40DD-AFC4-6F175D3DCCD1}">
              <a14:hiddenFill xmlns:a14="http://schemas.microsoft.com/office/drawing/2010/main">
                <a:solidFill>
                  <a:srgbClr val="FFFFFF"/>
                </a:solidFill>
              </a14:hiddenFill>
            </a:ext>
          </a:extLst>
        </p:spPr>
      </p:pic>
      <p:sp>
        <p:nvSpPr>
          <p:cNvPr id="9" name="Text Placeholder 1">
            <a:extLst>
              <a:ext uri="{FF2B5EF4-FFF2-40B4-BE49-F238E27FC236}">
                <a16:creationId xmlns:a16="http://schemas.microsoft.com/office/drawing/2014/main" id="{44CF215E-40DD-03DF-D77A-18CD03D87AB1}"/>
              </a:ext>
            </a:extLst>
          </p:cNvPr>
          <p:cNvSpPr txBox="1">
            <a:spLocks/>
          </p:cNvSpPr>
          <p:nvPr/>
        </p:nvSpPr>
        <p:spPr>
          <a:xfrm>
            <a:off x="5145477" y="3588793"/>
            <a:ext cx="3852000" cy="5265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1pPr>
            <a:lvl2pPr marL="914400" marR="0" lvl="1" indent="-317500" algn="l" rtl="0">
              <a:lnSpc>
                <a:spcPct val="115000"/>
              </a:lnSpc>
              <a:spcBef>
                <a:spcPts val="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2pPr>
            <a:lvl3pPr marL="1371600" marR="0" lvl="2" indent="-317500" algn="l" rtl="0">
              <a:lnSpc>
                <a:spcPct val="115000"/>
              </a:lnSpc>
              <a:spcBef>
                <a:spcPts val="1600"/>
              </a:spcBef>
              <a:spcAft>
                <a:spcPts val="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3pPr>
            <a:lvl4pPr marL="1828800" marR="0" lvl="3" indent="-317500" algn="l" rtl="0">
              <a:lnSpc>
                <a:spcPct val="115000"/>
              </a:lnSpc>
              <a:spcBef>
                <a:spcPts val="160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4pPr>
            <a:lvl5pPr marL="2286000" marR="0" lvl="4" indent="-317500" algn="l" rtl="0">
              <a:lnSpc>
                <a:spcPct val="115000"/>
              </a:lnSpc>
              <a:spcBef>
                <a:spcPts val="160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5pPr>
            <a:lvl6pPr marL="2743200" marR="0" lvl="5" indent="-317500" algn="l" rtl="0">
              <a:lnSpc>
                <a:spcPct val="115000"/>
              </a:lnSpc>
              <a:spcBef>
                <a:spcPts val="1600"/>
              </a:spcBef>
              <a:spcAft>
                <a:spcPts val="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6pPr>
            <a:lvl7pPr marL="3200400" marR="0" lvl="6" indent="-317500" algn="l" rtl="0">
              <a:lnSpc>
                <a:spcPct val="115000"/>
              </a:lnSpc>
              <a:spcBef>
                <a:spcPts val="160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7pPr>
            <a:lvl8pPr marL="3657600" marR="0" lvl="7" indent="-317500" algn="l" rtl="0">
              <a:lnSpc>
                <a:spcPct val="115000"/>
              </a:lnSpc>
              <a:spcBef>
                <a:spcPts val="160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8pPr>
            <a:lvl9pPr marL="4114800" marR="0" lvl="8" indent="-317500" algn="l" rtl="0">
              <a:lnSpc>
                <a:spcPct val="115000"/>
              </a:lnSpc>
              <a:spcBef>
                <a:spcPts val="1600"/>
              </a:spcBef>
              <a:spcAft>
                <a:spcPts val="160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9pPr>
          </a:lstStyle>
          <a:p>
            <a:pPr marL="139700" indent="0">
              <a:buFont typeface="Albert Sans"/>
              <a:buNone/>
            </a:pPr>
            <a:r>
              <a:rPr lang="en-US" sz="2000" dirty="0" err="1"/>
              <a:t>Oficializada</a:t>
            </a:r>
            <a:r>
              <a:rPr lang="en-US" sz="2000" dirty="0"/>
              <a:t> </a:t>
            </a:r>
            <a:r>
              <a:rPr lang="en-US" sz="2000" dirty="0" err="1"/>
              <a:t>en</a:t>
            </a:r>
            <a:r>
              <a:rPr lang="en-US" sz="2000" dirty="0"/>
              <a:t> </a:t>
            </a:r>
            <a:r>
              <a:rPr lang="en-US" sz="2000" dirty="0" err="1"/>
              <a:t>el</a:t>
            </a:r>
            <a:r>
              <a:rPr lang="en-US" sz="2000" dirty="0"/>
              <a:t> 1879.</a:t>
            </a:r>
          </a:p>
        </p:txBody>
      </p:sp>
    </p:spTree>
    <p:extLst>
      <p:ext uri="{BB962C8B-B14F-4D97-AF65-F5344CB8AC3E}">
        <p14:creationId xmlns:p14="http://schemas.microsoft.com/office/powerpoint/2010/main" val="4596205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7F78B1-ACB3-BD7A-DD95-65646946F1DF}"/>
              </a:ext>
            </a:extLst>
          </p:cNvPr>
          <p:cNvSpPr>
            <a:spLocks noGrp="1"/>
          </p:cNvSpPr>
          <p:nvPr>
            <p:ph type="body" idx="1"/>
          </p:nvPr>
        </p:nvSpPr>
        <p:spPr>
          <a:xfrm>
            <a:off x="394031" y="1022541"/>
            <a:ext cx="4558969" cy="2246400"/>
          </a:xfrm>
        </p:spPr>
        <p:txBody>
          <a:bodyPr/>
          <a:lstStyle/>
          <a:p>
            <a:pPr marL="139700" indent="0">
              <a:lnSpc>
                <a:spcPct val="150000"/>
              </a:lnSpc>
              <a:buNone/>
            </a:pPr>
            <a:r>
              <a:rPr lang="es-PR" sz="2000" dirty="0"/>
              <a:t>Idioma (Web </a:t>
            </a:r>
            <a:r>
              <a:rPr lang="es-PR" sz="2000" dirty="0" err="1"/>
              <a:t>Japan</a:t>
            </a:r>
            <a:r>
              <a:rPr lang="es-PR" sz="2000" dirty="0"/>
              <a:t>, </a:t>
            </a:r>
            <a:r>
              <a:rPr lang="es-PR" sz="2000" dirty="0" err="1"/>
              <a:t>n.d</a:t>
            </a:r>
            <a:r>
              <a:rPr lang="es-PR" sz="2000" dirty="0"/>
              <a:t>.) : </a:t>
            </a:r>
          </a:p>
          <a:p>
            <a:pPr marL="482600" indent="-342900">
              <a:lnSpc>
                <a:spcPct val="150000"/>
              </a:lnSpc>
              <a:buFont typeface="Arial" panose="020B0604020202020204" pitchFamily="34" charset="0"/>
              <a:buChar char="•"/>
            </a:pPr>
            <a:r>
              <a:rPr lang="es-PR" sz="2000" dirty="0"/>
              <a:t>Japonés basado en Tokio.</a:t>
            </a:r>
          </a:p>
          <a:p>
            <a:pPr marL="482600" indent="-342900">
              <a:lnSpc>
                <a:spcPct val="150000"/>
              </a:lnSpc>
              <a:buFont typeface="Arial" panose="020B0604020202020204" pitchFamily="34" charset="0"/>
              <a:buChar char="•"/>
            </a:pPr>
            <a:r>
              <a:rPr lang="es-PR" sz="2000" dirty="0"/>
              <a:t>Es el 9no idioma más hablado en el mundo.</a:t>
            </a:r>
          </a:p>
          <a:p>
            <a:pPr marL="139700" indent="0">
              <a:lnSpc>
                <a:spcPct val="150000"/>
              </a:lnSpc>
              <a:buNone/>
            </a:pPr>
            <a:r>
              <a:rPr lang="es-PR" sz="2000" dirty="0"/>
              <a:t>Escritura:</a:t>
            </a:r>
          </a:p>
          <a:p>
            <a:pPr marL="482600" indent="-342900">
              <a:lnSpc>
                <a:spcPct val="150000"/>
              </a:lnSpc>
              <a:buFont typeface="Arial" panose="020B0604020202020204" pitchFamily="34" charset="0"/>
              <a:buChar char="•"/>
            </a:pPr>
            <a:r>
              <a:rPr lang="es-PR" sz="2000" dirty="0"/>
              <a:t>Hiragana para origen japonés.</a:t>
            </a:r>
          </a:p>
          <a:p>
            <a:pPr marL="482600" indent="-342900">
              <a:lnSpc>
                <a:spcPct val="150000"/>
              </a:lnSpc>
              <a:buFont typeface="Arial" panose="020B0604020202020204" pitchFamily="34" charset="0"/>
              <a:buChar char="•"/>
            </a:pPr>
            <a:r>
              <a:rPr lang="es-PR" sz="2000" dirty="0"/>
              <a:t>Katakana para origen extranjero.</a:t>
            </a:r>
          </a:p>
        </p:txBody>
      </p:sp>
      <p:sp>
        <p:nvSpPr>
          <p:cNvPr id="3" name="Title 2">
            <a:extLst>
              <a:ext uri="{FF2B5EF4-FFF2-40B4-BE49-F238E27FC236}">
                <a16:creationId xmlns:a16="http://schemas.microsoft.com/office/drawing/2014/main" id="{24C83483-B884-3068-2200-0C4EEBFA37C1}"/>
              </a:ext>
            </a:extLst>
          </p:cNvPr>
          <p:cNvSpPr>
            <a:spLocks noGrp="1"/>
          </p:cNvSpPr>
          <p:nvPr>
            <p:ph type="title"/>
          </p:nvPr>
        </p:nvSpPr>
        <p:spPr>
          <a:xfrm>
            <a:off x="568746" y="301889"/>
            <a:ext cx="3852000" cy="738664"/>
          </a:xfrm>
        </p:spPr>
        <p:txBody>
          <a:bodyPr/>
          <a:lstStyle/>
          <a:p>
            <a:r>
              <a:rPr lang="en-US" err="1"/>
              <a:t>Japón</a:t>
            </a:r>
            <a:endParaRPr lang="es-PR"/>
          </a:p>
        </p:txBody>
      </p:sp>
      <p:pic>
        <p:nvPicPr>
          <p:cNvPr id="7" name="Picture 6">
            <a:extLst>
              <a:ext uri="{FF2B5EF4-FFF2-40B4-BE49-F238E27FC236}">
                <a16:creationId xmlns:a16="http://schemas.microsoft.com/office/drawing/2014/main" id="{2F72D712-803E-5AE9-1A8C-2F1A1F682F56}"/>
              </a:ext>
            </a:extLst>
          </p:cNvPr>
          <p:cNvPicPr>
            <a:picLocks noChangeAspect="1"/>
          </p:cNvPicPr>
          <p:nvPr/>
        </p:nvPicPr>
        <p:blipFill>
          <a:blip r:embed="rId2"/>
          <a:stretch>
            <a:fillRect/>
          </a:stretch>
        </p:blipFill>
        <p:spPr>
          <a:xfrm>
            <a:off x="5092595" y="671221"/>
            <a:ext cx="2424898" cy="2038674"/>
          </a:xfrm>
          <a:prstGeom prst="rect">
            <a:avLst/>
          </a:prstGeom>
        </p:spPr>
      </p:pic>
      <p:pic>
        <p:nvPicPr>
          <p:cNvPr id="10" name="Picture 9">
            <a:extLst>
              <a:ext uri="{FF2B5EF4-FFF2-40B4-BE49-F238E27FC236}">
                <a16:creationId xmlns:a16="http://schemas.microsoft.com/office/drawing/2014/main" id="{02B2C956-4D05-A9C8-E41F-103E744EF8F4}"/>
              </a:ext>
            </a:extLst>
          </p:cNvPr>
          <p:cNvPicPr>
            <a:picLocks noChangeAspect="1"/>
          </p:cNvPicPr>
          <p:nvPr/>
        </p:nvPicPr>
        <p:blipFill>
          <a:blip r:embed="rId3"/>
          <a:stretch>
            <a:fillRect/>
          </a:stretch>
        </p:blipFill>
        <p:spPr>
          <a:xfrm>
            <a:off x="5093193" y="2839022"/>
            <a:ext cx="2423702" cy="2038674"/>
          </a:xfrm>
          <a:prstGeom prst="rect">
            <a:avLst/>
          </a:prstGeom>
        </p:spPr>
      </p:pic>
    </p:spTree>
    <p:extLst>
      <p:ext uri="{BB962C8B-B14F-4D97-AF65-F5344CB8AC3E}">
        <p14:creationId xmlns:p14="http://schemas.microsoft.com/office/powerpoint/2010/main" val="158709631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22" presetClass="entr" presetSubtype="4"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7F78B1-ACB3-BD7A-DD95-65646946F1DF}"/>
              </a:ext>
            </a:extLst>
          </p:cNvPr>
          <p:cNvSpPr>
            <a:spLocks noGrp="1"/>
          </p:cNvSpPr>
          <p:nvPr>
            <p:ph type="body" idx="1"/>
          </p:nvPr>
        </p:nvSpPr>
        <p:spPr>
          <a:xfrm>
            <a:off x="394030" y="1022541"/>
            <a:ext cx="8089951" cy="2246400"/>
          </a:xfrm>
        </p:spPr>
        <p:txBody>
          <a:bodyPr/>
          <a:lstStyle/>
          <a:p>
            <a:pPr marL="139700" indent="0">
              <a:lnSpc>
                <a:spcPct val="150000"/>
              </a:lnSpc>
              <a:buNone/>
            </a:pPr>
            <a:r>
              <a:rPr lang="es-PR" sz="2000" dirty="0"/>
              <a:t>Demografía poblacional (</a:t>
            </a:r>
            <a:r>
              <a:rPr lang="es-PR" sz="2000" dirty="0" err="1"/>
              <a:t>The</a:t>
            </a:r>
            <a:r>
              <a:rPr lang="es-PR" sz="2000" dirty="0"/>
              <a:t> </a:t>
            </a:r>
            <a:r>
              <a:rPr lang="es-PR" sz="2000" dirty="0" err="1"/>
              <a:t>World</a:t>
            </a:r>
            <a:r>
              <a:rPr lang="es-PR" sz="2000" dirty="0"/>
              <a:t> Bank, 2022):</a:t>
            </a:r>
          </a:p>
          <a:p>
            <a:pPr marL="482600" indent="-342900">
              <a:lnSpc>
                <a:spcPct val="150000"/>
              </a:lnSpc>
              <a:buFont typeface="Arial" panose="020B0604020202020204" pitchFamily="34" charset="0"/>
              <a:buChar char="•"/>
            </a:pPr>
            <a:r>
              <a:rPr lang="es-PR" sz="2000" dirty="0"/>
              <a:t>En el 2021, se calculó que habían alrededor de 125,681,593 personas. 64,594,414 fueron mujeres y 61,087,180 fueron hombres.</a:t>
            </a:r>
          </a:p>
          <a:p>
            <a:pPr marL="482600" indent="-342900">
              <a:lnSpc>
                <a:spcPct val="150000"/>
              </a:lnSpc>
              <a:buFont typeface="Arial" panose="020B0604020202020204" pitchFamily="34" charset="0"/>
              <a:buChar char="•"/>
            </a:pPr>
            <a:r>
              <a:rPr lang="es-PR" sz="2000" dirty="0"/>
              <a:t>Es uno de los países con más población en el mundo.</a:t>
            </a:r>
          </a:p>
          <a:p>
            <a:pPr marL="482600" indent="-342900">
              <a:lnSpc>
                <a:spcPct val="150000"/>
              </a:lnSpc>
              <a:buFont typeface="Arial" panose="020B0604020202020204" pitchFamily="34" charset="0"/>
              <a:buChar char="•"/>
            </a:pPr>
            <a:r>
              <a:rPr lang="es-PR" sz="2000" dirty="0"/>
              <a:t>Solo 2.2% de la población de Japón son inmigrantes.</a:t>
            </a:r>
          </a:p>
        </p:txBody>
      </p:sp>
      <p:sp>
        <p:nvSpPr>
          <p:cNvPr id="3" name="Title 2">
            <a:extLst>
              <a:ext uri="{FF2B5EF4-FFF2-40B4-BE49-F238E27FC236}">
                <a16:creationId xmlns:a16="http://schemas.microsoft.com/office/drawing/2014/main" id="{24C83483-B884-3068-2200-0C4EEBFA37C1}"/>
              </a:ext>
            </a:extLst>
          </p:cNvPr>
          <p:cNvSpPr>
            <a:spLocks noGrp="1"/>
          </p:cNvSpPr>
          <p:nvPr>
            <p:ph type="title"/>
          </p:nvPr>
        </p:nvSpPr>
        <p:spPr>
          <a:xfrm>
            <a:off x="568746" y="301889"/>
            <a:ext cx="3852000" cy="738664"/>
          </a:xfrm>
        </p:spPr>
        <p:txBody>
          <a:bodyPr/>
          <a:lstStyle/>
          <a:p>
            <a:r>
              <a:rPr lang="en-US" err="1"/>
              <a:t>Japón</a:t>
            </a:r>
            <a:endParaRPr lang="es-PR"/>
          </a:p>
        </p:txBody>
      </p:sp>
    </p:spTree>
    <p:extLst>
      <p:ext uri="{BB962C8B-B14F-4D97-AF65-F5344CB8AC3E}">
        <p14:creationId xmlns:p14="http://schemas.microsoft.com/office/powerpoint/2010/main" val="3332707205"/>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sp>
        <p:nvSpPr>
          <p:cNvPr id="4698" name="Google Shape;4698;p30"/>
          <p:cNvSpPr/>
          <p:nvPr/>
        </p:nvSpPr>
        <p:spPr>
          <a:xfrm>
            <a:off x="762450" y="1246000"/>
            <a:ext cx="1153200" cy="11532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txBox="1">
            <a:spLocks noGrp="1"/>
          </p:cNvSpPr>
          <p:nvPr>
            <p:ph type="title"/>
          </p:nvPr>
        </p:nvSpPr>
        <p:spPr>
          <a:xfrm>
            <a:off x="720000" y="2399200"/>
            <a:ext cx="586142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t>Religión y filosofía</a:t>
            </a:r>
            <a:endParaRPr sz="4000" dirty="0"/>
          </a:p>
        </p:txBody>
      </p:sp>
      <p:sp>
        <p:nvSpPr>
          <p:cNvPr id="4700" name="Google Shape;4700;p30"/>
          <p:cNvSpPr txBox="1">
            <a:spLocks noGrp="1"/>
          </p:cNvSpPr>
          <p:nvPr>
            <p:ph type="title" idx="2"/>
          </p:nvPr>
        </p:nvSpPr>
        <p:spPr>
          <a:xfrm>
            <a:off x="713100" y="14016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4702" name="Google Shape;4702;p30"/>
          <p:cNvGrpSpPr/>
          <p:nvPr/>
        </p:nvGrpSpPr>
        <p:grpSpPr>
          <a:xfrm>
            <a:off x="5836425" y="598450"/>
            <a:ext cx="3887869" cy="4604085"/>
            <a:chOff x="5836425" y="598450"/>
            <a:chExt cx="3887869" cy="4604085"/>
          </a:xfrm>
        </p:grpSpPr>
        <p:sp>
          <p:nvSpPr>
            <p:cNvPr id="4703" name="Google Shape;4703;p30"/>
            <p:cNvSpPr/>
            <p:nvPr/>
          </p:nvSpPr>
          <p:spPr>
            <a:xfrm>
              <a:off x="6194984" y="1228350"/>
              <a:ext cx="3170686" cy="1293428"/>
            </a:xfrm>
            <a:custGeom>
              <a:avLst/>
              <a:gdLst/>
              <a:ahLst/>
              <a:cxnLst/>
              <a:rect l="l" t="t" r="r" b="b"/>
              <a:pathLst>
                <a:path w="45152" h="18419" extrusionOk="0">
                  <a:moveTo>
                    <a:pt x="0" y="0"/>
                  </a:moveTo>
                  <a:lnTo>
                    <a:pt x="0" y="18419"/>
                  </a:lnTo>
                  <a:lnTo>
                    <a:pt x="45152" y="18419"/>
                  </a:lnTo>
                  <a:lnTo>
                    <a:pt x="4515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6194984" y="1306017"/>
              <a:ext cx="3170686" cy="303010"/>
            </a:xfrm>
            <a:custGeom>
              <a:avLst/>
              <a:gdLst/>
              <a:ahLst/>
              <a:cxnLst/>
              <a:rect l="l" t="t" r="r" b="b"/>
              <a:pathLst>
                <a:path w="45152" h="4315" extrusionOk="0">
                  <a:moveTo>
                    <a:pt x="0" y="0"/>
                  </a:moveTo>
                  <a:lnTo>
                    <a:pt x="0" y="4315"/>
                  </a:lnTo>
                  <a:lnTo>
                    <a:pt x="45152" y="4315"/>
                  </a:lnTo>
                  <a:lnTo>
                    <a:pt x="45152"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6194984" y="2366384"/>
              <a:ext cx="3170686" cy="155402"/>
            </a:xfrm>
            <a:custGeom>
              <a:avLst/>
              <a:gdLst/>
              <a:ahLst/>
              <a:cxnLst/>
              <a:rect l="l" t="t" r="r" b="b"/>
              <a:pathLst>
                <a:path w="45152" h="2213" extrusionOk="0">
                  <a:moveTo>
                    <a:pt x="0" y="1"/>
                  </a:moveTo>
                  <a:lnTo>
                    <a:pt x="0" y="2213"/>
                  </a:lnTo>
                  <a:lnTo>
                    <a:pt x="45152" y="2213"/>
                  </a:lnTo>
                  <a:lnTo>
                    <a:pt x="4515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6344559"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6385779" y="1680867"/>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6741459"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7096225"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6385779" y="1680867"/>
              <a:ext cx="315510" cy="80615"/>
            </a:xfrm>
            <a:custGeom>
              <a:avLst/>
              <a:gdLst/>
              <a:ahLst/>
              <a:cxnLst/>
              <a:rect l="l" t="t" r="r" b="b"/>
              <a:pathLst>
                <a:path w="4493" h="1148" extrusionOk="0">
                  <a:moveTo>
                    <a:pt x="0" y="1"/>
                  </a:moveTo>
                  <a:lnTo>
                    <a:pt x="0" y="1147"/>
                  </a:lnTo>
                  <a:lnTo>
                    <a:pt x="4492" y="1147"/>
                  </a:lnTo>
                  <a:lnTo>
                    <a:pt x="449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6741459" y="1680867"/>
              <a:ext cx="314597" cy="80615"/>
            </a:xfrm>
            <a:custGeom>
              <a:avLst/>
              <a:gdLst/>
              <a:ahLst/>
              <a:cxnLst/>
              <a:rect l="l" t="t" r="r" b="b"/>
              <a:pathLst>
                <a:path w="4480" h="1148" extrusionOk="0">
                  <a:moveTo>
                    <a:pt x="1" y="1"/>
                  </a:moveTo>
                  <a:lnTo>
                    <a:pt x="1"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7096225" y="1680867"/>
              <a:ext cx="314527" cy="80615"/>
            </a:xfrm>
            <a:custGeom>
              <a:avLst/>
              <a:gdLst/>
              <a:ahLst/>
              <a:cxnLst/>
              <a:rect l="l" t="t" r="r" b="b"/>
              <a:pathLst>
                <a:path w="4479" h="1148" extrusionOk="0">
                  <a:moveTo>
                    <a:pt x="0" y="1"/>
                  </a:moveTo>
                  <a:lnTo>
                    <a:pt x="0"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6385779" y="1979034"/>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6741459"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7096225"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8100063"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8142267"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8496963"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8851730" y="1680867"/>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8142267" y="1680867"/>
              <a:ext cx="314527" cy="84478"/>
            </a:xfrm>
            <a:custGeom>
              <a:avLst/>
              <a:gdLst/>
              <a:ahLst/>
              <a:cxnLst/>
              <a:rect l="l" t="t" r="r" b="b"/>
              <a:pathLst>
                <a:path w="4479" h="1203" extrusionOk="0">
                  <a:moveTo>
                    <a:pt x="0" y="1"/>
                  </a:moveTo>
                  <a:lnTo>
                    <a:pt x="0"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8496963" y="1680867"/>
              <a:ext cx="314597" cy="84478"/>
            </a:xfrm>
            <a:custGeom>
              <a:avLst/>
              <a:gdLst/>
              <a:ahLst/>
              <a:cxnLst/>
              <a:rect l="l" t="t" r="r" b="b"/>
              <a:pathLst>
                <a:path w="4480"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8851730" y="1680867"/>
              <a:ext cx="314527" cy="84478"/>
            </a:xfrm>
            <a:custGeom>
              <a:avLst/>
              <a:gdLst/>
              <a:ahLst/>
              <a:cxnLst/>
              <a:rect l="l" t="t" r="r" b="b"/>
              <a:pathLst>
                <a:path w="4479"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8142267"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8496963"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8851730" y="1979034"/>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6235221"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641836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660248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678555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696968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7152825"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7336880"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7520021"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7704076"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7887217"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8071272"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825441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843853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862160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880573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8988875"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9171947"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5993654" y="598450"/>
              <a:ext cx="3573412" cy="761282"/>
            </a:xfrm>
            <a:custGeom>
              <a:avLst/>
              <a:gdLst/>
              <a:ahLst/>
              <a:cxnLst/>
              <a:rect l="l" t="t" r="r" b="b"/>
              <a:pathLst>
                <a:path w="50887" h="10841" extrusionOk="0">
                  <a:moveTo>
                    <a:pt x="6827" y="0"/>
                  </a:moveTo>
                  <a:lnTo>
                    <a:pt x="6117" y="1065"/>
                  </a:lnTo>
                  <a:lnTo>
                    <a:pt x="5898" y="1379"/>
                  </a:lnTo>
                  <a:lnTo>
                    <a:pt x="5339" y="2212"/>
                  </a:lnTo>
                  <a:lnTo>
                    <a:pt x="5120" y="2553"/>
                  </a:lnTo>
                  <a:lnTo>
                    <a:pt x="4260" y="3837"/>
                  </a:lnTo>
                  <a:lnTo>
                    <a:pt x="3332" y="5216"/>
                  </a:lnTo>
                  <a:lnTo>
                    <a:pt x="2321" y="6731"/>
                  </a:lnTo>
                  <a:lnTo>
                    <a:pt x="1215" y="8397"/>
                  </a:lnTo>
                  <a:lnTo>
                    <a:pt x="0" y="10226"/>
                  </a:lnTo>
                  <a:lnTo>
                    <a:pt x="68" y="10226"/>
                  </a:lnTo>
                  <a:cubicBezTo>
                    <a:pt x="14" y="10581"/>
                    <a:pt x="369" y="10841"/>
                    <a:pt x="1011" y="10841"/>
                  </a:cubicBezTo>
                  <a:cubicBezTo>
                    <a:pt x="1584" y="10841"/>
                    <a:pt x="2198" y="10636"/>
                    <a:pt x="2594" y="10336"/>
                  </a:cubicBezTo>
                  <a:cubicBezTo>
                    <a:pt x="2649" y="10636"/>
                    <a:pt x="3018" y="10841"/>
                    <a:pt x="3577" y="10841"/>
                  </a:cubicBezTo>
                  <a:cubicBezTo>
                    <a:pt x="4151" y="10841"/>
                    <a:pt x="4752" y="10636"/>
                    <a:pt x="5134" y="10336"/>
                  </a:cubicBezTo>
                  <a:cubicBezTo>
                    <a:pt x="5202" y="10636"/>
                    <a:pt x="5584" y="10841"/>
                    <a:pt x="6144" y="10841"/>
                  </a:cubicBezTo>
                  <a:cubicBezTo>
                    <a:pt x="6718" y="10841"/>
                    <a:pt x="7305" y="10636"/>
                    <a:pt x="7673" y="10336"/>
                  </a:cubicBezTo>
                  <a:cubicBezTo>
                    <a:pt x="7755" y="10636"/>
                    <a:pt x="8151" y="10841"/>
                    <a:pt x="8711" y="10841"/>
                  </a:cubicBezTo>
                  <a:cubicBezTo>
                    <a:pt x="9284" y="10841"/>
                    <a:pt x="9858" y="10636"/>
                    <a:pt x="10213" y="10336"/>
                  </a:cubicBezTo>
                  <a:cubicBezTo>
                    <a:pt x="10308" y="10636"/>
                    <a:pt x="10718" y="10841"/>
                    <a:pt x="11291" y="10841"/>
                  </a:cubicBezTo>
                  <a:cubicBezTo>
                    <a:pt x="11851" y="10841"/>
                    <a:pt x="12411" y="10636"/>
                    <a:pt x="12739" y="10336"/>
                  </a:cubicBezTo>
                  <a:cubicBezTo>
                    <a:pt x="12862" y="10636"/>
                    <a:pt x="13285" y="10841"/>
                    <a:pt x="13858" y="10841"/>
                  </a:cubicBezTo>
                  <a:cubicBezTo>
                    <a:pt x="14418" y="10841"/>
                    <a:pt x="14964" y="10636"/>
                    <a:pt x="15278" y="10336"/>
                  </a:cubicBezTo>
                  <a:cubicBezTo>
                    <a:pt x="15428" y="10636"/>
                    <a:pt x="15852" y="10841"/>
                    <a:pt x="16425" y="10841"/>
                  </a:cubicBezTo>
                  <a:cubicBezTo>
                    <a:pt x="16999" y="10841"/>
                    <a:pt x="17517" y="10636"/>
                    <a:pt x="17818" y="10336"/>
                  </a:cubicBezTo>
                  <a:cubicBezTo>
                    <a:pt x="17982" y="10636"/>
                    <a:pt x="18432" y="10841"/>
                    <a:pt x="18992" y="10841"/>
                  </a:cubicBezTo>
                  <a:cubicBezTo>
                    <a:pt x="19565" y="10841"/>
                    <a:pt x="20084" y="10636"/>
                    <a:pt x="20344" y="10336"/>
                  </a:cubicBezTo>
                  <a:cubicBezTo>
                    <a:pt x="20535" y="10636"/>
                    <a:pt x="20999" y="10841"/>
                    <a:pt x="21559" y="10841"/>
                  </a:cubicBezTo>
                  <a:cubicBezTo>
                    <a:pt x="22132" y="10841"/>
                    <a:pt x="22637" y="10636"/>
                    <a:pt x="22883" y="10336"/>
                  </a:cubicBezTo>
                  <a:cubicBezTo>
                    <a:pt x="23088" y="10636"/>
                    <a:pt x="23566" y="10841"/>
                    <a:pt x="24126" y="10841"/>
                  </a:cubicBezTo>
                  <a:cubicBezTo>
                    <a:pt x="24699" y="10841"/>
                    <a:pt x="25191" y="10636"/>
                    <a:pt x="25423" y="10336"/>
                  </a:cubicBezTo>
                  <a:cubicBezTo>
                    <a:pt x="25641" y="10636"/>
                    <a:pt x="26133" y="10841"/>
                    <a:pt x="26706" y="10841"/>
                  </a:cubicBezTo>
                  <a:cubicBezTo>
                    <a:pt x="27266" y="10841"/>
                    <a:pt x="27744" y="10636"/>
                    <a:pt x="27949" y="10336"/>
                  </a:cubicBezTo>
                  <a:cubicBezTo>
                    <a:pt x="28194" y="10636"/>
                    <a:pt x="28699" y="10841"/>
                    <a:pt x="29273" y="10841"/>
                  </a:cubicBezTo>
                  <a:cubicBezTo>
                    <a:pt x="29833" y="10841"/>
                    <a:pt x="30297" y="10636"/>
                    <a:pt x="30488" y="10336"/>
                  </a:cubicBezTo>
                  <a:cubicBezTo>
                    <a:pt x="30747" y="10636"/>
                    <a:pt x="31266" y="10841"/>
                    <a:pt x="31840" y="10841"/>
                  </a:cubicBezTo>
                  <a:cubicBezTo>
                    <a:pt x="32399" y="10841"/>
                    <a:pt x="32850" y="10636"/>
                    <a:pt x="33028" y="10336"/>
                  </a:cubicBezTo>
                  <a:cubicBezTo>
                    <a:pt x="33314" y="10636"/>
                    <a:pt x="33833" y="10841"/>
                    <a:pt x="34407" y="10841"/>
                  </a:cubicBezTo>
                  <a:cubicBezTo>
                    <a:pt x="34980" y="10841"/>
                    <a:pt x="35403" y="10636"/>
                    <a:pt x="35553" y="10336"/>
                  </a:cubicBezTo>
                  <a:cubicBezTo>
                    <a:pt x="35867" y="10636"/>
                    <a:pt x="36414" y="10841"/>
                    <a:pt x="36973" y="10841"/>
                  </a:cubicBezTo>
                  <a:cubicBezTo>
                    <a:pt x="37547" y="10841"/>
                    <a:pt x="37970" y="10636"/>
                    <a:pt x="38093" y="10336"/>
                  </a:cubicBezTo>
                  <a:cubicBezTo>
                    <a:pt x="38421" y="10636"/>
                    <a:pt x="38980" y="10841"/>
                    <a:pt x="39540" y="10841"/>
                  </a:cubicBezTo>
                  <a:cubicBezTo>
                    <a:pt x="40114" y="10841"/>
                    <a:pt x="40523" y="10636"/>
                    <a:pt x="40632" y="10336"/>
                  </a:cubicBezTo>
                  <a:cubicBezTo>
                    <a:pt x="40974" y="10636"/>
                    <a:pt x="41547" y="10841"/>
                    <a:pt x="42121" y="10841"/>
                  </a:cubicBezTo>
                  <a:cubicBezTo>
                    <a:pt x="42680" y="10841"/>
                    <a:pt x="43076" y="10636"/>
                    <a:pt x="43158" y="10336"/>
                  </a:cubicBezTo>
                  <a:cubicBezTo>
                    <a:pt x="43527" y="10636"/>
                    <a:pt x="44114" y="10841"/>
                    <a:pt x="44687" y="10841"/>
                  </a:cubicBezTo>
                  <a:cubicBezTo>
                    <a:pt x="45247" y="10841"/>
                    <a:pt x="45630" y="10636"/>
                    <a:pt x="45698" y="10336"/>
                  </a:cubicBezTo>
                  <a:cubicBezTo>
                    <a:pt x="46080" y="10636"/>
                    <a:pt x="46681" y="10841"/>
                    <a:pt x="47254" y="10841"/>
                  </a:cubicBezTo>
                  <a:cubicBezTo>
                    <a:pt x="47814" y="10841"/>
                    <a:pt x="48183" y="10636"/>
                    <a:pt x="48237" y="10336"/>
                  </a:cubicBezTo>
                  <a:cubicBezTo>
                    <a:pt x="48633" y="10636"/>
                    <a:pt x="49248" y="10841"/>
                    <a:pt x="49821" y="10841"/>
                  </a:cubicBezTo>
                  <a:cubicBezTo>
                    <a:pt x="50463" y="10841"/>
                    <a:pt x="50818" y="10581"/>
                    <a:pt x="50763" y="10226"/>
                  </a:cubicBezTo>
                  <a:lnTo>
                    <a:pt x="50886" y="10226"/>
                  </a:lnTo>
                  <a:lnTo>
                    <a:pt x="49671" y="8397"/>
                  </a:lnTo>
                  <a:lnTo>
                    <a:pt x="48565" y="6731"/>
                  </a:lnTo>
                  <a:lnTo>
                    <a:pt x="47555" y="5216"/>
                  </a:lnTo>
                  <a:lnTo>
                    <a:pt x="46626" y="3837"/>
                  </a:lnTo>
                  <a:lnTo>
                    <a:pt x="45780" y="2553"/>
                  </a:lnTo>
                  <a:lnTo>
                    <a:pt x="45548" y="2212"/>
                  </a:lnTo>
                  <a:lnTo>
                    <a:pt x="44988" y="1379"/>
                  </a:lnTo>
                  <a:lnTo>
                    <a:pt x="44783" y="1065"/>
                  </a:lnTo>
                  <a:lnTo>
                    <a:pt x="44073"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6066476" y="1196680"/>
              <a:ext cx="3424822" cy="52807"/>
            </a:xfrm>
            <a:custGeom>
              <a:avLst/>
              <a:gdLst/>
              <a:ahLst/>
              <a:cxnLst/>
              <a:rect l="l" t="t" r="r" b="b"/>
              <a:pathLst>
                <a:path w="48771" h="752" extrusionOk="0">
                  <a:moveTo>
                    <a:pt x="42" y="1"/>
                  </a:moveTo>
                  <a:lnTo>
                    <a:pt x="42" y="83"/>
                  </a:lnTo>
                  <a:lnTo>
                    <a:pt x="14" y="83"/>
                  </a:lnTo>
                  <a:cubicBezTo>
                    <a:pt x="1" y="219"/>
                    <a:pt x="28" y="356"/>
                    <a:pt x="124" y="465"/>
                  </a:cubicBezTo>
                  <a:cubicBezTo>
                    <a:pt x="301" y="642"/>
                    <a:pt x="615" y="752"/>
                    <a:pt x="1025" y="752"/>
                  </a:cubicBezTo>
                  <a:cubicBezTo>
                    <a:pt x="1516" y="752"/>
                    <a:pt x="2076" y="588"/>
                    <a:pt x="2486" y="328"/>
                  </a:cubicBezTo>
                  <a:cubicBezTo>
                    <a:pt x="2609" y="601"/>
                    <a:pt x="2977" y="752"/>
                    <a:pt x="3482" y="752"/>
                  </a:cubicBezTo>
                  <a:cubicBezTo>
                    <a:pt x="3974" y="752"/>
                    <a:pt x="4534" y="588"/>
                    <a:pt x="4916" y="328"/>
                  </a:cubicBezTo>
                  <a:cubicBezTo>
                    <a:pt x="5053" y="588"/>
                    <a:pt x="5435" y="752"/>
                    <a:pt x="5940" y="752"/>
                  </a:cubicBezTo>
                  <a:cubicBezTo>
                    <a:pt x="6432" y="752"/>
                    <a:pt x="6978" y="588"/>
                    <a:pt x="7346" y="328"/>
                  </a:cubicBezTo>
                  <a:cubicBezTo>
                    <a:pt x="7510" y="588"/>
                    <a:pt x="7892" y="752"/>
                    <a:pt x="8398" y="752"/>
                  </a:cubicBezTo>
                  <a:cubicBezTo>
                    <a:pt x="8889" y="752"/>
                    <a:pt x="9422" y="588"/>
                    <a:pt x="9790" y="328"/>
                  </a:cubicBezTo>
                  <a:cubicBezTo>
                    <a:pt x="9954" y="588"/>
                    <a:pt x="10350" y="752"/>
                    <a:pt x="10855" y="752"/>
                  </a:cubicBezTo>
                  <a:cubicBezTo>
                    <a:pt x="11360" y="752"/>
                    <a:pt x="11879" y="588"/>
                    <a:pt x="12221" y="328"/>
                  </a:cubicBezTo>
                  <a:cubicBezTo>
                    <a:pt x="12398" y="588"/>
                    <a:pt x="12808" y="752"/>
                    <a:pt x="13313" y="752"/>
                  </a:cubicBezTo>
                  <a:cubicBezTo>
                    <a:pt x="13818" y="752"/>
                    <a:pt x="14323" y="588"/>
                    <a:pt x="14651" y="328"/>
                  </a:cubicBezTo>
                  <a:cubicBezTo>
                    <a:pt x="14856" y="588"/>
                    <a:pt x="15265" y="752"/>
                    <a:pt x="15770" y="752"/>
                  </a:cubicBezTo>
                  <a:cubicBezTo>
                    <a:pt x="16276" y="752"/>
                    <a:pt x="16767" y="588"/>
                    <a:pt x="17081" y="328"/>
                  </a:cubicBezTo>
                  <a:cubicBezTo>
                    <a:pt x="17300" y="588"/>
                    <a:pt x="17723" y="752"/>
                    <a:pt x="18228" y="752"/>
                  </a:cubicBezTo>
                  <a:cubicBezTo>
                    <a:pt x="18733" y="752"/>
                    <a:pt x="19225" y="588"/>
                    <a:pt x="19511" y="328"/>
                  </a:cubicBezTo>
                  <a:cubicBezTo>
                    <a:pt x="19744" y="588"/>
                    <a:pt x="20180" y="752"/>
                    <a:pt x="20686" y="752"/>
                  </a:cubicBezTo>
                  <a:cubicBezTo>
                    <a:pt x="21204" y="752"/>
                    <a:pt x="21669" y="588"/>
                    <a:pt x="21942" y="328"/>
                  </a:cubicBezTo>
                  <a:cubicBezTo>
                    <a:pt x="22187" y="588"/>
                    <a:pt x="22638" y="752"/>
                    <a:pt x="23157" y="752"/>
                  </a:cubicBezTo>
                  <a:cubicBezTo>
                    <a:pt x="23662" y="752"/>
                    <a:pt x="24113" y="588"/>
                    <a:pt x="24386" y="328"/>
                  </a:cubicBezTo>
                  <a:cubicBezTo>
                    <a:pt x="24645" y="588"/>
                    <a:pt x="25096" y="752"/>
                    <a:pt x="25614" y="752"/>
                  </a:cubicBezTo>
                  <a:cubicBezTo>
                    <a:pt x="26120" y="752"/>
                    <a:pt x="26570" y="588"/>
                    <a:pt x="26816" y="328"/>
                  </a:cubicBezTo>
                  <a:cubicBezTo>
                    <a:pt x="27089" y="588"/>
                    <a:pt x="27567" y="752"/>
                    <a:pt x="28072" y="752"/>
                  </a:cubicBezTo>
                  <a:cubicBezTo>
                    <a:pt x="28577" y="752"/>
                    <a:pt x="29014" y="588"/>
                    <a:pt x="29246" y="328"/>
                  </a:cubicBezTo>
                  <a:cubicBezTo>
                    <a:pt x="29533" y="588"/>
                    <a:pt x="30024" y="752"/>
                    <a:pt x="30530" y="752"/>
                  </a:cubicBezTo>
                  <a:cubicBezTo>
                    <a:pt x="31035" y="752"/>
                    <a:pt x="31458" y="588"/>
                    <a:pt x="31677" y="328"/>
                  </a:cubicBezTo>
                  <a:cubicBezTo>
                    <a:pt x="31991" y="588"/>
                    <a:pt x="32482" y="752"/>
                    <a:pt x="32987" y="752"/>
                  </a:cubicBezTo>
                  <a:cubicBezTo>
                    <a:pt x="33492" y="752"/>
                    <a:pt x="33916" y="588"/>
                    <a:pt x="34107" y="328"/>
                  </a:cubicBezTo>
                  <a:cubicBezTo>
                    <a:pt x="34434" y="588"/>
                    <a:pt x="34940" y="752"/>
                    <a:pt x="35445" y="752"/>
                  </a:cubicBezTo>
                  <a:cubicBezTo>
                    <a:pt x="35950" y="752"/>
                    <a:pt x="36360" y="588"/>
                    <a:pt x="36537" y="328"/>
                  </a:cubicBezTo>
                  <a:cubicBezTo>
                    <a:pt x="36878" y="588"/>
                    <a:pt x="37411" y="752"/>
                    <a:pt x="37902" y="752"/>
                  </a:cubicBezTo>
                  <a:cubicBezTo>
                    <a:pt x="38408" y="752"/>
                    <a:pt x="38804" y="588"/>
                    <a:pt x="38981" y="328"/>
                  </a:cubicBezTo>
                  <a:cubicBezTo>
                    <a:pt x="39336" y="588"/>
                    <a:pt x="39868" y="752"/>
                    <a:pt x="40360" y="752"/>
                  </a:cubicBezTo>
                  <a:cubicBezTo>
                    <a:pt x="40865" y="752"/>
                    <a:pt x="41247" y="588"/>
                    <a:pt x="41411" y="328"/>
                  </a:cubicBezTo>
                  <a:cubicBezTo>
                    <a:pt x="41780" y="588"/>
                    <a:pt x="42326" y="752"/>
                    <a:pt x="42818" y="752"/>
                  </a:cubicBezTo>
                  <a:cubicBezTo>
                    <a:pt x="43323" y="752"/>
                    <a:pt x="43705" y="588"/>
                    <a:pt x="43842" y="328"/>
                  </a:cubicBezTo>
                  <a:cubicBezTo>
                    <a:pt x="44238" y="588"/>
                    <a:pt x="44784" y="752"/>
                    <a:pt x="45275" y="752"/>
                  </a:cubicBezTo>
                  <a:cubicBezTo>
                    <a:pt x="45780" y="752"/>
                    <a:pt x="46149" y="601"/>
                    <a:pt x="46272" y="328"/>
                  </a:cubicBezTo>
                  <a:cubicBezTo>
                    <a:pt x="46681" y="588"/>
                    <a:pt x="47241" y="752"/>
                    <a:pt x="47746" y="752"/>
                  </a:cubicBezTo>
                  <a:cubicBezTo>
                    <a:pt x="48142" y="752"/>
                    <a:pt x="48470" y="642"/>
                    <a:pt x="48634" y="465"/>
                  </a:cubicBezTo>
                  <a:cubicBezTo>
                    <a:pt x="48702" y="383"/>
                    <a:pt x="48743" y="287"/>
                    <a:pt x="48757" y="178"/>
                  </a:cubicBezTo>
                  <a:lnTo>
                    <a:pt x="48770" y="178"/>
                  </a:lnTo>
                  <a:lnTo>
                    <a:pt x="48770" y="1"/>
                  </a:lnTo>
                  <a:lnTo>
                    <a:pt x="48552" y="1"/>
                  </a:lnTo>
                  <a:lnTo>
                    <a:pt x="48566" y="110"/>
                  </a:lnTo>
                  <a:cubicBezTo>
                    <a:pt x="48579" y="192"/>
                    <a:pt x="48552" y="274"/>
                    <a:pt x="48497" y="342"/>
                  </a:cubicBezTo>
                  <a:cubicBezTo>
                    <a:pt x="48361" y="492"/>
                    <a:pt x="48088" y="574"/>
                    <a:pt x="47746" y="574"/>
                  </a:cubicBezTo>
                  <a:cubicBezTo>
                    <a:pt x="47241" y="574"/>
                    <a:pt x="46668" y="397"/>
                    <a:pt x="46286" y="124"/>
                  </a:cubicBezTo>
                  <a:lnTo>
                    <a:pt x="46163" y="42"/>
                  </a:lnTo>
                  <a:lnTo>
                    <a:pt x="46149" y="178"/>
                  </a:lnTo>
                  <a:cubicBezTo>
                    <a:pt x="46094" y="424"/>
                    <a:pt x="45753" y="574"/>
                    <a:pt x="45275" y="574"/>
                  </a:cubicBezTo>
                  <a:cubicBezTo>
                    <a:pt x="44784" y="574"/>
                    <a:pt x="44224" y="397"/>
                    <a:pt x="43855" y="124"/>
                  </a:cubicBezTo>
                  <a:lnTo>
                    <a:pt x="43746" y="42"/>
                  </a:lnTo>
                  <a:lnTo>
                    <a:pt x="43719" y="165"/>
                  </a:lnTo>
                  <a:cubicBezTo>
                    <a:pt x="43650" y="410"/>
                    <a:pt x="43309" y="574"/>
                    <a:pt x="42818" y="574"/>
                  </a:cubicBezTo>
                  <a:cubicBezTo>
                    <a:pt x="42326" y="574"/>
                    <a:pt x="41780" y="397"/>
                    <a:pt x="41425" y="124"/>
                  </a:cubicBezTo>
                  <a:lnTo>
                    <a:pt x="41329" y="42"/>
                  </a:lnTo>
                  <a:lnTo>
                    <a:pt x="41288" y="165"/>
                  </a:lnTo>
                  <a:cubicBezTo>
                    <a:pt x="41207" y="410"/>
                    <a:pt x="40852" y="574"/>
                    <a:pt x="40360" y="574"/>
                  </a:cubicBezTo>
                  <a:cubicBezTo>
                    <a:pt x="39855" y="574"/>
                    <a:pt x="39322" y="397"/>
                    <a:pt x="39008" y="124"/>
                  </a:cubicBezTo>
                  <a:lnTo>
                    <a:pt x="38913" y="42"/>
                  </a:lnTo>
                  <a:lnTo>
                    <a:pt x="38858" y="165"/>
                  </a:lnTo>
                  <a:cubicBezTo>
                    <a:pt x="38763" y="410"/>
                    <a:pt x="38394" y="574"/>
                    <a:pt x="37902" y="574"/>
                  </a:cubicBezTo>
                  <a:cubicBezTo>
                    <a:pt x="37397" y="574"/>
                    <a:pt x="36878" y="397"/>
                    <a:pt x="36578" y="124"/>
                  </a:cubicBezTo>
                  <a:lnTo>
                    <a:pt x="36482" y="42"/>
                  </a:lnTo>
                  <a:lnTo>
                    <a:pt x="36442" y="151"/>
                  </a:lnTo>
                  <a:cubicBezTo>
                    <a:pt x="36319" y="410"/>
                    <a:pt x="35936" y="574"/>
                    <a:pt x="35445" y="574"/>
                  </a:cubicBezTo>
                  <a:cubicBezTo>
                    <a:pt x="34940" y="574"/>
                    <a:pt x="34434" y="397"/>
                    <a:pt x="34148" y="124"/>
                  </a:cubicBezTo>
                  <a:lnTo>
                    <a:pt x="34066" y="42"/>
                  </a:lnTo>
                  <a:lnTo>
                    <a:pt x="34011" y="151"/>
                  </a:lnTo>
                  <a:cubicBezTo>
                    <a:pt x="33875" y="410"/>
                    <a:pt x="33479" y="574"/>
                    <a:pt x="32987" y="574"/>
                  </a:cubicBezTo>
                  <a:cubicBezTo>
                    <a:pt x="32482" y="574"/>
                    <a:pt x="31991" y="397"/>
                    <a:pt x="31731" y="124"/>
                  </a:cubicBezTo>
                  <a:lnTo>
                    <a:pt x="31649" y="42"/>
                  </a:lnTo>
                  <a:lnTo>
                    <a:pt x="31581" y="151"/>
                  </a:lnTo>
                  <a:cubicBezTo>
                    <a:pt x="31431" y="410"/>
                    <a:pt x="31021" y="574"/>
                    <a:pt x="30530" y="574"/>
                  </a:cubicBezTo>
                  <a:cubicBezTo>
                    <a:pt x="30024" y="574"/>
                    <a:pt x="29547" y="397"/>
                    <a:pt x="29301" y="137"/>
                  </a:cubicBezTo>
                  <a:lnTo>
                    <a:pt x="29219" y="42"/>
                  </a:lnTo>
                  <a:lnTo>
                    <a:pt x="29164" y="137"/>
                  </a:lnTo>
                  <a:cubicBezTo>
                    <a:pt x="28987" y="410"/>
                    <a:pt x="28564" y="574"/>
                    <a:pt x="28072" y="574"/>
                  </a:cubicBezTo>
                  <a:cubicBezTo>
                    <a:pt x="27567" y="574"/>
                    <a:pt x="27103" y="397"/>
                    <a:pt x="26871" y="137"/>
                  </a:cubicBezTo>
                  <a:lnTo>
                    <a:pt x="26802" y="42"/>
                  </a:lnTo>
                  <a:lnTo>
                    <a:pt x="26734" y="137"/>
                  </a:lnTo>
                  <a:cubicBezTo>
                    <a:pt x="26543" y="410"/>
                    <a:pt x="26106" y="574"/>
                    <a:pt x="25614" y="574"/>
                  </a:cubicBezTo>
                  <a:cubicBezTo>
                    <a:pt x="25109" y="574"/>
                    <a:pt x="24659" y="397"/>
                    <a:pt x="24454" y="137"/>
                  </a:cubicBezTo>
                  <a:lnTo>
                    <a:pt x="24386" y="42"/>
                  </a:lnTo>
                  <a:lnTo>
                    <a:pt x="24304" y="137"/>
                  </a:lnTo>
                  <a:cubicBezTo>
                    <a:pt x="24099" y="397"/>
                    <a:pt x="23648" y="574"/>
                    <a:pt x="23157" y="574"/>
                  </a:cubicBezTo>
                  <a:cubicBezTo>
                    <a:pt x="22652" y="574"/>
                    <a:pt x="22215" y="410"/>
                    <a:pt x="22024" y="137"/>
                  </a:cubicBezTo>
                  <a:lnTo>
                    <a:pt x="21955" y="42"/>
                  </a:lnTo>
                  <a:lnTo>
                    <a:pt x="21887" y="137"/>
                  </a:lnTo>
                  <a:cubicBezTo>
                    <a:pt x="21655" y="397"/>
                    <a:pt x="21191" y="574"/>
                    <a:pt x="20686" y="574"/>
                  </a:cubicBezTo>
                  <a:cubicBezTo>
                    <a:pt x="20194" y="574"/>
                    <a:pt x="19771" y="410"/>
                    <a:pt x="19593" y="137"/>
                  </a:cubicBezTo>
                  <a:lnTo>
                    <a:pt x="19539" y="42"/>
                  </a:lnTo>
                  <a:lnTo>
                    <a:pt x="19457" y="137"/>
                  </a:lnTo>
                  <a:cubicBezTo>
                    <a:pt x="19211" y="397"/>
                    <a:pt x="18733" y="574"/>
                    <a:pt x="18228" y="574"/>
                  </a:cubicBezTo>
                  <a:cubicBezTo>
                    <a:pt x="17736" y="574"/>
                    <a:pt x="17327" y="410"/>
                    <a:pt x="17177" y="151"/>
                  </a:cubicBezTo>
                  <a:lnTo>
                    <a:pt x="17108" y="42"/>
                  </a:lnTo>
                  <a:lnTo>
                    <a:pt x="17027" y="124"/>
                  </a:lnTo>
                  <a:cubicBezTo>
                    <a:pt x="16767" y="397"/>
                    <a:pt x="16276" y="574"/>
                    <a:pt x="15770" y="574"/>
                  </a:cubicBezTo>
                  <a:cubicBezTo>
                    <a:pt x="15279" y="574"/>
                    <a:pt x="14883" y="410"/>
                    <a:pt x="14746" y="151"/>
                  </a:cubicBezTo>
                  <a:lnTo>
                    <a:pt x="14692" y="42"/>
                  </a:lnTo>
                  <a:lnTo>
                    <a:pt x="14610" y="124"/>
                  </a:lnTo>
                  <a:cubicBezTo>
                    <a:pt x="14323" y="397"/>
                    <a:pt x="13818" y="574"/>
                    <a:pt x="13313" y="574"/>
                  </a:cubicBezTo>
                  <a:cubicBezTo>
                    <a:pt x="12821" y="574"/>
                    <a:pt x="12439" y="410"/>
                    <a:pt x="12316" y="151"/>
                  </a:cubicBezTo>
                  <a:lnTo>
                    <a:pt x="12275" y="42"/>
                  </a:lnTo>
                  <a:lnTo>
                    <a:pt x="12180" y="124"/>
                  </a:lnTo>
                  <a:cubicBezTo>
                    <a:pt x="11879" y="397"/>
                    <a:pt x="11360" y="574"/>
                    <a:pt x="10855" y="574"/>
                  </a:cubicBezTo>
                  <a:cubicBezTo>
                    <a:pt x="10364" y="574"/>
                    <a:pt x="9995" y="410"/>
                    <a:pt x="9899" y="165"/>
                  </a:cubicBezTo>
                  <a:lnTo>
                    <a:pt x="9845" y="42"/>
                  </a:lnTo>
                  <a:lnTo>
                    <a:pt x="9749" y="124"/>
                  </a:lnTo>
                  <a:cubicBezTo>
                    <a:pt x="9435" y="397"/>
                    <a:pt x="8903" y="574"/>
                    <a:pt x="8398" y="574"/>
                  </a:cubicBezTo>
                  <a:cubicBezTo>
                    <a:pt x="7920" y="574"/>
                    <a:pt x="7551" y="410"/>
                    <a:pt x="7469" y="165"/>
                  </a:cubicBezTo>
                  <a:lnTo>
                    <a:pt x="7428" y="42"/>
                  </a:lnTo>
                  <a:lnTo>
                    <a:pt x="7333" y="124"/>
                  </a:lnTo>
                  <a:cubicBezTo>
                    <a:pt x="6991" y="397"/>
                    <a:pt x="6445" y="574"/>
                    <a:pt x="5940" y="574"/>
                  </a:cubicBezTo>
                  <a:cubicBezTo>
                    <a:pt x="5462" y="574"/>
                    <a:pt x="5107" y="410"/>
                    <a:pt x="5039" y="165"/>
                  </a:cubicBezTo>
                  <a:lnTo>
                    <a:pt x="5012" y="42"/>
                  </a:lnTo>
                  <a:lnTo>
                    <a:pt x="4902" y="124"/>
                  </a:lnTo>
                  <a:cubicBezTo>
                    <a:pt x="4547" y="397"/>
                    <a:pt x="3988" y="574"/>
                    <a:pt x="3482" y="574"/>
                  </a:cubicBezTo>
                  <a:cubicBezTo>
                    <a:pt x="3005" y="574"/>
                    <a:pt x="2663" y="424"/>
                    <a:pt x="2622" y="178"/>
                  </a:cubicBezTo>
                  <a:lnTo>
                    <a:pt x="2595" y="42"/>
                  </a:lnTo>
                  <a:lnTo>
                    <a:pt x="2472" y="124"/>
                  </a:lnTo>
                  <a:cubicBezTo>
                    <a:pt x="2090" y="397"/>
                    <a:pt x="1530" y="574"/>
                    <a:pt x="1025" y="574"/>
                  </a:cubicBezTo>
                  <a:cubicBezTo>
                    <a:pt x="670" y="574"/>
                    <a:pt x="397" y="492"/>
                    <a:pt x="260" y="342"/>
                  </a:cubicBezTo>
                  <a:cubicBezTo>
                    <a:pt x="206" y="274"/>
                    <a:pt x="178" y="192"/>
                    <a:pt x="192" y="110"/>
                  </a:cubicBezTo>
                  <a:lnTo>
                    <a:pt x="206"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6141263" y="1084534"/>
              <a:ext cx="3276231" cy="49928"/>
            </a:xfrm>
            <a:custGeom>
              <a:avLst/>
              <a:gdLst/>
              <a:ahLst/>
              <a:cxnLst/>
              <a:rect l="l" t="t" r="r" b="b"/>
              <a:pathLst>
                <a:path w="46655" h="711" extrusionOk="0">
                  <a:moveTo>
                    <a:pt x="42" y="0"/>
                  </a:moveTo>
                  <a:lnTo>
                    <a:pt x="42" y="82"/>
                  </a:lnTo>
                  <a:lnTo>
                    <a:pt x="14" y="82"/>
                  </a:lnTo>
                  <a:cubicBezTo>
                    <a:pt x="1" y="205"/>
                    <a:pt x="28" y="328"/>
                    <a:pt x="124" y="423"/>
                  </a:cubicBezTo>
                  <a:cubicBezTo>
                    <a:pt x="288" y="601"/>
                    <a:pt x="588" y="710"/>
                    <a:pt x="997" y="710"/>
                  </a:cubicBezTo>
                  <a:cubicBezTo>
                    <a:pt x="1462" y="710"/>
                    <a:pt x="1994" y="560"/>
                    <a:pt x="2376" y="328"/>
                  </a:cubicBezTo>
                  <a:cubicBezTo>
                    <a:pt x="2513" y="560"/>
                    <a:pt x="2868" y="710"/>
                    <a:pt x="3346" y="710"/>
                  </a:cubicBezTo>
                  <a:cubicBezTo>
                    <a:pt x="3824" y="710"/>
                    <a:pt x="4343" y="560"/>
                    <a:pt x="4711" y="314"/>
                  </a:cubicBezTo>
                  <a:cubicBezTo>
                    <a:pt x="4848" y="560"/>
                    <a:pt x="5216" y="710"/>
                    <a:pt x="5694" y="710"/>
                  </a:cubicBezTo>
                  <a:cubicBezTo>
                    <a:pt x="6172" y="710"/>
                    <a:pt x="6677" y="560"/>
                    <a:pt x="7032" y="314"/>
                  </a:cubicBezTo>
                  <a:cubicBezTo>
                    <a:pt x="7182" y="560"/>
                    <a:pt x="7565" y="710"/>
                    <a:pt x="8043" y="710"/>
                  </a:cubicBezTo>
                  <a:cubicBezTo>
                    <a:pt x="8520" y="710"/>
                    <a:pt x="9026" y="560"/>
                    <a:pt x="9353" y="314"/>
                  </a:cubicBezTo>
                  <a:cubicBezTo>
                    <a:pt x="9531" y="560"/>
                    <a:pt x="9913" y="710"/>
                    <a:pt x="10391" y="710"/>
                  </a:cubicBezTo>
                  <a:cubicBezTo>
                    <a:pt x="10869" y="710"/>
                    <a:pt x="11360" y="560"/>
                    <a:pt x="11688" y="314"/>
                  </a:cubicBezTo>
                  <a:cubicBezTo>
                    <a:pt x="11866" y="560"/>
                    <a:pt x="12261" y="710"/>
                    <a:pt x="12739" y="710"/>
                  </a:cubicBezTo>
                  <a:cubicBezTo>
                    <a:pt x="13217" y="710"/>
                    <a:pt x="13709" y="560"/>
                    <a:pt x="14009" y="314"/>
                  </a:cubicBezTo>
                  <a:cubicBezTo>
                    <a:pt x="14214" y="560"/>
                    <a:pt x="14610" y="710"/>
                    <a:pt x="15088" y="710"/>
                  </a:cubicBezTo>
                  <a:cubicBezTo>
                    <a:pt x="15579" y="710"/>
                    <a:pt x="16043" y="560"/>
                    <a:pt x="16344" y="314"/>
                  </a:cubicBezTo>
                  <a:cubicBezTo>
                    <a:pt x="16549" y="560"/>
                    <a:pt x="16958" y="710"/>
                    <a:pt x="17436" y="710"/>
                  </a:cubicBezTo>
                  <a:cubicBezTo>
                    <a:pt x="17928" y="710"/>
                    <a:pt x="18378" y="560"/>
                    <a:pt x="18665" y="314"/>
                  </a:cubicBezTo>
                  <a:cubicBezTo>
                    <a:pt x="18883" y="560"/>
                    <a:pt x="19307" y="710"/>
                    <a:pt x="19798" y="710"/>
                  </a:cubicBezTo>
                  <a:cubicBezTo>
                    <a:pt x="20276" y="710"/>
                    <a:pt x="20727" y="560"/>
                    <a:pt x="20986" y="314"/>
                  </a:cubicBezTo>
                  <a:cubicBezTo>
                    <a:pt x="21232" y="560"/>
                    <a:pt x="21655" y="710"/>
                    <a:pt x="22146" y="710"/>
                  </a:cubicBezTo>
                  <a:cubicBezTo>
                    <a:pt x="22624" y="710"/>
                    <a:pt x="23061" y="560"/>
                    <a:pt x="23321" y="314"/>
                  </a:cubicBezTo>
                  <a:cubicBezTo>
                    <a:pt x="23566" y="560"/>
                    <a:pt x="24003" y="710"/>
                    <a:pt x="24495" y="710"/>
                  </a:cubicBezTo>
                  <a:cubicBezTo>
                    <a:pt x="24973" y="710"/>
                    <a:pt x="25410" y="560"/>
                    <a:pt x="25642" y="314"/>
                  </a:cubicBezTo>
                  <a:cubicBezTo>
                    <a:pt x="25915" y="560"/>
                    <a:pt x="26352" y="710"/>
                    <a:pt x="26843" y="710"/>
                  </a:cubicBezTo>
                  <a:cubicBezTo>
                    <a:pt x="27321" y="710"/>
                    <a:pt x="27744" y="560"/>
                    <a:pt x="27963" y="314"/>
                  </a:cubicBezTo>
                  <a:cubicBezTo>
                    <a:pt x="28249" y="560"/>
                    <a:pt x="28700" y="710"/>
                    <a:pt x="29192" y="710"/>
                  </a:cubicBezTo>
                  <a:cubicBezTo>
                    <a:pt x="29669" y="710"/>
                    <a:pt x="30079" y="560"/>
                    <a:pt x="30297" y="314"/>
                  </a:cubicBezTo>
                  <a:cubicBezTo>
                    <a:pt x="30584" y="560"/>
                    <a:pt x="31062" y="710"/>
                    <a:pt x="31540" y="710"/>
                  </a:cubicBezTo>
                  <a:cubicBezTo>
                    <a:pt x="32018" y="710"/>
                    <a:pt x="32427" y="560"/>
                    <a:pt x="32619" y="314"/>
                  </a:cubicBezTo>
                  <a:cubicBezTo>
                    <a:pt x="32933" y="560"/>
                    <a:pt x="33410" y="710"/>
                    <a:pt x="33888" y="710"/>
                  </a:cubicBezTo>
                  <a:cubicBezTo>
                    <a:pt x="34380" y="710"/>
                    <a:pt x="34762" y="560"/>
                    <a:pt x="34953" y="314"/>
                  </a:cubicBezTo>
                  <a:cubicBezTo>
                    <a:pt x="35267" y="560"/>
                    <a:pt x="35759" y="710"/>
                    <a:pt x="36237" y="710"/>
                  </a:cubicBezTo>
                  <a:cubicBezTo>
                    <a:pt x="36728" y="710"/>
                    <a:pt x="37110" y="560"/>
                    <a:pt x="37274" y="314"/>
                  </a:cubicBezTo>
                  <a:cubicBezTo>
                    <a:pt x="37616" y="560"/>
                    <a:pt x="38121" y="710"/>
                    <a:pt x="38585" y="710"/>
                  </a:cubicBezTo>
                  <a:cubicBezTo>
                    <a:pt x="39077" y="710"/>
                    <a:pt x="39445" y="560"/>
                    <a:pt x="39595" y="314"/>
                  </a:cubicBezTo>
                  <a:cubicBezTo>
                    <a:pt x="39950" y="560"/>
                    <a:pt x="40469" y="710"/>
                    <a:pt x="40947" y="710"/>
                  </a:cubicBezTo>
                  <a:cubicBezTo>
                    <a:pt x="41425" y="710"/>
                    <a:pt x="41780" y="560"/>
                    <a:pt x="41930" y="314"/>
                  </a:cubicBezTo>
                  <a:cubicBezTo>
                    <a:pt x="42299" y="560"/>
                    <a:pt x="42818" y="710"/>
                    <a:pt x="43295" y="710"/>
                  </a:cubicBezTo>
                  <a:cubicBezTo>
                    <a:pt x="43773" y="710"/>
                    <a:pt x="44128" y="560"/>
                    <a:pt x="44251" y="328"/>
                  </a:cubicBezTo>
                  <a:cubicBezTo>
                    <a:pt x="44633" y="560"/>
                    <a:pt x="45166" y="710"/>
                    <a:pt x="45644" y="710"/>
                  </a:cubicBezTo>
                  <a:cubicBezTo>
                    <a:pt x="46040" y="710"/>
                    <a:pt x="46354" y="601"/>
                    <a:pt x="46504" y="423"/>
                  </a:cubicBezTo>
                  <a:cubicBezTo>
                    <a:pt x="46572" y="355"/>
                    <a:pt x="46613" y="273"/>
                    <a:pt x="46627" y="178"/>
                  </a:cubicBezTo>
                  <a:lnTo>
                    <a:pt x="46654" y="178"/>
                  </a:lnTo>
                  <a:lnTo>
                    <a:pt x="46654" y="0"/>
                  </a:lnTo>
                  <a:lnTo>
                    <a:pt x="46436" y="0"/>
                  </a:lnTo>
                  <a:lnTo>
                    <a:pt x="46449" y="109"/>
                  </a:lnTo>
                  <a:cubicBezTo>
                    <a:pt x="46449" y="178"/>
                    <a:pt x="46436" y="246"/>
                    <a:pt x="46381" y="301"/>
                  </a:cubicBezTo>
                  <a:cubicBezTo>
                    <a:pt x="46258" y="451"/>
                    <a:pt x="45985" y="533"/>
                    <a:pt x="45644" y="533"/>
                  </a:cubicBezTo>
                  <a:cubicBezTo>
                    <a:pt x="45166" y="533"/>
                    <a:pt x="44620" y="369"/>
                    <a:pt x="44265" y="109"/>
                  </a:cubicBezTo>
                  <a:lnTo>
                    <a:pt x="44156" y="41"/>
                  </a:lnTo>
                  <a:lnTo>
                    <a:pt x="44128" y="164"/>
                  </a:lnTo>
                  <a:cubicBezTo>
                    <a:pt x="44074" y="383"/>
                    <a:pt x="43746" y="533"/>
                    <a:pt x="43295" y="533"/>
                  </a:cubicBezTo>
                  <a:cubicBezTo>
                    <a:pt x="42804" y="533"/>
                    <a:pt x="42285" y="369"/>
                    <a:pt x="41944" y="109"/>
                  </a:cubicBezTo>
                  <a:lnTo>
                    <a:pt x="41835" y="41"/>
                  </a:lnTo>
                  <a:lnTo>
                    <a:pt x="41807" y="164"/>
                  </a:lnTo>
                  <a:cubicBezTo>
                    <a:pt x="41739" y="383"/>
                    <a:pt x="41398" y="533"/>
                    <a:pt x="40947" y="533"/>
                  </a:cubicBezTo>
                  <a:cubicBezTo>
                    <a:pt x="40456" y="533"/>
                    <a:pt x="39937" y="369"/>
                    <a:pt x="39623" y="109"/>
                  </a:cubicBezTo>
                  <a:lnTo>
                    <a:pt x="39527" y="41"/>
                  </a:lnTo>
                  <a:lnTo>
                    <a:pt x="39486" y="150"/>
                  </a:lnTo>
                  <a:cubicBezTo>
                    <a:pt x="39404" y="383"/>
                    <a:pt x="39049" y="533"/>
                    <a:pt x="38585" y="533"/>
                  </a:cubicBezTo>
                  <a:cubicBezTo>
                    <a:pt x="38107" y="533"/>
                    <a:pt x="37602" y="369"/>
                    <a:pt x="37302" y="109"/>
                  </a:cubicBezTo>
                  <a:lnTo>
                    <a:pt x="37206" y="41"/>
                  </a:lnTo>
                  <a:lnTo>
                    <a:pt x="37165" y="150"/>
                  </a:lnTo>
                  <a:cubicBezTo>
                    <a:pt x="37070" y="383"/>
                    <a:pt x="36701" y="533"/>
                    <a:pt x="36237" y="533"/>
                  </a:cubicBezTo>
                  <a:cubicBezTo>
                    <a:pt x="35759" y="533"/>
                    <a:pt x="35267" y="369"/>
                    <a:pt x="34981" y="123"/>
                  </a:cubicBezTo>
                  <a:lnTo>
                    <a:pt x="34899" y="41"/>
                  </a:lnTo>
                  <a:lnTo>
                    <a:pt x="34844" y="150"/>
                  </a:lnTo>
                  <a:cubicBezTo>
                    <a:pt x="34735" y="383"/>
                    <a:pt x="34353" y="533"/>
                    <a:pt x="33888" y="533"/>
                  </a:cubicBezTo>
                  <a:cubicBezTo>
                    <a:pt x="33410" y="533"/>
                    <a:pt x="32933" y="369"/>
                    <a:pt x="32660" y="123"/>
                  </a:cubicBezTo>
                  <a:lnTo>
                    <a:pt x="32578" y="41"/>
                  </a:lnTo>
                  <a:lnTo>
                    <a:pt x="32523" y="137"/>
                  </a:lnTo>
                  <a:cubicBezTo>
                    <a:pt x="32400" y="369"/>
                    <a:pt x="32004" y="533"/>
                    <a:pt x="31540" y="533"/>
                  </a:cubicBezTo>
                  <a:cubicBezTo>
                    <a:pt x="31062" y="533"/>
                    <a:pt x="30598" y="369"/>
                    <a:pt x="30338" y="123"/>
                  </a:cubicBezTo>
                  <a:lnTo>
                    <a:pt x="30270" y="41"/>
                  </a:lnTo>
                  <a:lnTo>
                    <a:pt x="30202" y="137"/>
                  </a:lnTo>
                  <a:cubicBezTo>
                    <a:pt x="30052" y="369"/>
                    <a:pt x="29656" y="533"/>
                    <a:pt x="29192" y="533"/>
                  </a:cubicBezTo>
                  <a:cubicBezTo>
                    <a:pt x="28714" y="533"/>
                    <a:pt x="28263" y="369"/>
                    <a:pt x="28031" y="123"/>
                  </a:cubicBezTo>
                  <a:lnTo>
                    <a:pt x="27949" y="41"/>
                  </a:lnTo>
                  <a:lnTo>
                    <a:pt x="27881" y="137"/>
                  </a:lnTo>
                  <a:cubicBezTo>
                    <a:pt x="27717" y="369"/>
                    <a:pt x="27307" y="533"/>
                    <a:pt x="26843" y="533"/>
                  </a:cubicBezTo>
                  <a:cubicBezTo>
                    <a:pt x="26365" y="533"/>
                    <a:pt x="25915" y="369"/>
                    <a:pt x="25710" y="123"/>
                  </a:cubicBezTo>
                  <a:lnTo>
                    <a:pt x="25628" y="41"/>
                  </a:lnTo>
                  <a:lnTo>
                    <a:pt x="25573" y="137"/>
                  </a:lnTo>
                  <a:cubicBezTo>
                    <a:pt x="25382" y="369"/>
                    <a:pt x="24959" y="533"/>
                    <a:pt x="24495" y="533"/>
                  </a:cubicBezTo>
                  <a:cubicBezTo>
                    <a:pt x="24017" y="533"/>
                    <a:pt x="23580" y="369"/>
                    <a:pt x="23389" y="123"/>
                  </a:cubicBezTo>
                  <a:lnTo>
                    <a:pt x="23321" y="41"/>
                  </a:lnTo>
                  <a:lnTo>
                    <a:pt x="23252" y="123"/>
                  </a:lnTo>
                  <a:cubicBezTo>
                    <a:pt x="23048" y="369"/>
                    <a:pt x="22611" y="533"/>
                    <a:pt x="22146" y="533"/>
                  </a:cubicBezTo>
                  <a:cubicBezTo>
                    <a:pt x="21669" y="533"/>
                    <a:pt x="21245" y="369"/>
                    <a:pt x="21068" y="137"/>
                  </a:cubicBezTo>
                  <a:lnTo>
                    <a:pt x="21000" y="41"/>
                  </a:lnTo>
                  <a:lnTo>
                    <a:pt x="20931" y="123"/>
                  </a:lnTo>
                  <a:cubicBezTo>
                    <a:pt x="20713" y="369"/>
                    <a:pt x="20262" y="533"/>
                    <a:pt x="19798" y="533"/>
                  </a:cubicBezTo>
                  <a:cubicBezTo>
                    <a:pt x="19320" y="533"/>
                    <a:pt x="18911" y="369"/>
                    <a:pt x="18747" y="137"/>
                  </a:cubicBezTo>
                  <a:lnTo>
                    <a:pt x="18679" y="41"/>
                  </a:lnTo>
                  <a:lnTo>
                    <a:pt x="18610" y="123"/>
                  </a:lnTo>
                  <a:cubicBezTo>
                    <a:pt x="18378" y="369"/>
                    <a:pt x="17914" y="533"/>
                    <a:pt x="17436" y="533"/>
                  </a:cubicBezTo>
                  <a:cubicBezTo>
                    <a:pt x="16972" y="533"/>
                    <a:pt x="16576" y="369"/>
                    <a:pt x="16426" y="137"/>
                  </a:cubicBezTo>
                  <a:lnTo>
                    <a:pt x="16371" y="41"/>
                  </a:lnTo>
                  <a:lnTo>
                    <a:pt x="16289" y="123"/>
                  </a:lnTo>
                  <a:cubicBezTo>
                    <a:pt x="16043" y="369"/>
                    <a:pt x="15566" y="533"/>
                    <a:pt x="15088" y="533"/>
                  </a:cubicBezTo>
                  <a:cubicBezTo>
                    <a:pt x="14623" y="533"/>
                    <a:pt x="14241" y="369"/>
                    <a:pt x="14105" y="137"/>
                  </a:cubicBezTo>
                  <a:lnTo>
                    <a:pt x="14050" y="41"/>
                  </a:lnTo>
                  <a:lnTo>
                    <a:pt x="13968" y="123"/>
                  </a:lnTo>
                  <a:cubicBezTo>
                    <a:pt x="13695" y="369"/>
                    <a:pt x="13217" y="533"/>
                    <a:pt x="12739" y="533"/>
                  </a:cubicBezTo>
                  <a:cubicBezTo>
                    <a:pt x="12275" y="533"/>
                    <a:pt x="11906" y="383"/>
                    <a:pt x="11784" y="150"/>
                  </a:cubicBezTo>
                  <a:lnTo>
                    <a:pt x="11743" y="41"/>
                  </a:lnTo>
                  <a:lnTo>
                    <a:pt x="11647" y="123"/>
                  </a:lnTo>
                  <a:cubicBezTo>
                    <a:pt x="11360" y="369"/>
                    <a:pt x="10869" y="533"/>
                    <a:pt x="10391" y="533"/>
                  </a:cubicBezTo>
                  <a:cubicBezTo>
                    <a:pt x="9927" y="533"/>
                    <a:pt x="9572" y="383"/>
                    <a:pt x="9476" y="150"/>
                  </a:cubicBezTo>
                  <a:lnTo>
                    <a:pt x="9422" y="41"/>
                  </a:lnTo>
                  <a:lnTo>
                    <a:pt x="9326" y="109"/>
                  </a:lnTo>
                  <a:cubicBezTo>
                    <a:pt x="9026" y="369"/>
                    <a:pt x="8520" y="533"/>
                    <a:pt x="8043" y="533"/>
                  </a:cubicBezTo>
                  <a:cubicBezTo>
                    <a:pt x="7592" y="533"/>
                    <a:pt x="7223" y="383"/>
                    <a:pt x="7155" y="150"/>
                  </a:cubicBezTo>
                  <a:lnTo>
                    <a:pt x="7114" y="41"/>
                  </a:lnTo>
                  <a:lnTo>
                    <a:pt x="7005" y="109"/>
                  </a:lnTo>
                  <a:cubicBezTo>
                    <a:pt x="6691" y="369"/>
                    <a:pt x="6172" y="533"/>
                    <a:pt x="5694" y="533"/>
                  </a:cubicBezTo>
                  <a:cubicBezTo>
                    <a:pt x="5244" y="533"/>
                    <a:pt x="4889" y="383"/>
                    <a:pt x="4834" y="164"/>
                  </a:cubicBezTo>
                  <a:lnTo>
                    <a:pt x="4793" y="41"/>
                  </a:lnTo>
                  <a:lnTo>
                    <a:pt x="4698" y="109"/>
                  </a:lnTo>
                  <a:cubicBezTo>
                    <a:pt x="4356" y="369"/>
                    <a:pt x="3824" y="533"/>
                    <a:pt x="3346" y="533"/>
                  </a:cubicBezTo>
                  <a:cubicBezTo>
                    <a:pt x="2895" y="533"/>
                    <a:pt x="2554" y="383"/>
                    <a:pt x="2513" y="164"/>
                  </a:cubicBezTo>
                  <a:lnTo>
                    <a:pt x="2486" y="41"/>
                  </a:lnTo>
                  <a:lnTo>
                    <a:pt x="2376" y="109"/>
                  </a:lnTo>
                  <a:cubicBezTo>
                    <a:pt x="2008" y="369"/>
                    <a:pt x="1475" y="533"/>
                    <a:pt x="997" y="533"/>
                  </a:cubicBezTo>
                  <a:cubicBezTo>
                    <a:pt x="643" y="533"/>
                    <a:pt x="383" y="451"/>
                    <a:pt x="260" y="301"/>
                  </a:cubicBezTo>
                  <a:cubicBezTo>
                    <a:pt x="206" y="246"/>
                    <a:pt x="178" y="178"/>
                    <a:pt x="192" y="109"/>
                  </a:cubicBezTo>
                  <a:lnTo>
                    <a:pt x="192"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6209379" y="981938"/>
              <a:ext cx="3139086" cy="46066"/>
            </a:xfrm>
            <a:custGeom>
              <a:avLst/>
              <a:gdLst/>
              <a:ahLst/>
              <a:cxnLst/>
              <a:rect l="l" t="t" r="r" b="b"/>
              <a:pathLst>
                <a:path w="44702" h="656" extrusionOk="0">
                  <a:moveTo>
                    <a:pt x="41" y="0"/>
                  </a:moveTo>
                  <a:lnTo>
                    <a:pt x="41" y="82"/>
                  </a:lnTo>
                  <a:lnTo>
                    <a:pt x="14" y="82"/>
                  </a:lnTo>
                  <a:cubicBezTo>
                    <a:pt x="0" y="205"/>
                    <a:pt x="41" y="301"/>
                    <a:pt x="123" y="396"/>
                  </a:cubicBezTo>
                  <a:cubicBezTo>
                    <a:pt x="273" y="560"/>
                    <a:pt x="574" y="656"/>
                    <a:pt x="970" y="656"/>
                  </a:cubicBezTo>
                  <a:cubicBezTo>
                    <a:pt x="1420" y="656"/>
                    <a:pt x="1925" y="519"/>
                    <a:pt x="2294" y="314"/>
                  </a:cubicBezTo>
                  <a:cubicBezTo>
                    <a:pt x="2417" y="533"/>
                    <a:pt x="2758" y="656"/>
                    <a:pt x="3222" y="656"/>
                  </a:cubicBezTo>
                  <a:cubicBezTo>
                    <a:pt x="3673" y="656"/>
                    <a:pt x="4178" y="519"/>
                    <a:pt x="4519" y="314"/>
                  </a:cubicBezTo>
                  <a:cubicBezTo>
                    <a:pt x="4656" y="533"/>
                    <a:pt x="5011" y="656"/>
                    <a:pt x="5475" y="656"/>
                  </a:cubicBezTo>
                  <a:cubicBezTo>
                    <a:pt x="5926" y="656"/>
                    <a:pt x="6417" y="519"/>
                    <a:pt x="6745" y="301"/>
                  </a:cubicBezTo>
                  <a:cubicBezTo>
                    <a:pt x="6909" y="533"/>
                    <a:pt x="7264" y="656"/>
                    <a:pt x="7714" y="656"/>
                  </a:cubicBezTo>
                  <a:cubicBezTo>
                    <a:pt x="8179" y="656"/>
                    <a:pt x="8656" y="519"/>
                    <a:pt x="8970" y="301"/>
                  </a:cubicBezTo>
                  <a:cubicBezTo>
                    <a:pt x="9148" y="533"/>
                    <a:pt x="9517" y="656"/>
                    <a:pt x="9967" y="656"/>
                  </a:cubicBezTo>
                  <a:cubicBezTo>
                    <a:pt x="10431" y="656"/>
                    <a:pt x="10896" y="533"/>
                    <a:pt x="11210" y="301"/>
                  </a:cubicBezTo>
                  <a:cubicBezTo>
                    <a:pt x="11387" y="533"/>
                    <a:pt x="11756" y="656"/>
                    <a:pt x="12220" y="656"/>
                  </a:cubicBezTo>
                  <a:cubicBezTo>
                    <a:pt x="12684" y="656"/>
                    <a:pt x="13135" y="533"/>
                    <a:pt x="13435" y="301"/>
                  </a:cubicBezTo>
                  <a:cubicBezTo>
                    <a:pt x="13626" y="533"/>
                    <a:pt x="14008" y="656"/>
                    <a:pt x="14473" y="656"/>
                  </a:cubicBezTo>
                  <a:cubicBezTo>
                    <a:pt x="14937" y="656"/>
                    <a:pt x="15387" y="533"/>
                    <a:pt x="15661" y="301"/>
                  </a:cubicBezTo>
                  <a:cubicBezTo>
                    <a:pt x="15865" y="533"/>
                    <a:pt x="16261" y="656"/>
                    <a:pt x="16725" y="656"/>
                  </a:cubicBezTo>
                  <a:cubicBezTo>
                    <a:pt x="17190" y="656"/>
                    <a:pt x="17627" y="533"/>
                    <a:pt x="17886" y="301"/>
                  </a:cubicBezTo>
                  <a:cubicBezTo>
                    <a:pt x="18104" y="533"/>
                    <a:pt x="18514" y="656"/>
                    <a:pt x="18978" y="656"/>
                  </a:cubicBezTo>
                  <a:cubicBezTo>
                    <a:pt x="19442" y="656"/>
                    <a:pt x="19866" y="533"/>
                    <a:pt x="20125" y="301"/>
                  </a:cubicBezTo>
                  <a:cubicBezTo>
                    <a:pt x="20344" y="533"/>
                    <a:pt x="20753" y="656"/>
                    <a:pt x="21217" y="656"/>
                  </a:cubicBezTo>
                  <a:cubicBezTo>
                    <a:pt x="21682" y="656"/>
                    <a:pt x="22105" y="533"/>
                    <a:pt x="22351" y="301"/>
                  </a:cubicBezTo>
                  <a:cubicBezTo>
                    <a:pt x="22583" y="533"/>
                    <a:pt x="23006" y="656"/>
                    <a:pt x="23470" y="656"/>
                  </a:cubicBezTo>
                  <a:cubicBezTo>
                    <a:pt x="23934" y="656"/>
                    <a:pt x="24344" y="533"/>
                    <a:pt x="24576" y="301"/>
                  </a:cubicBezTo>
                  <a:cubicBezTo>
                    <a:pt x="24836" y="533"/>
                    <a:pt x="25259" y="656"/>
                    <a:pt x="25723" y="656"/>
                  </a:cubicBezTo>
                  <a:cubicBezTo>
                    <a:pt x="26187" y="656"/>
                    <a:pt x="26583" y="533"/>
                    <a:pt x="26802" y="301"/>
                  </a:cubicBezTo>
                  <a:cubicBezTo>
                    <a:pt x="27075" y="533"/>
                    <a:pt x="27512" y="656"/>
                    <a:pt x="27976" y="656"/>
                  </a:cubicBezTo>
                  <a:cubicBezTo>
                    <a:pt x="28440" y="656"/>
                    <a:pt x="28822" y="533"/>
                    <a:pt x="29027" y="301"/>
                  </a:cubicBezTo>
                  <a:cubicBezTo>
                    <a:pt x="29314" y="533"/>
                    <a:pt x="29764" y="656"/>
                    <a:pt x="30229" y="656"/>
                  </a:cubicBezTo>
                  <a:cubicBezTo>
                    <a:pt x="30679" y="656"/>
                    <a:pt x="31075" y="533"/>
                    <a:pt x="31266" y="301"/>
                  </a:cubicBezTo>
                  <a:cubicBezTo>
                    <a:pt x="31553" y="533"/>
                    <a:pt x="32004" y="656"/>
                    <a:pt x="32468" y="656"/>
                  </a:cubicBezTo>
                  <a:cubicBezTo>
                    <a:pt x="32932" y="656"/>
                    <a:pt x="33314" y="533"/>
                    <a:pt x="33492" y="301"/>
                  </a:cubicBezTo>
                  <a:cubicBezTo>
                    <a:pt x="33792" y="533"/>
                    <a:pt x="34256" y="656"/>
                    <a:pt x="34721" y="656"/>
                  </a:cubicBezTo>
                  <a:cubicBezTo>
                    <a:pt x="35185" y="656"/>
                    <a:pt x="35553" y="533"/>
                    <a:pt x="35717" y="301"/>
                  </a:cubicBezTo>
                  <a:cubicBezTo>
                    <a:pt x="36031" y="519"/>
                    <a:pt x="36523" y="656"/>
                    <a:pt x="36973" y="656"/>
                  </a:cubicBezTo>
                  <a:cubicBezTo>
                    <a:pt x="37438" y="656"/>
                    <a:pt x="37793" y="533"/>
                    <a:pt x="37943" y="301"/>
                  </a:cubicBezTo>
                  <a:cubicBezTo>
                    <a:pt x="38284" y="519"/>
                    <a:pt x="38776" y="656"/>
                    <a:pt x="39226" y="656"/>
                  </a:cubicBezTo>
                  <a:cubicBezTo>
                    <a:pt x="39677" y="656"/>
                    <a:pt x="40032" y="533"/>
                    <a:pt x="40182" y="314"/>
                  </a:cubicBezTo>
                  <a:cubicBezTo>
                    <a:pt x="40523" y="519"/>
                    <a:pt x="41015" y="656"/>
                    <a:pt x="41479" y="656"/>
                  </a:cubicBezTo>
                  <a:cubicBezTo>
                    <a:pt x="41929" y="656"/>
                    <a:pt x="42271" y="533"/>
                    <a:pt x="42407" y="314"/>
                  </a:cubicBezTo>
                  <a:cubicBezTo>
                    <a:pt x="42762" y="519"/>
                    <a:pt x="43268" y="656"/>
                    <a:pt x="43732" y="656"/>
                  </a:cubicBezTo>
                  <a:cubicBezTo>
                    <a:pt x="44114" y="656"/>
                    <a:pt x="44414" y="574"/>
                    <a:pt x="44578" y="396"/>
                  </a:cubicBezTo>
                  <a:cubicBezTo>
                    <a:pt x="44633" y="328"/>
                    <a:pt x="44674" y="260"/>
                    <a:pt x="44674" y="178"/>
                  </a:cubicBezTo>
                  <a:lnTo>
                    <a:pt x="44701" y="178"/>
                  </a:lnTo>
                  <a:lnTo>
                    <a:pt x="44701" y="0"/>
                  </a:lnTo>
                  <a:lnTo>
                    <a:pt x="44496" y="0"/>
                  </a:lnTo>
                  <a:lnTo>
                    <a:pt x="44510" y="96"/>
                  </a:lnTo>
                  <a:cubicBezTo>
                    <a:pt x="44510" y="164"/>
                    <a:pt x="44496" y="219"/>
                    <a:pt x="44442" y="273"/>
                  </a:cubicBezTo>
                  <a:cubicBezTo>
                    <a:pt x="44319" y="410"/>
                    <a:pt x="44059" y="478"/>
                    <a:pt x="43732" y="478"/>
                  </a:cubicBezTo>
                  <a:cubicBezTo>
                    <a:pt x="43268" y="478"/>
                    <a:pt x="42749" y="328"/>
                    <a:pt x="42421" y="110"/>
                  </a:cubicBezTo>
                  <a:lnTo>
                    <a:pt x="42312" y="28"/>
                  </a:lnTo>
                  <a:lnTo>
                    <a:pt x="42284" y="151"/>
                  </a:lnTo>
                  <a:cubicBezTo>
                    <a:pt x="42230" y="355"/>
                    <a:pt x="41902" y="478"/>
                    <a:pt x="41479" y="478"/>
                  </a:cubicBezTo>
                  <a:cubicBezTo>
                    <a:pt x="41015" y="478"/>
                    <a:pt x="40510" y="328"/>
                    <a:pt x="40196" y="110"/>
                  </a:cubicBezTo>
                  <a:lnTo>
                    <a:pt x="40100" y="28"/>
                  </a:lnTo>
                  <a:lnTo>
                    <a:pt x="40059" y="151"/>
                  </a:lnTo>
                  <a:cubicBezTo>
                    <a:pt x="39991" y="342"/>
                    <a:pt x="39663" y="478"/>
                    <a:pt x="39226" y="478"/>
                  </a:cubicBezTo>
                  <a:cubicBezTo>
                    <a:pt x="38762" y="478"/>
                    <a:pt x="38270" y="328"/>
                    <a:pt x="37970" y="110"/>
                  </a:cubicBezTo>
                  <a:lnTo>
                    <a:pt x="37874" y="28"/>
                  </a:lnTo>
                  <a:lnTo>
                    <a:pt x="37833" y="151"/>
                  </a:lnTo>
                  <a:cubicBezTo>
                    <a:pt x="37752" y="342"/>
                    <a:pt x="37410" y="478"/>
                    <a:pt x="36973" y="478"/>
                  </a:cubicBezTo>
                  <a:cubicBezTo>
                    <a:pt x="36509" y="478"/>
                    <a:pt x="36031" y="342"/>
                    <a:pt x="35745" y="110"/>
                  </a:cubicBezTo>
                  <a:lnTo>
                    <a:pt x="35663" y="41"/>
                  </a:lnTo>
                  <a:lnTo>
                    <a:pt x="35608" y="137"/>
                  </a:lnTo>
                  <a:cubicBezTo>
                    <a:pt x="35512" y="342"/>
                    <a:pt x="35157" y="478"/>
                    <a:pt x="34721" y="478"/>
                  </a:cubicBezTo>
                  <a:cubicBezTo>
                    <a:pt x="34270" y="478"/>
                    <a:pt x="33792" y="342"/>
                    <a:pt x="33533" y="110"/>
                  </a:cubicBezTo>
                  <a:lnTo>
                    <a:pt x="33437" y="41"/>
                  </a:lnTo>
                  <a:lnTo>
                    <a:pt x="33396" y="137"/>
                  </a:lnTo>
                  <a:cubicBezTo>
                    <a:pt x="33273" y="342"/>
                    <a:pt x="32918" y="478"/>
                    <a:pt x="32468" y="478"/>
                  </a:cubicBezTo>
                  <a:cubicBezTo>
                    <a:pt x="32017" y="478"/>
                    <a:pt x="31553" y="342"/>
                    <a:pt x="31307" y="110"/>
                  </a:cubicBezTo>
                  <a:lnTo>
                    <a:pt x="31225" y="41"/>
                  </a:lnTo>
                  <a:lnTo>
                    <a:pt x="31171" y="137"/>
                  </a:lnTo>
                  <a:cubicBezTo>
                    <a:pt x="31048" y="342"/>
                    <a:pt x="30666" y="478"/>
                    <a:pt x="30229" y="478"/>
                  </a:cubicBezTo>
                  <a:cubicBezTo>
                    <a:pt x="29764" y="478"/>
                    <a:pt x="29314" y="342"/>
                    <a:pt x="29082" y="110"/>
                  </a:cubicBezTo>
                  <a:lnTo>
                    <a:pt x="29000" y="41"/>
                  </a:lnTo>
                  <a:lnTo>
                    <a:pt x="28945" y="123"/>
                  </a:lnTo>
                  <a:cubicBezTo>
                    <a:pt x="28809" y="342"/>
                    <a:pt x="28426" y="478"/>
                    <a:pt x="27976" y="478"/>
                  </a:cubicBezTo>
                  <a:cubicBezTo>
                    <a:pt x="27512" y="478"/>
                    <a:pt x="27075" y="342"/>
                    <a:pt x="26856" y="110"/>
                  </a:cubicBezTo>
                  <a:lnTo>
                    <a:pt x="26788" y="41"/>
                  </a:lnTo>
                  <a:lnTo>
                    <a:pt x="26720" y="123"/>
                  </a:lnTo>
                  <a:cubicBezTo>
                    <a:pt x="26570" y="342"/>
                    <a:pt x="26174" y="478"/>
                    <a:pt x="25723" y="478"/>
                  </a:cubicBezTo>
                  <a:cubicBezTo>
                    <a:pt x="25272" y="478"/>
                    <a:pt x="24849" y="342"/>
                    <a:pt x="24644" y="110"/>
                  </a:cubicBezTo>
                  <a:lnTo>
                    <a:pt x="24562" y="41"/>
                  </a:lnTo>
                  <a:lnTo>
                    <a:pt x="24508" y="123"/>
                  </a:lnTo>
                  <a:cubicBezTo>
                    <a:pt x="24330" y="342"/>
                    <a:pt x="23921" y="478"/>
                    <a:pt x="23470" y="478"/>
                  </a:cubicBezTo>
                  <a:cubicBezTo>
                    <a:pt x="23020" y="478"/>
                    <a:pt x="22610" y="342"/>
                    <a:pt x="22419" y="123"/>
                  </a:cubicBezTo>
                  <a:lnTo>
                    <a:pt x="22351" y="41"/>
                  </a:lnTo>
                  <a:lnTo>
                    <a:pt x="22282" y="123"/>
                  </a:lnTo>
                  <a:cubicBezTo>
                    <a:pt x="22091" y="342"/>
                    <a:pt x="21682" y="478"/>
                    <a:pt x="21217" y="478"/>
                  </a:cubicBezTo>
                  <a:cubicBezTo>
                    <a:pt x="20767" y="478"/>
                    <a:pt x="20371" y="342"/>
                    <a:pt x="20193" y="123"/>
                  </a:cubicBezTo>
                  <a:lnTo>
                    <a:pt x="20125" y="41"/>
                  </a:lnTo>
                  <a:lnTo>
                    <a:pt x="20057" y="110"/>
                  </a:lnTo>
                  <a:cubicBezTo>
                    <a:pt x="19852" y="342"/>
                    <a:pt x="19429" y="478"/>
                    <a:pt x="18978" y="478"/>
                  </a:cubicBezTo>
                  <a:cubicBezTo>
                    <a:pt x="18528" y="478"/>
                    <a:pt x="18132" y="342"/>
                    <a:pt x="17968" y="123"/>
                  </a:cubicBezTo>
                  <a:lnTo>
                    <a:pt x="17913" y="41"/>
                  </a:lnTo>
                  <a:lnTo>
                    <a:pt x="17831" y="110"/>
                  </a:lnTo>
                  <a:cubicBezTo>
                    <a:pt x="17613" y="342"/>
                    <a:pt x="17176" y="478"/>
                    <a:pt x="16725" y="478"/>
                  </a:cubicBezTo>
                  <a:cubicBezTo>
                    <a:pt x="16275" y="478"/>
                    <a:pt x="15893" y="342"/>
                    <a:pt x="15756" y="123"/>
                  </a:cubicBezTo>
                  <a:lnTo>
                    <a:pt x="15688" y="41"/>
                  </a:lnTo>
                  <a:lnTo>
                    <a:pt x="15620" y="110"/>
                  </a:lnTo>
                  <a:cubicBezTo>
                    <a:pt x="15374" y="342"/>
                    <a:pt x="14923" y="478"/>
                    <a:pt x="14473" y="478"/>
                  </a:cubicBezTo>
                  <a:cubicBezTo>
                    <a:pt x="14022" y="478"/>
                    <a:pt x="13653" y="342"/>
                    <a:pt x="13531" y="137"/>
                  </a:cubicBezTo>
                  <a:lnTo>
                    <a:pt x="13476" y="41"/>
                  </a:lnTo>
                  <a:lnTo>
                    <a:pt x="13394" y="110"/>
                  </a:lnTo>
                  <a:cubicBezTo>
                    <a:pt x="13135" y="342"/>
                    <a:pt x="12684" y="478"/>
                    <a:pt x="12220" y="478"/>
                  </a:cubicBezTo>
                  <a:cubicBezTo>
                    <a:pt x="11769" y="478"/>
                    <a:pt x="11414" y="342"/>
                    <a:pt x="11305" y="137"/>
                  </a:cubicBezTo>
                  <a:lnTo>
                    <a:pt x="11251" y="41"/>
                  </a:lnTo>
                  <a:lnTo>
                    <a:pt x="11169" y="110"/>
                  </a:lnTo>
                  <a:cubicBezTo>
                    <a:pt x="10896" y="342"/>
                    <a:pt x="10431" y="478"/>
                    <a:pt x="9967" y="478"/>
                  </a:cubicBezTo>
                  <a:cubicBezTo>
                    <a:pt x="9530" y="478"/>
                    <a:pt x="9175" y="342"/>
                    <a:pt x="9080" y="137"/>
                  </a:cubicBezTo>
                  <a:lnTo>
                    <a:pt x="9039" y="41"/>
                  </a:lnTo>
                  <a:lnTo>
                    <a:pt x="8943" y="110"/>
                  </a:lnTo>
                  <a:cubicBezTo>
                    <a:pt x="8656" y="328"/>
                    <a:pt x="8179" y="478"/>
                    <a:pt x="7714" y="478"/>
                  </a:cubicBezTo>
                  <a:cubicBezTo>
                    <a:pt x="7291" y="478"/>
                    <a:pt x="6936" y="342"/>
                    <a:pt x="6868" y="151"/>
                  </a:cubicBezTo>
                  <a:lnTo>
                    <a:pt x="6813" y="28"/>
                  </a:lnTo>
                  <a:lnTo>
                    <a:pt x="6731" y="110"/>
                  </a:lnTo>
                  <a:cubicBezTo>
                    <a:pt x="6417" y="328"/>
                    <a:pt x="5926" y="478"/>
                    <a:pt x="5475" y="478"/>
                  </a:cubicBezTo>
                  <a:cubicBezTo>
                    <a:pt x="5038" y="478"/>
                    <a:pt x="4711" y="342"/>
                    <a:pt x="4642" y="151"/>
                  </a:cubicBezTo>
                  <a:lnTo>
                    <a:pt x="4601" y="28"/>
                  </a:lnTo>
                  <a:lnTo>
                    <a:pt x="4506" y="110"/>
                  </a:lnTo>
                  <a:cubicBezTo>
                    <a:pt x="4178" y="328"/>
                    <a:pt x="3687" y="478"/>
                    <a:pt x="3222" y="478"/>
                  </a:cubicBezTo>
                  <a:cubicBezTo>
                    <a:pt x="2785" y="478"/>
                    <a:pt x="2471" y="355"/>
                    <a:pt x="2417" y="151"/>
                  </a:cubicBezTo>
                  <a:lnTo>
                    <a:pt x="2390" y="28"/>
                  </a:lnTo>
                  <a:lnTo>
                    <a:pt x="2280" y="110"/>
                  </a:lnTo>
                  <a:cubicBezTo>
                    <a:pt x="1939" y="328"/>
                    <a:pt x="1434" y="478"/>
                    <a:pt x="970" y="478"/>
                  </a:cubicBezTo>
                  <a:cubicBezTo>
                    <a:pt x="642" y="478"/>
                    <a:pt x="369" y="410"/>
                    <a:pt x="260" y="273"/>
                  </a:cubicBezTo>
                  <a:cubicBezTo>
                    <a:pt x="205" y="219"/>
                    <a:pt x="178" y="164"/>
                    <a:pt x="191"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6272650" y="887979"/>
              <a:ext cx="3012475" cy="43187"/>
            </a:xfrm>
            <a:custGeom>
              <a:avLst/>
              <a:gdLst/>
              <a:ahLst/>
              <a:cxnLst/>
              <a:rect l="l" t="t" r="r" b="b"/>
              <a:pathLst>
                <a:path w="42899" h="615" extrusionOk="0">
                  <a:moveTo>
                    <a:pt x="41" y="0"/>
                  </a:moveTo>
                  <a:lnTo>
                    <a:pt x="41" y="82"/>
                  </a:lnTo>
                  <a:lnTo>
                    <a:pt x="0" y="82"/>
                  </a:lnTo>
                  <a:cubicBezTo>
                    <a:pt x="0" y="191"/>
                    <a:pt x="41" y="287"/>
                    <a:pt x="110" y="369"/>
                  </a:cubicBezTo>
                  <a:cubicBezTo>
                    <a:pt x="260" y="533"/>
                    <a:pt x="560" y="615"/>
                    <a:pt x="942" y="615"/>
                  </a:cubicBezTo>
                  <a:cubicBezTo>
                    <a:pt x="1379" y="615"/>
                    <a:pt x="1857" y="492"/>
                    <a:pt x="2198" y="287"/>
                  </a:cubicBezTo>
                  <a:cubicBezTo>
                    <a:pt x="2335" y="492"/>
                    <a:pt x="2663" y="615"/>
                    <a:pt x="3100" y="615"/>
                  </a:cubicBezTo>
                  <a:cubicBezTo>
                    <a:pt x="3537" y="615"/>
                    <a:pt x="4014" y="492"/>
                    <a:pt x="4342" y="287"/>
                  </a:cubicBezTo>
                  <a:cubicBezTo>
                    <a:pt x="4479" y="492"/>
                    <a:pt x="4820" y="615"/>
                    <a:pt x="5257" y="615"/>
                  </a:cubicBezTo>
                  <a:cubicBezTo>
                    <a:pt x="5694" y="615"/>
                    <a:pt x="6158" y="492"/>
                    <a:pt x="6472" y="287"/>
                  </a:cubicBezTo>
                  <a:cubicBezTo>
                    <a:pt x="6636" y="492"/>
                    <a:pt x="6977" y="615"/>
                    <a:pt x="7414" y="615"/>
                  </a:cubicBezTo>
                  <a:cubicBezTo>
                    <a:pt x="7865" y="615"/>
                    <a:pt x="8315" y="492"/>
                    <a:pt x="8616" y="287"/>
                  </a:cubicBezTo>
                  <a:cubicBezTo>
                    <a:pt x="8779" y="492"/>
                    <a:pt x="9134" y="615"/>
                    <a:pt x="9571" y="615"/>
                  </a:cubicBezTo>
                  <a:cubicBezTo>
                    <a:pt x="10022" y="615"/>
                    <a:pt x="10459" y="492"/>
                    <a:pt x="10759" y="287"/>
                  </a:cubicBezTo>
                  <a:cubicBezTo>
                    <a:pt x="10937" y="492"/>
                    <a:pt x="11292" y="615"/>
                    <a:pt x="11728" y="615"/>
                  </a:cubicBezTo>
                  <a:cubicBezTo>
                    <a:pt x="12179" y="615"/>
                    <a:pt x="12616" y="492"/>
                    <a:pt x="12889" y="287"/>
                  </a:cubicBezTo>
                  <a:cubicBezTo>
                    <a:pt x="13080" y="492"/>
                    <a:pt x="13449" y="615"/>
                    <a:pt x="13886" y="615"/>
                  </a:cubicBezTo>
                  <a:cubicBezTo>
                    <a:pt x="14336" y="615"/>
                    <a:pt x="14760" y="492"/>
                    <a:pt x="15033" y="287"/>
                  </a:cubicBezTo>
                  <a:cubicBezTo>
                    <a:pt x="15224" y="492"/>
                    <a:pt x="15606" y="615"/>
                    <a:pt x="16057" y="615"/>
                  </a:cubicBezTo>
                  <a:cubicBezTo>
                    <a:pt x="16493" y="615"/>
                    <a:pt x="16917" y="492"/>
                    <a:pt x="17176" y="287"/>
                  </a:cubicBezTo>
                  <a:cubicBezTo>
                    <a:pt x="17381" y="492"/>
                    <a:pt x="17763" y="615"/>
                    <a:pt x="18214" y="615"/>
                  </a:cubicBezTo>
                  <a:cubicBezTo>
                    <a:pt x="18651" y="615"/>
                    <a:pt x="19060" y="492"/>
                    <a:pt x="19306" y="287"/>
                  </a:cubicBezTo>
                  <a:cubicBezTo>
                    <a:pt x="19525" y="492"/>
                    <a:pt x="19920" y="615"/>
                    <a:pt x="20371" y="615"/>
                  </a:cubicBezTo>
                  <a:cubicBezTo>
                    <a:pt x="20808" y="615"/>
                    <a:pt x="21218" y="492"/>
                    <a:pt x="21450" y="287"/>
                  </a:cubicBezTo>
                  <a:cubicBezTo>
                    <a:pt x="21682" y="492"/>
                    <a:pt x="22078" y="615"/>
                    <a:pt x="22528" y="615"/>
                  </a:cubicBezTo>
                  <a:cubicBezTo>
                    <a:pt x="22965" y="615"/>
                    <a:pt x="23361" y="492"/>
                    <a:pt x="23580" y="287"/>
                  </a:cubicBezTo>
                  <a:cubicBezTo>
                    <a:pt x="23825" y="492"/>
                    <a:pt x="24235" y="615"/>
                    <a:pt x="24685" y="615"/>
                  </a:cubicBezTo>
                  <a:cubicBezTo>
                    <a:pt x="25122" y="615"/>
                    <a:pt x="25518" y="492"/>
                    <a:pt x="25723" y="287"/>
                  </a:cubicBezTo>
                  <a:cubicBezTo>
                    <a:pt x="25983" y="492"/>
                    <a:pt x="26406" y="615"/>
                    <a:pt x="26843" y="615"/>
                  </a:cubicBezTo>
                  <a:cubicBezTo>
                    <a:pt x="27293" y="615"/>
                    <a:pt x="27662" y="492"/>
                    <a:pt x="27867" y="287"/>
                  </a:cubicBezTo>
                  <a:cubicBezTo>
                    <a:pt x="28126" y="492"/>
                    <a:pt x="28563" y="615"/>
                    <a:pt x="29000" y="615"/>
                  </a:cubicBezTo>
                  <a:cubicBezTo>
                    <a:pt x="29450" y="615"/>
                    <a:pt x="29819" y="492"/>
                    <a:pt x="29997" y="287"/>
                  </a:cubicBezTo>
                  <a:cubicBezTo>
                    <a:pt x="30283" y="492"/>
                    <a:pt x="30720" y="615"/>
                    <a:pt x="31157" y="615"/>
                  </a:cubicBezTo>
                  <a:cubicBezTo>
                    <a:pt x="31608" y="615"/>
                    <a:pt x="31963" y="492"/>
                    <a:pt x="32140" y="287"/>
                  </a:cubicBezTo>
                  <a:cubicBezTo>
                    <a:pt x="32441" y="492"/>
                    <a:pt x="32877" y="615"/>
                    <a:pt x="33314" y="615"/>
                  </a:cubicBezTo>
                  <a:cubicBezTo>
                    <a:pt x="33765" y="615"/>
                    <a:pt x="34120" y="492"/>
                    <a:pt x="34284" y="287"/>
                  </a:cubicBezTo>
                  <a:cubicBezTo>
                    <a:pt x="34584" y="492"/>
                    <a:pt x="35035" y="615"/>
                    <a:pt x="35485" y="615"/>
                  </a:cubicBezTo>
                  <a:cubicBezTo>
                    <a:pt x="35922" y="615"/>
                    <a:pt x="36263" y="492"/>
                    <a:pt x="36414" y="287"/>
                  </a:cubicBezTo>
                  <a:cubicBezTo>
                    <a:pt x="36741" y="492"/>
                    <a:pt x="37192" y="615"/>
                    <a:pt x="37642" y="615"/>
                  </a:cubicBezTo>
                  <a:cubicBezTo>
                    <a:pt x="38079" y="615"/>
                    <a:pt x="38421" y="492"/>
                    <a:pt x="38557" y="287"/>
                  </a:cubicBezTo>
                  <a:cubicBezTo>
                    <a:pt x="38885" y="492"/>
                    <a:pt x="39363" y="615"/>
                    <a:pt x="39800" y="615"/>
                  </a:cubicBezTo>
                  <a:cubicBezTo>
                    <a:pt x="40237" y="615"/>
                    <a:pt x="40564" y="492"/>
                    <a:pt x="40701" y="287"/>
                  </a:cubicBezTo>
                  <a:cubicBezTo>
                    <a:pt x="41042" y="492"/>
                    <a:pt x="41520" y="615"/>
                    <a:pt x="41957" y="615"/>
                  </a:cubicBezTo>
                  <a:cubicBezTo>
                    <a:pt x="42339" y="615"/>
                    <a:pt x="42626" y="533"/>
                    <a:pt x="42776" y="369"/>
                  </a:cubicBezTo>
                  <a:cubicBezTo>
                    <a:pt x="42831" y="314"/>
                    <a:pt x="42872" y="246"/>
                    <a:pt x="42885" y="178"/>
                  </a:cubicBezTo>
                  <a:lnTo>
                    <a:pt x="42899" y="178"/>
                  </a:lnTo>
                  <a:lnTo>
                    <a:pt x="42899" y="0"/>
                  </a:lnTo>
                  <a:lnTo>
                    <a:pt x="42708" y="0"/>
                  </a:lnTo>
                  <a:lnTo>
                    <a:pt x="42708" y="96"/>
                  </a:lnTo>
                  <a:cubicBezTo>
                    <a:pt x="42721" y="150"/>
                    <a:pt x="42694" y="191"/>
                    <a:pt x="42653" y="246"/>
                  </a:cubicBezTo>
                  <a:cubicBezTo>
                    <a:pt x="42530" y="369"/>
                    <a:pt x="42271" y="437"/>
                    <a:pt x="41957" y="437"/>
                  </a:cubicBezTo>
                  <a:cubicBezTo>
                    <a:pt x="41520" y="437"/>
                    <a:pt x="41028" y="301"/>
                    <a:pt x="40714" y="96"/>
                  </a:cubicBezTo>
                  <a:lnTo>
                    <a:pt x="40605" y="28"/>
                  </a:lnTo>
                  <a:lnTo>
                    <a:pt x="40578" y="137"/>
                  </a:lnTo>
                  <a:cubicBezTo>
                    <a:pt x="40523" y="287"/>
                    <a:pt x="40278" y="437"/>
                    <a:pt x="39800" y="437"/>
                  </a:cubicBezTo>
                  <a:cubicBezTo>
                    <a:pt x="39349" y="437"/>
                    <a:pt x="38871" y="301"/>
                    <a:pt x="38571" y="96"/>
                  </a:cubicBezTo>
                  <a:lnTo>
                    <a:pt x="38475" y="28"/>
                  </a:lnTo>
                  <a:lnTo>
                    <a:pt x="38434" y="137"/>
                  </a:lnTo>
                  <a:cubicBezTo>
                    <a:pt x="38380" y="287"/>
                    <a:pt x="38120" y="437"/>
                    <a:pt x="37642" y="437"/>
                  </a:cubicBezTo>
                  <a:cubicBezTo>
                    <a:pt x="37192" y="437"/>
                    <a:pt x="36728" y="301"/>
                    <a:pt x="36441" y="96"/>
                  </a:cubicBezTo>
                  <a:lnTo>
                    <a:pt x="36359" y="28"/>
                  </a:lnTo>
                  <a:lnTo>
                    <a:pt x="36304" y="123"/>
                  </a:lnTo>
                  <a:cubicBezTo>
                    <a:pt x="36236" y="287"/>
                    <a:pt x="35963" y="437"/>
                    <a:pt x="35485" y="437"/>
                  </a:cubicBezTo>
                  <a:cubicBezTo>
                    <a:pt x="35035" y="437"/>
                    <a:pt x="34584" y="301"/>
                    <a:pt x="34311" y="96"/>
                  </a:cubicBezTo>
                  <a:lnTo>
                    <a:pt x="34229" y="28"/>
                  </a:lnTo>
                  <a:lnTo>
                    <a:pt x="34175" y="123"/>
                  </a:lnTo>
                  <a:cubicBezTo>
                    <a:pt x="34093" y="273"/>
                    <a:pt x="33806" y="437"/>
                    <a:pt x="33314" y="437"/>
                  </a:cubicBezTo>
                  <a:cubicBezTo>
                    <a:pt x="32877" y="437"/>
                    <a:pt x="32427" y="301"/>
                    <a:pt x="32181" y="96"/>
                  </a:cubicBezTo>
                  <a:lnTo>
                    <a:pt x="32099" y="28"/>
                  </a:lnTo>
                  <a:lnTo>
                    <a:pt x="32045" y="123"/>
                  </a:lnTo>
                  <a:cubicBezTo>
                    <a:pt x="31935" y="314"/>
                    <a:pt x="31580" y="437"/>
                    <a:pt x="31157" y="437"/>
                  </a:cubicBezTo>
                  <a:cubicBezTo>
                    <a:pt x="30720" y="437"/>
                    <a:pt x="30283" y="301"/>
                    <a:pt x="30051" y="96"/>
                  </a:cubicBezTo>
                  <a:lnTo>
                    <a:pt x="29969" y="28"/>
                  </a:lnTo>
                  <a:lnTo>
                    <a:pt x="29915" y="110"/>
                  </a:lnTo>
                  <a:cubicBezTo>
                    <a:pt x="29792" y="314"/>
                    <a:pt x="29437" y="437"/>
                    <a:pt x="29000" y="437"/>
                  </a:cubicBezTo>
                  <a:cubicBezTo>
                    <a:pt x="28563" y="437"/>
                    <a:pt x="28140" y="301"/>
                    <a:pt x="27908" y="96"/>
                  </a:cubicBezTo>
                  <a:lnTo>
                    <a:pt x="27839" y="28"/>
                  </a:lnTo>
                  <a:lnTo>
                    <a:pt x="27785" y="110"/>
                  </a:lnTo>
                  <a:cubicBezTo>
                    <a:pt x="27635" y="314"/>
                    <a:pt x="27280" y="437"/>
                    <a:pt x="26843" y="437"/>
                  </a:cubicBezTo>
                  <a:cubicBezTo>
                    <a:pt x="26406" y="437"/>
                    <a:pt x="25996" y="301"/>
                    <a:pt x="25778" y="96"/>
                  </a:cubicBezTo>
                  <a:lnTo>
                    <a:pt x="25709" y="28"/>
                  </a:lnTo>
                  <a:lnTo>
                    <a:pt x="25641" y="110"/>
                  </a:lnTo>
                  <a:cubicBezTo>
                    <a:pt x="25491" y="314"/>
                    <a:pt x="25122" y="437"/>
                    <a:pt x="24685" y="437"/>
                  </a:cubicBezTo>
                  <a:cubicBezTo>
                    <a:pt x="24249" y="437"/>
                    <a:pt x="23839" y="301"/>
                    <a:pt x="23648" y="96"/>
                  </a:cubicBezTo>
                  <a:lnTo>
                    <a:pt x="23580" y="28"/>
                  </a:lnTo>
                  <a:lnTo>
                    <a:pt x="23511" y="110"/>
                  </a:lnTo>
                  <a:cubicBezTo>
                    <a:pt x="23347" y="314"/>
                    <a:pt x="22965" y="437"/>
                    <a:pt x="22528" y="437"/>
                  </a:cubicBezTo>
                  <a:cubicBezTo>
                    <a:pt x="22091" y="437"/>
                    <a:pt x="21695" y="301"/>
                    <a:pt x="21518" y="110"/>
                  </a:cubicBezTo>
                  <a:lnTo>
                    <a:pt x="21450" y="28"/>
                  </a:lnTo>
                  <a:lnTo>
                    <a:pt x="21381" y="110"/>
                  </a:lnTo>
                  <a:cubicBezTo>
                    <a:pt x="21204" y="301"/>
                    <a:pt x="20808" y="437"/>
                    <a:pt x="20371" y="437"/>
                  </a:cubicBezTo>
                  <a:cubicBezTo>
                    <a:pt x="19934" y="437"/>
                    <a:pt x="19552" y="314"/>
                    <a:pt x="19388" y="110"/>
                  </a:cubicBezTo>
                  <a:lnTo>
                    <a:pt x="19320" y="28"/>
                  </a:lnTo>
                  <a:lnTo>
                    <a:pt x="19251" y="96"/>
                  </a:lnTo>
                  <a:cubicBezTo>
                    <a:pt x="19047" y="301"/>
                    <a:pt x="18651" y="437"/>
                    <a:pt x="18214" y="437"/>
                  </a:cubicBezTo>
                  <a:cubicBezTo>
                    <a:pt x="17777" y="437"/>
                    <a:pt x="17395" y="314"/>
                    <a:pt x="17244" y="110"/>
                  </a:cubicBezTo>
                  <a:lnTo>
                    <a:pt x="17190" y="28"/>
                  </a:lnTo>
                  <a:lnTo>
                    <a:pt x="17122" y="96"/>
                  </a:lnTo>
                  <a:cubicBezTo>
                    <a:pt x="16903" y="301"/>
                    <a:pt x="16493" y="437"/>
                    <a:pt x="16057" y="437"/>
                  </a:cubicBezTo>
                  <a:cubicBezTo>
                    <a:pt x="15620" y="437"/>
                    <a:pt x="15251" y="314"/>
                    <a:pt x="15115" y="110"/>
                  </a:cubicBezTo>
                  <a:lnTo>
                    <a:pt x="15060" y="28"/>
                  </a:lnTo>
                  <a:lnTo>
                    <a:pt x="14978" y="96"/>
                  </a:lnTo>
                  <a:cubicBezTo>
                    <a:pt x="14760" y="301"/>
                    <a:pt x="14323" y="437"/>
                    <a:pt x="13886" y="437"/>
                  </a:cubicBezTo>
                  <a:cubicBezTo>
                    <a:pt x="13462" y="437"/>
                    <a:pt x="13107" y="314"/>
                    <a:pt x="12985" y="110"/>
                  </a:cubicBezTo>
                  <a:lnTo>
                    <a:pt x="12930" y="28"/>
                  </a:lnTo>
                  <a:lnTo>
                    <a:pt x="12848" y="96"/>
                  </a:lnTo>
                  <a:cubicBezTo>
                    <a:pt x="12616" y="301"/>
                    <a:pt x="12165" y="437"/>
                    <a:pt x="11728" y="437"/>
                  </a:cubicBezTo>
                  <a:cubicBezTo>
                    <a:pt x="11319" y="437"/>
                    <a:pt x="10964" y="314"/>
                    <a:pt x="10855" y="123"/>
                  </a:cubicBezTo>
                  <a:lnTo>
                    <a:pt x="10800" y="28"/>
                  </a:lnTo>
                  <a:lnTo>
                    <a:pt x="10718" y="96"/>
                  </a:lnTo>
                  <a:cubicBezTo>
                    <a:pt x="10459" y="301"/>
                    <a:pt x="10008" y="437"/>
                    <a:pt x="9571" y="437"/>
                  </a:cubicBezTo>
                  <a:cubicBezTo>
                    <a:pt x="9093" y="437"/>
                    <a:pt x="8793" y="273"/>
                    <a:pt x="8725" y="123"/>
                  </a:cubicBezTo>
                  <a:lnTo>
                    <a:pt x="8670" y="28"/>
                  </a:lnTo>
                  <a:lnTo>
                    <a:pt x="8588" y="96"/>
                  </a:lnTo>
                  <a:cubicBezTo>
                    <a:pt x="8315" y="301"/>
                    <a:pt x="7851" y="437"/>
                    <a:pt x="7414" y="437"/>
                  </a:cubicBezTo>
                  <a:cubicBezTo>
                    <a:pt x="6936" y="437"/>
                    <a:pt x="6649" y="287"/>
                    <a:pt x="6581" y="123"/>
                  </a:cubicBezTo>
                  <a:lnTo>
                    <a:pt x="6540" y="28"/>
                  </a:lnTo>
                  <a:lnTo>
                    <a:pt x="6458" y="96"/>
                  </a:lnTo>
                  <a:cubicBezTo>
                    <a:pt x="6172" y="301"/>
                    <a:pt x="5694" y="437"/>
                    <a:pt x="5257" y="437"/>
                  </a:cubicBezTo>
                  <a:cubicBezTo>
                    <a:pt x="4779" y="437"/>
                    <a:pt x="4506" y="287"/>
                    <a:pt x="4451" y="137"/>
                  </a:cubicBezTo>
                  <a:lnTo>
                    <a:pt x="4410" y="28"/>
                  </a:lnTo>
                  <a:lnTo>
                    <a:pt x="4315" y="96"/>
                  </a:lnTo>
                  <a:cubicBezTo>
                    <a:pt x="4014" y="301"/>
                    <a:pt x="3537" y="437"/>
                    <a:pt x="3100" y="437"/>
                  </a:cubicBezTo>
                  <a:cubicBezTo>
                    <a:pt x="2622" y="437"/>
                    <a:pt x="2362" y="287"/>
                    <a:pt x="2321" y="137"/>
                  </a:cubicBezTo>
                  <a:lnTo>
                    <a:pt x="2280" y="28"/>
                  </a:lnTo>
                  <a:lnTo>
                    <a:pt x="2185" y="96"/>
                  </a:lnTo>
                  <a:cubicBezTo>
                    <a:pt x="1871" y="301"/>
                    <a:pt x="1379" y="437"/>
                    <a:pt x="942" y="437"/>
                  </a:cubicBezTo>
                  <a:cubicBezTo>
                    <a:pt x="615" y="437"/>
                    <a:pt x="355" y="369"/>
                    <a:pt x="246" y="246"/>
                  </a:cubicBezTo>
                  <a:cubicBezTo>
                    <a:pt x="205" y="191"/>
                    <a:pt x="178" y="150"/>
                    <a:pt x="178"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6330163" y="800692"/>
              <a:ext cx="2897451" cy="41291"/>
            </a:xfrm>
            <a:custGeom>
              <a:avLst/>
              <a:gdLst/>
              <a:ahLst/>
              <a:cxnLst/>
              <a:rect l="l" t="t" r="r" b="b"/>
              <a:pathLst>
                <a:path w="41261" h="588" extrusionOk="0">
                  <a:moveTo>
                    <a:pt x="41" y="1"/>
                  </a:moveTo>
                  <a:lnTo>
                    <a:pt x="41" y="83"/>
                  </a:lnTo>
                  <a:lnTo>
                    <a:pt x="14" y="83"/>
                  </a:lnTo>
                  <a:cubicBezTo>
                    <a:pt x="0" y="178"/>
                    <a:pt x="41" y="274"/>
                    <a:pt x="110" y="342"/>
                  </a:cubicBezTo>
                  <a:cubicBezTo>
                    <a:pt x="260" y="506"/>
                    <a:pt x="547" y="588"/>
                    <a:pt x="929" y="588"/>
                  </a:cubicBezTo>
                  <a:cubicBezTo>
                    <a:pt x="1339" y="588"/>
                    <a:pt x="1803" y="465"/>
                    <a:pt x="2130" y="288"/>
                  </a:cubicBezTo>
                  <a:cubicBezTo>
                    <a:pt x="2253" y="479"/>
                    <a:pt x="2581" y="588"/>
                    <a:pt x="3004" y="588"/>
                  </a:cubicBezTo>
                  <a:cubicBezTo>
                    <a:pt x="3427" y="588"/>
                    <a:pt x="3864" y="465"/>
                    <a:pt x="4178" y="288"/>
                  </a:cubicBezTo>
                  <a:cubicBezTo>
                    <a:pt x="4329" y="479"/>
                    <a:pt x="4656" y="588"/>
                    <a:pt x="5066" y="588"/>
                  </a:cubicBezTo>
                  <a:cubicBezTo>
                    <a:pt x="5503" y="588"/>
                    <a:pt x="5940" y="465"/>
                    <a:pt x="6240" y="288"/>
                  </a:cubicBezTo>
                  <a:cubicBezTo>
                    <a:pt x="6390" y="479"/>
                    <a:pt x="6732" y="588"/>
                    <a:pt x="7141" y="588"/>
                  </a:cubicBezTo>
                  <a:cubicBezTo>
                    <a:pt x="7578" y="588"/>
                    <a:pt x="8001" y="465"/>
                    <a:pt x="8302" y="288"/>
                  </a:cubicBezTo>
                  <a:cubicBezTo>
                    <a:pt x="8452" y="465"/>
                    <a:pt x="8793" y="588"/>
                    <a:pt x="9216" y="588"/>
                  </a:cubicBezTo>
                  <a:cubicBezTo>
                    <a:pt x="9653" y="588"/>
                    <a:pt x="10077" y="465"/>
                    <a:pt x="10350" y="288"/>
                  </a:cubicBezTo>
                  <a:cubicBezTo>
                    <a:pt x="10527" y="465"/>
                    <a:pt x="10869" y="588"/>
                    <a:pt x="11292" y="588"/>
                  </a:cubicBezTo>
                  <a:cubicBezTo>
                    <a:pt x="11729" y="588"/>
                    <a:pt x="12138" y="465"/>
                    <a:pt x="12411" y="288"/>
                  </a:cubicBezTo>
                  <a:cubicBezTo>
                    <a:pt x="12589" y="465"/>
                    <a:pt x="12944" y="588"/>
                    <a:pt x="13367" y="588"/>
                  </a:cubicBezTo>
                  <a:cubicBezTo>
                    <a:pt x="13790" y="588"/>
                    <a:pt x="14200" y="465"/>
                    <a:pt x="14459" y="288"/>
                  </a:cubicBezTo>
                  <a:cubicBezTo>
                    <a:pt x="14650" y="465"/>
                    <a:pt x="15019" y="588"/>
                    <a:pt x="15442" y="588"/>
                  </a:cubicBezTo>
                  <a:cubicBezTo>
                    <a:pt x="15866" y="588"/>
                    <a:pt x="16275" y="465"/>
                    <a:pt x="16521" y="288"/>
                  </a:cubicBezTo>
                  <a:cubicBezTo>
                    <a:pt x="16726" y="465"/>
                    <a:pt x="17094" y="588"/>
                    <a:pt x="17518" y="588"/>
                  </a:cubicBezTo>
                  <a:cubicBezTo>
                    <a:pt x="17941" y="588"/>
                    <a:pt x="18337" y="465"/>
                    <a:pt x="18569" y="288"/>
                  </a:cubicBezTo>
                  <a:cubicBezTo>
                    <a:pt x="18787" y="465"/>
                    <a:pt x="19170" y="588"/>
                    <a:pt x="19593" y="588"/>
                  </a:cubicBezTo>
                  <a:cubicBezTo>
                    <a:pt x="20016" y="588"/>
                    <a:pt x="20399" y="465"/>
                    <a:pt x="20631" y="288"/>
                  </a:cubicBezTo>
                  <a:cubicBezTo>
                    <a:pt x="20849" y="465"/>
                    <a:pt x="21245" y="588"/>
                    <a:pt x="21668" y="588"/>
                  </a:cubicBezTo>
                  <a:cubicBezTo>
                    <a:pt x="22092" y="588"/>
                    <a:pt x="22474" y="465"/>
                    <a:pt x="22679" y="288"/>
                  </a:cubicBezTo>
                  <a:cubicBezTo>
                    <a:pt x="22924" y="465"/>
                    <a:pt x="23320" y="588"/>
                    <a:pt x="23744" y="588"/>
                  </a:cubicBezTo>
                  <a:cubicBezTo>
                    <a:pt x="24167" y="588"/>
                    <a:pt x="24535" y="465"/>
                    <a:pt x="24740" y="288"/>
                  </a:cubicBezTo>
                  <a:cubicBezTo>
                    <a:pt x="24986" y="465"/>
                    <a:pt x="25382" y="588"/>
                    <a:pt x="25819" y="588"/>
                  </a:cubicBezTo>
                  <a:cubicBezTo>
                    <a:pt x="26242" y="588"/>
                    <a:pt x="26611" y="465"/>
                    <a:pt x="26802" y="288"/>
                  </a:cubicBezTo>
                  <a:cubicBezTo>
                    <a:pt x="27048" y="465"/>
                    <a:pt x="27457" y="588"/>
                    <a:pt x="27894" y="588"/>
                  </a:cubicBezTo>
                  <a:cubicBezTo>
                    <a:pt x="28317" y="588"/>
                    <a:pt x="28672" y="465"/>
                    <a:pt x="28850" y="288"/>
                  </a:cubicBezTo>
                  <a:cubicBezTo>
                    <a:pt x="29123" y="465"/>
                    <a:pt x="29533" y="588"/>
                    <a:pt x="29970" y="588"/>
                  </a:cubicBezTo>
                  <a:cubicBezTo>
                    <a:pt x="30393" y="588"/>
                    <a:pt x="30734" y="465"/>
                    <a:pt x="30912" y="288"/>
                  </a:cubicBezTo>
                  <a:cubicBezTo>
                    <a:pt x="31185" y="465"/>
                    <a:pt x="31608" y="588"/>
                    <a:pt x="32045" y="588"/>
                  </a:cubicBezTo>
                  <a:cubicBezTo>
                    <a:pt x="32454" y="588"/>
                    <a:pt x="32796" y="465"/>
                    <a:pt x="32960" y="288"/>
                  </a:cubicBezTo>
                  <a:cubicBezTo>
                    <a:pt x="33260" y="465"/>
                    <a:pt x="33683" y="588"/>
                    <a:pt x="34106" y="588"/>
                  </a:cubicBezTo>
                  <a:cubicBezTo>
                    <a:pt x="34530" y="588"/>
                    <a:pt x="34871" y="479"/>
                    <a:pt x="35021" y="288"/>
                  </a:cubicBezTo>
                  <a:cubicBezTo>
                    <a:pt x="35322" y="465"/>
                    <a:pt x="35759" y="588"/>
                    <a:pt x="36182" y="588"/>
                  </a:cubicBezTo>
                  <a:cubicBezTo>
                    <a:pt x="36605" y="588"/>
                    <a:pt x="36933" y="479"/>
                    <a:pt x="37083" y="288"/>
                  </a:cubicBezTo>
                  <a:cubicBezTo>
                    <a:pt x="37397" y="465"/>
                    <a:pt x="37834" y="588"/>
                    <a:pt x="38257" y="588"/>
                  </a:cubicBezTo>
                  <a:cubicBezTo>
                    <a:pt x="38680" y="588"/>
                    <a:pt x="38994" y="479"/>
                    <a:pt x="39131" y="288"/>
                  </a:cubicBezTo>
                  <a:cubicBezTo>
                    <a:pt x="39459" y="465"/>
                    <a:pt x="39923" y="588"/>
                    <a:pt x="40332" y="588"/>
                  </a:cubicBezTo>
                  <a:cubicBezTo>
                    <a:pt x="40701" y="588"/>
                    <a:pt x="40988" y="506"/>
                    <a:pt x="41138" y="342"/>
                  </a:cubicBezTo>
                  <a:cubicBezTo>
                    <a:pt x="41193" y="301"/>
                    <a:pt x="41220" y="233"/>
                    <a:pt x="41233" y="178"/>
                  </a:cubicBezTo>
                  <a:lnTo>
                    <a:pt x="41261" y="178"/>
                  </a:lnTo>
                  <a:lnTo>
                    <a:pt x="41261" y="1"/>
                  </a:lnTo>
                  <a:lnTo>
                    <a:pt x="41070" y="1"/>
                  </a:lnTo>
                  <a:lnTo>
                    <a:pt x="41070" y="96"/>
                  </a:lnTo>
                  <a:cubicBezTo>
                    <a:pt x="41070" y="137"/>
                    <a:pt x="41056" y="178"/>
                    <a:pt x="41015" y="219"/>
                  </a:cubicBezTo>
                  <a:cubicBezTo>
                    <a:pt x="40906" y="342"/>
                    <a:pt x="40646" y="410"/>
                    <a:pt x="40332" y="410"/>
                  </a:cubicBezTo>
                  <a:cubicBezTo>
                    <a:pt x="39909" y="410"/>
                    <a:pt x="39445" y="274"/>
                    <a:pt x="39145" y="83"/>
                  </a:cubicBezTo>
                  <a:lnTo>
                    <a:pt x="39049" y="28"/>
                  </a:lnTo>
                  <a:lnTo>
                    <a:pt x="39008" y="137"/>
                  </a:lnTo>
                  <a:cubicBezTo>
                    <a:pt x="38967" y="274"/>
                    <a:pt x="38721" y="410"/>
                    <a:pt x="38257" y="410"/>
                  </a:cubicBezTo>
                  <a:cubicBezTo>
                    <a:pt x="37834" y="410"/>
                    <a:pt x="37383" y="274"/>
                    <a:pt x="37097" y="83"/>
                  </a:cubicBezTo>
                  <a:lnTo>
                    <a:pt x="37001" y="28"/>
                  </a:lnTo>
                  <a:lnTo>
                    <a:pt x="36960" y="124"/>
                  </a:lnTo>
                  <a:cubicBezTo>
                    <a:pt x="36905" y="260"/>
                    <a:pt x="36646" y="410"/>
                    <a:pt x="36182" y="410"/>
                  </a:cubicBezTo>
                  <a:cubicBezTo>
                    <a:pt x="35759" y="410"/>
                    <a:pt x="35322" y="288"/>
                    <a:pt x="35049" y="83"/>
                  </a:cubicBezTo>
                  <a:lnTo>
                    <a:pt x="34953" y="28"/>
                  </a:lnTo>
                  <a:lnTo>
                    <a:pt x="34912" y="124"/>
                  </a:lnTo>
                  <a:cubicBezTo>
                    <a:pt x="34844" y="260"/>
                    <a:pt x="34571" y="410"/>
                    <a:pt x="34106" y="410"/>
                  </a:cubicBezTo>
                  <a:cubicBezTo>
                    <a:pt x="33683" y="410"/>
                    <a:pt x="33246" y="288"/>
                    <a:pt x="33001" y="83"/>
                  </a:cubicBezTo>
                  <a:lnTo>
                    <a:pt x="32919" y="28"/>
                  </a:lnTo>
                  <a:lnTo>
                    <a:pt x="32864" y="124"/>
                  </a:lnTo>
                  <a:cubicBezTo>
                    <a:pt x="32782" y="260"/>
                    <a:pt x="32495" y="410"/>
                    <a:pt x="32045" y="410"/>
                  </a:cubicBezTo>
                  <a:cubicBezTo>
                    <a:pt x="31622" y="410"/>
                    <a:pt x="31185" y="288"/>
                    <a:pt x="30939" y="96"/>
                  </a:cubicBezTo>
                  <a:lnTo>
                    <a:pt x="30871" y="28"/>
                  </a:lnTo>
                  <a:lnTo>
                    <a:pt x="30816" y="110"/>
                  </a:lnTo>
                  <a:cubicBezTo>
                    <a:pt x="30720" y="260"/>
                    <a:pt x="30434" y="410"/>
                    <a:pt x="29970" y="410"/>
                  </a:cubicBezTo>
                  <a:cubicBezTo>
                    <a:pt x="29546" y="410"/>
                    <a:pt x="29123" y="288"/>
                    <a:pt x="28891" y="96"/>
                  </a:cubicBezTo>
                  <a:lnTo>
                    <a:pt x="28823" y="28"/>
                  </a:lnTo>
                  <a:lnTo>
                    <a:pt x="28768" y="110"/>
                  </a:lnTo>
                  <a:cubicBezTo>
                    <a:pt x="28672" y="260"/>
                    <a:pt x="28358" y="410"/>
                    <a:pt x="27894" y="410"/>
                  </a:cubicBezTo>
                  <a:cubicBezTo>
                    <a:pt x="27471" y="410"/>
                    <a:pt x="27061" y="288"/>
                    <a:pt x="26843" y="96"/>
                  </a:cubicBezTo>
                  <a:lnTo>
                    <a:pt x="26775" y="28"/>
                  </a:lnTo>
                  <a:lnTo>
                    <a:pt x="26720" y="110"/>
                  </a:lnTo>
                  <a:cubicBezTo>
                    <a:pt x="26583" y="288"/>
                    <a:pt x="26228" y="410"/>
                    <a:pt x="25819" y="410"/>
                  </a:cubicBezTo>
                  <a:cubicBezTo>
                    <a:pt x="25396" y="410"/>
                    <a:pt x="25000" y="288"/>
                    <a:pt x="24795" y="96"/>
                  </a:cubicBezTo>
                  <a:lnTo>
                    <a:pt x="24727" y="28"/>
                  </a:lnTo>
                  <a:lnTo>
                    <a:pt x="24658" y="110"/>
                  </a:lnTo>
                  <a:cubicBezTo>
                    <a:pt x="24522" y="288"/>
                    <a:pt x="24153" y="410"/>
                    <a:pt x="23744" y="410"/>
                  </a:cubicBezTo>
                  <a:cubicBezTo>
                    <a:pt x="23320" y="410"/>
                    <a:pt x="22938" y="288"/>
                    <a:pt x="22747" y="96"/>
                  </a:cubicBezTo>
                  <a:lnTo>
                    <a:pt x="22679" y="28"/>
                  </a:lnTo>
                  <a:lnTo>
                    <a:pt x="22610" y="96"/>
                  </a:lnTo>
                  <a:cubicBezTo>
                    <a:pt x="22460" y="288"/>
                    <a:pt x="22078" y="410"/>
                    <a:pt x="21668" y="410"/>
                  </a:cubicBezTo>
                  <a:cubicBezTo>
                    <a:pt x="21245" y="410"/>
                    <a:pt x="20863" y="288"/>
                    <a:pt x="20699" y="96"/>
                  </a:cubicBezTo>
                  <a:lnTo>
                    <a:pt x="20631" y="28"/>
                  </a:lnTo>
                  <a:lnTo>
                    <a:pt x="20562" y="96"/>
                  </a:lnTo>
                  <a:cubicBezTo>
                    <a:pt x="20385" y="288"/>
                    <a:pt x="20003" y="410"/>
                    <a:pt x="19593" y="410"/>
                  </a:cubicBezTo>
                  <a:cubicBezTo>
                    <a:pt x="19183" y="410"/>
                    <a:pt x="18801" y="288"/>
                    <a:pt x="18651" y="96"/>
                  </a:cubicBezTo>
                  <a:lnTo>
                    <a:pt x="18583" y="28"/>
                  </a:lnTo>
                  <a:lnTo>
                    <a:pt x="18514" y="96"/>
                  </a:lnTo>
                  <a:cubicBezTo>
                    <a:pt x="18323" y="288"/>
                    <a:pt x="17941" y="410"/>
                    <a:pt x="17518" y="410"/>
                  </a:cubicBezTo>
                  <a:cubicBezTo>
                    <a:pt x="17108" y="410"/>
                    <a:pt x="16739" y="288"/>
                    <a:pt x="16589" y="110"/>
                  </a:cubicBezTo>
                  <a:lnTo>
                    <a:pt x="16535" y="28"/>
                  </a:lnTo>
                  <a:lnTo>
                    <a:pt x="16466" y="96"/>
                  </a:lnTo>
                  <a:cubicBezTo>
                    <a:pt x="16262" y="288"/>
                    <a:pt x="15866" y="410"/>
                    <a:pt x="15442" y="410"/>
                  </a:cubicBezTo>
                  <a:cubicBezTo>
                    <a:pt x="15033" y="410"/>
                    <a:pt x="14678" y="288"/>
                    <a:pt x="14541" y="110"/>
                  </a:cubicBezTo>
                  <a:lnTo>
                    <a:pt x="14487" y="28"/>
                  </a:lnTo>
                  <a:lnTo>
                    <a:pt x="14418" y="96"/>
                  </a:lnTo>
                  <a:cubicBezTo>
                    <a:pt x="14200" y="288"/>
                    <a:pt x="13790" y="410"/>
                    <a:pt x="13367" y="410"/>
                  </a:cubicBezTo>
                  <a:cubicBezTo>
                    <a:pt x="12903" y="410"/>
                    <a:pt x="12589" y="260"/>
                    <a:pt x="12493" y="110"/>
                  </a:cubicBezTo>
                  <a:lnTo>
                    <a:pt x="12439" y="28"/>
                  </a:lnTo>
                  <a:lnTo>
                    <a:pt x="12370" y="96"/>
                  </a:lnTo>
                  <a:cubicBezTo>
                    <a:pt x="12138" y="288"/>
                    <a:pt x="11715" y="410"/>
                    <a:pt x="11292" y="410"/>
                  </a:cubicBezTo>
                  <a:cubicBezTo>
                    <a:pt x="10828" y="410"/>
                    <a:pt x="10527" y="260"/>
                    <a:pt x="10445" y="110"/>
                  </a:cubicBezTo>
                  <a:lnTo>
                    <a:pt x="10391" y="28"/>
                  </a:lnTo>
                  <a:lnTo>
                    <a:pt x="10309" y="96"/>
                  </a:lnTo>
                  <a:cubicBezTo>
                    <a:pt x="10077" y="288"/>
                    <a:pt x="9640" y="410"/>
                    <a:pt x="9216" y="410"/>
                  </a:cubicBezTo>
                  <a:cubicBezTo>
                    <a:pt x="8752" y="410"/>
                    <a:pt x="8466" y="260"/>
                    <a:pt x="8397" y="124"/>
                  </a:cubicBezTo>
                  <a:lnTo>
                    <a:pt x="8343" y="28"/>
                  </a:lnTo>
                  <a:lnTo>
                    <a:pt x="8261" y="83"/>
                  </a:lnTo>
                  <a:cubicBezTo>
                    <a:pt x="8001" y="288"/>
                    <a:pt x="7564" y="410"/>
                    <a:pt x="7141" y="410"/>
                  </a:cubicBezTo>
                  <a:cubicBezTo>
                    <a:pt x="6691" y="410"/>
                    <a:pt x="6418" y="260"/>
                    <a:pt x="6349" y="124"/>
                  </a:cubicBezTo>
                  <a:lnTo>
                    <a:pt x="6295" y="28"/>
                  </a:lnTo>
                  <a:lnTo>
                    <a:pt x="6213" y="83"/>
                  </a:lnTo>
                  <a:cubicBezTo>
                    <a:pt x="5940" y="288"/>
                    <a:pt x="5489" y="410"/>
                    <a:pt x="5066" y="410"/>
                  </a:cubicBezTo>
                  <a:cubicBezTo>
                    <a:pt x="4615" y="410"/>
                    <a:pt x="4356" y="260"/>
                    <a:pt x="4301" y="124"/>
                  </a:cubicBezTo>
                  <a:lnTo>
                    <a:pt x="4260" y="28"/>
                  </a:lnTo>
                  <a:lnTo>
                    <a:pt x="4165" y="83"/>
                  </a:lnTo>
                  <a:cubicBezTo>
                    <a:pt x="3878" y="274"/>
                    <a:pt x="3427" y="410"/>
                    <a:pt x="3004" y="410"/>
                  </a:cubicBezTo>
                  <a:cubicBezTo>
                    <a:pt x="2540" y="410"/>
                    <a:pt x="2294" y="274"/>
                    <a:pt x="2240" y="137"/>
                  </a:cubicBezTo>
                  <a:lnTo>
                    <a:pt x="2212" y="15"/>
                  </a:lnTo>
                  <a:lnTo>
                    <a:pt x="2117" y="83"/>
                  </a:lnTo>
                  <a:cubicBezTo>
                    <a:pt x="1816" y="274"/>
                    <a:pt x="1352" y="410"/>
                    <a:pt x="929" y="410"/>
                  </a:cubicBezTo>
                  <a:cubicBezTo>
                    <a:pt x="615" y="410"/>
                    <a:pt x="355" y="342"/>
                    <a:pt x="246" y="219"/>
                  </a:cubicBezTo>
                  <a:cubicBezTo>
                    <a:pt x="205" y="178"/>
                    <a:pt x="192" y="137"/>
                    <a:pt x="192" y="96"/>
                  </a:cubicBezTo>
                  <a:lnTo>
                    <a:pt x="192"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6384796" y="720146"/>
              <a:ext cx="2789167" cy="38482"/>
            </a:xfrm>
            <a:custGeom>
              <a:avLst/>
              <a:gdLst/>
              <a:ahLst/>
              <a:cxnLst/>
              <a:rect l="l" t="t" r="r" b="b"/>
              <a:pathLst>
                <a:path w="39719" h="548" extrusionOk="0">
                  <a:moveTo>
                    <a:pt x="28" y="1"/>
                  </a:moveTo>
                  <a:lnTo>
                    <a:pt x="28" y="83"/>
                  </a:lnTo>
                  <a:lnTo>
                    <a:pt x="1" y="83"/>
                  </a:lnTo>
                  <a:cubicBezTo>
                    <a:pt x="1" y="178"/>
                    <a:pt x="28" y="260"/>
                    <a:pt x="96" y="329"/>
                  </a:cubicBezTo>
                  <a:cubicBezTo>
                    <a:pt x="246" y="465"/>
                    <a:pt x="533" y="547"/>
                    <a:pt x="888" y="547"/>
                  </a:cubicBezTo>
                  <a:cubicBezTo>
                    <a:pt x="1298" y="547"/>
                    <a:pt x="1735" y="452"/>
                    <a:pt x="2035" y="274"/>
                  </a:cubicBezTo>
                  <a:cubicBezTo>
                    <a:pt x="2172" y="452"/>
                    <a:pt x="2486" y="547"/>
                    <a:pt x="2882" y="547"/>
                  </a:cubicBezTo>
                  <a:cubicBezTo>
                    <a:pt x="3291" y="547"/>
                    <a:pt x="3714" y="452"/>
                    <a:pt x="4015" y="274"/>
                  </a:cubicBezTo>
                  <a:cubicBezTo>
                    <a:pt x="4165" y="452"/>
                    <a:pt x="4479" y="547"/>
                    <a:pt x="4875" y="547"/>
                  </a:cubicBezTo>
                  <a:cubicBezTo>
                    <a:pt x="5285" y="547"/>
                    <a:pt x="5708" y="452"/>
                    <a:pt x="5995" y="274"/>
                  </a:cubicBezTo>
                  <a:cubicBezTo>
                    <a:pt x="6145" y="452"/>
                    <a:pt x="6472" y="547"/>
                    <a:pt x="6882" y="547"/>
                  </a:cubicBezTo>
                  <a:cubicBezTo>
                    <a:pt x="7292" y="547"/>
                    <a:pt x="7701" y="452"/>
                    <a:pt x="7974" y="274"/>
                  </a:cubicBezTo>
                  <a:cubicBezTo>
                    <a:pt x="8138" y="452"/>
                    <a:pt x="8466" y="547"/>
                    <a:pt x="8875" y="547"/>
                  </a:cubicBezTo>
                  <a:cubicBezTo>
                    <a:pt x="9285" y="547"/>
                    <a:pt x="9695" y="452"/>
                    <a:pt x="9954" y="274"/>
                  </a:cubicBezTo>
                  <a:cubicBezTo>
                    <a:pt x="10131" y="452"/>
                    <a:pt x="10459" y="547"/>
                    <a:pt x="10869" y="547"/>
                  </a:cubicBezTo>
                  <a:cubicBezTo>
                    <a:pt x="11278" y="547"/>
                    <a:pt x="11674" y="452"/>
                    <a:pt x="11934" y="274"/>
                  </a:cubicBezTo>
                  <a:cubicBezTo>
                    <a:pt x="12111" y="452"/>
                    <a:pt x="12453" y="547"/>
                    <a:pt x="12862" y="547"/>
                  </a:cubicBezTo>
                  <a:cubicBezTo>
                    <a:pt x="13272" y="547"/>
                    <a:pt x="13668" y="452"/>
                    <a:pt x="13913" y="274"/>
                  </a:cubicBezTo>
                  <a:cubicBezTo>
                    <a:pt x="14105" y="452"/>
                    <a:pt x="14460" y="547"/>
                    <a:pt x="14856" y="547"/>
                  </a:cubicBezTo>
                  <a:cubicBezTo>
                    <a:pt x="15279" y="547"/>
                    <a:pt x="15661" y="452"/>
                    <a:pt x="15893" y="274"/>
                  </a:cubicBezTo>
                  <a:cubicBezTo>
                    <a:pt x="16098" y="452"/>
                    <a:pt x="16453" y="547"/>
                    <a:pt x="16863" y="547"/>
                  </a:cubicBezTo>
                  <a:cubicBezTo>
                    <a:pt x="17272" y="547"/>
                    <a:pt x="17641" y="452"/>
                    <a:pt x="17873" y="274"/>
                  </a:cubicBezTo>
                  <a:cubicBezTo>
                    <a:pt x="18078" y="452"/>
                    <a:pt x="18446" y="547"/>
                    <a:pt x="18856" y="547"/>
                  </a:cubicBezTo>
                  <a:cubicBezTo>
                    <a:pt x="19266" y="547"/>
                    <a:pt x="19634" y="452"/>
                    <a:pt x="19853" y="274"/>
                  </a:cubicBezTo>
                  <a:cubicBezTo>
                    <a:pt x="20071" y="452"/>
                    <a:pt x="20440" y="547"/>
                    <a:pt x="20849" y="547"/>
                  </a:cubicBezTo>
                  <a:cubicBezTo>
                    <a:pt x="21259" y="547"/>
                    <a:pt x="21628" y="452"/>
                    <a:pt x="21832" y="274"/>
                  </a:cubicBezTo>
                  <a:cubicBezTo>
                    <a:pt x="22064" y="452"/>
                    <a:pt x="22433" y="547"/>
                    <a:pt x="22843" y="547"/>
                  </a:cubicBezTo>
                  <a:cubicBezTo>
                    <a:pt x="23252" y="547"/>
                    <a:pt x="23607" y="452"/>
                    <a:pt x="23812" y="274"/>
                  </a:cubicBezTo>
                  <a:cubicBezTo>
                    <a:pt x="24044" y="452"/>
                    <a:pt x="24426" y="547"/>
                    <a:pt x="24836" y="547"/>
                  </a:cubicBezTo>
                  <a:cubicBezTo>
                    <a:pt x="25246" y="547"/>
                    <a:pt x="25601" y="452"/>
                    <a:pt x="25792" y="274"/>
                  </a:cubicBezTo>
                  <a:cubicBezTo>
                    <a:pt x="26038" y="452"/>
                    <a:pt x="26434" y="547"/>
                    <a:pt x="26843" y="547"/>
                  </a:cubicBezTo>
                  <a:cubicBezTo>
                    <a:pt x="27253" y="547"/>
                    <a:pt x="27594" y="452"/>
                    <a:pt x="27772" y="274"/>
                  </a:cubicBezTo>
                  <a:cubicBezTo>
                    <a:pt x="28031" y="452"/>
                    <a:pt x="28427" y="547"/>
                    <a:pt x="28837" y="547"/>
                  </a:cubicBezTo>
                  <a:cubicBezTo>
                    <a:pt x="29246" y="547"/>
                    <a:pt x="29574" y="452"/>
                    <a:pt x="29751" y="274"/>
                  </a:cubicBezTo>
                  <a:cubicBezTo>
                    <a:pt x="30011" y="452"/>
                    <a:pt x="30420" y="547"/>
                    <a:pt x="30830" y="547"/>
                  </a:cubicBezTo>
                  <a:cubicBezTo>
                    <a:pt x="31239" y="547"/>
                    <a:pt x="31567" y="452"/>
                    <a:pt x="31731" y="274"/>
                  </a:cubicBezTo>
                  <a:cubicBezTo>
                    <a:pt x="32004" y="452"/>
                    <a:pt x="32414" y="547"/>
                    <a:pt x="32823" y="547"/>
                  </a:cubicBezTo>
                  <a:cubicBezTo>
                    <a:pt x="33233" y="547"/>
                    <a:pt x="33561" y="452"/>
                    <a:pt x="33711" y="274"/>
                  </a:cubicBezTo>
                  <a:cubicBezTo>
                    <a:pt x="33997" y="452"/>
                    <a:pt x="34407" y="547"/>
                    <a:pt x="34830" y="547"/>
                  </a:cubicBezTo>
                  <a:cubicBezTo>
                    <a:pt x="35226" y="547"/>
                    <a:pt x="35540" y="452"/>
                    <a:pt x="35690" y="274"/>
                  </a:cubicBezTo>
                  <a:cubicBezTo>
                    <a:pt x="35991" y="452"/>
                    <a:pt x="36414" y="547"/>
                    <a:pt x="36824" y="547"/>
                  </a:cubicBezTo>
                  <a:cubicBezTo>
                    <a:pt x="37220" y="547"/>
                    <a:pt x="37534" y="452"/>
                    <a:pt x="37670" y="274"/>
                  </a:cubicBezTo>
                  <a:cubicBezTo>
                    <a:pt x="37971" y="452"/>
                    <a:pt x="38407" y="547"/>
                    <a:pt x="38817" y="547"/>
                  </a:cubicBezTo>
                  <a:cubicBezTo>
                    <a:pt x="39172" y="547"/>
                    <a:pt x="39459" y="465"/>
                    <a:pt x="39609" y="329"/>
                  </a:cubicBezTo>
                  <a:cubicBezTo>
                    <a:pt x="39650" y="274"/>
                    <a:pt x="39677" y="233"/>
                    <a:pt x="39691" y="178"/>
                  </a:cubicBezTo>
                  <a:lnTo>
                    <a:pt x="39718" y="178"/>
                  </a:lnTo>
                  <a:lnTo>
                    <a:pt x="39718" y="1"/>
                  </a:lnTo>
                  <a:lnTo>
                    <a:pt x="39527" y="1"/>
                  </a:lnTo>
                  <a:lnTo>
                    <a:pt x="39527" y="83"/>
                  </a:lnTo>
                  <a:cubicBezTo>
                    <a:pt x="39527" y="124"/>
                    <a:pt x="39513" y="165"/>
                    <a:pt x="39472" y="206"/>
                  </a:cubicBezTo>
                  <a:cubicBezTo>
                    <a:pt x="39363" y="315"/>
                    <a:pt x="39117" y="370"/>
                    <a:pt x="38817" y="370"/>
                  </a:cubicBezTo>
                  <a:cubicBezTo>
                    <a:pt x="38407" y="370"/>
                    <a:pt x="37957" y="260"/>
                    <a:pt x="37684" y="83"/>
                  </a:cubicBezTo>
                  <a:lnTo>
                    <a:pt x="37588" y="15"/>
                  </a:lnTo>
                  <a:lnTo>
                    <a:pt x="37547" y="124"/>
                  </a:lnTo>
                  <a:cubicBezTo>
                    <a:pt x="37506" y="247"/>
                    <a:pt x="37261" y="370"/>
                    <a:pt x="36824" y="370"/>
                  </a:cubicBezTo>
                  <a:cubicBezTo>
                    <a:pt x="36414" y="370"/>
                    <a:pt x="35977" y="260"/>
                    <a:pt x="35704" y="83"/>
                  </a:cubicBezTo>
                  <a:lnTo>
                    <a:pt x="35622" y="15"/>
                  </a:lnTo>
                  <a:lnTo>
                    <a:pt x="35581" y="124"/>
                  </a:lnTo>
                  <a:cubicBezTo>
                    <a:pt x="35513" y="247"/>
                    <a:pt x="35267" y="370"/>
                    <a:pt x="34830" y="370"/>
                  </a:cubicBezTo>
                  <a:cubicBezTo>
                    <a:pt x="34421" y="370"/>
                    <a:pt x="33984" y="260"/>
                    <a:pt x="33738" y="83"/>
                  </a:cubicBezTo>
                  <a:lnTo>
                    <a:pt x="33642" y="15"/>
                  </a:lnTo>
                  <a:lnTo>
                    <a:pt x="33602" y="110"/>
                  </a:lnTo>
                  <a:cubicBezTo>
                    <a:pt x="33533" y="247"/>
                    <a:pt x="33274" y="370"/>
                    <a:pt x="32823" y="370"/>
                  </a:cubicBezTo>
                  <a:cubicBezTo>
                    <a:pt x="32427" y="370"/>
                    <a:pt x="32004" y="260"/>
                    <a:pt x="31758" y="83"/>
                  </a:cubicBezTo>
                  <a:lnTo>
                    <a:pt x="31676" y="28"/>
                  </a:lnTo>
                  <a:lnTo>
                    <a:pt x="31622" y="110"/>
                  </a:lnTo>
                  <a:cubicBezTo>
                    <a:pt x="31554" y="247"/>
                    <a:pt x="31280" y="370"/>
                    <a:pt x="30830" y="370"/>
                  </a:cubicBezTo>
                  <a:cubicBezTo>
                    <a:pt x="30420" y="370"/>
                    <a:pt x="30011" y="260"/>
                    <a:pt x="29779" y="83"/>
                  </a:cubicBezTo>
                  <a:lnTo>
                    <a:pt x="29710" y="28"/>
                  </a:lnTo>
                  <a:lnTo>
                    <a:pt x="29656" y="110"/>
                  </a:lnTo>
                  <a:cubicBezTo>
                    <a:pt x="29574" y="233"/>
                    <a:pt x="29287" y="370"/>
                    <a:pt x="28837" y="370"/>
                  </a:cubicBezTo>
                  <a:cubicBezTo>
                    <a:pt x="28427" y="370"/>
                    <a:pt x="28031" y="260"/>
                    <a:pt x="27813" y="83"/>
                  </a:cubicBezTo>
                  <a:lnTo>
                    <a:pt x="27731" y="28"/>
                  </a:lnTo>
                  <a:lnTo>
                    <a:pt x="27676" y="97"/>
                  </a:lnTo>
                  <a:cubicBezTo>
                    <a:pt x="27580" y="233"/>
                    <a:pt x="27294" y="370"/>
                    <a:pt x="26843" y="370"/>
                  </a:cubicBezTo>
                  <a:cubicBezTo>
                    <a:pt x="26434" y="370"/>
                    <a:pt x="26038" y="260"/>
                    <a:pt x="25833" y="83"/>
                  </a:cubicBezTo>
                  <a:lnTo>
                    <a:pt x="25765" y="28"/>
                  </a:lnTo>
                  <a:lnTo>
                    <a:pt x="25710" y="97"/>
                  </a:lnTo>
                  <a:cubicBezTo>
                    <a:pt x="25601" y="233"/>
                    <a:pt x="25300" y="370"/>
                    <a:pt x="24836" y="370"/>
                  </a:cubicBezTo>
                  <a:cubicBezTo>
                    <a:pt x="24440" y="370"/>
                    <a:pt x="24058" y="260"/>
                    <a:pt x="23867" y="83"/>
                  </a:cubicBezTo>
                  <a:lnTo>
                    <a:pt x="23798" y="28"/>
                  </a:lnTo>
                  <a:lnTo>
                    <a:pt x="23730" y="97"/>
                  </a:lnTo>
                  <a:cubicBezTo>
                    <a:pt x="23594" y="260"/>
                    <a:pt x="23239" y="370"/>
                    <a:pt x="22843" y="370"/>
                  </a:cubicBezTo>
                  <a:cubicBezTo>
                    <a:pt x="22447" y="370"/>
                    <a:pt x="22064" y="260"/>
                    <a:pt x="21887" y="83"/>
                  </a:cubicBezTo>
                  <a:lnTo>
                    <a:pt x="21819" y="28"/>
                  </a:lnTo>
                  <a:lnTo>
                    <a:pt x="21764" y="97"/>
                  </a:lnTo>
                  <a:cubicBezTo>
                    <a:pt x="21614" y="260"/>
                    <a:pt x="21245" y="370"/>
                    <a:pt x="20849" y="370"/>
                  </a:cubicBezTo>
                  <a:cubicBezTo>
                    <a:pt x="20453" y="370"/>
                    <a:pt x="20085" y="260"/>
                    <a:pt x="19921" y="97"/>
                  </a:cubicBezTo>
                  <a:lnTo>
                    <a:pt x="19853" y="28"/>
                  </a:lnTo>
                  <a:lnTo>
                    <a:pt x="19784" y="97"/>
                  </a:lnTo>
                  <a:cubicBezTo>
                    <a:pt x="19621" y="260"/>
                    <a:pt x="19252" y="370"/>
                    <a:pt x="18856" y="370"/>
                  </a:cubicBezTo>
                  <a:cubicBezTo>
                    <a:pt x="18460" y="370"/>
                    <a:pt x="18091" y="260"/>
                    <a:pt x="17941" y="97"/>
                  </a:cubicBezTo>
                  <a:lnTo>
                    <a:pt x="17887" y="28"/>
                  </a:lnTo>
                  <a:lnTo>
                    <a:pt x="17818" y="83"/>
                  </a:lnTo>
                  <a:cubicBezTo>
                    <a:pt x="17641" y="260"/>
                    <a:pt x="17259" y="370"/>
                    <a:pt x="16863" y="370"/>
                  </a:cubicBezTo>
                  <a:cubicBezTo>
                    <a:pt x="16453" y="370"/>
                    <a:pt x="16112" y="260"/>
                    <a:pt x="15975" y="97"/>
                  </a:cubicBezTo>
                  <a:lnTo>
                    <a:pt x="15907" y="28"/>
                  </a:lnTo>
                  <a:lnTo>
                    <a:pt x="15839" y="83"/>
                  </a:lnTo>
                  <a:cubicBezTo>
                    <a:pt x="15647" y="260"/>
                    <a:pt x="15265" y="370"/>
                    <a:pt x="14856" y="370"/>
                  </a:cubicBezTo>
                  <a:cubicBezTo>
                    <a:pt x="14405" y="370"/>
                    <a:pt x="14105" y="233"/>
                    <a:pt x="13995" y="97"/>
                  </a:cubicBezTo>
                  <a:lnTo>
                    <a:pt x="13941" y="28"/>
                  </a:lnTo>
                  <a:lnTo>
                    <a:pt x="13872" y="83"/>
                  </a:lnTo>
                  <a:cubicBezTo>
                    <a:pt x="13668" y="260"/>
                    <a:pt x="13272" y="370"/>
                    <a:pt x="12862" y="370"/>
                  </a:cubicBezTo>
                  <a:cubicBezTo>
                    <a:pt x="12412" y="370"/>
                    <a:pt x="12125" y="233"/>
                    <a:pt x="12029" y="97"/>
                  </a:cubicBezTo>
                  <a:lnTo>
                    <a:pt x="11975" y="28"/>
                  </a:lnTo>
                  <a:lnTo>
                    <a:pt x="11893" y="83"/>
                  </a:lnTo>
                  <a:cubicBezTo>
                    <a:pt x="11674" y="260"/>
                    <a:pt x="11278" y="370"/>
                    <a:pt x="10869" y="370"/>
                  </a:cubicBezTo>
                  <a:cubicBezTo>
                    <a:pt x="10418" y="370"/>
                    <a:pt x="10131" y="233"/>
                    <a:pt x="10050" y="110"/>
                  </a:cubicBezTo>
                  <a:lnTo>
                    <a:pt x="9995" y="28"/>
                  </a:lnTo>
                  <a:lnTo>
                    <a:pt x="9913" y="83"/>
                  </a:lnTo>
                  <a:cubicBezTo>
                    <a:pt x="9695" y="260"/>
                    <a:pt x="9285" y="370"/>
                    <a:pt x="8875" y="370"/>
                  </a:cubicBezTo>
                  <a:cubicBezTo>
                    <a:pt x="8425" y="370"/>
                    <a:pt x="8152" y="247"/>
                    <a:pt x="8070" y="110"/>
                  </a:cubicBezTo>
                  <a:lnTo>
                    <a:pt x="8029" y="28"/>
                  </a:lnTo>
                  <a:lnTo>
                    <a:pt x="7947" y="83"/>
                  </a:lnTo>
                  <a:cubicBezTo>
                    <a:pt x="7701" y="260"/>
                    <a:pt x="7278" y="370"/>
                    <a:pt x="6882" y="370"/>
                  </a:cubicBezTo>
                  <a:cubicBezTo>
                    <a:pt x="6431" y="370"/>
                    <a:pt x="6172" y="247"/>
                    <a:pt x="6104" y="110"/>
                  </a:cubicBezTo>
                  <a:lnTo>
                    <a:pt x="6063" y="15"/>
                  </a:lnTo>
                  <a:lnTo>
                    <a:pt x="5967" y="83"/>
                  </a:lnTo>
                  <a:cubicBezTo>
                    <a:pt x="5721" y="260"/>
                    <a:pt x="5285" y="370"/>
                    <a:pt x="4875" y="370"/>
                  </a:cubicBezTo>
                  <a:cubicBezTo>
                    <a:pt x="4438" y="370"/>
                    <a:pt x="4179" y="247"/>
                    <a:pt x="4124" y="124"/>
                  </a:cubicBezTo>
                  <a:lnTo>
                    <a:pt x="4083" y="15"/>
                  </a:lnTo>
                  <a:lnTo>
                    <a:pt x="4001" y="83"/>
                  </a:lnTo>
                  <a:cubicBezTo>
                    <a:pt x="3728" y="260"/>
                    <a:pt x="3291" y="370"/>
                    <a:pt x="2882" y="370"/>
                  </a:cubicBezTo>
                  <a:cubicBezTo>
                    <a:pt x="2445" y="370"/>
                    <a:pt x="2199" y="247"/>
                    <a:pt x="2158" y="124"/>
                  </a:cubicBezTo>
                  <a:lnTo>
                    <a:pt x="2117" y="15"/>
                  </a:lnTo>
                  <a:lnTo>
                    <a:pt x="2021" y="83"/>
                  </a:lnTo>
                  <a:cubicBezTo>
                    <a:pt x="1748" y="260"/>
                    <a:pt x="1298" y="370"/>
                    <a:pt x="888" y="370"/>
                  </a:cubicBezTo>
                  <a:cubicBezTo>
                    <a:pt x="588" y="370"/>
                    <a:pt x="328" y="315"/>
                    <a:pt x="233" y="206"/>
                  </a:cubicBezTo>
                  <a:cubicBezTo>
                    <a:pt x="192" y="165"/>
                    <a:pt x="178" y="124"/>
                    <a:pt x="178" y="83"/>
                  </a:cubicBezTo>
                  <a:lnTo>
                    <a:pt x="17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6434655" y="645429"/>
              <a:ext cx="2689452" cy="36445"/>
            </a:xfrm>
            <a:custGeom>
              <a:avLst/>
              <a:gdLst/>
              <a:ahLst/>
              <a:cxnLst/>
              <a:rect l="l" t="t" r="r" b="b"/>
              <a:pathLst>
                <a:path w="38299" h="519" extrusionOk="0">
                  <a:moveTo>
                    <a:pt x="42" y="0"/>
                  </a:moveTo>
                  <a:lnTo>
                    <a:pt x="42" y="82"/>
                  </a:lnTo>
                  <a:lnTo>
                    <a:pt x="1" y="82"/>
                  </a:lnTo>
                  <a:cubicBezTo>
                    <a:pt x="1" y="355"/>
                    <a:pt x="342" y="519"/>
                    <a:pt x="861" y="519"/>
                  </a:cubicBezTo>
                  <a:cubicBezTo>
                    <a:pt x="1257" y="519"/>
                    <a:pt x="1680" y="423"/>
                    <a:pt x="1967" y="273"/>
                  </a:cubicBezTo>
                  <a:cubicBezTo>
                    <a:pt x="2103" y="423"/>
                    <a:pt x="2404" y="519"/>
                    <a:pt x="2786" y="519"/>
                  </a:cubicBezTo>
                  <a:cubicBezTo>
                    <a:pt x="3182" y="519"/>
                    <a:pt x="3592" y="423"/>
                    <a:pt x="3878" y="273"/>
                  </a:cubicBezTo>
                  <a:cubicBezTo>
                    <a:pt x="4015" y="423"/>
                    <a:pt x="4329" y="519"/>
                    <a:pt x="4711" y="519"/>
                  </a:cubicBezTo>
                  <a:cubicBezTo>
                    <a:pt x="5107" y="519"/>
                    <a:pt x="5517" y="423"/>
                    <a:pt x="5790" y="259"/>
                  </a:cubicBezTo>
                  <a:cubicBezTo>
                    <a:pt x="5940" y="423"/>
                    <a:pt x="6254" y="519"/>
                    <a:pt x="6636" y="519"/>
                  </a:cubicBezTo>
                  <a:cubicBezTo>
                    <a:pt x="7032" y="519"/>
                    <a:pt x="7428" y="423"/>
                    <a:pt x="7701" y="259"/>
                  </a:cubicBezTo>
                  <a:cubicBezTo>
                    <a:pt x="7851" y="423"/>
                    <a:pt x="8165" y="519"/>
                    <a:pt x="8561" y="519"/>
                  </a:cubicBezTo>
                  <a:cubicBezTo>
                    <a:pt x="8957" y="519"/>
                    <a:pt x="9353" y="423"/>
                    <a:pt x="9599" y="259"/>
                  </a:cubicBezTo>
                  <a:cubicBezTo>
                    <a:pt x="9763" y="423"/>
                    <a:pt x="10091" y="519"/>
                    <a:pt x="10486" y="519"/>
                  </a:cubicBezTo>
                  <a:cubicBezTo>
                    <a:pt x="10882" y="519"/>
                    <a:pt x="11265" y="423"/>
                    <a:pt x="11510" y="259"/>
                  </a:cubicBezTo>
                  <a:cubicBezTo>
                    <a:pt x="11688" y="423"/>
                    <a:pt x="12016" y="519"/>
                    <a:pt x="12412" y="519"/>
                  </a:cubicBezTo>
                  <a:cubicBezTo>
                    <a:pt x="12808" y="519"/>
                    <a:pt x="13176" y="423"/>
                    <a:pt x="13422" y="259"/>
                  </a:cubicBezTo>
                  <a:cubicBezTo>
                    <a:pt x="13599" y="423"/>
                    <a:pt x="13941" y="519"/>
                    <a:pt x="14337" y="519"/>
                  </a:cubicBezTo>
                  <a:cubicBezTo>
                    <a:pt x="14733" y="519"/>
                    <a:pt x="15101" y="423"/>
                    <a:pt x="15333" y="259"/>
                  </a:cubicBezTo>
                  <a:cubicBezTo>
                    <a:pt x="15525" y="423"/>
                    <a:pt x="15866" y="519"/>
                    <a:pt x="16262" y="519"/>
                  </a:cubicBezTo>
                  <a:cubicBezTo>
                    <a:pt x="16658" y="519"/>
                    <a:pt x="17013" y="423"/>
                    <a:pt x="17231" y="259"/>
                  </a:cubicBezTo>
                  <a:cubicBezTo>
                    <a:pt x="17436" y="423"/>
                    <a:pt x="17791" y="519"/>
                    <a:pt x="18187" y="519"/>
                  </a:cubicBezTo>
                  <a:cubicBezTo>
                    <a:pt x="18569" y="519"/>
                    <a:pt x="18938" y="423"/>
                    <a:pt x="19143" y="259"/>
                  </a:cubicBezTo>
                  <a:cubicBezTo>
                    <a:pt x="19347" y="423"/>
                    <a:pt x="19716" y="519"/>
                    <a:pt x="20098" y="519"/>
                  </a:cubicBezTo>
                  <a:cubicBezTo>
                    <a:pt x="20494" y="519"/>
                    <a:pt x="20849" y="423"/>
                    <a:pt x="21054" y="259"/>
                  </a:cubicBezTo>
                  <a:cubicBezTo>
                    <a:pt x="21273" y="423"/>
                    <a:pt x="21628" y="519"/>
                    <a:pt x="22023" y="519"/>
                  </a:cubicBezTo>
                  <a:cubicBezTo>
                    <a:pt x="22419" y="519"/>
                    <a:pt x="22761" y="423"/>
                    <a:pt x="22966" y="259"/>
                  </a:cubicBezTo>
                  <a:cubicBezTo>
                    <a:pt x="23184" y="423"/>
                    <a:pt x="23553" y="519"/>
                    <a:pt x="23949" y="519"/>
                  </a:cubicBezTo>
                  <a:cubicBezTo>
                    <a:pt x="24345" y="519"/>
                    <a:pt x="24686" y="423"/>
                    <a:pt x="24863" y="259"/>
                  </a:cubicBezTo>
                  <a:cubicBezTo>
                    <a:pt x="25109" y="423"/>
                    <a:pt x="25478" y="519"/>
                    <a:pt x="25874" y="519"/>
                  </a:cubicBezTo>
                  <a:cubicBezTo>
                    <a:pt x="26270" y="519"/>
                    <a:pt x="26597" y="423"/>
                    <a:pt x="26775" y="259"/>
                  </a:cubicBezTo>
                  <a:cubicBezTo>
                    <a:pt x="27021" y="423"/>
                    <a:pt x="27403" y="519"/>
                    <a:pt x="27799" y="519"/>
                  </a:cubicBezTo>
                  <a:cubicBezTo>
                    <a:pt x="28195" y="519"/>
                    <a:pt x="28522" y="423"/>
                    <a:pt x="28686" y="259"/>
                  </a:cubicBezTo>
                  <a:cubicBezTo>
                    <a:pt x="28946" y="423"/>
                    <a:pt x="29328" y="519"/>
                    <a:pt x="29724" y="519"/>
                  </a:cubicBezTo>
                  <a:cubicBezTo>
                    <a:pt x="30120" y="519"/>
                    <a:pt x="30434" y="423"/>
                    <a:pt x="30584" y="259"/>
                  </a:cubicBezTo>
                  <a:cubicBezTo>
                    <a:pt x="30857" y="423"/>
                    <a:pt x="31253" y="519"/>
                    <a:pt x="31649" y="519"/>
                  </a:cubicBezTo>
                  <a:cubicBezTo>
                    <a:pt x="32031" y="519"/>
                    <a:pt x="32345" y="423"/>
                    <a:pt x="32496" y="259"/>
                  </a:cubicBezTo>
                  <a:cubicBezTo>
                    <a:pt x="32769" y="423"/>
                    <a:pt x="33178" y="519"/>
                    <a:pt x="33574" y="519"/>
                  </a:cubicBezTo>
                  <a:cubicBezTo>
                    <a:pt x="33956" y="519"/>
                    <a:pt x="34271" y="423"/>
                    <a:pt x="34407" y="273"/>
                  </a:cubicBezTo>
                  <a:cubicBezTo>
                    <a:pt x="34694" y="423"/>
                    <a:pt x="35103" y="519"/>
                    <a:pt x="35499" y="519"/>
                  </a:cubicBezTo>
                  <a:cubicBezTo>
                    <a:pt x="35882" y="519"/>
                    <a:pt x="36182" y="423"/>
                    <a:pt x="36318" y="273"/>
                  </a:cubicBezTo>
                  <a:cubicBezTo>
                    <a:pt x="36605" y="423"/>
                    <a:pt x="37028" y="519"/>
                    <a:pt x="37424" y="519"/>
                  </a:cubicBezTo>
                  <a:cubicBezTo>
                    <a:pt x="37889" y="519"/>
                    <a:pt x="38203" y="396"/>
                    <a:pt x="38271" y="178"/>
                  </a:cubicBezTo>
                  <a:lnTo>
                    <a:pt x="38298" y="178"/>
                  </a:lnTo>
                  <a:lnTo>
                    <a:pt x="38298" y="0"/>
                  </a:lnTo>
                  <a:lnTo>
                    <a:pt x="38107" y="0"/>
                  </a:lnTo>
                  <a:lnTo>
                    <a:pt x="38107" y="82"/>
                  </a:lnTo>
                  <a:cubicBezTo>
                    <a:pt x="38107" y="205"/>
                    <a:pt x="37861" y="341"/>
                    <a:pt x="37424" y="341"/>
                  </a:cubicBezTo>
                  <a:cubicBezTo>
                    <a:pt x="37028" y="341"/>
                    <a:pt x="36605" y="232"/>
                    <a:pt x="36332" y="68"/>
                  </a:cubicBezTo>
                  <a:lnTo>
                    <a:pt x="36237" y="14"/>
                  </a:lnTo>
                  <a:lnTo>
                    <a:pt x="36209" y="109"/>
                  </a:lnTo>
                  <a:cubicBezTo>
                    <a:pt x="36155" y="218"/>
                    <a:pt x="35923" y="341"/>
                    <a:pt x="35499" y="341"/>
                  </a:cubicBezTo>
                  <a:cubicBezTo>
                    <a:pt x="35103" y="341"/>
                    <a:pt x="34680" y="232"/>
                    <a:pt x="34434" y="68"/>
                  </a:cubicBezTo>
                  <a:lnTo>
                    <a:pt x="34339" y="14"/>
                  </a:lnTo>
                  <a:lnTo>
                    <a:pt x="34298" y="109"/>
                  </a:lnTo>
                  <a:cubicBezTo>
                    <a:pt x="34243" y="232"/>
                    <a:pt x="33997" y="341"/>
                    <a:pt x="33574" y="341"/>
                  </a:cubicBezTo>
                  <a:cubicBezTo>
                    <a:pt x="33178" y="341"/>
                    <a:pt x="32769" y="232"/>
                    <a:pt x="32523" y="68"/>
                  </a:cubicBezTo>
                  <a:lnTo>
                    <a:pt x="32441" y="14"/>
                  </a:lnTo>
                  <a:lnTo>
                    <a:pt x="32400" y="109"/>
                  </a:lnTo>
                  <a:cubicBezTo>
                    <a:pt x="32332" y="218"/>
                    <a:pt x="32072" y="341"/>
                    <a:pt x="31649" y="341"/>
                  </a:cubicBezTo>
                  <a:cubicBezTo>
                    <a:pt x="31253" y="341"/>
                    <a:pt x="30857" y="232"/>
                    <a:pt x="30625" y="68"/>
                  </a:cubicBezTo>
                  <a:lnTo>
                    <a:pt x="30543" y="14"/>
                  </a:lnTo>
                  <a:lnTo>
                    <a:pt x="30489" y="96"/>
                  </a:lnTo>
                  <a:cubicBezTo>
                    <a:pt x="30420" y="218"/>
                    <a:pt x="30147" y="341"/>
                    <a:pt x="29724" y="341"/>
                  </a:cubicBezTo>
                  <a:cubicBezTo>
                    <a:pt x="29328" y="341"/>
                    <a:pt x="28946" y="246"/>
                    <a:pt x="28714" y="68"/>
                  </a:cubicBezTo>
                  <a:lnTo>
                    <a:pt x="28645" y="14"/>
                  </a:lnTo>
                  <a:lnTo>
                    <a:pt x="28591" y="96"/>
                  </a:lnTo>
                  <a:cubicBezTo>
                    <a:pt x="28509" y="218"/>
                    <a:pt x="28236" y="341"/>
                    <a:pt x="27799" y="341"/>
                  </a:cubicBezTo>
                  <a:cubicBezTo>
                    <a:pt x="27417" y="341"/>
                    <a:pt x="27021" y="246"/>
                    <a:pt x="26816" y="82"/>
                  </a:cubicBezTo>
                  <a:lnTo>
                    <a:pt x="26748" y="14"/>
                  </a:lnTo>
                  <a:lnTo>
                    <a:pt x="26693" y="96"/>
                  </a:lnTo>
                  <a:cubicBezTo>
                    <a:pt x="26597" y="218"/>
                    <a:pt x="26311" y="341"/>
                    <a:pt x="25874" y="341"/>
                  </a:cubicBezTo>
                  <a:cubicBezTo>
                    <a:pt x="25491" y="341"/>
                    <a:pt x="25109" y="246"/>
                    <a:pt x="24918" y="82"/>
                  </a:cubicBezTo>
                  <a:lnTo>
                    <a:pt x="24850" y="14"/>
                  </a:lnTo>
                  <a:lnTo>
                    <a:pt x="24781" y="96"/>
                  </a:lnTo>
                  <a:cubicBezTo>
                    <a:pt x="24686" y="218"/>
                    <a:pt x="24386" y="341"/>
                    <a:pt x="23949" y="341"/>
                  </a:cubicBezTo>
                  <a:cubicBezTo>
                    <a:pt x="23566" y="341"/>
                    <a:pt x="23198" y="246"/>
                    <a:pt x="23007" y="82"/>
                  </a:cubicBezTo>
                  <a:lnTo>
                    <a:pt x="22938" y="14"/>
                  </a:lnTo>
                  <a:lnTo>
                    <a:pt x="22884" y="82"/>
                  </a:lnTo>
                  <a:cubicBezTo>
                    <a:pt x="22747" y="246"/>
                    <a:pt x="22406" y="341"/>
                    <a:pt x="22023" y="341"/>
                  </a:cubicBezTo>
                  <a:cubicBezTo>
                    <a:pt x="21641" y="341"/>
                    <a:pt x="21286" y="246"/>
                    <a:pt x="21109" y="82"/>
                  </a:cubicBezTo>
                  <a:lnTo>
                    <a:pt x="21040" y="14"/>
                  </a:lnTo>
                  <a:lnTo>
                    <a:pt x="20986" y="82"/>
                  </a:lnTo>
                  <a:cubicBezTo>
                    <a:pt x="20836" y="246"/>
                    <a:pt x="20494" y="341"/>
                    <a:pt x="20098" y="341"/>
                  </a:cubicBezTo>
                  <a:cubicBezTo>
                    <a:pt x="19716" y="341"/>
                    <a:pt x="19361" y="246"/>
                    <a:pt x="19211" y="82"/>
                  </a:cubicBezTo>
                  <a:lnTo>
                    <a:pt x="19143" y="14"/>
                  </a:lnTo>
                  <a:lnTo>
                    <a:pt x="19074" y="82"/>
                  </a:lnTo>
                  <a:cubicBezTo>
                    <a:pt x="18924" y="246"/>
                    <a:pt x="18569" y="341"/>
                    <a:pt x="18187" y="341"/>
                  </a:cubicBezTo>
                  <a:cubicBezTo>
                    <a:pt x="17791" y="341"/>
                    <a:pt x="17450" y="246"/>
                    <a:pt x="17299" y="82"/>
                  </a:cubicBezTo>
                  <a:lnTo>
                    <a:pt x="17245" y="14"/>
                  </a:lnTo>
                  <a:lnTo>
                    <a:pt x="17177" y="82"/>
                  </a:lnTo>
                  <a:cubicBezTo>
                    <a:pt x="16999" y="246"/>
                    <a:pt x="16644" y="341"/>
                    <a:pt x="16262" y="341"/>
                  </a:cubicBezTo>
                  <a:cubicBezTo>
                    <a:pt x="15880" y="341"/>
                    <a:pt x="15538" y="246"/>
                    <a:pt x="15402" y="82"/>
                  </a:cubicBezTo>
                  <a:lnTo>
                    <a:pt x="15347" y="14"/>
                  </a:lnTo>
                  <a:lnTo>
                    <a:pt x="15279" y="82"/>
                  </a:lnTo>
                  <a:cubicBezTo>
                    <a:pt x="15088" y="246"/>
                    <a:pt x="14719" y="341"/>
                    <a:pt x="14337" y="341"/>
                  </a:cubicBezTo>
                  <a:cubicBezTo>
                    <a:pt x="13900" y="341"/>
                    <a:pt x="13599" y="218"/>
                    <a:pt x="13504" y="96"/>
                  </a:cubicBezTo>
                  <a:lnTo>
                    <a:pt x="13436" y="14"/>
                  </a:lnTo>
                  <a:lnTo>
                    <a:pt x="13367" y="82"/>
                  </a:lnTo>
                  <a:cubicBezTo>
                    <a:pt x="13176" y="246"/>
                    <a:pt x="12794" y="341"/>
                    <a:pt x="12412" y="341"/>
                  </a:cubicBezTo>
                  <a:cubicBezTo>
                    <a:pt x="11975" y="341"/>
                    <a:pt x="11688" y="218"/>
                    <a:pt x="11592" y="96"/>
                  </a:cubicBezTo>
                  <a:lnTo>
                    <a:pt x="11538" y="14"/>
                  </a:lnTo>
                  <a:lnTo>
                    <a:pt x="11469" y="82"/>
                  </a:lnTo>
                  <a:cubicBezTo>
                    <a:pt x="11265" y="246"/>
                    <a:pt x="10882" y="341"/>
                    <a:pt x="10486" y="341"/>
                  </a:cubicBezTo>
                  <a:cubicBezTo>
                    <a:pt x="10050" y="341"/>
                    <a:pt x="9776" y="218"/>
                    <a:pt x="9695" y="96"/>
                  </a:cubicBezTo>
                  <a:lnTo>
                    <a:pt x="9640" y="14"/>
                  </a:lnTo>
                  <a:lnTo>
                    <a:pt x="9572" y="68"/>
                  </a:lnTo>
                  <a:cubicBezTo>
                    <a:pt x="9353" y="246"/>
                    <a:pt x="8957" y="341"/>
                    <a:pt x="8561" y="341"/>
                  </a:cubicBezTo>
                  <a:cubicBezTo>
                    <a:pt x="8138" y="341"/>
                    <a:pt x="7865" y="218"/>
                    <a:pt x="7797" y="96"/>
                  </a:cubicBezTo>
                  <a:lnTo>
                    <a:pt x="7742" y="14"/>
                  </a:lnTo>
                  <a:lnTo>
                    <a:pt x="7660" y="68"/>
                  </a:lnTo>
                  <a:cubicBezTo>
                    <a:pt x="7428" y="232"/>
                    <a:pt x="7032" y="341"/>
                    <a:pt x="6636" y="341"/>
                  </a:cubicBezTo>
                  <a:cubicBezTo>
                    <a:pt x="6213" y="341"/>
                    <a:pt x="5954" y="218"/>
                    <a:pt x="5885" y="109"/>
                  </a:cubicBezTo>
                  <a:lnTo>
                    <a:pt x="5844" y="14"/>
                  </a:lnTo>
                  <a:lnTo>
                    <a:pt x="5762" y="68"/>
                  </a:lnTo>
                  <a:cubicBezTo>
                    <a:pt x="5517" y="232"/>
                    <a:pt x="5107" y="341"/>
                    <a:pt x="4711" y="341"/>
                  </a:cubicBezTo>
                  <a:cubicBezTo>
                    <a:pt x="4288" y="341"/>
                    <a:pt x="4042" y="232"/>
                    <a:pt x="3987" y="109"/>
                  </a:cubicBezTo>
                  <a:lnTo>
                    <a:pt x="3947" y="14"/>
                  </a:lnTo>
                  <a:lnTo>
                    <a:pt x="3851" y="68"/>
                  </a:lnTo>
                  <a:cubicBezTo>
                    <a:pt x="3605" y="232"/>
                    <a:pt x="3182" y="341"/>
                    <a:pt x="2786" y="341"/>
                  </a:cubicBezTo>
                  <a:cubicBezTo>
                    <a:pt x="2376" y="341"/>
                    <a:pt x="2131" y="218"/>
                    <a:pt x="2090" y="109"/>
                  </a:cubicBezTo>
                  <a:lnTo>
                    <a:pt x="2049" y="14"/>
                  </a:lnTo>
                  <a:lnTo>
                    <a:pt x="1953" y="68"/>
                  </a:lnTo>
                  <a:cubicBezTo>
                    <a:pt x="1680" y="232"/>
                    <a:pt x="1257" y="341"/>
                    <a:pt x="861" y="341"/>
                  </a:cubicBezTo>
                  <a:cubicBezTo>
                    <a:pt x="424" y="341"/>
                    <a:pt x="178" y="205"/>
                    <a:pt x="178" y="82"/>
                  </a:cubicBezTo>
                  <a:lnTo>
                    <a:pt x="178"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6163313" y="3050005"/>
              <a:ext cx="3281006" cy="2152530"/>
            </a:xfrm>
            <a:custGeom>
              <a:avLst/>
              <a:gdLst/>
              <a:ahLst/>
              <a:cxnLst/>
              <a:rect l="l" t="t" r="r" b="b"/>
              <a:pathLst>
                <a:path w="46723" h="30653" extrusionOk="0">
                  <a:moveTo>
                    <a:pt x="1" y="0"/>
                  </a:moveTo>
                  <a:lnTo>
                    <a:pt x="1" y="30652"/>
                  </a:lnTo>
                  <a:lnTo>
                    <a:pt x="46722" y="30652"/>
                  </a:lnTo>
                  <a:lnTo>
                    <a:pt x="46722" y="0"/>
                  </a:lnTo>
                  <a:close/>
                </a:path>
              </a:pathLst>
            </a:custGeom>
            <a:solidFill>
              <a:srgbClr val="FF4E53"/>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6334025" y="3491988"/>
              <a:ext cx="2763185" cy="1689413"/>
            </a:xfrm>
            <a:custGeom>
              <a:avLst/>
              <a:gdLst/>
              <a:ahLst/>
              <a:cxnLst/>
              <a:rect l="l" t="t" r="r" b="b"/>
              <a:pathLst>
                <a:path w="39349" h="24058" extrusionOk="0">
                  <a:moveTo>
                    <a:pt x="0" y="1"/>
                  </a:moveTo>
                  <a:lnTo>
                    <a:pt x="0" y="24058"/>
                  </a:lnTo>
                  <a:lnTo>
                    <a:pt x="39349" y="24058"/>
                  </a:lnTo>
                  <a:lnTo>
                    <a:pt x="3934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6403054" y="3548588"/>
              <a:ext cx="2625128" cy="1632814"/>
            </a:xfrm>
            <a:custGeom>
              <a:avLst/>
              <a:gdLst/>
              <a:ahLst/>
              <a:cxnLst/>
              <a:rect l="l" t="t" r="r" b="b"/>
              <a:pathLst>
                <a:path w="37383" h="23252" extrusionOk="0">
                  <a:moveTo>
                    <a:pt x="0" y="0"/>
                  </a:moveTo>
                  <a:lnTo>
                    <a:pt x="0" y="23252"/>
                  </a:lnTo>
                  <a:lnTo>
                    <a:pt x="37383" y="23252"/>
                  </a:lnTo>
                  <a:lnTo>
                    <a:pt x="37383"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6492167"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6973476"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7455767" y="3579275"/>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7937075"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8418384"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6492167"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0"/>
            <p:cNvSpPr/>
            <p:nvPr/>
          </p:nvSpPr>
          <p:spPr>
            <a:xfrm>
              <a:off x="6973476"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0"/>
            <p:cNvSpPr/>
            <p:nvPr/>
          </p:nvSpPr>
          <p:spPr>
            <a:xfrm>
              <a:off x="7455767" y="3918663"/>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937075"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418384"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6492167"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6973476"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7455767" y="4258051"/>
              <a:ext cx="430534" cy="297322"/>
            </a:xfrm>
            <a:custGeom>
              <a:avLst/>
              <a:gdLst/>
              <a:ahLst/>
              <a:cxnLst/>
              <a:rect l="l" t="t" r="r" b="b"/>
              <a:pathLst>
                <a:path w="6131" h="4234" extrusionOk="0">
                  <a:moveTo>
                    <a:pt x="0" y="1"/>
                  </a:moveTo>
                  <a:lnTo>
                    <a:pt x="0" y="4233"/>
                  </a:lnTo>
                  <a:lnTo>
                    <a:pt x="6131" y="4233"/>
                  </a:lnTo>
                  <a:lnTo>
                    <a:pt x="6131"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7937075"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8418384"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5836425" y="2499667"/>
              <a:ext cx="3887869" cy="671187"/>
            </a:xfrm>
            <a:custGeom>
              <a:avLst/>
              <a:gdLst/>
              <a:ahLst/>
              <a:cxnLst/>
              <a:rect l="l" t="t" r="r" b="b"/>
              <a:pathLst>
                <a:path w="55365" h="9558" extrusionOk="0">
                  <a:moveTo>
                    <a:pt x="4110" y="1"/>
                  </a:moveTo>
                  <a:lnTo>
                    <a:pt x="0" y="9216"/>
                  </a:lnTo>
                  <a:cubicBezTo>
                    <a:pt x="191" y="9421"/>
                    <a:pt x="587" y="9558"/>
                    <a:pt x="1120" y="9558"/>
                  </a:cubicBezTo>
                  <a:cubicBezTo>
                    <a:pt x="1734" y="9558"/>
                    <a:pt x="2348" y="9380"/>
                    <a:pt x="2703" y="9107"/>
                  </a:cubicBezTo>
                  <a:cubicBezTo>
                    <a:pt x="2840" y="9380"/>
                    <a:pt x="3290" y="9558"/>
                    <a:pt x="3919" y="9558"/>
                  </a:cubicBezTo>
                  <a:cubicBezTo>
                    <a:pt x="4533" y="9558"/>
                    <a:pt x="5134" y="9380"/>
                    <a:pt x="5475" y="9107"/>
                  </a:cubicBezTo>
                  <a:cubicBezTo>
                    <a:pt x="5625" y="9380"/>
                    <a:pt x="6089" y="9558"/>
                    <a:pt x="6704" y="9558"/>
                  </a:cubicBezTo>
                  <a:cubicBezTo>
                    <a:pt x="7332" y="9558"/>
                    <a:pt x="7919" y="9380"/>
                    <a:pt x="8247" y="9107"/>
                  </a:cubicBezTo>
                  <a:cubicBezTo>
                    <a:pt x="8410" y="9380"/>
                    <a:pt x="8888" y="9558"/>
                    <a:pt x="9503" y="9558"/>
                  </a:cubicBezTo>
                  <a:cubicBezTo>
                    <a:pt x="10117" y="9558"/>
                    <a:pt x="10704" y="9380"/>
                    <a:pt x="11032" y="9107"/>
                  </a:cubicBezTo>
                  <a:cubicBezTo>
                    <a:pt x="11196" y="9380"/>
                    <a:pt x="11687" y="9558"/>
                    <a:pt x="12302" y="9558"/>
                  </a:cubicBezTo>
                  <a:cubicBezTo>
                    <a:pt x="12916" y="9558"/>
                    <a:pt x="13490" y="9380"/>
                    <a:pt x="13804" y="9107"/>
                  </a:cubicBezTo>
                  <a:cubicBezTo>
                    <a:pt x="13995" y="9380"/>
                    <a:pt x="14473" y="9558"/>
                    <a:pt x="15101" y="9558"/>
                  </a:cubicBezTo>
                  <a:cubicBezTo>
                    <a:pt x="15715" y="9558"/>
                    <a:pt x="16275" y="9380"/>
                    <a:pt x="16575" y="9107"/>
                  </a:cubicBezTo>
                  <a:cubicBezTo>
                    <a:pt x="16780" y="9380"/>
                    <a:pt x="17271" y="9558"/>
                    <a:pt x="17886" y="9558"/>
                  </a:cubicBezTo>
                  <a:cubicBezTo>
                    <a:pt x="18514" y="9558"/>
                    <a:pt x="19074" y="9380"/>
                    <a:pt x="19347" y="9107"/>
                  </a:cubicBezTo>
                  <a:cubicBezTo>
                    <a:pt x="19565" y="9380"/>
                    <a:pt x="20070" y="9558"/>
                    <a:pt x="20685" y="9558"/>
                  </a:cubicBezTo>
                  <a:cubicBezTo>
                    <a:pt x="21299" y="9558"/>
                    <a:pt x="21859" y="9380"/>
                    <a:pt x="22132" y="9107"/>
                  </a:cubicBezTo>
                  <a:cubicBezTo>
                    <a:pt x="22351" y="9380"/>
                    <a:pt x="22869" y="9558"/>
                    <a:pt x="23484" y="9558"/>
                  </a:cubicBezTo>
                  <a:cubicBezTo>
                    <a:pt x="24098" y="9558"/>
                    <a:pt x="24644" y="9380"/>
                    <a:pt x="24904" y="9107"/>
                  </a:cubicBezTo>
                  <a:cubicBezTo>
                    <a:pt x="25136" y="9380"/>
                    <a:pt x="25655" y="9558"/>
                    <a:pt x="26283" y="9558"/>
                  </a:cubicBezTo>
                  <a:cubicBezTo>
                    <a:pt x="26897" y="9558"/>
                    <a:pt x="27430" y="9380"/>
                    <a:pt x="27675" y="9107"/>
                  </a:cubicBezTo>
                  <a:cubicBezTo>
                    <a:pt x="27921" y="9380"/>
                    <a:pt x="28454" y="9558"/>
                    <a:pt x="29068" y="9558"/>
                  </a:cubicBezTo>
                  <a:cubicBezTo>
                    <a:pt x="29696" y="9558"/>
                    <a:pt x="30215" y="9380"/>
                    <a:pt x="30447" y="9107"/>
                  </a:cubicBezTo>
                  <a:cubicBezTo>
                    <a:pt x="30706" y="9380"/>
                    <a:pt x="31252" y="9558"/>
                    <a:pt x="31867" y="9558"/>
                  </a:cubicBezTo>
                  <a:cubicBezTo>
                    <a:pt x="32481" y="9558"/>
                    <a:pt x="33000" y="9380"/>
                    <a:pt x="33232" y="9107"/>
                  </a:cubicBezTo>
                  <a:cubicBezTo>
                    <a:pt x="33492" y="9380"/>
                    <a:pt x="34051" y="9558"/>
                    <a:pt x="34666" y="9558"/>
                  </a:cubicBezTo>
                  <a:cubicBezTo>
                    <a:pt x="35280" y="9558"/>
                    <a:pt x="35785" y="9380"/>
                    <a:pt x="36004" y="9107"/>
                  </a:cubicBezTo>
                  <a:cubicBezTo>
                    <a:pt x="36291" y="9380"/>
                    <a:pt x="36837" y="9558"/>
                    <a:pt x="37465" y="9558"/>
                  </a:cubicBezTo>
                  <a:cubicBezTo>
                    <a:pt x="38079" y="9558"/>
                    <a:pt x="38571" y="9380"/>
                    <a:pt x="38775" y="9107"/>
                  </a:cubicBezTo>
                  <a:cubicBezTo>
                    <a:pt x="39076" y="9380"/>
                    <a:pt x="39636" y="9558"/>
                    <a:pt x="40250" y="9558"/>
                  </a:cubicBezTo>
                  <a:cubicBezTo>
                    <a:pt x="40878" y="9558"/>
                    <a:pt x="41370" y="9380"/>
                    <a:pt x="41547" y="9107"/>
                  </a:cubicBezTo>
                  <a:cubicBezTo>
                    <a:pt x="41861" y="9380"/>
                    <a:pt x="42435" y="9558"/>
                    <a:pt x="43049" y="9558"/>
                  </a:cubicBezTo>
                  <a:cubicBezTo>
                    <a:pt x="43663" y="9558"/>
                    <a:pt x="44155" y="9380"/>
                    <a:pt x="44332" y="9107"/>
                  </a:cubicBezTo>
                  <a:cubicBezTo>
                    <a:pt x="44646" y="9380"/>
                    <a:pt x="45233" y="9558"/>
                    <a:pt x="45848" y="9558"/>
                  </a:cubicBezTo>
                  <a:cubicBezTo>
                    <a:pt x="46462" y="9558"/>
                    <a:pt x="46940" y="9380"/>
                    <a:pt x="47104" y="9107"/>
                  </a:cubicBezTo>
                  <a:cubicBezTo>
                    <a:pt x="47432" y="9380"/>
                    <a:pt x="48019" y="9558"/>
                    <a:pt x="48647" y="9558"/>
                  </a:cubicBezTo>
                  <a:cubicBezTo>
                    <a:pt x="49261" y="9558"/>
                    <a:pt x="49725" y="9380"/>
                    <a:pt x="49876" y="9107"/>
                  </a:cubicBezTo>
                  <a:cubicBezTo>
                    <a:pt x="50217" y="9380"/>
                    <a:pt x="50818" y="9558"/>
                    <a:pt x="51432" y="9558"/>
                  </a:cubicBezTo>
                  <a:cubicBezTo>
                    <a:pt x="52060" y="9558"/>
                    <a:pt x="52511" y="9380"/>
                    <a:pt x="52647" y="9107"/>
                  </a:cubicBezTo>
                  <a:cubicBezTo>
                    <a:pt x="53002" y="9380"/>
                    <a:pt x="53617" y="9558"/>
                    <a:pt x="54231" y="9558"/>
                  </a:cubicBezTo>
                  <a:cubicBezTo>
                    <a:pt x="54777" y="9558"/>
                    <a:pt x="55187" y="9421"/>
                    <a:pt x="55364" y="9189"/>
                  </a:cubicBezTo>
                  <a:lnTo>
                    <a:pt x="5126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0"/>
            <p:cNvSpPr/>
            <p:nvPr/>
          </p:nvSpPr>
          <p:spPr>
            <a:xfrm>
              <a:off x="5914021" y="3025076"/>
              <a:ext cx="3745036" cy="48102"/>
            </a:xfrm>
            <a:custGeom>
              <a:avLst/>
              <a:gdLst/>
              <a:ahLst/>
              <a:cxnLst/>
              <a:rect l="l" t="t" r="r" b="b"/>
              <a:pathLst>
                <a:path w="53331" h="685" extrusionOk="0">
                  <a:moveTo>
                    <a:pt x="50928" y="1"/>
                  </a:moveTo>
                  <a:lnTo>
                    <a:pt x="50873" y="96"/>
                  </a:lnTo>
                  <a:cubicBezTo>
                    <a:pt x="50778" y="260"/>
                    <a:pt x="50545" y="396"/>
                    <a:pt x="50231" y="451"/>
                  </a:cubicBezTo>
                  <a:cubicBezTo>
                    <a:pt x="50079" y="484"/>
                    <a:pt x="49917" y="499"/>
                    <a:pt x="49751" y="499"/>
                  </a:cubicBezTo>
                  <a:cubicBezTo>
                    <a:pt x="49220" y="499"/>
                    <a:pt x="48657" y="339"/>
                    <a:pt x="48293" y="69"/>
                  </a:cubicBezTo>
                  <a:lnTo>
                    <a:pt x="48211" y="14"/>
                  </a:lnTo>
                  <a:lnTo>
                    <a:pt x="48170" y="96"/>
                  </a:lnTo>
                  <a:cubicBezTo>
                    <a:pt x="48047" y="274"/>
                    <a:pt x="47801" y="410"/>
                    <a:pt x="47460" y="465"/>
                  </a:cubicBezTo>
                  <a:cubicBezTo>
                    <a:pt x="47327" y="487"/>
                    <a:pt x="47188" y="498"/>
                    <a:pt x="47047" y="498"/>
                  </a:cubicBezTo>
                  <a:cubicBezTo>
                    <a:pt x="46509" y="498"/>
                    <a:pt x="45946" y="339"/>
                    <a:pt x="45589" y="69"/>
                  </a:cubicBezTo>
                  <a:lnTo>
                    <a:pt x="45507" y="14"/>
                  </a:lnTo>
                  <a:lnTo>
                    <a:pt x="45453" y="96"/>
                  </a:lnTo>
                  <a:cubicBezTo>
                    <a:pt x="45330" y="274"/>
                    <a:pt x="45057" y="410"/>
                    <a:pt x="44688" y="478"/>
                  </a:cubicBezTo>
                  <a:cubicBezTo>
                    <a:pt x="44566" y="497"/>
                    <a:pt x="44441" y="505"/>
                    <a:pt x="44314" y="505"/>
                  </a:cubicBezTo>
                  <a:cubicBezTo>
                    <a:pt x="43773" y="505"/>
                    <a:pt x="43215" y="345"/>
                    <a:pt x="42872" y="69"/>
                  </a:cubicBezTo>
                  <a:lnTo>
                    <a:pt x="42804" y="14"/>
                  </a:lnTo>
                  <a:lnTo>
                    <a:pt x="42749" y="82"/>
                  </a:lnTo>
                  <a:cubicBezTo>
                    <a:pt x="42613" y="287"/>
                    <a:pt x="42299" y="424"/>
                    <a:pt x="41903" y="478"/>
                  </a:cubicBezTo>
                  <a:cubicBezTo>
                    <a:pt x="41793" y="492"/>
                    <a:pt x="41681" y="499"/>
                    <a:pt x="41570" y="499"/>
                  </a:cubicBezTo>
                  <a:cubicBezTo>
                    <a:pt x="41031" y="499"/>
                    <a:pt x="40497" y="340"/>
                    <a:pt x="40169" y="69"/>
                  </a:cubicBezTo>
                  <a:lnTo>
                    <a:pt x="40101" y="14"/>
                  </a:lnTo>
                  <a:lnTo>
                    <a:pt x="40046" y="82"/>
                  </a:lnTo>
                  <a:cubicBezTo>
                    <a:pt x="39882" y="301"/>
                    <a:pt x="39555" y="437"/>
                    <a:pt x="39131" y="492"/>
                  </a:cubicBezTo>
                  <a:cubicBezTo>
                    <a:pt x="39051" y="499"/>
                    <a:pt x="38970" y="502"/>
                    <a:pt x="38890" y="502"/>
                  </a:cubicBezTo>
                  <a:cubicBezTo>
                    <a:pt x="38338" y="502"/>
                    <a:pt x="37787" y="343"/>
                    <a:pt x="37466" y="69"/>
                  </a:cubicBezTo>
                  <a:lnTo>
                    <a:pt x="37397" y="14"/>
                  </a:lnTo>
                  <a:lnTo>
                    <a:pt x="37329" y="82"/>
                  </a:lnTo>
                  <a:cubicBezTo>
                    <a:pt x="37152" y="301"/>
                    <a:pt x="36797" y="451"/>
                    <a:pt x="36332" y="492"/>
                  </a:cubicBezTo>
                  <a:cubicBezTo>
                    <a:pt x="36254" y="499"/>
                    <a:pt x="36176" y="502"/>
                    <a:pt x="36098" y="502"/>
                  </a:cubicBezTo>
                  <a:cubicBezTo>
                    <a:pt x="35566" y="502"/>
                    <a:pt x="35060" y="343"/>
                    <a:pt x="34762" y="69"/>
                  </a:cubicBezTo>
                  <a:lnTo>
                    <a:pt x="34694" y="14"/>
                  </a:lnTo>
                  <a:lnTo>
                    <a:pt x="34626" y="82"/>
                  </a:lnTo>
                  <a:cubicBezTo>
                    <a:pt x="34435" y="315"/>
                    <a:pt x="34039" y="465"/>
                    <a:pt x="33547" y="492"/>
                  </a:cubicBezTo>
                  <a:cubicBezTo>
                    <a:pt x="33486" y="496"/>
                    <a:pt x="33425" y="498"/>
                    <a:pt x="33364" y="498"/>
                  </a:cubicBezTo>
                  <a:cubicBezTo>
                    <a:pt x="32830" y="498"/>
                    <a:pt x="32327" y="339"/>
                    <a:pt x="32045" y="69"/>
                  </a:cubicBezTo>
                  <a:lnTo>
                    <a:pt x="31977" y="14"/>
                  </a:lnTo>
                  <a:lnTo>
                    <a:pt x="31922" y="82"/>
                  </a:lnTo>
                  <a:cubicBezTo>
                    <a:pt x="31704" y="328"/>
                    <a:pt x="31267" y="478"/>
                    <a:pt x="30762" y="506"/>
                  </a:cubicBezTo>
                  <a:cubicBezTo>
                    <a:pt x="30739" y="506"/>
                    <a:pt x="30716" y="506"/>
                    <a:pt x="30694" y="506"/>
                  </a:cubicBezTo>
                  <a:cubicBezTo>
                    <a:pt x="30133" y="506"/>
                    <a:pt x="29618" y="344"/>
                    <a:pt x="29342" y="69"/>
                  </a:cubicBezTo>
                  <a:lnTo>
                    <a:pt x="29274" y="14"/>
                  </a:lnTo>
                  <a:lnTo>
                    <a:pt x="29219" y="82"/>
                  </a:lnTo>
                  <a:cubicBezTo>
                    <a:pt x="28973" y="342"/>
                    <a:pt x="28509" y="492"/>
                    <a:pt x="27963" y="506"/>
                  </a:cubicBezTo>
                  <a:cubicBezTo>
                    <a:pt x="27403" y="506"/>
                    <a:pt x="26898" y="342"/>
                    <a:pt x="26639" y="82"/>
                  </a:cubicBezTo>
                  <a:lnTo>
                    <a:pt x="26570" y="14"/>
                  </a:lnTo>
                  <a:lnTo>
                    <a:pt x="26502" y="82"/>
                  </a:lnTo>
                  <a:cubicBezTo>
                    <a:pt x="26243" y="342"/>
                    <a:pt x="25737" y="506"/>
                    <a:pt x="25178" y="506"/>
                  </a:cubicBezTo>
                  <a:cubicBezTo>
                    <a:pt x="24632" y="492"/>
                    <a:pt x="24167" y="342"/>
                    <a:pt x="23922" y="82"/>
                  </a:cubicBezTo>
                  <a:lnTo>
                    <a:pt x="23867" y="14"/>
                  </a:lnTo>
                  <a:lnTo>
                    <a:pt x="23799" y="69"/>
                  </a:lnTo>
                  <a:cubicBezTo>
                    <a:pt x="23523" y="344"/>
                    <a:pt x="23008" y="506"/>
                    <a:pt x="22447" y="506"/>
                  </a:cubicBezTo>
                  <a:cubicBezTo>
                    <a:pt x="22424" y="506"/>
                    <a:pt x="22401" y="506"/>
                    <a:pt x="22379" y="506"/>
                  </a:cubicBezTo>
                  <a:cubicBezTo>
                    <a:pt x="21874" y="478"/>
                    <a:pt x="21437" y="328"/>
                    <a:pt x="21218" y="82"/>
                  </a:cubicBezTo>
                  <a:lnTo>
                    <a:pt x="21164" y="14"/>
                  </a:lnTo>
                  <a:lnTo>
                    <a:pt x="21095" y="69"/>
                  </a:lnTo>
                  <a:cubicBezTo>
                    <a:pt x="20813" y="339"/>
                    <a:pt x="20311" y="498"/>
                    <a:pt x="19776" y="498"/>
                  </a:cubicBezTo>
                  <a:cubicBezTo>
                    <a:pt x="19716" y="498"/>
                    <a:pt x="19655" y="496"/>
                    <a:pt x="19593" y="492"/>
                  </a:cubicBezTo>
                  <a:cubicBezTo>
                    <a:pt x="19102" y="465"/>
                    <a:pt x="18720" y="315"/>
                    <a:pt x="18515" y="82"/>
                  </a:cubicBezTo>
                  <a:lnTo>
                    <a:pt x="18460" y="14"/>
                  </a:lnTo>
                  <a:lnTo>
                    <a:pt x="18392" y="69"/>
                  </a:lnTo>
                  <a:cubicBezTo>
                    <a:pt x="18094" y="343"/>
                    <a:pt x="17578" y="502"/>
                    <a:pt x="17043" y="502"/>
                  </a:cubicBezTo>
                  <a:cubicBezTo>
                    <a:pt x="16965" y="502"/>
                    <a:pt x="16887" y="499"/>
                    <a:pt x="16808" y="492"/>
                  </a:cubicBezTo>
                  <a:cubicBezTo>
                    <a:pt x="16344" y="451"/>
                    <a:pt x="15989" y="301"/>
                    <a:pt x="15811" y="82"/>
                  </a:cubicBezTo>
                  <a:lnTo>
                    <a:pt x="15743" y="14"/>
                  </a:lnTo>
                  <a:lnTo>
                    <a:pt x="15675" y="69"/>
                  </a:lnTo>
                  <a:cubicBezTo>
                    <a:pt x="15359" y="338"/>
                    <a:pt x="14833" y="507"/>
                    <a:pt x="14294" y="507"/>
                  </a:cubicBezTo>
                  <a:cubicBezTo>
                    <a:pt x="14204" y="507"/>
                    <a:pt x="14113" y="502"/>
                    <a:pt x="14023" y="492"/>
                  </a:cubicBezTo>
                  <a:cubicBezTo>
                    <a:pt x="13600" y="437"/>
                    <a:pt x="13258" y="301"/>
                    <a:pt x="13094" y="82"/>
                  </a:cubicBezTo>
                  <a:lnTo>
                    <a:pt x="13040" y="14"/>
                  </a:lnTo>
                  <a:lnTo>
                    <a:pt x="12972" y="69"/>
                  </a:lnTo>
                  <a:cubicBezTo>
                    <a:pt x="12644" y="340"/>
                    <a:pt x="12109" y="499"/>
                    <a:pt x="11571" y="499"/>
                  </a:cubicBezTo>
                  <a:cubicBezTo>
                    <a:pt x="11459" y="499"/>
                    <a:pt x="11348" y="492"/>
                    <a:pt x="11238" y="478"/>
                  </a:cubicBezTo>
                  <a:cubicBezTo>
                    <a:pt x="10842" y="424"/>
                    <a:pt x="10541" y="287"/>
                    <a:pt x="10391" y="82"/>
                  </a:cubicBezTo>
                  <a:lnTo>
                    <a:pt x="10337" y="14"/>
                  </a:lnTo>
                  <a:lnTo>
                    <a:pt x="10268" y="69"/>
                  </a:lnTo>
                  <a:cubicBezTo>
                    <a:pt x="9925" y="345"/>
                    <a:pt x="9367" y="505"/>
                    <a:pt x="8827" y="505"/>
                  </a:cubicBezTo>
                  <a:cubicBezTo>
                    <a:pt x="8700" y="505"/>
                    <a:pt x="8574" y="497"/>
                    <a:pt x="8452" y="478"/>
                  </a:cubicBezTo>
                  <a:cubicBezTo>
                    <a:pt x="8084" y="410"/>
                    <a:pt x="7811" y="274"/>
                    <a:pt x="7688" y="96"/>
                  </a:cubicBezTo>
                  <a:lnTo>
                    <a:pt x="7633" y="14"/>
                  </a:lnTo>
                  <a:lnTo>
                    <a:pt x="7551" y="69"/>
                  </a:lnTo>
                  <a:cubicBezTo>
                    <a:pt x="7205" y="339"/>
                    <a:pt x="6636" y="498"/>
                    <a:pt x="6095" y="498"/>
                  </a:cubicBezTo>
                  <a:cubicBezTo>
                    <a:pt x="5954" y="498"/>
                    <a:pt x="5814" y="487"/>
                    <a:pt x="5681" y="465"/>
                  </a:cubicBezTo>
                  <a:cubicBezTo>
                    <a:pt x="5339" y="410"/>
                    <a:pt x="5094" y="274"/>
                    <a:pt x="4984" y="96"/>
                  </a:cubicBezTo>
                  <a:lnTo>
                    <a:pt x="4930" y="14"/>
                  </a:lnTo>
                  <a:lnTo>
                    <a:pt x="4848" y="69"/>
                  </a:lnTo>
                  <a:cubicBezTo>
                    <a:pt x="4484" y="339"/>
                    <a:pt x="3921" y="499"/>
                    <a:pt x="3389" y="499"/>
                  </a:cubicBezTo>
                  <a:cubicBezTo>
                    <a:pt x="3224" y="499"/>
                    <a:pt x="3062" y="484"/>
                    <a:pt x="2909" y="451"/>
                  </a:cubicBezTo>
                  <a:cubicBezTo>
                    <a:pt x="2595" y="396"/>
                    <a:pt x="2377" y="260"/>
                    <a:pt x="2267" y="96"/>
                  </a:cubicBezTo>
                  <a:lnTo>
                    <a:pt x="2226" y="14"/>
                  </a:lnTo>
                  <a:lnTo>
                    <a:pt x="2145" y="69"/>
                  </a:lnTo>
                  <a:cubicBezTo>
                    <a:pt x="1732" y="360"/>
                    <a:pt x="1165" y="483"/>
                    <a:pt x="668" y="483"/>
                  </a:cubicBezTo>
                  <a:cubicBezTo>
                    <a:pt x="442" y="483"/>
                    <a:pt x="231" y="457"/>
                    <a:pt x="56" y="410"/>
                  </a:cubicBezTo>
                  <a:lnTo>
                    <a:pt x="1" y="588"/>
                  </a:lnTo>
                  <a:cubicBezTo>
                    <a:pt x="196" y="641"/>
                    <a:pt x="426" y="670"/>
                    <a:pt x="669" y="670"/>
                  </a:cubicBezTo>
                  <a:cubicBezTo>
                    <a:pt x="1175" y="670"/>
                    <a:pt x="1739" y="546"/>
                    <a:pt x="2172" y="260"/>
                  </a:cubicBezTo>
                  <a:cubicBezTo>
                    <a:pt x="2308" y="437"/>
                    <a:pt x="2554" y="560"/>
                    <a:pt x="2868" y="629"/>
                  </a:cubicBezTo>
                  <a:cubicBezTo>
                    <a:pt x="3022" y="661"/>
                    <a:pt x="3196" y="679"/>
                    <a:pt x="3380" y="679"/>
                  </a:cubicBezTo>
                  <a:cubicBezTo>
                    <a:pt x="3883" y="679"/>
                    <a:pt x="4459" y="550"/>
                    <a:pt x="4889" y="260"/>
                  </a:cubicBezTo>
                  <a:cubicBezTo>
                    <a:pt x="5039" y="451"/>
                    <a:pt x="5298" y="574"/>
                    <a:pt x="5653" y="642"/>
                  </a:cubicBezTo>
                  <a:cubicBezTo>
                    <a:pt x="5800" y="670"/>
                    <a:pt x="5954" y="683"/>
                    <a:pt x="6109" y="683"/>
                  </a:cubicBezTo>
                  <a:cubicBezTo>
                    <a:pt x="6648" y="683"/>
                    <a:pt x="7211" y="525"/>
                    <a:pt x="7592" y="260"/>
                  </a:cubicBezTo>
                  <a:cubicBezTo>
                    <a:pt x="7770" y="451"/>
                    <a:pt x="8056" y="588"/>
                    <a:pt x="8425" y="656"/>
                  </a:cubicBezTo>
                  <a:cubicBezTo>
                    <a:pt x="8550" y="674"/>
                    <a:pt x="8679" y="683"/>
                    <a:pt x="8810" y="683"/>
                  </a:cubicBezTo>
                  <a:cubicBezTo>
                    <a:pt x="9361" y="683"/>
                    <a:pt x="9934" y="525"/>
                    <a:pt x="10309" y="260"/>
                  </a:cubicBezTo>
                  <a:cubicBezTo>
                    <a:pt x="10487" y="465"/>
                    <a:pt x="10814" y="601"/>
                    <a:pt x="11210" y="656"/>
                  </a:cubicBezTo>
                  <a:cubicBezTo>
                    <a:pt x="11328" y="671"/>
                    <a:pt x="11448" y="678"/>
                    <a:pt x="11568" y="678"/>
                  </a:cubicBezTo>
                  <a:cubicBezTo>
                    <a:pt x="12113" y="678"/>
                    <a:pt x="12654" y="529"/>
                    <a:pt x="13013" y="260"/>
                  </a:cubicBezTo>
                  <a:cubicBezTo>
                    <a:pt x="13217" y="478"/>
                    <a:pt x="13559" y="615"/>
                    <a:pt x="13996" y="670"/>
                  </a:cubicBezTo>
                  <a:cubicBezTo>
                    <a:pt x="14095" y="680"/>
                    <a:pt x="14194" y="685"/>
                    <a:pt x="14292" y="685"/>
                  </a:cubicBezTo>
                  <a:cubicBezTo>
                    <a:pt x="14844" y="685"/>
                    <a:pt x="15370" y="527"/>
                    <a:pt x="15730" y="260"/>
                  </a:cubicBezTo>
                  <a:cubicBezTo>
                    <a:pt x="15948" y="492"/>
                    <a:pt x="16330" y="629"/>
                    <a:pt x="16795" y="670"/>
                  </a:cubicBezTo>
                  <a:cubicBezTo>
                    <a:pt x="16875" y="677"/>
                    <a:pt x="16955" y="680"/>
                    <a:pt x="17035" y="680"/>
                  </a:cubicBezTo>
                  <a:cubicBezTo>
                    <a:pt x="17579" y="680"/>
                    <a:pt x="18100" y="522"/>
                    <a:pt x="18433" y="260"/>
                  </a:cubicBezTo>
                  <a:cubicBezTo>
                    <a:pt x="18679" y="492"/>
                    <a:pt x="19088" y="642"/>
                    <a:pt x="19580" y="670"/>
                  </a:cubicBezTo>
                  <a:cubicBezTo>
                    <a:pt x="19646" y="674"/>
                    <a:pt x="19713" y="676"/>
                    <a:pt x="19778" y="676"/>
                  </a:cubicBezTo>
                  <a:cubicBezTo>
                    <a:pt x="20319" y="676"/>
                    <a:pt x="20821" y="528"/>
                    <a:pt x="21150" y="260"/>
                  </a:cubicBezTo>
                  <a:cubicBezTo>
                    <a:pt x="21409" y="506"/>
                    <a:pt x="21860" y="656"/>
                    <a:pt x="22379" y="683"/>
                  </a:cubicBezTo>
                  <a:cubicBezTo>
                    <a:pt x="22403" y="684"/>
                    <a:pt x="22428" y="684"/>
                    <a:pt x="22452" y="684"/>
                  </a:cubicBezTo>
                  <a:cubicBezTo>
                    <a:pt x="23012" y="684"/>
                    <a:pt x="23540" y="535"/>
                    <a:pt x="23867" y="260"/>
                  </a:cubicBezTo>
                  <a:cubicBezTo>
                    <a:pt x="24154" y="519"/>
                    <a:pt x="24632" y="670"/>
                    <a:pt x="25178" y="683"/>
                  </a:cubicBezTo>
                  <a:cubicBezTo>
                    <a:pt x="25751" y="683"/>
                    <a:pt x="26256" y="533"/>
                    <a:pt x="26570" y="260"/>
                  </a:cubicBezTo>
                  <a:cubicBezTo>
                    <a:pt x="26871" y="519"/>
                    <a:pt x="27376" y="683"/>
                    <a:pt x="27936" y="683"/>
                  </a:cubicBezTo>
                  <a:lnTo>
                    <a:pt x="27963" y="683"/>
                  </a:lnTo>
                  <a:cubicBezTo>
                    <a:pt x="28509" y="670"/>
                    <a:pt x="29001" y="519"/>
                    <a:pt x="29287" y="260"/>
                  </a:cubicBezTo>
                  <a:cubicBezTo>
                    <a:pt x="29601" y="535"/>
                    <a:pt x="30128" y="684"/>
                    <a:pt x="30688" y="684"/>
                  </a:cubicBezTo>
                  <a:cubicBezTo>
                    <a:pt x="30713" y="684"/>
                    <a:pt x="30737" y="684"/>
                    <a:pt x="30762" y="683"/>
                  </a:cubicBezTo>
                  <a:cubicBezTo>
                    <a:pt x="31281" y="656"/>
                    <a:pt x="31731" y="506"/>
                    <a:pt x="31991" y="260"/>
                  </a:cubicBezTo>
                  <a:cubicBezTo>
                    <a:pt x="32319" y="528"/>
                    <a:pt x="32822" y="676"/>
                    <a:pt x="33362" y="676"/>
                  </a:cubicBezTo>
                  <a:cubicBezTo>
                    <a:pt x="33428" y="676"/>
                    <a:pt x="33494" y="674"/>
                    <a:pt x="33561" y="670"/>
                  </a:cubicBezTo>
                  <a:cubicBezTo>
                    <a:pt x="34052" y="642"/>
                    <a:pt x="34462" y="492"/>
                    <a:pt x="34708" y="260"/>
                  </a:cubicBezTo>
                  <a:cubicBezTo>
                    <a:pt x="35041" y="522"/>
                    <a:pt x="35572" y="680"/>
                    <a:pt x="36118" y="680"/>
                  </a:cubicBezTo>
                  <a:cubicBezTo>
                    <a:pt x="36199" y="680"/>
                    <a:pt x="36279" y="677"/>
                    <a:pt x="36360" y="670"/>
                  </a:cubicBezTo>
                  <a:cubicBezTo>
                    <a:pt x="36810" y="629"/>
                    <a:pt x="37193" y="492"/>
                    <a:pt x="37411" y="260"/>
                  </a:cubicBezTo>
                  <a:cubicBezTo>
                    <a:pt x="37770" y="527"/>
                    <a:pt x="38307" y="685"/>
                    <a:pt x="38853" y="685"/>
                  </a:cubicBezTo>
                  <a:cubicBezTo>
                    <a:pt x="38950" y="685"/>
                    <a:pt x="39048" y="680"/>
                    <a:pt x="39145" y="670"/>
                  </a:cubicBezTo>
                  <a:cubicBezTo>
                    <a:pt x="39582" y="615"/>
                    <a:pt x="39923" y="478"/>
                    <a:pt x="40128" y="260"/>
                  </a:cubicBezTo>
                  <a:cubicBezTo>
                    <a:pt x="40486" y="529"/>
                    <a:pt x="41028" y="678"/>
                    <a:pt x="41572" y="678"/>
                  </a:cubicBezTo>
                  <a:cubicBezTo>
                    <a:pt x="41692" y="678"/>
                    <a:pt x="41812" y="671"/>
                    <a:pt x="41930" y="656"/>
                  </a:cubicBezTo>
                  <a:cubicBezTo>
                    <a:pt x="42340" y="601"/>
                    <a:pt x="42654" y="465"/>
                    <a:pt x="42831" y="260"/>
                  </a:cubicBezTo>
                  <a:cubicBezTo>
                    <a:pt x="43218" y="525"/>
                    <a:pt x="43783" y="683"/>
                    <a:pt x="44332" y="683"/>
                  </a:cubicBezTo>
                  <a:cubicBezTo>
                    <a:pt x="44462" y="683"/>
                    <a:pt x="44590" y="674"/>
                    <a:pt x="44716" y="656"/>
                  </a:cubicBezTo>
                  <a:cubicBezTo>
                    <a:pt x="45084" y="588"/>
                    <a:pt x="45385" y="451"/>
                    <a:pt x="45548" y="260"/>
                  </a:cubicBezTo>
                  <a:cubicBezTo>
                    <a:pt x="45940" y="525"/>
                    <a:pt x="46497" y="683"/>
                    <a:pt x="47039" y="683"/>
                  </a:cubicBezTo>
                  <a:cubicBezTo>
                    <a:pt x="47196" y="683"/>
                    <a:pt x="47351" y="670"/>
                    <a:pt x="47501" y="642"/>
                  </a:cubicBezTo>
                  <a:cubicBezTo>
                    <a:pt x="47842" y="574"/>
                    <a:pt x="48102" y="451"/>
                    <a:pt x="48265" y="260"/>
                  </a:cubicBezTo>
                  <a:cubicBezTo>
                    <a:pt x="48695" y="550"/>
                    <a:pt x="49264" y="679"/>
                    <a:pt x="49763" y="679"/>
                  </a:cubicBezTo>
                  <a:cubicBezTo>
                    <a:pt x="49946" y="679"/>
                    <a:pt x="50119" y="661"/>
                    <a:pt x="50272" y="629"/>
                  </a:cubicBezTo>
                  <a:cubicBezTo>
                    <a:pt x="50586" y="560"/>
                    <a:pt x="50832" y="437"/>
                    <a:pt x="50969" y="274"/>
                  </a:cubicBezTo>
                  <a:cubicBezTo>
                    <a:pt x="51351" y="560"/>
                    <a:pt x="51856" y="683"/>
                    <a:pt x="52348" y="683"/>
                  </a:cubicBezTo>
                  <a:cubicBezTo>
                    <a:pt x="52703" y="683"/>
                    <a:pt x="53044" y="629"/>
                    <a:pt x="53331" y="506"/>
                  </a:cubicBezTo>
                  <a:lnTo>
                    <a:pt x="53263" y="342"/>
                  </a:lnTo>
                  <a:cubicBezTo>
                    <a:pt x="52999" y="448"/>
                    <a:pt x="52673" y="511"/>
                    <a:pt x="52338" y="511"/>
                  </a:cubicBezTo>
                  <a:cubicBezTo>
                    <a:pt x="51859" y="511"/>
                    <a:pt x="51364" y="382"/>
                    <a:pt x="51010" y="69"/>
                  </a:cubicBezTo>
                  <a:lnTo>
                    <a:pt x="5092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0"/>
            <p:cNvSpPr/>
            <p:nvPr/>
          </p:nvSpPr>
          <p:spPr>
            <a:xfrm>
              <a:off x="5961984" y="2918618"/>
              <a:ext cx="3645320" cy="45785"/>
            </a:xfrm>
            <a:custGeom>
              <a:avLst/>
              <a:gdLst/>
              <a:ahLst/>
              <a:cxnLst/>
              <a:rect l="l" t="t" r="r" b="b"/>
              <a:pathLst>
                <a:path w="51911" h="652" extrusionOk="0">
                  <a:moveTo>
                    <a:pt x="2158" y="1"/>
                  </a:moveTo>
                  <a:lnTo>
                    <a:pt x="2076" y="56"/>
                  </a:lnTo>
                  <a:cubicBezTo>
                    <a:pt x="1684" y="336"/>
                    <a:pt x="1138" y="456"/>
                    <a:pt x="653" y="456"/>
                  </a:cubicBezTo>
                  <a:cubicBezTo>
                    <a:pt x="429" y="456"/>
                    <a:pt x="218" y="431"/>
                    <a:pt x="42" y="383"/>
                  </a:cubicBezTo>
                  <a:lnTo>
                    <a:pt x="1" y="561"/>
                  </a:lnTo>
                  <a:cubicBezTo>
                    <a:pt x="193" y="610"/>
                    <a:pt x="417" y="637"/>
                    <a:pt x="654" y="637"/>
                  </a:cubicBezTo>
                  <a:cubicBezTo>
                    <a:pt x="1141" y="637"/>
                    <a:pt x="1681" y="522"/>
                    <a:pt x="2103" y="247"/>
                  </a:cubicBezTo>
                  <a:cubicBezTo>
                    <a:pt x="2240" y="424"/>
                    <a:pt x="2486" y="533"/>
                    <a:pt x="2786" y="602"/>
                  </a:cubicBezTo>
                  <a:cubicBezTo>
                    <a:pt x="2935" y="631"/>
                    <a:pt x="3102" y="646"/>
                    <a:pt x="3280" y="646"/>
                  </a:cubicBezTo>
                  <a:cubicBezTo>
                    <a:pt x="3770" y="646"/>
                    <a:pt x="4331" y="528"/>
                    <a:pt x="4752" y="247"/>
                  </a:cubicBezTo>
                  <a:cubicBezTo>
                    <a:pt x="4902" y="424"/>
                    <a:pt x="5162" y="547"/>
                    <a:pt x="5503" y="615"/>
                  </a:cubicBezTo>
                  <a:cubicBezTo>
                    <a:pt x="5643" y="639"/>
                    <a:pt x="5789" y="651"/>
                    <a:pt x="5936" y="651"/>
                  </a:cubicBezTo>
                  <a:cubicBezTo>
                    <a:pt x="6464" y="651"/>
                    <a:pt x="7013" y="503"/>
                    <a:pt x="7387" y="247"/>
                  </a:cubicBezTo>
                  <a:cubicBezTo>
                    <a:pt x="7565" y="438"/>
                    <a:pt x="7838" y="561"/>
                    <a:pt x="8206" y="615"/>
                  </a:cubicBezTo>
                  <a:cubicBezTo>
                    <a:pt x="8335" y="635"/>
                    <a:pt x="8468" y="644"/>
                    <a:pt x="8602" y="644"/>
                  </a:cubicBezTo>
                  <a:cubicBezTo>
                    <a:pt x="9133" y="644"/>
                    <a:pt x="9676" y="498"/>
                    <a:pt x="10036" y="247"/>
                  </a:cubicBezTo>
                  <a:cubicBezTo>
                    <a:pt x="10213" y="438"/>
                    <a:pt x="10527" y="574"/>
                    <a:pt x="10923" y="629"/>
                  </a:cubicBezTo>
                  <a:cubicBezTo>
                    <a:pt x="11037" y="644"/>
                    <a:pt x="11153" y="651"/>
                    <a:pt x="11270" y="651"/>
                  </a:cubicBezTo>
                  <a:cubicBezTo>
                    <a:pt x="11795" y="651"/>
                    <a:pt x="12324" y="504"/>
                    <a:pt x="12671" y="247"/>
                  </a:cubicBezTo>
                  <a:cubicBezTo>
                    <a:pt x="12876" y="452"/>
                    <a:pt x="13217" y="588"/>
                    <a:pt x="13640" y="629"/>
                  </a:cubicBezTo>
                  <a:cubicBezTo>
                    <a:pt x="13741" y="640"/>
                    <a:pt x="13842" y="645"/>
                    <a:pt x="13942" y="645"/>
                  </a:cubicBezTo>
                  <a:cubicBezTo>
                    <a:pt x="14468" y="645"/>
                    <a:pt x="14976" y="499"/>
                    <a:pt x="15320" y="247"/>
                  </a:cubicBezTo>
                  <a:cubicBezTo>
                    <a:pt x="15538" y="465"/>
                    <a:pt x="15907" y="602"/>
                    <a:pt x="16357" y="643"/>
                  </a:cubicBezTo>
                  <a:cubicBezTo>
                    <a:pt x="16424" y="647"/>
                    <a:pt x="16491" y="649"/>
                    <a:pt x="16558" y="649"/>
                  </a:cubicBezTo>
                  <a:cubicBezTo>
                    <a:pt x="17103" y="649"/>
                    <a:pt x="17626" y="502"/>
                    <a:pt x="17955" y="247"/>
                  </a:cubicBezTo>
                  <a:cubicBezTo>
                    <a:pt x="18200" y="479"/>
                    <a:pt x="18596" y="615"/>
                    <a:pt x="19074" y="643"/>
                  </a:cubicBezTo>
                  <a:cubicBezTo>
                    <a:pt x="19125" y="645"/>
                    <a:pt x="19175" y="646"/>
                    <a:pt x="19224" y="646"/>
                  </a:cubicBezTo>
                  <a:cubicBezTo>
                    <a:pt x="19769" y="646"/>
                    <a:pt x="20278" y="509"/>
                    <a:pt x="20603" y="247"/>
                  </a:cubicBezTo>
                  <a:cubicBezTo>
                    <a:pt x="20863" y="479"/>
                    <a:pt x="21300" y="629"/>
                    <a:pt x="21805" y="643"/>
                  </a:cubicBezTo>
                  <a:cubicBezTo>
                    <a:pt x="21850" y="645"/>
                    <a:pt x="21894" y="646"/>
                    <a:pt x="21938" y="646"/>
                  </a:cubicBezTo>
                  <a:cubicBezTo>
                    <a:pt x="22462" y="646"/>
                    <a:pt x="22950" y="499"/>
                    <a:pt x="23252" y="247"/>
                  </a:cubicBezTo>
                  <a:cubicBezTo>
                    <a:pt x="23525" y="493"/>
                    <a:pt x="24003" y="643"/>
                    <a:pt x="24522" y="643"/>
                  </a:cubicBezTo>
                  <a:cubicBezTo>
                    <a:pt x="25082" y="643"/>
                    <a:pt x="25587" y="506"/>
                    <a:pt x="25887" y="247"/>
                  </a:cubicBezTo>
                  <a:cubicBezTo>
                    <a:pt x="26175" y="495"/>
                    <a:pt x="26638" y="644"/>
                    <a:pt x="27181" y="644"/>
                  </a:cubicBezTo>
                  <a:cubicBezTo>
                    <a:pt x="27205" y="644"/>
                    <a:pt x="27229" y="643"/>
                    <a:pt x="27253" y="643"/>
                  </a:cubicBezTo>
                  <a:cubicBezTo>
                    <a:pt x="27785" y="643"/>
                    <a:pt x="28249" y="493"/>
                    <a:pt x="28536" y="247"/>
                  </a:cubicBezTo>
                  <a:cubicBezTo>
                    <a:pt x="28838" y="499"/>
                    <a:pt x="29315" y="646"/>
                    <a:pt x="29837" y="646"/>
                  </a:cubicBezTo>
                  <a:cubicBezTo>
                    <a:pt x="29881" y="646"/>
                    <a:pt x="29925" y="645"/>
                    <a:pt x="29970" y="643"/>
                  </a:cubicBezTo>
                  <a:cubicBezTo>
                    <a:pt x="30488" y="629"/>
                    <a:pt x="30912" y="479"/>
                    <a:pt x="31171" y="247"/>
                  </a:cubicBezTo>
                  <a:cubicBezTo>
                    <a:pt x="31498" y="499"/>
                    <a:pt x="32012" y="646"/>
                    <a:pt x="32561" y="646"/>
                  </a:cubicBezTo>
                  <a:cubicBezTo>
                    <a:pt x="32607" y="646"/>
                    <a:pt x="32654" y="645"/>
                    <a:pt x="32700" y="643"/>
                  </a:cubicBezTo>
                  <a:cubicBezTo>
                    <a:pt x="33178" y="615"/>
                    <a:pt x="33574" y="479"/>
                    <a:pt x="33820" y="247"/>
                  </a:cubicBezTo>
                  <a:cubicBezTo>
                    <a:pt x="34148" y="502"/>
                    <a:pt x="34683" y="649"/>
                    <a:pt x="35221" y="649"/>
                  </a:cubicBezTo>
                  <a:cubicBezTo>
                    <a:pt x="35286" y="649"/>
                    <a:pt x="35352" y="647"/>
                    <a:pt x="35417" y="643"/>
                  </a:cubicBezTo>
                  <a:cubicBezTo>
                    <a:pt x="35868" y="602"/>
                    <a:pt x="36236" y="465"/>
                    <a:pt x="36455" y="247"/>
                  </a:cubicBezTo>
                  <a:cubicBezTo>
                    <a:pt x="36799" y="499"/>
                    <a:pt x="37307" y="645"/>
                    <a:pt x="37840" y="645"/>
                  </a:cubicBezTo>
                  <a:cubicBezTo>
                    <a:pt x="37942" y="645"/>
                    <a:pt x="38045" y="640"/>
                    <a:pt x="38148" y="629"/>
                  </a:cubicBezTo>
                  <a:cubicBezTo>
                    <a:pt x="38558" y="588"/>
                    <a:pt x="38899" y="452"/>
                    <a:pt x="39104" y="247"/>
                  </a:cubicBezTo>
                  <a:cubicBezTo>
                    <a:pt x="39450" y="504"/>
                    <a:pt x="39980" y="651"/>
                    <a:pt x="40505" y="651"/>
                  </a:cubicBezTo>
                  <a:cubicBezTo>
                    <a:pt x="40621" y="651"/>
                    <a:pt x="40737" y="644"/>
                    <a:pt x="40851" y="629"/>
                  </a:cubicBezTo>
                  <a:cubicBezTo>
                    <a:pt x="41247" y="574"/>
                    <a:pt x="41561" y="438"/>
                    <a:pt x="41739" y="247"/>
                  </a:cubicBezTo>
                  <a:cubicBezTo>
                    <a:pt x="42110" y="498"/>
                    <a:pt x="42646" y="644"/>
                    <a:pt x="43174" y="644"/>
                  </a:cubicBezTo>
                  <a:cubicBezTo>
                    <a:pt x="43307" y="644"/>
                    <a:pt x="43439" y="635"/>
                    <a:pt x="43568" y="615"/>
                  </a:cubicBezTo>
                  <a:cubicBezTo>
                    <a:pt x="43937" y="561"/>
                    <a:pt x="44224" y="438"/>
                    <a:pt x="44388" y="247"/>
                  </a:cubicBezTo>
                  <a:cubicBezTo>
                    <a:pt x="44756" y="506"/>
                    <a:pt x="45302" y="643"/>
                    <a:pt x="45835" y="643"/>
                  </a:cubicBezTo>
                  <a:cubicBezTo>
                    <a:pt x="45985" y="643"/>
                    <a:pt x="46135" y="629"/>
                    <a:pt x="46285" y="615"/>
                  </a:cubicBezTo>
                  <a:cubicBezTo>
                    <a:pt x="46627" y="547"/>
                    <a:pt x="46872" y="424"/>
                    <a:pt x="47023" y="247"/>
                  </a:cubicBezTo>
                  <a:cubicBezTo>
                    <a:pt x="47444" y="528"/>
                    <a:pt x="48005" y="646"/>
                    <a:pt x="48495" y="646"/>
                  </a:cubicBezTo>
                  <a:cubicBezTo>
                    <a:pt x="48672" y="646"/>
                    <a:pt x="48840" y="631"/>
                    <a:pt x="48989" y="602"/>
                  </a:cubicBezTo>
                  <a:cubicBezTo>
                    <a:pt x="49303" y="533"/>
                    <a:pt x="49535" y="411"/>
                    <a:pt x="49671" y="247"/>
                  </a:cubicBezTo>
                  <a:cubicBezTo>
                    <a:pt x="50093" y="488"/>
                    <a:pt x="50634" y="588"/>
                    <a:pt x="51126" y="588"/>
                  </a:cubicBezTo>
                  <a:cubicBezTo>
                    <a:pt x="51416" y="588"/>
                    <a:pt x="51688" y="553"/>
                    <a:pt x="51910" y="493"/>
                  </a:cubicBezTo>
                  <a:lnTo>
                    <a:pt x="51870" y="315"/>
                  </a:lnTo>
                  <a:cubicBezTo>
                    <a:pt x="51654" y="375"/>
                    <a:pt x="51388" y="409"/>
                    <a:pt x="51107" y="409"/>
                  </a:cubicBezTo>
                  <a:cubicBezTo>
                    <a:pt x="50620" y="409"/>
                    <a:pt x="50088" y="307"/>
                    <a:pt x="49699" y="56"/>
                  </a:cubicBezTo>
                  <a:lnTo>
                    <a:pt x="49617" y="1"/>
                  </a:lnTo>
                  <a:lnTo>
                    <a:pt x="49576" y="83"/>
                  </a:lnTo>
                  <a:cubicBezTo>
                    <a:pt x="49480" y="247"/>
                    <a:pt x="49248" y="370"/>
                    <a:pt x="48948" y="424"/>
                  </a:cubicBezTo>
                  <a:cubicBezTo>
                    <a:pt x="48801" y="453"/>
                    <a:pt x="48646" y="467"/>
                    <a:pt x="48488" y="467"/>
                  </a:cubicBezTo>
                  <a:cubicBezTo>
                    <a:pt x="47968" y="467"/>
                    <a:pt x="47420" y="317"/>
                    <a:pt x="47064" y="56"/>
                  </a:cubicBezTo>
                  <a:lnTo>
                    <a:pt x="46982" y="1"/>
                  </a:lnTo>
                  <a:lnTo>
                    <a:pt x="46927" y="83"/>
                  </a:lnTo>
                  <a:cubicBezTo>
                    <a:pt x="46818" y="247"/>
                    <a:pt x="46586" y="370"/>
                    <a:pt x="46244" y="438"/>
                  </a:cubicBezTo>
                  <a:cubicBezTo>
                    <a:pt x="46116" y="461"/>
                    <a:pt x="45981" y="472"/>
                    <a:pt x="45843" y="472"/>
                  </a:cubicBezTo>
                  <a:cubicBezTo>
                    <a:pt x="45321" y="472"/>
                    <a:pt x="44763" y="315"/>
                    <a:pt x="44428" y="56"/>
                  </a:cubicBezTo>
                  <a:lnTo>
                    <a:pt x="44347" y="1"/>
                  </a:lnTo>
                  <a:lnTo>
                    <a:pt x="44292" y="83"/>
                  </a:lnTo>
                  <a:cubicBezTo>
                    <a:pt x="44169" y="260"/>
                    <a:pt x="43896" y="383"/>
                    <a:pt x="43541" y="438"/>
                  </a:cubicBezTo>
                  <a:cubicBezTo>
                    <a:pt x="43415" y="457"/>
                    <a:pt x="43286" y="466"/>
                    <a:pt x="43156" y="466"/>
                  </a:cubicBezTo>
                  <a:cubicBezTo>
                    <a:pt x="42636" y="466"/>
                    <a:pt x="42107" y="318"/>
                    <a:pt x="41780" y="56"/>
                  </a:cubicBezTo>
                  <a:lnTo>
                    <a:pt x="41711" y="1"/>
                  </a:lnTo>
                  <a:lnTo>
                    <a:pt x="41657" y="69"/>
                  </a:lnTo>
                  <a:cubicBezTo>
                    <a:pt x="41520" y="260"/>
                    <a:pt x="41220" y="397"/>
                    <a:pt x="40838" y="452"/>
                  </a:cubicBezTo>
                  <a:cubicBezTo>
                    <a:pt x="40729" y="466"/>
                    <a:pt x="40619" y="473"/>
                    <a:pt x="40510" y="473"/>
                  </a:cubicBezTo>
                  <a:cubicBezTo>
                    <a:pt x="39983" y="473"/>
                    <a:pt x="39461" y="315"/>
                    <a:pt x="39145" y="56"/>
                  </a:cubicBezTo>
                  <a:lnTo>
                    <a:pt x="39076" y="1"/>
                  </a:lnTo>
                  <a:lnTo>
                    <a:pt x="39022" y="69"/>
                  </a:lnTo>
                  <a:cubicBezTo>
                    <a:pt x="38858" y="274"/>
                    <a:pt x="38530" y="411"/>
                    <a:pt x="38121" y="452"/>
                  </a:cubicBezTo>
                  <a:cubicBezTo>
                    <a:pt x="38027" y="462"/>
                    <a:pt x="37933" y="467"/>
                    <a:pt x="37840" y="467"/>
                  </a:cubicBezTo>
                  <a:cubicBezTo>
                    <a:pt x="37318" y="467"/>
                    <a:pt x="36811" y="310"/>
                    <a:pt x="36510" y="56"/>
                  </a:cubicBezTo>
                  <a:lnTo>
                    <a:pt x="36441" y="1"/>
                  </a:lnTo>
                  <a:lnTo>
                    <a:pt x="36387" y="69"/>
                  </a:lnTo>
                  <a:cubicBezTo>
                    <a:pt x="36209" y="288"/>
                    <a:pt x="35854" y="424"/>
                    <a:pt x="35404" y="465"/>
                  </a:cubicBezTo>
                  <a:cubicBezTo>
                    <a:pt x="35339" y="470"/>
                    <a:pt x="35273" y="472"/>
                    <a:pt x="35209" y="472"/>
                  </a:cubicBezTo>
                  <a:cubicBezTo>
                    <a:pt x="34676" y="472"/>
                    <a:pt x="34165" y="323"/>
                    <a:pt x="33861" y="56"/>
                  </a:cubicBezTo>
                  <a:lnTo>
                    <a:pt x="33806" y="1"/>
                  </a:lnTo>
                  <a:lnTo>
                    <a:pt x="33738" y="69"/>
                  </a:lnTo>
                  <a:cubicBezTo>
                    <a:pt x="33547" y="288"/>
                    <a:pt x="33151" y="438"/>
                    <a:pt x="32687" y="465"/>
                  </a:cubicBezTo>
                  <a:cubicBezTo>
                    <a:pt x="32642" y="467"/>
                    <a:pt x="32598" y="468"/>
                    <a:pt x="32553" y="468"/>
                  </a:cubicBezTo>
                  <a:cubicBezTo>
                    <a:pt x="32026" y="468"/>
                    <a:pt x="31515" y="320"/>
                    <a:pt x="31226" y="56"/>
                  </a:cubicBezTo>
                  <a:lnTo>
                    <a:pt x="31157" y="1"/>
                  </a:lnTo>
                  <a:lnTo>
                    <a:pt x="31103" y="69"/>
                  </a:lnTo>
                  <a:cubicBezTo>
                    <a:pt x="30884" y="301"/>
                    <a:pt x="30461" y="452"/>
                    <a:pt x="29970" y="465"/>
                  </a:cubicBezTo>
                  <a:cubicBezTo>
                    <a:pt x="29928" y="467"/>
                    <a:pt x="29886" y="468"/>
                    <a:pt x="29845" y="468"/>
                  </a:cubicBezTo>
                  <a:cubicBezTo>
                    <a:pt x="29322" y="468"/>
                    <a:pt x="28857" y="310"/>
                    <a:pt x="28591" y="69"/>
                  </a:cubicBezTo>
                  <a:lnTo>
                    <a:pt x="28522" y="1"/>
                  </a:lnTo>
                  <a:lnTo>
                    <a:pt x="28468" y="69"/>
                  </a:lnTo>
                  <a:cubicBezTo>
                    <a:pt x="28222" y="315"/>
                    <a:pt x="27771" y="465"/>
                    <a:pt x="27253" y="465"/>
                  </a:cubicBezTo>
                  <a:cubicBezTo>
                    <a:pt x="27231" y="466"/>
                    <a:pt x="27210" y="466"/>
                    <a:pt x="27189" y="466"/>
                  </a:cubicBezTo>
                  <a:cubicBezTo>
                    <a:pt x="26669" y="466"/>
                    <a:pt x="26205" y="305"/>
                    <a:pt x="25956" y="69"/>
                  </a:cubicBezTo>
                  <a:lnTo>
                    <a:pt x="25887" y="1"/>
                  </a:lnTo>
                  <a:lnTo>
                    <a:pt x="25819" y="69"/>
                  </a:lnTo>
                  <a:cubicBezTo>
                    <a:pt x="25573" y="315"/>
                    <a:pt x="25068" y="465"/>
                    <a:pt x="24522" y="465"/>
                  </a:cubicBezTo>
                  <a:cubicBezTo>
                    <a:pt x="24003" y="465"/>
                    <a:pt x="23553" y="315"/>
                    <a:pt x="23307" y="69"/>
                  </a:cubicBezTo>
                  <a:lnTo>
                    <a:pt x="23252" y="1"/>
                  </a:lnTo>
                  <a:lnTo>
                    <a:pt x="23184" y="69"/>
                  </a:lnTo>
                  <a:cubicBezTo>
                    <a:pt x="22931" y="310"/>
                    <a:pt x="22454" y="468"/>
                    <a:pt x="21929" y="468"/>
                  </a:cubicBezTo>
                  <a:cubicBezTo>
                    <a:pt x="21888" y="468"/>
                    <a:pt x="21847" y="467"/>
                    <a:pt x="21805" y="465"/>
                  </a:cubicBezTo>
                  <a:cubicBezTo>
                    <a:pt x="21313" y="452"/>
                    <a:pt x="20890" y="301"/>
                    <a:pt x="20672" y="69"/>
                  </a:cubicBezTo>
                  <a:lnTo>
                    <a:pt x="20617" y="1"/>
                  </a:lnTo>
                  <a:lnTo>
                    <a:pt x="20549" y="56"/>
                  </a:lnTo>
                  <a:cubicBezTo>
                    <a:pt x="20272" y="320"/>
                    <a:pt x="19762" y="468"/>
                    <a:pt x="19224" y="468"/>
                  </a:cubicBezTo>
                  <a:cubicBezTo>
                    <a:pt x="19179" y="468"/>
                    <a:pt x="19134" y="467"/>
                    <a:pt x="19088" y="465"/>
                  </a:cubicBezTo>
                  <a:cubicBezTo>
                    <a:pt x="18624" y="438"/>
                    <a:pt x="18228" y="288"/>
                    <a:pt x="18037" y="69"/>
                  </a:cubicBezTo>
                  <a:lnTo>
                    <a:pt x="17982" y="1"/>
                  </a:lnTo>
                  <a:lnTo>
                    <a:pt x="17914" y="56"/>
                  </a:lnTo>
                  <a:cubicBezTo>
                    <a:pt x="17609" y="323"/>
                    <a:pt x="17099" y="472"/>
                    <a:pt x="16566" y="472"/>
                  </a:cubicBezTo>
                  <a:cubicBezTo>
                    <a:pt x="16501" y="472"/>
                    <a:pt x="16436" y="470"/>
                    <a:pt x="16371" y="465"/>
                  </a:cubicBezTo>
                  <a:cubicBezTo>
                    <a:pt x="15920" y="424"/>
                    <a:pt x="15579" y="288"/>
                    <a:pt x="15402" y="69"/>
                  </a:cubicBezTo>
                  <a:lnTo>
                    <a:pt x="15333" y="1"/>
                  </a:lnTo>
                  <a:lnTo>
                    <a:pt x="15265" y="56"/>
                  </a:lnTo>
                  <a:cubicBezTo>
                    <a:pt x="14964" y="310"/>
                    <a:pt x="14457" y="467"/>
                    <a:pt x="13935" y="467"/>
                  </a:cubicBezTo>
                  <a:cubicBezTo>
                    <a:pt x="13841" y="467"/>
                    <a:pt x="13747" y="462"/>
                    <a:pt x="13654" y="452"/>
                  </a:cubicBezTo>
                  <a:cubicBezTo>
                    <a:pt x="13244" y="411"/>
                    <a:pt x="12917" y="274"/>
                    <a:pt x="12753" y="69"/>
                  </a:cubicBezTo>
                  <a:lnTo>
                    <a:pt x="12698" y="1"/>
                  </a:lnTo>
                  <a:lnTo>
                    <a:pt x="12630" y="56"/>
                  </a:lnTo>
                  <a:cubicBezTo>
                    <a:pt x="12314" y="315"/>
                    <a:pt x="11791" y="473"/>
                    <a:pt x="11265" y="473"/>
                  </a:cubicBezTo>
                  <a:cubicBezTo>
                    <a:pt x="11155" y="473"/>
                    <a:pt x="11045" y="466"/>
                    <a:pt x="10937" y="452"/>
                  </a:cubicBezTo>
                  <a:cubicBezTo>
                    <a:pt x="10555" y="397"/>
                    <a:pt x="10254" y="260"/>
                    <a:pt x="10118" y="69"/>
                  </a:cubicBezTo>
                  <a:lnTo>
                    <a:pt x="10063" y="1"/>
                  </a:lnTo>
                  <a:lnTo>
                    <a:pt x="9995" y="56"/>
                  </a:lnTo>
                  <a:cubicBezTo>
                    <a:pt x="9667" y="318"/>
                    <a:pt x="9139" y="466"/>
                    <a:pt x="8619" y="466"/>
                  </a:cubicBezTo>
                  <a:cubicBezTo>
                    <a:pt x="8489" y="466"/>
                    <a:pt x="8359" y="457"/>
                    <a:pt x="8234" y="438"/>
                  </a:cubicBezTo>
                  <a:cubicBezTo>
                    <a:pt x="7879" y="383"/>
                    <a:pt x="7606" y="260"/>
                    <a:pt x="7483" y="83"/>
                  </a:cubicBezTo>
                  <a:lnTo>
                    <a:pt x="7428" y="1"/>
                  </a:lnTo>
                  <a:lnTo>
                    <a:pt x="7360" y="56"/>
                  </a:lnTo>
                  <a:cubicBezTo>
                    <a:pt x="7014" y="315"/>
                    <a:pt x="6463" y="472"/>
                    <a:pt x="5937" y="472"/>
                  </a:cubicBezTo>
                  <a:cubicBezTo>
                    <a:pt x="5798" y="472"/>
                    <a:pt x="5661" y="461"/>
                    <a:pt x="5530" y="438"/>
                  </a:cubicBezTo>
                  <a:cubicBezTo>
                    <a:pt x="5203" y="370"/>
                    <a:pt x="4957" y="247"/>
                    <a:pt x="4848" y="83"/>
                  </a:cubicBezTo>
                  <a:lnTo>
                    <a:pt x="4793" y="1"/>
                  </a:lnTo>
                  <a:lnTo>
                    <a:pt x="4711" y="56"/>
                  </a:lnTo>
                  <a:cubicBezTo>
                    <a:pt x="4355" y="317"/>
                    <a:pt x="3806" y="467"/>
                    <a:pt x="3287" y="467"/>
                  </a:cubicBezTo>
                  <a:cubicBezTo>
                    <a:pt x="3129" y="467"/>
                    <a:pt x="2973" y="453"/>
                    <a:pt x="2827" y="424"/>
                  </a:cubicBezTo>
                  <a:cubicBezTo>
                    <a:pt x="2526" y="370"/>
                    <a:pt x="2308" y="247"/>
                    <a:pt x="2199" y="83"/>
                  </a:cubicBezTo>
                  <a:lnTo>
                    <a:pt x="215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6007067" y="2816092"/>
              <a:ext cx="3558034" cy="44732"/>
            </a:xfrm>
            <a:custGeom>
              <a:avLst/>
              <a:gdLst/>
              <a:ahLst/>
              <a:cxnLst/>
              <a:rect l="l" t="t" r="r" b="b"/>
              <a:pathLst>
                <a:path w="50668" h="637" extrusionOk="0">
                  <a:moveTo>
                    <a:pt x="48401" y="0"/>
                  </a:moveTo>
                  <a:lnTo>
                    <a:pt x="48347" y="96"/>
                  </a:lnTo>
                  <a:cubicBezTo>
                    <a:pt x="48251" y="246"/>
                    <a:pt x="48033" y="355"/>
                    <a:pt x="47732" y="410"/>
                  </a:cubicBezTo>
                  <a:cubicBezTo>
                    <a:pt x="47587" y="439"/>
                    <a:pt x="47434" y="452"/>
                    <a:pt x="47278" y="452"/>
                  </a:cubicBezTo>
                  <a:cubicBezTo>
                    <a:pt x="46774" y="452"/>
                    <a:pt x="46247" y="308"/>
                    <a:pt x="45903" y="68"/>
                  </a:cubicBezTo>
                  <a:lnTo>
                    <a:pt x="45821" y="14"/>
                  </a:lnTo>
                  <a:lnTo>
                    <a:pt x="45766" y="82"/>
                  </a:lnTo>
                  <a:cubicBezTo>
                    <a:pt x="45657" y="246"/>
                    <a:pt x="45425" y="369"/>
                    <a:pt x="45097" y="423"/>
                  </a:cubicBezTo>
                  <a:cubicBezTo>
                    <a:pt x="44965" y="447"/>
                    <a:pt x="44826" y="459"/>
                    <a:pt x="44685" y="459"/>
                  </a:cubicBezTo>
                  <a:cubicBezTo>
                    <a:pt x="44183" y="459"/>
                    <a:pt x="43653" y="313"/>
                    <a:pt x="43322" y="68"/>
                  </a:cubicBezTo>
                  <a:lnTo>
                    <a:pt x="43254" y="14"/>
                  </a:lnTo>
                  <a:lnTo>
                    <a:pt x="43199" y="82"/>
                  </a:lnTo>
                  <a:cubicBezTo>
                    <a:pt x="43077" y="260"/>
                    <a:pt x="42817" y="382"/>
                    <a:pt x="42462" y="423"/>
                  </a:cubicBezTo>
                  <a:cubicBezTo>
                    <a:pt x="42338" y="443"/>
                    <a:pt x="42210" y="452"/>
                    <a:pt x="42082" y="452"/>
                  </a:cubicBezTo>
                  <a:cubicBezTo>
                    <a:pt x="41578" y="452"/>
                    <a:pt x="41071" y="308"/>
                    <a:pt x="40755" y="68"/>
                  </a:cubicBezTo>
                  <a:lnTo>
                    <a:pt x="40674" y="14"/>
                  </a:lnTo>
                  <a:lnTo>
                    <a:pt x="40619" y="82"/>
                  </a:lnTo>
                  <a:cubicBezTo>
                    <a:pt x="40482" y="260"/>
                    <a:pt x="40196" y="396"/>
                    <a:pt x="39827" y="437"/>
                  </a:cubicBezTo>
                  <a:cubicBezTo>
                    <a:pt x="39723" y="449"/>
                    <a:pt x="39618" y="454"/>
                    <a:pt x="39513" y="454"/>
                  </a:cubicBezTo>
                  <a:cubicBezTo>
                    <a:pt x="38998" y="454"/>
                    <a:pt x="38492" y="318"/>
                    <a:pt x="38175" y="68"/>
                  </a:cubicBezTo>
                  <a:lnTo>
                    <a:pt x="38107" y="14"/>
                  </a:lnTo>
                  <a:lnTo>
                    <a:pt x="38052" y="82"/>
                  </a:lnTo>
                  <a:cubicBezTo>
                    <a:pt x="37902" y="273"/>
                    <a:pt x="37574" y="396"/>
                    <a:pt x="37178" y="437"/>
                  </a:cubicBezTo>
                  <a:cubicBezTo>
                    <a:pt x="37081" y="448"/>
                    <a:pt x="36984" y="453"/>
                    <a:pt x="36887" y="453"/>
                  </a:cubicBezTo>
                  <a:cubicBezTo>
                    <a:pt x="36383" y="453"/>
                    <a:pt x="35894" y="309"/>
                    <a:pt x="35608" y="68"/>
                  </a:cubicBezTo>
                  <a:lnTo>
                    <a:pt x="35540" y="14"/>
                  </a:lnTo>
                  <a:lnTo>
                    <a:pt x="35485" y="82"/>
                  </a:lnTo>
                  <a:cubicBezTo>
                    <a:pt x="35270" y="331"/>
                    <a:pt x="34815" y="454"/>
                    <a:pt x="34338" y="454"/>
                  </a:cubicBezTo>
                  <a:cubicBezTo>
                    <a:pt x="33847" y="454"/>
                    <a:pt x="33332" y="324"/>
                    <a:pt x="33028" y="68"/>
                  </a:cubicBezTo>
                  <a:lnTo>
                    <a:pt x="32959" y="14"/>
                  </a:lnTo>
                  <a:lnTo>
                    <a:pt x="32905" y="82"/>
                  </a:lnTo>
                  <a:cubicBezTo>
                    <a:pt x="32683" y="331"/>
                    <a:pt x="32224" y="454"/>
                    <a:pt x="31748" y="454"/>
                  </a:cubicBezTo>
                  <a:cubicBezTo>
                    <a:pt x="31259" y="454"/>
                    <a:pt x="30751" y="324"/>
                    <a:pt x="30461" y="68"/>
                  </a:cubicBezTo>
                  <a:lnTo>
                    <a:pt x="30393" y="14"/>
                  </a:lnTo>
                  <a:lnTo>
                    <a:pt x="30338" y="82"/>
                  </a:lnTo>
                  <a:cubicBezTo>
                    <a:pt x="30096" y="331"/>
                    <a:pt x="29627" y="454"/>
                    <a:pt x="29149" y="454"/>
                  </a:cubicBezTo>
                  <a:cubicBezTo>
                    <a:pt x="28658" y="454"/>
                    <a:pt x="28157" y="324"/>
                    <a:pt x="27880" y="68"/>
                  </a:cubicBezTo>
                  <a:lnTo>
                    <a:pt x="27826" y="14"/>
                  </a:lnTo>
                  <a:lnTo>
                    <a:pt x="27758" y="68"/>
                  </a:lnTo>
                  <a:cubicBezTo>
                    <a:pt x="27505" y="328"/>
                    <a:pt x="27024" y="457"/>
                    <a:pt x="26541" y="457"/>
                  </a:cubicBezTo>
                  <a:cubicBezTo>
                    <a:pt x="26058" y="457"/>
                    <a:pt x="25573" y="328"/>
                    <a:pt x="25314" y="68"/>
                  </a:cubicBezTo>
                  <a:lnTo>
                    <a:pt x="25245" y="14"/>
                  </a:lnTo>
                  <a:lnTo>
                    <a:pt x="25191" y="68"/>
                  </a:lnTo>
                  <a:cubicBezTo>
                    <a:pt x="24924" y="328"/>
                    <a:pt x="24436" y="457"/>
                    <a:pt x="23952" y="457"/>
                  </a:cubicBezTo>
                  <a:cubicBezTo>
                    <a:pt x="23467" y="457"/>
                    <a:pt x="22986" y="328"/>
                    <a:pt x="22733" y="68"/>
                  </a:cubicBezTo>
                  <a:lnTo>
                    <a:pt x="22678" y="14"/>
                  </a:lnTo>
                  <a:lnTo>
                    <a:pt x="22610" y="68"/>
                  </a:lnTo>
                  <a:cubicBezTo>
                    <a:pt x="22333" y="324"/>
                    <a:pt x="21832" y="454"/>
                    <a:pt x="21343" y="454"/>
                  </a:cubicBezTo>
                  <a:cubicBezTo>
                    <a:pt x="20867" y="454"/>
                    <a:pt x="20402" y="331"/>
                    <a:pt x="20166" y="82"/>
                  </a:cubicBezTo>
                  <a:lnTo>
                    <a:pt x="20098" y="14"/>
                  </a:lnTo>
                  <a:lnTo>
                    <a:pt x="20043" y="68"/>
                  </a:lnTo>
                  <a:cubicBezTo>
                    <a:pt x="19753" y="324"/>
                    <a:pt x="19245" y="454"/>
                    <a:pt x="18754" y="454"/>
                  </a:cubicBezTo>
                  <a:cubicBezTo>
                    <a:pt x="18276" y="454"/>
                    <a:pt x="17815" y="331"/>
                    <a:pt x="17586" y="82"/>
                  </a:cubicBezTo>
                  <a:lnTo>
                    <a:pt x="17531" y="14"/>
                  </a:lnTo>
                  <a:lnTo>
                    <a:pt x="17463" y="68"/>
                  </a:lnTo>
                  <a:cubicBezTo>
                    <a:pt x="17158" y="324"/>
                    <a:pt x="16644" y="454"/>
                    <a:pt x="16155" y="454"/>
                  </a:cubicBezTo>
                  <a:cubicBezTo>
                    <a:pt x="15679" y="454"/>
                    <a:pt x="15228" y="331"/>
                    <a:pt x="15019" y="82"/>
                  </a:cubicBezTo>
                  <a:lnTo>
                    <a:pt x="14964" y="14"/>
                  </a:lnTo>
                  <a:lnTo>
                    <a:pt x="14896" y="68"/>
                  </a:lnTo>
                  <a:cubicBezTo>
                    <a:pt x="14598" y="309"/>
                    <a:pt x="14108" y="453"/>
                    <a:pt x="13604" y="453"/>
                  </a:cubicBezTo>
                  <a:cubicBezTo>
                    <a:pt x="13507" y="453"/>
                    <a:pt x="13409" y="448"/>
                    <a:pt x="13312" y="437"/>
                  </a:cubicBezTo>
                  <a:cubicBezTo>
                    <a:pt x="12916" y="396"/>
                    <a:pt x="12589" y="273"/>
                    <a:pt x="12438" y="82"/>
                  </a:cubicBezTo>
                  <a:lnTo>
                    <a:pt x="12384" y="14"/>
                  </a:lnTo>
                  <a:lnTo>
                    <a:pt x="12316" y="68"/>
                  </a:lnTo>
                  <a:cubicBezTo>
                    <a:pt x="12009" y="318"/>
                    <a:pt x="11496" y="454"/>
                    <a:pt x="10987" y="454"/>
                  </a:cubicBezTo>
                  <a:cubicBezTo>
                    <a:pt x="10883" y="454"/>
                    <a:pt x="10779" y="449"/>
                    <a:pt x="10677" y="437"/>
                  </a:cubicBezTo>
                  <a:cubicBezTo>
                    <a:pt x="10295" y="396"/>
                    <a:pt x="10008" y="260"/>
                    <a:pt x="9872" y="82"/>
                  </a:cubicBezTo>
                  <a:lnTo>
                    <a:pt x="9817" y="14"/>
                  </a:lnTo>
                  <a:lnTo>
                    <a:pt x="9749" y="68"/>
                  </a:lnTo>
                  <a:cubicBezTo>
                    <a:pt x="9433" y="308"/>
                    <a:pt x="8917" y="452"/>
                    <a:pt x="8410" y="452"/>
                  </a:cubicBezTo>
                  <a:cubicBezTo>
                    <a:pt x="8281" y="452"/>
                    <a:pt x="8153" y="443"/>
                    <a:pt x="8028" y="423"/>
                  </a:cubicBezTo>
                  <a:cubicBezTo>
                    <a:pt x="7673" y="382"/>
                    <a:pt x="7414" y="260"/>
                    <a:pt x="7291" y="82"/>
                  </a:cubicBezTo>
                  <a:lnTo>
                    <a:pt x="7237" y="14"/>
                  </a:lnTo>
                  <a:lnTo>
                    <a:pt x="7168" y="68"/>
                  </a:lnTo>
                  <a:cubicBezTo>
                    <a:pt x="6838" y="313"/>
                    <a:pt x="6316" y="459"/>
                    <a:pt x="5811" y="459"/>
                  </a:cubicBezTo>
                  <a:cubicBezTo>
                    <a:pt x="5669" y="459"/>
                    <a:pt x="5528" y="447"/>
                    <a:pt x="5393" y="423"/>
                  </a:cubicBezTo>
                  <a:cubicBezTo>
                    <a:pt x="5066" y="369"/>
                    <a:pt x="4834" y="246"/>
                    <a:pt x="4724" y="82"/>
                  </a:cubicBezTo>
                  <a:lnTo>
                    <a:pt x="4670" y="14"/>
                  </a:lnTo>
                  <a:lnTo>
                    <a:pt x="4601" y="68"/>
                  </a:lnTo>
                  <a:cubicBezTo>
                    <a:pt x="4257" y="308"/>
                    <a:pt x="3722" y="452"/>
                    <a:pt x="3215" y="452"/>
                  </a:cubicBezTo>
                  <a:cubicBezTo>
                    <a:pt x="3058" y="452"/>
                    <a:pt x="2903" y="439"/>
                    <a:pt x="2758" y="410"/>
                  </a:cubicBezTo>
                  <a:cubicBezTo>
                    <a:pt x="2458" y="355"/>
                    <a:pt x="2239" y="246"/>
                    <a:pt x="2144" y="96"/>
                  </a:cubicBezTo>
                  <a:lnTo>
                    <a:pt x="2103" y="14"/>
                  </a:lnTo>
                  <a:lnTo>
                    <a:pt x="2021" y="68"/>
                  </a:lnTo>
                  <a:cubicBezTo>
                    <a:pt x="1641" y="328"/>
                    <a:pt x="1116" y="443"/>
                    <a:pt x="648" y="443"/>
                  </a:cubicBezTo>
                  <a:cubicBezTo>
                    <a:pt x="426" y="443"/>
                    <a:pt x="217" y="417"/>
                    <a:pt x="41" y="369"/>
                  </a:cubicBezTo>
                  <a:lnTo>
                    <a:pt x="0" y="546"/>
                  </a:lnTo>
                  <a:cubicBezTo>
                    <a:pt x="191" y="596"/>
                    <a:pt x="416" y="624"/>
                    <a:pt x="653" y="624"/>
                  </a:cubicBezTo>
                  <a:cubicBezTo>
                    <a:pt x="1126" y="624"/>
                    <a:pt x="1648" y="514"/>
                    <a:pt x="2048" y="260"/>
                  </a:cubicBezTo>
                  <a:cubicBezTo>
                    <a:pt x="2185" y="423"/>
                    <a:pt x="2417" y="533"/>
                    <a:pt x="2717" y="587"/>
                  </a:cubicBezTo>
                  <a:cubicBezTo>
                    <a:pt x="2865" y="617"/>
                    <a:pt x="3032" y="632"/>
                    <a:pt x="3209" y="632"/>
                  </a:cubicBezTo>
                  <a:cubicBezTo>
                    <a:pt x="3686" y="632"/>
                    <a:pt x="4230" y="519"/>
                    <a:pt x="4629" y="260"/>
                  </a:cubicBezTo>
                  <a:cubicBezTo>
                    <a:pt x="4779" y="423"/>
                    <a:pt x="5025" y="546"/>
                    <a:pt x="5366" y="601"/>
                  </a:cubicBezTo>
                  <a:cubicBezTo>
                    <a:pt x="5505" y="625"/>
                    <a:pt x="5649" y="636"/>
                    <a:pt x="5794" y="636"/>
                  </a:cubicBezTo>
                  <a:cubicBezTo>
                    <a:pt x="6307" y="636"/>
                    <a:pt x="6837" y="494"/>
                    <a:pt x="7209" y="260"/>
                  </a:cubicBezTo>
                  <a:cubicBezTo>
                    <a:pt x="7373" y="437"/>
                    <a:pt x="7646" y="560"/>
                    <a:pt x="8001" y="601"/>
                  </a:cubicBezTo>
                  <a:cubicBezTo>
                    <a:pt x="8135" y="621"/>
                    <a:pt x="8272" y="631"/>
                    <a:pt x="8409" y="631"/>
                  </a:cubicBezTo>
                  <a:cubicBezTo>
                    <a:pt x="8919" y="631"/>
                    <a:pt x="9435" y="496"/>
                    <a:pt x="9790" y="260"/>
                  </a:cubicBezTo>
                  <a:cubicBezTo>
                    <a:pt x="9967" y="437"/>
                    <a:pt x="10268" y="560"/>
                    <a:pt x="10650" y="614"/>
                  </a:cubicBezTo>
                  <a:cubicBezTo>
                    <a:pt x="10763" y="630"/>
                    <a:pt x="10878" y="637"/>
                    <a:pt x="10993" y="637"/>
                  </a:cubicBezTo>
                  <a:cubicBezTo>
                    <a:pt x="11506" y="637"/>
                    <a:pt x="12022" y="494"/>
                    <a:pt x="12357" y="260"/>
                  </a:cubicBezTo>
                  <a:cubicBezTo>
                    <a:pt x="12561" y="451"/>
                    <a:pt x="12889" y="574"/>
                    <a:pt x="13299" y="614"/>
                  </a:cubicBezTo>
                  <a:cubicBezTo>
                    <a:pt x="13403" y="626"/>
                    <a:pt x="13509" y="632"/>
                    <a:pt x="13613" y="632"/>
                  </a:cubicBezTo>
                  <a:cubicBezTo>
                    <a:pt x="14121" y="632"/>
                    <a:pt x="14609" y="497"/>
                    <a:pt x="14937" y="260"/>
                  </a:cubicBezTo>
                  <a:cubicBezTo>
                    <a:pt x="15203" y="505"/>
                    <a:pt x="15681" y="628"/>
                    <a:pt x="16176" y="628"/>
                  </a:cubicBezTo>
                  <a:cubicBezTo>
                    <a:pt x="16671" y="628"/>
                    <a:pt x="17183" y="505"/>
                    <a:pt x="17518" y="260"/>
                  </a:cubicBezTo>
                  <a:cubicBezTo>
                    <a:pt x="17791" y="505"/>
                    <a:pt x="18272" y="628"/>
                    <a:pt x="18767" y="628"/>
                  </a:cubicBezTo>
                  <a:cubicBezTo>
                    <a:pt x="19262" y="628"/>
                    <a:pt x="19770" y="505"/>
                    <a:pt x="20098" y="260"/>
                  </a:cubicBezTo>
                  <a:cubicBezTo>
                    <a:pt x="20378" y="505"/>
                    <a:pt x="20863" y="628"/>
                    <a:pt x="21356" y="628"/>
                  </a:cubicBezTo>
                  <a:cubicBezTo>
                    <a:pt x="21849" y="628"/>
                    <a:pt x="22351" y="505"/>
                    <a:pt x="22665" y="260"/>
                  </a:cubicBezTo>
                  <a:cubicBezTo>
                    <a:pt x="22965" y="505"/>
                    <a:pt x="23457" y="628"/>
                    <a:pt x="23950" y="628"/>
                  </a:cubicBezTo>
                  <a:cubicBezTo>
                    <a:pt x="24443" y="628"/>
                    <a:pt x="24938" y="505"/>
                    <a:pt x="25245" y="260"/>
                  </a:cubicBezTo>
                  <a:cubicBezTo>
                    <a:pt x="25552" y="505"/>
                    <a:pt x="26051" y="628"/>
                    <a:pt x="26546" y="628"/>
                  </a:cubicBezTo>
                  <a:cubicBezTo>
                    <a:pt x="27041" y="628"/>
                    <a:pt x="27532" y="505"/>
                    <a:pt x="27826" y="260"/>
                  </a:cubicBezTo>
                  <a:cubicBezTo>
                    <a:pt x="28140" y="505"/>
                    <a:pt x="28642" y="628"/>
                    <a:pt x="29136" y="628"/>
                  </a:cubicBezTo>
                  <a:cubicBezTo>
                    <a:pt x="29631" y="628"/>
                    <a:pt x="30120" y="505"/>
                    <a:pt x="30406" y="260"/>
                  </a:cubicBezTo>
                  <a:cubicBezTo>
                    <a:pt x="30727" y="505"/>
                    <a:pt x="31232" y="628"/>
                    <a:pt x="31725" y="628"/>
                  </a:cubicBezTo>
                  <a:cubicBezTo>
                    <a:pt x="32219" y="628"/>
                    <a:pt x="32700" y="505"/>
                    <a:pt x="32973" y="260"/>
                  </a:cubicBezTo>
                  <a:cubicBezTo>
                    <a:pt x="33314" y="505"/>
                    <a:pt x="33826" y="628"/>
                    <a:pt x="34320" y="628"/>
                  </a:cubicBezTo>
                  <a:cubicBezTo>
                    <a:pt x="34813" y="628"/>
                    <a:pt x="35287" y="505"/>
                    <a:pt x="35554" y="260"/>
                  </a:cubicBezTo>
                  <a:cubicBezTo>
                    <a:pt x="35882" y="497"/>
                    <a:pt x="36370" y="632"/>
                    <a:pt x="36878" y="632"/>
                  </a:cubicBezTo>
                  <a:cubicBezTo>
                    <a:pt x="36982" y="632"/>
                    <a:pt x="37087" y="626"/>
                    <a:pt x="37192" y="614"/>
                  </a:cubicBezTo>
                  <a:cubicBezTo>
                    <a:pt x="37602" y="574"/>
                    <a:pt x="37943" y="451"/>
                    <a:pt x="38134" y="260"/>
                  </a:cubicBezTo>
                  <a:cubicBezTo>
                    <a:pt x="38468" y="494"/>
                    <a:pt x="38985" y="637"/>
                    <a:pt x="39498" y="637"/>
                  </a:cubicBezTo>
                  <a:cubicBezTo>
                    <a:pt x="39613" y="637"/>
                    <a:pt x="39728" y="630"/>
                    <a:pt x="39841" y="614"/>
                  </a:cubicBezTo>
                  <a:cubicBezTo>
                    <a:pt x="40223" y="560"/>
                    <a:pt x="40537" y="437"/>
                    <a:pt x="40714" y="260"/>
                  </a:cubicBezTo>
                  <a:cubicBezTo>
                    <a:pt x="41059" y="496"/>
                    <a:pt x="41572" y="631"/>
                    <a:pt x="42081" y="631"/>
                  </a:cubicBezTo>
                  <a:cubicBezTo>
                    <a:pt x="42219" y="631"/>
                    <a:pt x="42356" y="621"/>
                    <a:pt x="42489" y="601"/>
                  </a:cubicBezTo>
                  <a:cubicBezTo>
                    <a:pt x="42844" y="560"/>
                    <a:pt x="43117" y="437"/>
                    <a:pt x="43281" y="260"/>
                  </a:cubicBezTo>
                  <a:cubicBezTo>
                    <a:pt x="43650" y="492"/>
                    <a:pt x="44182" y="628"/>
                    <a:pt x="44688" y="628"/>
                  </a:cubicBezTo>
                  <a:cubicBezTo>
                    <a:pt x="44838" y="628"/>
                    <a:pt x="44988" y="628"/>
                    <a:pt x="45138" y="601"/>
                  </a:cubicBezTo>
                  <a:cubicBezTo>
                    <a:pt x="45466" y="546"/>
                    <a:pt x="45712" y="423"/>
                    <a:pt x="45862" y="260"/>
                  </a:cubicBezTo>
                  <a:cubicBezTo>
                    <a:pt x="46270" y="519"/>
                    <a:pt x="46810" y="632"/>
                    <a:pt x="47284" y="632"/>
                  </a:cubicBezTo>
                  <a:cubicBezTo>
                    <a:pt x="47459" y="632"/>
                    <a:pt x="47626" y="617"/>
                    <a:pt x="47773" y="587"/>
                  </a:cubicBezTo>
                  <a:cubicBezTo>
                    <a:pt x="48074" y="533"/>
                    <a:pt x="48306" y="423"/>
                    <a:pt x="48442" y="260"/>
                  </a:cubicBezTo>
                  <a:cubicBezTo>
                    <a:pt x="48808" y="530"/>
                    <a:pt x="49267" y="624"/>
                    <a:pt x="49697" y="624"/>
                  </a:cubicBezTo>
                  <a:cubicBezTo>
                    <a:pt x="50070" y="624"/>
                    <a:pt x="50420" y="553"/>
                    <a:pt x="50668" y="464"/>
                  </a:cubicBezTo>
                  <a:lnTo>
                    <a:pt x="50613" y="300"/>
                  </a:lnTo>
                  <a:cubicBezTo>
                    <a:pt x="50361" y="390"/>
                    <a:pt x="50051" y="443"/>
                    <a:pt x="49735" y="443"/>
                  </a:cubicBezTo>
                  <a:cubicBezTo>
                    <a:pt x="49281" y="443"/>
                    <a:pt x="48813" y="334"/>
                    <a:pt x="48483" y="68"/>
                  </a:cubicBezTo>
                  <a:lnTo>
                    <a:pt x="4840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6049271" y="2720167"/>
              <a:ext cx="3472713" cy="43257"/>
            </a:xfrm>
            <a:custGeom>
              <a:avLst/>
              <a:gdLst/>
              <a:ahLst/>
              <a:cxnLst/>
              <a:rect l="l" t="t" r="r" b="b"/>
              <a:pathLst>
                <a:path w="49453" h="616" extrusionOk="0">
                  <a:moveTo>
                    <a:pt x="2048" y="1"/>
                  </a:moveTo>
                  <a:lnTo>
                    <a:pt x="1980" y="42"/>
                  </a:lnTo>
                  <a:cubicBezTo>
                    <a:pt x="1609" y="302"/>
                    <a:pt x="1099" y="410"/>
                    <a:pt x="643" y="410"/>
                  </a:cubicBezTo>
                  <a:cubicBezTo>
                    <a:pt x="428" y="410"/>
                    <a:pt x="225" y="386"/>
                    <a:pt x="55" y="342"/>
                  </a:cubicBezTo>
                  <a:lnTo>
                    <a:pt x="0" y="520"/>
                  </a:lnTo>
                  <a:cubicBezTo>
                    <a:pt x="187" y="564"/>
                    <a:pt x="404" y="588"/>
                    <a:pt x="631" y="588"/>
                  </a:cubicBezTo>
                  <a:cubicBezTo>
                    <a:pt x="1099" y="588"/>
                    <a:pt x="1612" y="486"/>
                    <a:pt x="2007" y="247"/>
                  </a:cubicBezTo>
                  <a:cubicBezTo>
                    <a:pt x="2144" y="397"/>
                    <a:pt x="2376" y="506"/>
                    <a:pt x="2662" y="561"/>
                  </a:cubicBezTo>
                  <a:cubicBezTo>
                    <a:pt x="2799" y="585"/>
                    <a:pt x="2953" y="598"/>
                    <a:pt x="3115" y="598"/>
                  </a:cubicBezTo>
                  <a:cubicBezTo>
                    <a:pt x="3584" y="598"/>
                    <a:pt x="4123" y="490"/>
                    <a:pt x="4519" y="247"/>
                  </a:cubicBezTo>
                  <a:cubicBezTo>
                    <a:pt x="4710" y="438"/>
                    <a:pt x="5011" y="533"/>
                    <a:pt x="5243" y="561"/>
                  </a:cubicBezTo>
                  <a:cubicBezTo>
                    <a:pt x="5386" y="586"/>
                    <a:pt x="5535" y="598"/>
                    <a:pt x="5685" y="598"/>
                  </a:cubicBezTo>
                  <a:cubicBezTo>
                    <a:pt x="6180" y="598"/>
                    <a:pt x="6689" y="467"/>
                    <a:pt x="7045" y="247"/>
                  </a:cubicBezTo>
                  <a:cubicBezTo>
                    <a:pt x="7195" y="410"/>
                    <a:pt x="7468" y="520"/>
                    <a:pt x="7823" y="574"/>
                  </a:cubicBezTo>
                  <a:cubicBezTo>
                    <a:pt x="7940" y="590"/>
                    <a:pt x="8061" y="598"/>
                    <a:pt x="8182" y="598"/>
                  </a:cubicBezTo>
                  <a:cubicBezTo>
                    <a:pt x="8685" y="598"/>
                    <a:pt x="9206" y="466"/>
                    <a:pt x="9557" y="247"/>
                  </a:cubicBezTo>
                  <a:cubicBezTo>
                    <a:pt x="9803" y="485"/>
                    <a:pt x="10254" y="605"/>
                    <a:pt x="10732" y="605"/>
                  </a:cubicBezTo>
                  <a:cubicBezTo>
                    <a:pt x="11209" y="605"/>
                    <a:pt x="11715" y="485"/>
                    <a:pt x="12070" y="247"/>
                  </a:cubicBezTo>
                  <a:cubicBezTo>
                    <a:pt x="12322" y="485"/>
                    <a:pt x="12780" y="605"/>
                    <a:pt x="13259" y="605"/>
                  </a:cubicBezTo>
                  <a:cubicBezTo>
                    <a:pt x="13739" y="605"/>
                    <a:pt x="14240" y="485"/>
                    <a:pt x="14582" y="247"/>
                  </a:cubicBezTo>
                  <a:cubicBezTo>
                    <a:pt x="14839" y="477"/>
                    <a:pt x="15302" y="593"/>
                    <a:pt x="15783" y="593"/>
                  </a:cubicBezTo>
                  <a:cubicBezTo>
                    <a:pt x="16271" y="593"/>
                    <a:pt x="16778" y="474"/>
                    <a:pt x="17108" y="233"/>
                  </a:cubicBezTo>
                  <a:cubicBezTo>
                    <a:pt x="17374" y="472"/>
                    <a:pt x="17842" y="591"/>
                    <a:pt x="18323" y="591"/>
                  </a:cubicBezTo>
                  <a:cubicBezTo>
                    <a:pt x="18804" y="591"/>
                    <a:pt x="19299" y="472"/>
                    <a:pt x="19620" y="233"/>
                  </a:cubicBezTo>
                  <a:cubicBezTo>
                    <a:pt x="19900" y="472"/>
                    <a:pt x="20374" y="591"/>
                    <a:pt x="20856" y="591"/>
                  </a:cubicBezTo>
                  <a:cubicBezTo>
                    <a:pt x="21337" y="591"/>
                    <a:pt x="21825" y="472"/>
                    <a:pt x="22132" y="233"/>
                  </a:cubicBezTo>
                  <a:cubicBezTo>
                    <a:pt x="22419" y="472"/>
                    <a:pt x="22900" y="591"/>
                    <a:pt x="23383" y="591"/>
                  </a:cubicBezTo>
                  <a:cubicBezTo>
                    <a:pt x="23866" y="591"/>
                    <a:pt x="24351" y="472"/>
                    <a:pt x="24644" y="233"/>
                  </a:cubicBezTo>
                  <a:cubicBezTo>
                    <a:pt x="24945" y="472"/>
                    <a:pt x="25429" y="591"/>
                    <a:pt x="25911" y="591"/>
                  </a:cubicBezTo>
                  <a:cubicBezTo>
                    <a:pt x="26392" y="591"/>
                    <a:pt x="26870" y="472"/>
                    <a:pt x="27157" y="233"/>
                  </a:cubicBezTo>
                  <a:cubicBezTo>
                    <a:pt x="27464" y="472"/>
                    <a:pt x="27955" y="591"/>
                    <a:pt x="28440" y="591"/>
                  </a:cubicBezTo>
                  <a:cubicBezTo>
                    <a:pt x="28925" y="591"/>
                    <a:pt x="29402" y="472"/>
                    <a:pt x="29682" y="233"/>
                  </a:cubicBezTo>
                  <a:cubicBezTo>
                    <a:pt x="29996" y="472"/>
                    <a:pt x="30488" y="591"/>
                    <a:pt x="30969" y="591"/>
                  </a:cubicBezTo>
                  <a:cubicBezTo>
                    <a:pt x="31450" y="591"/>
                    <a:pt x="31922" y="472"/>
                    <a:pt x="32195" y="233"/>
                  </a:cubicBezTo>
                  <a:cubicBezTo>
                    <a:pt x="32525" y="474"/>
                    <a:pt x="33028" y="593"/>
                    <a:pt x="33512" y="593"/>
                  </a:cubicBezTo>
                  <a:cubicBezTo>
                    <a:pt x="33990" y="593"/>
                    <a:pt x="34449" y="477"/>
                    <a:pt x="34707" y="247"/>
                  </a:cubicBezTo>
                  <a:cubicBezTo>
                    <a:pt x="35048" y="485"/>
                    <a:pt x="35550" y="605"/>
                    <a:pt x="36029" y="605"/>
                  </a:cubicBezTo>
                  <a:cubicBezTo>
                    <a:pt x="36509" y="605"/>
                    <a:pt x="36966" y="485"/>
                    <a:pt x="37219" y="247"/>
                  </a:cubicBezTo>
                  <a:cubicBezTo>
                    <a:pt x="37574" y="485"/>
                    <a:pt x="38083" y="605"/>
                    <a:pt x="38562" y="605"/>
                  </a:cubicBezTo>
                  <a:cubicBezTo>
                    <a:pt x="39042" y="605"/>
                    <a:pt x="39492" y="485"/>
                    <a:pt x="39731" y="247"/>
                  </a:cubicBezTo>
                  <a:cubicBezTo>
                    <a:pt x="40083" y="466"/>
                    <a:pt x="40603" y="598"/>
                    <a:pt x="41106" y="598"/>
                  </a:cubicBezTo>
                  <a:cubicBezTo>
                    <a:pt x="41228" y="598"/>
                    <a:pt x="41348" y="590"/>
                    <a:pt x="41465" y="574"/>
                  </a:cubicBezTo>
                  <a:cubicBezTo>
                    <a:pt x="41820" y="520"/>
                    <a:pt x="42093" y="410"/>
                    <a:pt x="42257" y="247"/>
                  </a:cubicBezTo>
                  <a:cubicBezTo>
                    <a:pt x="42603" y="467"/>
                    <a:pt x="43109" y="598"/>
                    <a:pt x="43604" y="598"/>
                  </a:cubicBezTo>
                  <a:cubicBezTo>
                    <a:pt x="43754" y="598"/>
                    <a:pt x="43903" y="586"/>
                    <a:pt x="44046" y="561"/>
                  </a:cubicBezTo>
                  <a:cubicBezTo>
                    <a:pt x="44278" y="533"/>
                    <a:pt x="44578" y="438"/>
                    <a:pt x="44769" y="247"/>
                  </a:cubicBezTo>
                  <a:cubicBezTo>
                    <a:pt x="45165" y="490"/>
                    <a:pt x="45704" y="598"/>
                    <a:pt x="46174" y="598"/>
                  </a:cubicBezTo>
                  <a:cubicBezTo>
                    <a:pt x="46336" y="598"/>
                    <a:pt x="46489" y="585"/>
                    <a:pt x="46626" y="561"/>
                  </a:cubicBezTo>
                  <a:cubicBezTo>
                    <a:pt x="46926" y="506"/>
                    <a:pt x="47159" y="397"/>
                    <a:pt x="47281" y="233"/>
                  </a:cubicBezTo>
                  <a:cubicBezTo>
                    <a:pt x="47746" y="479"/>
                    <a:pt x="48305" y="615"/>
                    <a:pt x="48811" y="615"/>
                  </a:cubicBezTo>
                  <a:cubicBezTo>
                    <a:pt x="49043" y="615"/>
                    <a:pt x="49261" y="588"/>
                    <a:pt x="49452" y="533"/>
                  </a:cubicBezTo>
                  <a:lnTo>
                    <a:pt x="49384" y="356"/>
                  </a:lnTo>
                  <a:cubicBezTo>
                    <a:pt x="49213" y="414"/>
                    <a:pt x="49013" y="442"/>
                    <a:pt x="48799" y="442"/>
                  </a:cubicBezTo>
                  <a:cubicBezTo>
                    <a:pt x="48312" y="442"/>
                    <a:pt x="47755" y="298"/>
                    <a:pt x="47309" y="42"/>
                  </a:cubicBezTo>
                  <a:lnTo>
                    <a:pt x="47241" y="1"/>
                  </a:lnTo>
                  <a:lnTo>
                    <a:pt x="47186" y="69"/>
                  </a:lnTo>
                  <a:cubicBezTo>
                    <a:pt x="47090" y="219"/>
                    <a:pt x="46886" y="328"/>
                    <a:pt x="46585" y="383"/>
                  </a:cubicBezTo>
                  <a:cubicBezTo>
                    <a:pt x="46447" y="408"/>
                    <a:pt x="46301" y="420"/>
                    <a:pt x="46153" y="420"/>
                  </a:cubicBezTo>
                  <a:cubicBezTo>
                    <a:pt x="45656" y="420"/>
                    <a:pt x="45133" y="284"/>
                    <a:pt x="44797" y="42"/>
                  </a:cubicBezTo>
                  <a:lnTo>
                    <a:pt x="44728" y="1"/>
                  </a:lnTo>
                  <a:lnTo>
                    <a:pt x="44674" y="69"/>
                  </a:lnTo>
                  <a:cubicBezTo>
                    <a:pt x="44564" y="219"/>
                    <a:pt x="44332" y="342"/>
                    <a:pt x="44018" y="383"/>
                  </a:cubicBezTo>
                  <a:cubicBezTo>
                    <a:pt x="43888" y="407"/>
                    <a:pt x="43750" y="419"/>
                    <a:pt x="43610" y="419"/>
                  </a:cubicBezTo>
                  <a:cubicBezTo>
                    <a:pt x="43120" y="419"/>
                    <a:pt x="42603" y="278"/>
                    <a:pt x="42284" y="55"/>
                  </a:cubicBezTo>
                  <a:lnTo>
                    <a:pt x="42216" y="1"/>
                  </a:lnTo>
                  <a:lnTo>
                    <a:pt x="42161" y="69"/>
                  </a:lnTo>
                  <a:cubicBezTo>
                    <a:pt x="42039" y="233"/>
                    <a:pt x="41793" y="342"/>
                    <a:pt x="41452" y="397"/>
                  </a:cubicBezTo>
                  <a:cubicBezTo>
                    <a:pt x="41335" y="413"/>
                    <a:pt x="41216" y="420"/>
                    <a:pt x="41097" y="420"/>
                  </a:cubicBezTo>
                  <a:cubicBezTo>
                    <a:pt x="40598" y="420"/>
                    <a:pt x="40092" y="287"/>
                    <a:pt x="39772" y="55"/>
                  </a:cubicBezTo>
                  <a:lnTo>
                    <a:pt x="39704" y="1"/>
                  </a:lnTo>
                  <a:lnTo>
                    <a:pt x="39649" y="69"/>
                  </a:lnTo>
                  <a:cubicBezTo>
                    <a:pt x="39468" y="305"/>
                    <a:pt x="39037" y="421"/>
                    <a:pt x="38572" y="421"/>
                  </a:cubicBezTo>
                  <a:cubicBezTo>
                    <a:pt x="38094" y="421"/>
                    <a:pt x="37578" y="298"/>
                    <a:pt x="37260" y="55"/>
                  </a:cubicBezTo>
                  <a:lnTo>
                    <a:pt x="37192" y="1"/>
                  </a:lnTo>
                  <a:lnTo>
                    <a:pt x="37137" y="69"/>
                  </a:lnTo>
                  <a:cubicBezTo>
                    <a:pt x="36942" y="305"/>
                    <a:pt x="36508" y="421"/>
                    <a:pt x="36044" y="421"/>
                  </a:cubicBezTo>
                  <a:cubicBezTo>
                    <a:pt x="35568" y="421"/>
                    <a:pt x="35059" y="298"/>
                    <a:pt x="34748" y="55"/>
                  </a:cubicBezTo>
                  <a:lnTo>
                    <a:pt x="34693" y="1"/>
                  </a:lnTo>
                  <a:lnTo>
                    <a:pt x="34625" y="55"/>
                  </a:lnTo>
                  <a:cubicBezTo>
                    <a:pt x="34415" y="299"/>
                    <a:pt x="33969" y="419"/>
                    <a:pt x="33503" y="419"/>
                  </a:cubicBezTo>
                  <a:cubicBezTo>
                    <a:pt x="33031" y="419"/>
                    <a:pt x="32538" y="296"/>
                    <a:pt x="32249" y="55"/>
                  </a:cubicBezTo>
                  <a:lnTo>
                    <a:pt x="32181" y="1"/>
                  </a:lnTo>
                  <a:lnTo>
                    <a:pt x="32126" y="55"/>
                  </a:lnTo>
                  <a:cubicBezTo>
                    <a:pt x="31903" y="299"/>
                    <a:pt x="31447" y="419"/>
                    <a:pt x="30977" y="419"/>
                  </a:cubicBezTo>
                  <a:cubicBezTo>
                    <a:pt x="30502" y="419"/>
                    <a:pt x="30012" y="296"/>
                    <a:pt x="29737" y="55"/>
                  </a:cubicBezTo>
                  <a:lnTo>
                    <a:pt x="29669" y="1"/>
                  </a:lnTo>
                  <a:lnTo>
                    <a:pt x="29614" y="55"/>
                  </a:lnTo>
                  <a:cubicBezTo>
                    <a:pt x="29377" y="299"/>
                    <a:pt x="28917" y="419"/>
                    <a:pt x="28450" y="419"/>
                  </a:cubicBezTo>
                  <a:cubicBezTo>
                    <a:pt x="27976" y="419"/>
                    <a:pt x="27493" y="296"/>
                    <a:pt x="27225" y="55"/>
                  </a:cubicBezTo>
                  <a:lnTo>
                    <a:pt x="27157" y="1"/>
                  </a:lnTo>
                  <a:lnTo>
                    <a:pt x="27102" y="55"/>
                  </a:lnTo>
                  <a:cubicBezTo>
                    <a:pt x="26858" y="299"/>
                    <a:pt x="26392" y="419"/>
                    <a:pt x="25922" y="419"/>
                  </a:cubicBezTo>
                  <a:cubicBezTo>
                    <a:pt x="25446" y="419"/>
                    <a:pt x="24967" y="296"/>
                    <a:pt x="24713" y="55"/>
                  </a:cubicBezTo>
                  <a:lnTo>
                    <a:pt x="24644" y="1"/>
                  </a:lnTo>
                  <a:lnTo>
                    <a:pt x="24590" y="55"/>
                  </a:lnTo>
                  <a:cubicBezTo>
                    <a:pt x="24328" y="296"/>
                    <a:pt x="23849" y="419"/>
                    <a:pt x="23375" y="419"/>
                  </a:cubicBezTo>
                  <a:cubicBezTo>
                    <a:pt x="22907" y="419"/>
                    <a:pt x="22444" y="299"/>
                    <a:pt x="22200" y="55"/>
                  </a:cubicBezTo>
                  <a:lnTo>
                    <a:pt x="22132" y="1"/>
                  </a:lnTo>
                  <a:lnTo>
                    <a:pt x="22077" y="55"/>
                  </a:lnTo>
                  <a:cubicBezTo>
                    <a:pt x="21802" y="296"/>
                    <a:pt x="21316" y="419"/>
                    <a:pt x="20842" y="419"/>
                  </a:cubicBezTo>
                  <a:cubicBezTo>
                    <a:pt x="20375" y="419"/>
                    <a:pt x="19919" y="299"/>
                    <a:pt x="19688" y="55"/>
                  </a:cubicBezTo>
                  <a:lnTo>
                    <a:pt x="19620" y="1"/>
                  </a:lnTo>
                  <a:lnTo>
                    <a:pt x="19565" y="55"/>
                  </a:lnTo>
                  <a:cubicBezTo>
                    <a:pt x="19283" y="296"/>
                    <a:pt x="18790" y="419"/>
                    <a:pt x="18315" y="419"/>
                  </a:cubicBezTo>
                  <a:cubicBezTo>
                    <a:pt x="17845" y="419"/>
                    <a:pt x="17393" y="299"/>
                    <a:pt x="17176" y="55"/>
                  </a:cubicBezTo>
                  <a:lnTo>
                    <a:pt x="17121" y="1"/>
                  </a:lnTo>
                  <a:lnTo>
                    <a:pt x="17053" y="55"/>
                  </a:lnTo>
                  <a:cubicBezTo>
                    <a:pt x="16757" y="296"/>
                    <a:pt x="16261" y="419"/>
                    <a:pt x="15787" y="419"/>
                  </a:cubicBezTo>
                  <a:cubicBezTo>
                    <a:pt x="15320" y="419"/>
                    <a:pt x="14874" y="299"/>
                    <a:pt x="14664" y="55"/>
                  </a:cubicBezTo>
                  <a:lnTo>
                    <a:pt x="14609" y="1"/>
                  </a:lnTo>
                  <a:lnTo>
                    <a:pt x="14541" y="55"/>
                  </a:lnTo>
                  <a:cubicBezTo>
                    <a:pt x="14236" y="298"/>
                    <a:pt x="13728" y="421"/>
                    <a:pt x="13249" y="421"/>
                  </a:cubicBezTo>
                  <a:cubicBezTo>
                    <a:pt x="12784" y="421"/>
                    <a:pt x="12347" y="305"/>
                    <a:pt x="12152" y="69"/>
                  </a:cubicBezTo>
                  <a:lnTo>
                    <a:pt x="12097" y="1"/>
                  </a:lnTo>
                  <a:lnTo>
                    <a:pt x="12029" y="55"/>
                  </a:lnTo>
                  <a:cubicBezTo>
                    <a:pt x="11710" y="298"/>
                    <a:pt x="11198" y="421"/>
                    <a:pt x="10722" y="421"/>
                  </a:cubicBezTo>
                  <a:cubicBezTo>
                    <a:pt x="10258" y="421"/>
                    <a:pt x="9828" y="305"/>
                    <a:pt x="9639" y="69"/>
                  </a:cubicBezTo>
                  <a:lnTo>
                    <a:pt x="9585" y="1"/>
                  </a:lnTo>
                  <a:lnTo>
                    <a:pt x="9516" y="55"/>
                  </a:lnTo>
                  <a:cubicBezTo>
                    <a:pt x="9208" y="287"/>
                    <a:pt x="8695" y="420"/>
                    <a:pt x="8200" y="420"/>
                  </a:cubicBezTo>
                  <a:cubicBezTo>
                    <a:pt x="8082" y="420"/>
                    <a:pt x="7964" y="413"/>
                    <a:pt x="7851" y="397"/>
                  </a:cubicBezTo>
                  <a:cubicBezTo>
                    <a:pt x="7509" y="342"/>
                    <a:pt x="7250" y="233"/>
                    <a:pt x="7127" y="69"/>
                  </a:cubicBezTo>
                  <a:lnTo>
                    <a:pt x="7072" y="1"/>
                  </a:lnTo>
                  <a:lnTo>
                    <a:pt x="7004" y="55"/>
                  </a:lnTo>
                  <a:cubicBezTo>
                    <a:pt x="6686" y="278"/>
                    <a:pt x="6177" y="419"/>
                    <a:pt x="5684" y="419"/>
                  </a:cubicBezTo>
                  <a:cubicBezTo>
                    <a:pt x="5543" y="419"/>
                    <a:pt x="5404" y="407"/>
                    <a:pt x="5270" y="383"/>
                  </a:cubicBezTo>
                  <a:cubicBezTo>
                    <a:pt x="4956" y="342"/>
                    <a:pt x="4724" y="219"/>
                    <a:pt x="4615" y="69"/>
                  </a:cubicBezTo>
                  <a:lnTo>
                    <a:pt x="4560" y="1"/>
                  </a:lnTo>
                  <a:lnTo>
                    <a:pt x="4492" y="42"/>
                  </a:lnTo>
                  <a:cubicBezTo>
                    <a:pt x="4155" y="284"/>
                    <a:pt x="3632" y="420"/>
                    <a:pt x="3135" y="420"/>
                  </a:cubicBezTo>
                  <a:cubicBezTo>
                    <a:pt x="2987" y="420"/>
                    <a:pt x="2841" y="408"/>
                    <a:pt x="2703" y="383"/>
                  </a:cubicBezTo>
                  <a:cubicBezTo>
                    <a:pt x="2417" y="328"/>
                    <a:pt x="2198" y="219"/>
                    <a:pt x="2103" y="69"/>
                  </a:cubicBezTo>
                  <a:lnTo>
                    <a:pt x="204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6090492" y="2627192"/>
              <a:ext cx="3390272" cy="41782"/>
            </a:xfrm>
            <a:custGeom>
              <a:avLst/>
              <a:gdLst/>
              <a:ahLst/>
              <a:cxnLst/>
              <a:rect l="l" t="t" r="r" b="b"/>
              <a:pathLst>
                <a:path w="48279" h="595" extrusionOk="0">
                  <a:moveTo>
                    <a:pt x="1994" y="0"/>
                  </a:moveTo>
                  <a:lnTo>
                    <a:pt x="1925" y="55"/>
                  </a:lnTo>
                  <a:cubicBezTo>
                    <a:pt x="1569" y="299"/>
                    <a:pt x="1057" y="401"/>
                    <a:pt x="603" y="401"/>
                  </a:cubicBezTo>
                  <a:cubicBezTo>
                    <a:pt x="397" y="401"/>
                    <a:pt x="203" y="380"/>
                    <a:pt x="41" y="342"/>
                  </a:cubicBezTo>
                  <a:lnTo>
                    <a:pt x="0" y="506"/>
                  </a:lnTo>
                  <a:cubicBezTo>
                    <a:pt x="180" y="551"/>
                    <a:pt x="392" y="575"/>
                    <a:pt x="615" y="575"/>
                  </a:cubicBezTo>
                  <a:cubicBezTo>
                    <a:pt x="1068" y="575"/>
                    <a:pt x="1568" y="475"/>
                    <a:pt x="1953" y="246"/>
                  </a:cubicBezTo>
                  <a:cubicBezTo>
                    <a:pt x="2089" y="396"/>
                    <a:pt x="2308" y="492"/>
                    <a:pt x="2594" y="547"/>
                  </a:cubicBezTo>
                  <a:cubicBezTo>
                    <a:pt x="2735" y="572"/>
                    <a:pt x="2894" y="586"/>
                    <a:pt x="3062" y="586"/>
                  </a:cubicBezTo>
                  <a:cubicBezTo>
                    <a:pt x="3515" y="586"/>
                    <a:pt x="4032" y="485"/>
                    <a:pt x="4410" y="246"/>
                  </a:cubicBezTo>
                  <a:cubicBezTo>
                    <a:pt x="4635" y="478"/>
                    <a:pt x="5069" y="594"/>
                    <a:pt x="5537" y="594"/>
                  </a:cubicBezTo>
                  <a:cubicBezTo>
                    <a:pt x="6004" y="594"/>
                    <a:pt x="6506" y="478"/>
                    <a:pt x="6868" y="246"/>
                  </a:cubicBezTo>
                  <a:cubicBezTo>
                    <a:pt x="7100" y="478"/>
                    <a:pt x="7537" y="594"/>
                    <a:pt x="8004" y="594"/>
                  </a:cubicBezTo>
                  <a:cubicBezTo>
                    <a:pt x="8472" y="594"/>
                    <a:pt x="8970" y="478"/>
                    <a:pt x="9325" y="246"/>
                  </a:cubicBezTo>
                  <a:cubicBezTo>
                    <a:pt x="9564" y="478"/>
                    <a:pt x="10005" y="594"/>
                    <a:pt x="10472" y="594"/>
                  </a:cubicBezTo>
                  <a:cubicBezTo>
                    <a:pt x="10940" y="594"/>
                    <a:pt x="11435" y="478"/>
                    <a:pt x="11783" y="246"/>
                  </a:cubicBezTo>
                  <a:cubicBezTo>
                    <a:pt x="12029" y="478"/>
                    <a:pt x="12476" y="594"/>
                    <a:pt x="12945" y="594"/>
                  </a:cubicBezTo>
                  <a:cubicBezTo>
                    <a:pt x="13415" y="594"/>
                    <a:pt x="13906" y="478"/>
                    <a:pt x="14241" y="246"/>
                  </a:cubicBezTo>
                  <a:cubicBezTo>
                    <a:pt x="14493" y="478"/>
                    <a:pt x="14944" y="594"/>
                    <a:pt x="15413" y="594"/>
                  </a:cubicBezTo>
                  <a:cubicBezTo>
                    <a:pt x="15882" y="594"/>
                    <a:pt x="16370" y="478"/>
                    <a:pt x="16698" y="246"/>
                  </a:cubicBezTo>
                  <a:cubicBezTo>
                    <a:pt x="16964" y="478"/>
                    <a:pt x="17418" y="594"/>
                    <a:pt x="17884" y="594"/>
                  </a:cubicBezTo>
                  <a:cubicBezTo>
                    <a:pt x="18350" y="594"/>
                    <a:pt x="18828" y="478"/>
                    <a:pt x="19142" y="246"/>
                  </a:cubicBezTo>
                  <a:cubicBezTo>
                    <a:pt x="19429" y="478"/>
                    <a:pt x="19879" y="587"/>
                    <a:pt x="20357" y="587"/>
                  </a:cubicBezTo>
                  <a:cubicBezTo>
                    <a:pt x="20821" y="587"/>
                    <a:pt x="21299" y="478"/>
                    <a:pt x="21600" y="246"/>
                  </a:cubicBezTo>
                  <a:cubicBezTo>
                    <a:pt x="21886" y="478"/>
                    <a:pt x="22354" y="594"/>
                    <a:pt x="22823" y="594"/>
                  </a:cubicBezTo>
                  <a:cubicBezTo>
                    <a:pt x="23293" y="594"/>
                    <a:pt x="23764" y="478"/>
                    <a:pt x="24057" y="246"/>
                  </a:cubicBezTo>
                  <a:cubicBezTo>
                    <a:pt x="24351" y="471"/>
                    <a:pt x="24825" y="584"/>
                    <a:pt x="25296" y="584"/>
                  </a:cubicBezTo>
                  <a:cubicBezTo>
                    <a:pt x="25767" y="584"/>
                    <a:pt x="26235" y="471"/>
                    <a:pt x="26515" y="246"/>
                  </a:cubicBezTo>
                  <a:cubicBezTo>
                    <a:pt x="26822" y="478"/>
                    <a:pt x="27297" y="594"/>
                    <a:pt x="27764" y="594"/>
                  </a:cubicBezTo>
                  <a:cubicBezTo>
                    <a:pt x="28232" y="594"/>
                    <a:pt x="28693" y="478"/>
                    <a:pt x="28972" y="246"/>
                  </a:cubicBezTo>
                  <a:cubicBezTo>
                    <a:pt x="29287" y="478"/>
                    <a:pt x="29768" y="594"/>
                    <a:pt x="30237" y="594"/>
                  </a:cubicBezTo>
                  <a:cubicBezTo>
                    <a:pt x="30706" y="594"/>
                    <a:pt x="31164" y="478"/>
                    <a:pt x="31430" y="246"/>
                  </a:cubicBezTo>
                  <a:cubicBezTo>
                    <a:pt x="31751" y="478"/>
                    <a:pt x="32236" y="594"/>
                    <a:pt x="32705" y="594"/>
                  </a:cubicBezTo>
                  <a:cubicBezTo>
                    <a:pt x="33174" y="594"/>
                    <a:pt x="33628" y="478"/>
                    <a:pt x="33888" y="246"/>
                  </a:cubicBezTo>
                  <a:cubicBezTo>
                    <a:pt x="34222" y="478"/>
                    <a:pt x="34710" y="594"/>
                    <a:pt x="35178" y="594"/>
                  </a:cubicBezTo>
                  <a:cubicBezTo>
                    <a:pt x="35646" y="594"/>
                    <a:pt x="36093" y="478"/>
                    <a:pt x="36345" y="246"/>
                  </a:cubicBezTo>
                  <a:cubicBezTo>
                    <a:pt x="36687" y="478"/>
                    <a:pt x="37178" y="594"/>
                    <a:pt x="37644" y="594"/>
                  </a:cubicBezTo>
                  <a:cubicBezTo>
                    <a:pt x="38110" y="594"/>
                    <a:pt x="38550" y="478"/>
                    <a:pt x="38789" y="246"/>
                  </a:cubicBezTo>
                  <a:cubicBezTo>
                    <a:pt x="39144" y="478"/>
                    <a:pt x="39646" y="594"/>
                    <a:pt x="40115" y="594"/>
                  </a:cubicBezTo>
                  <a:cubicBezTo>
                    <a:pt x="40585" y="594"/>
                    <a:pt x="41022" y="478"/>
                    <a:pt x="41247" y="246"/>
                  </a:cubicBezTo>
                  <a:cubicBezTo>
                    <a:pt x="41609" y="478"/>
                    <a:pt x="42114" y="594"/>
                    <a:pt x="42583" y="594"/>
                  </a:cubicBezTo>
                  <a:cubicBezTo>
                    <a:pt x="43052" y="594"/>
                    <a:pt x="43486" y="478"/>
                    <a:pt x="43704" y="246"/>
                  </a:cubicBezTo>
                  <a:cubicBezTo>
                    <a:pt x="44083" y="485"/>
                    <a:pt x="44600" y="586"/>
                    <a:pt x="45053" y="586"/>
                  </a:cubicBezTo>
                  <a:cubicBezTo>
                    <a:pt x="45221" y="586"/>
                    <a:pt x="45380" y="572"/>
                    <a:pt x="45520" y="547"/>
                  </a:cubicBezTo>
                  <a:cubicBezTo>
                    <a:pt x="45807" y="492"/>
                    <a:pt x="46039" y="396"/>
                    <a:pt x="46162" y="246"/>
                  </a:cubicBezTo>
                  <a:cubicBezTo>
                    <a:pt x="46550" y="462"/>
                    <a:pt x="47063" y="558"/>
                    <a:pt x="47534" y="558"/>
                  </a:cubicBezTo>
                  <a:cubicBezTo>
                    <a:pt x="47808" y="558"/>
                    <a:pt x="48067" y="525"/>
                    <a:pt x="48278" y="465"/>
                  </a:cubicBezTo>
                  <a:lnTo>
                    <a:pt x="48224" y="287"/>
                  </a:lnTo>
                  <a:cubicBezTo>
                    <a:pt x="48020" y="347"/>
                    <a:pt x="47768" y="379"/>
                    <a:pt x="47504" y="379"/>
                  </a:cubicBezTo>
                  <a:cubicBezTo>
                    <a:pt x="47044" y="379"/>
                    <a:pt x="46545" y="281"/>
                    <a:pt x="46189" y="55"/>
                  </a:cubicBezTo>
                  <a:lnTo>
                    <a:pt x="46121" y="0"/>
                  </a:lnTo>
                  <a:lnTo>
                    <a:pt x="46066" y="82"/>
                  </a:lnTo>
                  <a:cubicBezTo>
                    <a:pt x="45971" y="219"/>
                    <a:pt x="45766" y="314"/>
                    <a:pt x="45493" y="369"/>
                  </a:cubicBezTo>
                  <a:cubicBezTo>
                    <a:pt x="45353" y="394"/>
                    <a:pt x="45207" y="407"/>
                    <a:pt x="45059" y="407"/>
                  </a:cubicBezTo>
                  <a:cubicBezTo>
                    <a:pt x="44572" y="407"/>
                    <a:pt x="44070" y="275"/>
                    <a:pt x="43745" y="55"/>
                  </a:cubicBezTo>
                  <a:lnTo>
                    <a:pt x="43663" y="0"/>
                  </a:lnTo>
                  <a:lnTo>
                    <a:pt x="43622" y="82"/>
                  </a:lnTo>
                  <a:cubicBezTo>
                    <a:pt x="43456" y="303"/>
                    <a:pt x="43051" y="412"/>
                    <a:pt x="42604" y="412"/>
                  </a:cubicBezTo>
                  <a:cubicBezTo>
                    <a:pt x="42136" y="412"/>
                    <a:pt x="41623" y="292"/>
                    <a:pt x="41288" y="55"/>
                  </a:cubicBezTo>
                  <a:lnTo>
                    <a:pt x="41219" y="0"/>
                  </a:lnTo>
                  <a:lnTo>
                    <a:pt x="41165" y="69"/>
                  </a:lnTo>
                  <a:cubicBezTo>
                    <a:pt x="40990" y="297"/>
                    <a:pt x="40573" y="410"/>
                    <a:pt x="40120" y="410"/>
                  </a:cubicBezTo>
                  <a:cubicBezTo>
                    <a:pt x="39654" y="410"/>
                    <a:pt x="39149" y="291"/>
                    <a:pt x="38830" y="55"/>
                  </a:cubicBezTo>
                  <a:lnTo>
                    <a:pt x="38762" y="0"/>
                  </a:lnTo>
                  <a:lnTo>
                    <a:pt x="38707" y="69"/>
                  </a:lnTo>
                  <a:cubicBezTo>
                    <a:pt x="38526" y="297"/>
                    <a:pt x="38105" y="410"/>
                    <a:pt x="37654" y="410"/>
                  </a:cubicBezTo>
                  <a:cubicBezTo>
                    <a:pt x="37189" y="410"/>
                    <a:pt x="36691" y="291"/>
                    <a:pt x="36386" y="55"/>
                  </a:cubicBezTo>
                  <a:lnTo>
                    <a:pt x="36318" y="0"/>
                  </a:lnTo>
                  <a:lnTo>
                    <a:pt x="36263" y="69"/>
                  </a:lnTo>
                  <a:cubicBezTo>
                    <a:pt x="36068" y="297"/>
                    <a:pt x="35641" y="410"/>
                    <a:pt x="35188" y="410"/>
                  </a:cubicBezTo>
                  <a:cubicBezTo>
                    <a:pt x="34721" y="410"/>
                    <a:pt x="34226" y="291"/>
                    <a:pt x="33929" y="55"/>
                  </a:cubicBezTo>
                  <a:lnTo>
                    <a:pt x="33860" y="0"/>
                  </a:lnTo>
                  <a:lnTo>
                    <a:pt x="33806" y="69"/>
                  </a:lnTo>
                  <a:cubicBezTo>
                    <a:pt x="33604" y="297"/>
                    <a:pt x="33174" y="410"/>
                    <a:pt x="32722" y="410"/>
                  </a:cubicBezTo>
                  <a:cubicBezTo>
                    <a:pt x="32257" y="410"/>
                    <a:pt x="31769" y="291"/>
                    <a:pt x="31485" y="55"/>
                  </a:cubicBezTo>
                  <a:lnTo>
                    <a:pt x="31416" y="0"/>
                  </a:lnTo>
                  <a:lnTo>
                    <a:pt x="31362" y="69"/>
                  </a:lnTo>
                  <a:cubicBezTo>
                    <a:pt x="31145" y="292"/>
                    <a:pt x="30703" y="405"/>
                    <a:pt x="30246" y="405"/>
                  </a:cubicBezTo>
                  <a:cubicBezTo>
                    <a:pt x="29782" y="405"/>
                    <a:pt x="29302" y="289"/>
                    <a:pt x="29027" y="55"/>
                  </a:cubicBezTo>
                  <a:lnTo>
                    <a:pt x="28959" y="0"/>
                  </a:lnTo>
                  <a:lnTo>
                    <a:pt x="28904" y="69"/>
                  </a:lnTo>
                  <a:cubicBezTo>
                    <a:pt x="28674" y="292"/>
                    <a:pt x="28225" y="405"/>
                    <a:pt x="27768" y="405"/>
                  </a:cubicBezTo>
                  <a:cubicBezTo>
                    <a:pt x="27304" y="405"/>
                    <a:pt x="26831" y="289"/>
                    <a:pt x="26570" y="55"/>
                  </a:cubicBezTo>
                  <a:lnTo>
                    <a:pt x="26515" y="0"/>
                  </a:lnTo>
                  <a:lnTo>
                    <a:pt x="26447" y="69"/>
                  </a:lnTo>
                  <a:cubicBezTo>
                    <a:pt x="26208" y="294"/>
                    <a:pt x="25750" y="407"/>
                    <a:pt x="25291" y="407"/>
                  </a:cubicBezTo>
                  <a:cubicBezTo>
                    <a:pt x="24832" y="407"/>
                    <a:pt x="24371" y="294"/>
                    <a:pt x="24126" y="69"/>
                  </a:cubicBezTo>
                  <a:lnTo>
                    <a:pt x="24057" y="0"/>
                  </a:lnTo>
                  <a:lnTo>
                    <a:pt x="24003" y="69"/>
                  </a:lnTo>
                  <a:cubicBezTo>
                    <a:pt x="23750" y="294"/>
                    <a:pt x="23286" y="407"/>
                    <a:pt x="22825" y="407"/>
                  </a:cubicBezTo>
                  <a:cubicBezTo>
                    <a:pt x="22364" y="407"/>
                    <a:pt x="21907" y="294"/>
                    <a:pt x="21668" y="69"/>
                  </a:cubicBezTo>
                  <a:lnTo>
                    <a:pt x="21613" y="0"/>
                  </a:lnTo>
                  <a:lnTo>
                    <a:pt x="21545" y="55"/>
                  </a:lnTo>
                  <a:cubicBezTo>
                    <a:pt x="21284" y="289"/>
                    <a:pt x="20811" y="405"/>
                    <a:pt x="20347" y="405"/>
                  </a:cubicBezTo>
                  <a:cubicBezTo>
                    <a:pt x="19890" y="405"/>
                    <a:pt x="19441" y="292"/>
                    <a:pt x="19210" y="69"/>
                  </a:cubicBezTo>
                  <a:lnTo>
                    <a:pt x="19156" y="0"/>
                  </a:lnTo>
                  <a:lnTo>
                    <a:pt x="19087" y="55"/>
                  </a:lnTo>
                  <a:cubicBezTo>
                    <a:pt x="18819" y="289"/>
                    <a:pt x="18343" y="405"/>
                    <a:pt x="17881" y="405"/>
                  </a:cubicBezTo>
                  <a:cubicBezTo>
                    <a:pt x="17425" y="405"/>
                    <a:pt x="16983" y="292"/>
                    <a:pt x="16766" y="69"/>
                  </a:cubicBezTo>
                  <a:lnTo>
                    <a:pt x="16712" y="0"/>
                  </a:lnTo>
                  <a:lnTo>
                    <a:pt x="16644" y="55"/>
                  </a:lnTo>
                  <a:cubicBezTo>
                    <a:pt x="16353" y="291"/>
                    <a:pt x="15865" y="410"/>
                    <a:pt x="15400" y="410"/>
                  </a:cubicBezTo>
                  <a:cubicBezTo>
                    <a:pt x="14948" y="410"/>
                    <a:pt x="14517" y="297"/>
                    <a:pt x="14309" y="69"/>
                  </a:cubicBezTo>
                  <a:lnTo>
                    <a:pt x="14254" y="0"/>
                  </a:lnTo>
                  <a:lnTo>
                    <a:pt x="14186" y="55"/>
                  </a:lnTo>
                  <a:cubicBezTo>
                    <a:pt x="13888" y="291"/>
                    <a:pt x="13393" y="410"/>
                    <a:pt x="12927" y="410"/>
                  </a:cubicBezTo>
                  <a:cubicBezTo>
                    <a:pt x="12473" y="410"/>
                    <a:pt x="12046" y="297"/>
                    <a:pt x="11851" y="69"/>
                  </a:cubicBezTo>
                  <a:lnTo>
                    <a:pt x="11797" y="0"/>
                  </a:lnTo>
                  <a:lnTo>
                    <a:pt x="11742" y="55"/>
                  </a:lnTo>
                  <a:cubicBezTo>
                    <a:pt x="11430" y="291"/>
                    <a:pt x="10929" y="410"/>
                    <a:pt x="10462" y="410"/>
                  </a:cubicBezTo>
                  <a:cubicBezTo>
                    <a:pt x="10009" y="410"/>
                    <a:pt x="9589" y="297"/>
                    <a:pt x="9407" y="69"/>
                  </a:cubicBezTo>
                  <a:lnTo>
                    <a:pt x="9353" y="0"/>
                  </a:lnTo>
                  <a:lnTo>
                    <a:pt x="9284" y="55"/>
                  </a:lnTo>
                  <a:cubicBezTo>
                    <a:pt x="8966" y="291"/>
                    <a:pt x="8461" y="410"/>
                    <a:pt x="7994" y="410"/>
                  </a:cubicBezTo>
                  <a:cubicBezTo>
                    <a:pt x="7541" y="410"/>
                    <a:pt x="7125" y="297"/>
                    <a:pt x="6950" y="69"/>
                  </a:cubicBezTo>
                  <a:lnTo>
                    <a:pt x="6895" y="0"/>
                  </a:lnTo>
                  <a:lnTo>
                    <a:pt x="6827" y="55"/>
                  </a:lnTo>
                  <a:cubicBezTo>
                    <a:pt x="6499" y="292"/>
                    <a:pt x="5985" y="412"/>
                    <a:pt x="5518" y="412"/>
                  </a:cubicBezTo>
                  <a:cubicBezTo>
                    <a:pt x="5071" y="412"/>
                    <a:pt x="4666" y="303"/>
                    <a:pt x="4506" y="82"/>
                  </a:cubicBezTo>
                  <a:lnTo>
                    <a:pt x="4451" y="0"/>
                  </a:lnTo>
                  <a:lnTo>
                    <a:pt x="4383" y="55"/>
                  </a:lnTo>
                  <a:cubicBezTo>
                    <a:pt x="4058" y="275"/>
                    <a:pt x="3549" y="407"/>
                    <a:pt x="3064" y="407"/>
                  </a:cubicBezTo>
                  <a:cubicBezTo>
                    <a:pt x="2917" y="407"/>
                    <a:pt x="2772" y="394"/>
                    <a:pt x="2635" y="369"/>
                  </a:cubicBezTo>
                  <a:cubicBezTo>
                    <a:pt x="2349" y="314"/>
                    <a:pt x="2144" y="219"/>
                    <a:pt x="2048" y="82"/>
                  </a:cubicBezTo>
                  <a:lnTo>
                    <a:pt x="1994"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6129746" y="2538992"/>
              <a:ext cx="3312676" cy="41291"/>
            </a:xfrm>
            <a:custGeom>
              <a:avLst/>
              <a:gdLst/>
              <a:ahLst/>
              <a:cxnLst/>
              <a:rect l="l" t="t" r="r" b="b"/>
              <a:pathLst>
                <a:path w="47174" h="588" extrusionOk="0">
                  <a:moveTo>
                    <a:pt x="1940" y="0"/>
                  </a:moveTo>
                  <a:lnTo>
                    <a:pt x="1871" y="55"/>
                  </a:lnTo>
                  <a:cubicBezTo>
                    <a:pt x="1525" y="289"/>
                    <a:pt x="1031" y="382"/>
                    <a:pt x="592" y="382"/>
                  </a:cubicBezTo>
                  <a:cubicBezTo>
                    <a:pt x="390" y="382"/>
                    <a:pt x="201" y="362"/>
                    <a:pt x="42" y="328"/>
                  </a:cubicBezTo>
                  <a:lnTo>
                    <a:pt x="1" y="492"/>
                  </a:lnTo>
                  <a:cubicBezTo>
                    <a:pt x="178" y="537"/>
                    <a:pt x="388" y="562"/>
                    <a:pt x="608" y="562"/>
                  </a:cubicBezTo>
                  <a:cubicBezTo>
                    <a:pt x="1049" y="562"/>
                    <a:pt x="1535" y="464"/>
                    <a:pt x="1899" y="246"/>
                  </a:cubicBezTo>
                  <a:cubicBezTo>
                    <a:pt x="2110" y="464"/>
                    <a:pt x="2530" y="574"/>
                    <a:pt x="2988" y="574"/>
                  </a:cubicBezTo>
                  <a:cubicBezTo>
                    <a:pt x="3445" y="574"/>
                    <a:pt x="3940" y="464"/>
                    <a:pt x="4302" y="246"/>
                  </a:cubicBezTo>
                  <a:cubicBezTo>
                    <a:pt x="4520" y="464"/>
                    <a:pt x="4943" y="574"/>
                    <a:pt x="5401" y="574"/>
                  </a:cubicBezTo>
                  <a:cubicBezTo>
                    <a:pt x="5858" y="574"/>
                    <a:pt x="6350" y="464"/>
                    <a:pt x="6705" y="246"/>
                  </a:cubicBezTo>
                  <a:cubicBezTo>
                    <a:pt x="6930" y="464"/>
                    <a:pt x="7357" y="574"/>
                    <a:pt x="7814" y="574"/>
                  </a:cubicBezTo>
                  <a:cubicBezTo>
                    <a:pt x="8271" y="574"/>
                    <a:pt x="8760" y="464"/>
                    <a:pt x="9108" y="246"/>
                  </a:cubicBezTo>
                  <a:cubicBezTo>
                    <a:pt x="9340" y="464"/>
                    <a:pt x="9770" y="574"/>
                    <a:pt x="10226" y="574"/>
                  </a:cubicBezTo>
                  <a:cubicBezTo>
                    <a:pt x="10681" y="574"/>
                    <a:pt x="11163" y="464"/>
                    <a:pt x="11497" y="246"/>
                  </a:cubicBezTo>
                  <a:cubicBezTo>
                    <a:pt x="11743" y="464"/>
                    <a:pt x="12183" y="574"/>
                    <a:pt x="12642" y="574"/>
                  </a:cubicBezTo>
                  <a:cubicBezTo>
                    <a:pt x="13101" y="574"/>
                    <a:pt x="13579" y="464"/>
                    <a:pt x="13900" y="246"/>
                  </a:cubicBezTo>
                  <a:cubicBezTo>
                    <a:pt x="14153" y="464"/>
                    <a:pt x="14596" y="574"/>
                    <a:pt x="15055" y="574"/>
                  </a:cubicBezTo>
                  <a:cubicBezTo>
                    <a:pt x="15515" y="574"/>
                    <a:pt x="15989" y="464"/>
                    <a:pt x="16303" y="246"/>
                  </a:cubicBezTo>
                  <a:cubicBezTo>
                    <a:pt x="16562" y="464"/>
                    <a:pt x="17010" y="574"/>
                    <a:pt x="17469" y="574"/>
                  </a:cubicBezTo>
                  <a:cubicBezTo>
                    <a:pt x="17928" y="574"/>
                    <a:pt x="18399" y="464"/>
                    <a:pt x="18706" y="246"/>
                  </a:cubicBezTo>
                  <a:cubicBezTo>
                    <a:pt x="18972" y="464"/>
                    <a:pt x="19423" y="574"/>
                    <a:pt x="19880" y="574"/>
                  </a:cubicBezTo>
                  <a:cubicBezTo>
                    <a:pt x="20338" y="574"/>
                    <a:pt x="20802" y="464"/>
                    <a:pt x="21095" y="246"/>
                  </a:cubicBezTo>
                  <a:cubicBezTo>
                    <a:pt x="21375" y="464"/>
                    <a:pt x="21833" y="574"/>
                    <a:pt x="22292" y="574"/>
                  </a:cubicBezTo>
                  <a:cubicBezTo>
                    <a:pt x="22751" y="574"/>
                    <a:pt x="23212" y="464"/>
                    <a:pt x="23498" y="246"/>
                  </a:cubicBezTo>
                  <a:cubicBezTo>
                    <a:pt x="23785" y="464"/>
                    <a:pt x="24246" y="574"/>
                    <a:pt x="24705" y="574"/>
                  </a:cubicBezTo>
                  <a:cubicBezTo>
                    <a:pt x="25164" y="574"/>
                    <a:pt x="25621" y="464"/>
                    <a:pt x="25901" y="246"/>
                  </a:cubicBezTo>
                  <a:cubicBezTo>
                    <a:pt x="26202" y="464"/>
                    <a:pt x="26666" y="574"/>
                    <a:pt x="27123" y="574"/>
                  </a:cubicBezTo>
                  <a:cubicBezTo>
                    <a:pt x="27581" y="574"/>
                    <a:pt x="28031" y="464"/>
                    <a:pt x="28304" y="246"/>
                  </a:cubicBezTo>
                  <a:cubicBezTo>
                    <a:pt x="28611" y="464"/>
                    <a:pt x="29079" y="574"/>
                    <a:pt x="29535" y="574"/>
                  </a:cubicBezTo>
                  <a:cubicBezTo>
                    <a:pt x="29990" y="574"/>
                    <a:pt x="30434" y="464"/>
                    <a:pt x="30694" y="246"/>
                  </a:cubicBezTo>
                  <a:cubicBezTo>
                    <a:pt x="31014" y="464"/>
                    <a:pt x="31489" y="574"/>
                    <a:pt x="31946" y="574"/>
                  </a:cubicBezTo>
                  <a:cubicBezTo>
                    <a:pt x="32404" y="574"/>
                    <a:pt x="32844" y="464"/>
                    <a:pt x="33097" y="246"/>
                  </a:cubicBezTo>
                  <a:cubicBezTo>
                    <a:pt x="33424" y="464"/>
                    <a:pt x="33902" y="574"/>
                    <a:pt x="34359" y="574"/>
                  </a:cubicBezTo>
                  <a:cubicBezTo>
                    <a:pt x="34817" y="574"/>
                    <a:pt x="35254" y="464"/>
                    <a:pt x="35500" y="246"/>
                  </a:cubicBezTo>
                  <a:cubicBezTo>
                    <a:pt x="35834" y="464"/>
                    <a:pt x="36315" y="574"/>
                    <a:pt x="36773" y="574"/>
                  </a:cubicBezTo>
                  <a:cubicBezTo>
                    <a:pt x="37230" y="574"/>
                    <a:pt x="37664" y="464"/>
                    <a:pt x="37903" y="246"/>
                  </a:cubicBezTo>
                  <a:cubicBezTo>
                    <a:pt x="38244" y="464"/>
                    <a:pt x="38729" y="574"/>
                    <a:pt x="39184" y="574"/>
                  </a:cubicBezTo>
                  <a:cubicBezTo>
                    <a:pt x="39640" y="574"/>
                    <a:pt x="40067" y="464"/>
                    <a:pt x="40292" y="246"/>
                  </a:cubicBezTo>
                  <a:cubicBezTo>
                    <a:pt x="40647" y="464"/>
                    <a:pt x="41138" y="574"/>
                    <a:pt x="41596" y="574"/>
                  </a:cubicBezTo>
                  <a:cubicBezTo>
                    <a:pt x="42053" y="574"/>
                    <a:pt x="42476" y="464"/>
                    <a:pt x="42695" y="246"/>
                  </a:cubicBezTo>
                  <a:cubicBezTo>
                    <a:pt x="43057" y="464"/>
                    <a:pt x="43548" y="574"/>
                    <a:pt x="44004" y="574"/>
                  </a:cubicBezTo>
                  <a:cubicBezTo>
                    <a:pt x="44460" y="574"/>
                    <a:pt x="44879" y="464"/>
                    <a:pt x="45098" y="246"/>
                  </a:cubicBezTo>
                  <a:cubicBezTo>
                    <a:pt x="45426" y="478"/>
                    <a:pt x="45876" y="587"/>
                    <a:pt x="46299" y="587"/>
                  </a:cubicBezTo>
                  <a:cubicBezTo>
                    <a:pt x="46613" y="587"/>
                    <a:pt x="46927" y="533"/>
                    <a:pt x="47173" y="437"/>
                  </a:cubicBezTo>
                  <a:lnTo>
                    <a:pt x="47119" y="273"/>
                  </a:lnTo>
                  <a:cubicBezTo>
                    <a:pt x="46883" y="357"/>
                    <a:pt x="46595" y="407"/>
                    <a:pt x="46301" y="407"/>
                  </a:cubicBezTo>
                  <a:cubicBezTo>
                    <a:pt x="45879" y="407"/>
                    <a:pt x="45445" y="305"/>
                    <a:pt x="45139" y="55"/>
                  </a:cubicBezTo>
                  <a:lnTo>
                    <a:pt x="45057" y="0"/>
                  </a:lnTo>
                  <a:lnTo>
                    <a:pt x="45002" y="82"/>
                  </a:lnTo>
                  <a:cubicBezTo>
                    <a:pt x="44856" y="289"/>
                    <a:pt x="44465" y="391"/>
                    <a:pt x="44029" y="391"/>
                  </a:cubicBezTo>
                  <a:cubicBezTo>
                    <a:pt x="43572" y="391"/>
                    <a:pt x="43064" y="279"/>
                    <a:pt x="42736" y="55"/>
                  </a:cubicBezTo>
                  <a:lnTo>
                    <a:pt x="42668" y="0"/>
                  </a:lnTo>
                  <a:lnTo>
                    <a:pt x="42613" y="69"/>
                  </a:lnTo>
                  <a:cubicBezTo>
                    <a:pt x="42452" y="284"/>
                    <a:pt x="42049" y="389"/>
                    <a:pt x="41607" y="389"/>
                  </a:cubicBezTo>
                  <a:cubicBezTo>
                    <a:pt x="41150" y="389"/>
                    <a:pt x="40652" y="277"/>
                    <a:pt x="40333" y="55"/>
                  </a:cubicBezTo>
                  <a:lnTo>
                    <a:pt x="40265" y="0"/>
                  </a:lnTo>
                  <a:lnTo>
                    <a:pt x="40210" y="69"/>
                  </a:lnTo>
                  <a:cubicBezTo>
                    <a:pt x="40042" y="284"/>
                    <a:pt x="39636" y="389"/>
                    <a:pt x="39195" y="389"/>
                  </a:cubicBezTo>
                  <a:cubicBezTo>
                    <a:pt x="38740" y="389"/>
                    <a:pt x="38249" y="277"/>
                    <a:pt x="37943" y="55"/>
                  </a:cubicBezTo>
                  <a:lnTo>
                    <a:pt x="37875" y="0"/>
                  </a:lnTo>
                  <a:lnTo>
                    <a:pt x="37821" y="69"/>
                  </a:lnTo>
                  <a:cubicBezTo>
                    <a:pt x="37639" y="284"/>
                    <a:pt x="37226" y="389"/>
                    <a:pt x="36784" y="389"/>
                  </a:cubicBezTo>
                  <a:cubicBezTo>
                    <a:pt x="36327" y="389"/>
                    <a:pt x="35839" y="277"/>
                    <a:pt x="35541" y="55"/>
                  </a:cubicBezTo>
                  <a:lnTo>
                    <a:pt x="35472" y="14"/>
                  </a:lnTo>
                  <a:lnTo>
                    <a:pt x="35418" y="69"/>
                  </a:lnTo>
                  <a:cubicBezTo>
                    <a:pt x="35229" y="284"/>
                    <a:pt x="34813" y="389"/>
                    <a:pt x="34372" y="389"/>
                  </a:cubicBezTo>
                  <a:cubicBezTo>
                    <a:pt x="33917" y="389"/>
                    <a:pt x="33435" y="277"/>
                    <a:pt x="33151" y="55"/>
                  </a:cubicBezTo>
                  <a:lnTo>
                    <a:pt x="33083" y="14"/>
                  </a:lnTo>
                  <a:lnTo>
                    <a:pt x="33028" y="69"/>
                  </a:lnTo>
                  <a:cubicBezTo>
                    <a:pt x="32825" y="285"/>
                    <a:pt x="32397" y="395"/>
                    <a:pt x="31950" y="395"/>
                  </a:cubicBezTo>
                  <a:cubicBezTo>
                    <a:pt x="31496" y="395"/>
                    <a:pt x="31023" y="282"/>
                    <a:pt x="30748" y="55"/>
                  </a:cubicBezTo>
                  <a:lnTo>
                    <a:pt x="30680" y="14"/>
                  </a:lnTo>
                  <a:lnTo>
                    <a:pt x="30625" y="69"/>
                  </a:lnTo>
                  <a:cubicBezTo>
                    <a:pt x="30415" y="285"/>
                    <a:pt x="29983" y="395"/>
                    <a:pt x="29538" y="395"/>
                  </a:cubicBezTo>
                  <a:cubicBezTo>
                    <a:pt x="29086" y="395"/>
                    <a:pt x="28620" y="282"/>
                    <a:pt x="28359" y="55"/>
                  </a:cubicBezTo>
                  <a:lnTo>
                    <a:pt x="28291" y="14"/>
                  </a:lnTo>
                  <a:lnTo>
                    <a:pt x="28236" y="69"/>
                  </a:lnTo>
                  <a:cubicBezTo>
                    <a:pt x="28012" y="285"/>
                    <a:pt x="27574" y="395"/>
                    <a:pt x="27127" y="395"/>
                  </a:cubicBezTo>
                  <a:cubicBezTo>
                    <a:pt x="26673" y="395"/>
                    <a:pt x="26210" y="282"/>
                    <a:pt x="25956" y="55"/>
                  </a:cubicBezTo>
                  <a:lnTo>
                    <a:pt x="25901" y="14"/>
                  </a:lnTo>
                  <a:lnTo>
                    <a:pt x="25833" y="69"/>
                  </a:lnTo>
                  <a:cubicBezTo>
                    <a:pt x="25603" y="285"/>
                    <a:pt x="25161" y="395"/>
                    <a:pt x="24715" y="395"/>
                  </a:cubicBezTo>
                  <a:cubicBezTo>
                    <a:pt x="24263" y="395"/>
                    <a:pt x="23807" y="282"/>
                    <a:pt x="23567" y="55"/>
                  </a:cubicBezTo>
                  <a:lnTo>
                    <a:pt x="23498" y="14"/>
                  </a:lnTo>
                  <a:lnTo>
                    <a:pt x="23444" y="55"/>
                  </a:lnTo>
                  <a:cubicBezTo>
                    <a:pt x="23196" y="282"/>
                    <a:pt x="22737" y="395"/>
                    <a:pt x="22283" y="395"/>
                  </a:cubicBezTo>
                  <a:cubicBezTo>
                    <a:pt x="21836" y="395"/>
                    <a:pt x="21394" y="285"/>
                    <a:pt x="21164" y="69"/>
                  </a:cubicBezTo>
                  <a:lnTo>
                    <a:pt x="21109" y="14"/>
                  </a:lnTo>
                  <a:lnTo>
                    <a:pt x="21041" y="55"/>
                  </a:lnTo>
                  <a:cubicBezTo>
                    <a:pt x="20786" y="282"/>
                    <a:pt x="20324" y="395"/>
                    <a:pt x="19872" y="395"/>
                  </a:cubicBezTo>
                  <a:cubicBezTo>
                    <a:pt x="19426" y="395"/>
                    <a:pt x="18991" y="285"/>
                    <a:pt x="18774" y="69"/>
                  </a:cubicBezTo>
                  <a:lnTo>
                    <a:pt x="18706" y="14"/>
                  </a:lnTo>
                  <a:lnTo>
                    <a:pt x="18651" y="55"/>
                  </a:lnTo>
                  <a:cubicBezTo>
                    <a:pt x="18383" y="282"/>
                    <a:pt x="17914" y="395"/>
                    <a:pt x="17460" y="395"/>
                  </a:cubicBezTo>
                  <a:cubicBezTo>
                    <a:pt x="17013" y="395"/>
                    <a:pt x="16581" y="285"/>
                    <a:pt x="16371" y="69"/>
                  </a:cubicBezTo>
                  <a:lnTo>
                    <a:pt x="16317" y="14"/>
                  </a:lnTo>
                  <a:lnTo>
                    <a:pt x="16248" y="55"/>
                  </a:lnTo>
                  <a:cubicBezTo>
                    <a:pt x="15973" y="282"/>
                    <a:pt x="15500" y="395"/>
                    <a:pt x="15048" y="395"/>
                  </a:cubicBezTo>
                  <a:cubicBezTo>
                    <a:pt x="14603" y="395"/>
                    <a:pt x="14178" y="285"/>
                    <a:pt x="13982" y="69"/>
                  </a:cubicBezTo>
                  <a:lnTo>
                    <a:pt x="13914" y="14"/>
                  </a:lnTo>
                  <a:lnTo>
                    <a:pt x="13859" y="55"/>
                  </a:lnTo>
                  <a:cubicBezTo>
                    <a:pt x="13568" y="277"/>
                    <a:pt x="13083" y="389"/>
                    <a:pt x="12626" y="389"/>
                  </a:cubicBezTo>
                  <a:cubicBezTo>
                    <a:pt x="12183" y="389"/>
                    <a:pt x="11767" y="284"/>
                    <a:pt x="11579" y="69"/>
                  </a:cubicBezTo>
                  <a:lnTo>
                    <a:pt x="11524" y="14"/>
                  </a:lnTo>
                  <a:lnTo>
                    <a:pt x="11456" y="55"/>
                  </a:lnTo>
                  <a:cubicBezTo>
                    <a:pt x="11158" y="277"/>
                    <a:pt x="10670" y="389"/>
                    <a:pt x="10215" y="389"/>
                  </a:cubicBezTo>
                  <a:cubicBezTo>
                    <a:pt x="9774" y="389"/>
                    <a:pt x="9364" y="284"/>
                    <a:pt x="9190" y="69"/>
                  </a:cubicBezTo>
                  <a:lnTo>
                    <a:pt x="9135" y="0"/>
                  </a:lnTo>
                  <a:lnTo>
                    <a:pt x="9067" y="55"/>
                  </a:lnTo>
                  <a:cubicBezTo>
                    <a:pt x="8755" y="277"/>
                    <a:pt x="8260" y="389"/>
                    <a:pt x="7803" y="389"/>
                  </a:cubicBezTo>
                  <a:cubicBezTo>
                    <a:pt x="7361" y="389"/>
                    <a:pt x="6955" y="284"/>
                    <a:pt x="6787" y="69"/>
                  </a:cubicBezTo>
                  <a:lnTo>
                    <a:pt x="6732" y="0"/>
                  </a:lnTo>
                  <a:lnTo>
                    <a:pt x="6664" y="55"/>
                  </a:lnTo>
                  <a:cubicBezTo>
                    <a:pt x="6345" y="277"/>
                    <a:pt x="5850" y="389"/>
                    <a:pt x="5397" y="389"/>
                  </a:cubicBezTo>
                  <a:cubicBezTo>
                    <a:pt x="4958" y="389"/>
                    <a:pt x="4559" y="284"/>
                    <a:pt x="4397" y="69"/>
                  </a:cubicBezTo>
                  <a:lnTo>
                    <a:pt x="4343" y="0"/>
                  </a:lnTo>
                  <a:lnTo>
                    <a:pt x="4274" y="55"/>
                  </a:lnTo>
                  <a:cubicBezTo>
                    <a:pt x="3939" y="279"/>
                    <a:pt x="3432" y="391"/>
                    <a:pt x="2974" y="391"/>
                  </a:cubicBezTo>
                  <a:cubicBezTo>
                    <a:pt x="2538" y="391"/>
                    <a:pt x="2148" y="289"/>
                    <a:pt x="1994" y="82"/>
                  </a:cubicBezTo>
                  <a:lnTo>
                    <a:pt x="1940"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6007980" y="2481479"/>
              <a:ext cx="295426" cy="667324"/>
            </a:xfrm>
            <a:custGeom>
              <a:avLst/>
              <a:gdLst/>
              <a:ahLst/>
              <a:cxnLst/>
              <a:rect l="l" t="t" r="r" b="b"/>
              <a:pathLst>
                <a:path w="4207" h="9503" extrusionOk="0">
                  <a:moveTo>
                    <a:pt x="4029" y="0"/>
                  </a:moveTo>
                  <a:cubicBezTo>
                    <a:pt x="3933" y="0"/>
                    <a:pt x="3824" y="55"/>
                    <a:pt x="3797" y="123"/>
                  </a:cubicBezTo>
                  <a:lnTo>
                    <a:pt x="42" y="9339"/>
                  </a:lnTo>
                  <a:cubicBezTo>
                    <a:pt x="1" y="9421"/>
                    <a:pt x="83" y="9503"/>
                    <a:pt x="206" y="9503"/>
                  </a:cubicBezTo>
                  <a:cubicBezTo>
                    <a:pt x="329" y="9503"/>
                    <a:pt x="465" y="9421"/>
                    <a:pt x="493" y="9339"/>
                  </a:cubicBezTo>
                  <a:lnTo>
                    <a:pt x="4179" y="123"/>
                  </a:lnTo>
                  <a:cubicBezTo>
                    <a:pt x="4206" y="55"/>
                    <a:pt x="4138" y="0"/>
                    <a:pt x="404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6203621" y="2481479"/>
              <a:ext cx="265652" cy="667324"/>
            </a:xfrm>
            <a:custGeom>
              <a:avLst/>
              <a:gdLst/>
              <a:ahLst/>
              <a:cxnLst/>
              <a:rect l="l" t="t" r="r" b="b"/>
              <a:pathLst>
                <a:path w="3783" h="9503" extrusionOk="0">
                  <a:moveTo>
                    <a:pt x="3605" y="0"/>
                  </a:moveTo>
                  <a:cubicBezTo>
                    <a:pt x="3496" y="0"/>
                    <a:pt x="3386" y="55"/>
                    <a:pt x="3373" y="123"/>
                  </a:cubicBezTo>
                  <a:lnTo>
                    <a:pt x="28" y="9339"/>
                  </a:lnTo>
                  <a:cubicBezTo>
                    <a:pt x="0" y="9421"/>
                    <a:pt x="69" y="9503"/>
                    <a:pt x="191" y="9503"/>
                  </a:cubicBezTo>
                  <a:cubicBezTo>
                    <a:pt x="314" y="9503"/>
                    <a:pt x="451" y="9421"/>
                    <a:pt x="478" y="9339"/>
                  </a:cubicBezTo>
                  <a:lnTo>
                    <a:pt x="3755" y="123"/>
                  </a:lnTo>
                  <a:cubicBezTo>
                    <a:pt x="3782" y="55"/>
                    <a:pt x="3714" y="0"/>
                    <a:pt x="360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6398209" y="2481479"/>
              <a:ext cx="235948" cy="667324"/>
            </a:xfrm>
            <a:custGeom>
              <a:avLst/>
              <a:gdLst/>
              <a:ahLst/>
              <a:cxnLst/>
              <a:rect l="l" t="t" r="r" b="b"/>
              <a:pathLst>
                <a:path w="3360" h="9503" extrusionOk="0">
                  <a:moveTo>
                    <a:pt x="3182" y="0"/>
                  </a:moveTo>
                  <a:cubicBezTo>
                    <a:pt x="3073" y="0"/>
                    <a:pt x="2977" y="55"/>
                    <a:pt x="2950" y="123"/>
                  </a:cubicBezTo>
                  <a:lnTo>
                    <a:pt x="28" y="9339"/>
                  </a:lnTo>
                  <a:cubicBezTo>
                    <a:pt x="1" y="9421"/>
                    <a:pt x="69" y="9503"/>
                    <a:pt x="192" y="9503"/>
                  </a:cubicBezTo>
                  <a:lnTo>
                    <a:pt x="206" y="9503"/>
                  </a:lnTo>
                  <a:cubicBezTo>
                    <a:pt x="329" y="9503"/>
                    <a:pt x="451" y="9421"/>
                    <a:pt x="479" y="9339"/>
                  </a:cubicBezTo>
                  <a:lnTo>
                    <a:pt x="3332" y="123"/>
                  </a:lnTo>
                  <a:cubicBezTo>
                    <a:pt x="3360" y="55"/>
                    <a:pt x="3291" y="0"/>
                    <a:pt x="318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6592867" y="2481479"/>
              <a:ext cx="206173" cy="667324"/>
            </a:xfrm>
            <a:custGeom>
              <a:avLst/>
              <a:gdLst/>
              <a:ahLst/>
              <a:cxnLst/>
              <a:rect l="l" t="t" r="r" b="b"/>
              <a:pathLst>
                <a:path w="2936" h="9503" extrusionOk="0">
                  <a:moveTo>
                    <a:pt x="2758" y="0"/>
                  </a:moveTo>
                  <a:cubicBezTo>
                    <a:pt x="2663" y="0"/>
                    <a:pt x="2554" y="55"/>
                    <a:pt x="2540" y="123"/>
                  </a:cubicBezTo>
                  <a:lnTo>
                    <a:pt x="28" y="9339"/>
                  </a:lnTo>
                  <a:cubicBezTo>
                    <a:pt x="1" y="9421"/>
                    <a:pt x="82" y="9503"/>
                    <a:pt x="205" y="9503"/>
                  </a:cubicBezTo>
                  <a:cubicBezTo>
                    <a:pt x="328" y="9503"/>
                    <a:pt x="451" y="9421"/>
                    <a:pt x="478" y="9339"/>
                  </a:cubicBezTo>
                  <a:lnTo>
                    <a:pt x="2922" y="123"/>
                  </a:lnTo>
                  <a:cubicBezTo>
                    <a:pt x="2936" y="55"/>
                    <a:pt x="2868" y="0"/>
                    <a:pt x="275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0"/>
            <p:cNvSpPr/>
            <p:nvPr/>
          </p:nvSpPr>
          <p:spPr>
            <a:xfrm>
              <a:off x="6787525" y="2481479"/>
              <a:ext cx="177382" cy="667324"/>
            </a:xfrm>
            <a:custGeom>
              <a:avLst/>
              <a:gdLst/>
              <a:ahLst/>
              <a:cxnLst/>
              <a:rect l="l" t="t" r="r" b="b"/>
              <a:pathLst>
                <a:path w="2526" h="9503" extrusionOk="0">
                  <a:moveTo>
                    <a:pt x="2335" y="0"/>
                  </a:moveTo>
                  <a:cubicBezTo>
                    <a:pt x="2239" y="0"/>
                    <a:pt x="2144" y="55"/>
                    <a:pt x="2130" y="123"/>
                  </a:cubicBezTo>
                  <a:lnTo>
                    <a:pt x="27" y="9339"/>
                  </a:lnTo>
                  <a:cubicBezTo>
                    <a:pt x="0" y="9421"/>
                    <a:pt x="82" y="9503"/>
                    <a:pt x="205" y="9503"/>
                  </a:cubicBezTo>
                  <a:lnTo>
                    <a:pt x="219" y="9503"/>
                  </a:lnTo>
                  <a:cubicBezTo>
                    <a:pt x="341" y="9503"/>
                    <a:pt x="451" y="9421"/>
                    <a:pt x="478" y="9339"/>
                  </a:cubicBezTo>
                  <a:lnTo>
                    <a:pt x="2512" y="123"/>
                  </a:lnTo>
                  <a:cubicBezTo>
                    <a:pt x="2526" y="55"/>
                    <a:pt x="2444" y="0"/>
                    <a:pt x="234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0"/>
            <p:cNvSpPr/>
            <p:nvPr/>
          </p:nvSpPr>
          <p:spPr>
            <a:xfrm>
              <a:off x="6982113" y="2481479"/>
              <a:ext cx="147748" cy="667324"/>
            </a:xfrm>
            <a:custGeom>
              <a:avLst/>
              <a:gdLst/>
              <a:ahLst/>
              <a:cxnLst/>
              <a:rect l="l" t="t" r="r" b="b"/>
              <a:pathLst>
                <a:path w="2104" h="9503" extrusionOk="0">
                  <a:moveTo>
                    <a:pt x="1926" y="0"/>
                  </a:moveTo>
                  <a:cubicBezTo>
                    <a:pt x="1817" y="0"/>
                    <a:pt x="1721" y="55"/>
                    <a:pt x="1707" y="123"/>
                  </a:cubicBezTo>
                  <a:lnTo>
                    <a:pt x="14" y="9339"/>
                  </a:lnTo>
                  <a:cubicBezTo>
                    <a:pt x="1" y="9421"/>
                    <a:pt x="96" y="9503"/>
                    <a:pt x="219" y="9503"/>
                  </a:cubicBezTo>
                  <a:cubicBezTo>
                    <a:pt x="342" y="9503"/>
                    <a:pt x="451" y="9421"/>
                    <a:pt x="479" y="9339"/>
                  </a:cubicBezTo>
                  <a:lnTo>
                    <a:pt x="2090" y="123"/>
                  </a:lnTo>
                  <a:cubicBezTo>
                    <a:pt x="2103" y="55"/>
                    <a:pt x="2035" y="0"/>
                    <a:pt x="192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0"/>
            <p:cNvSpPr/>
            <p:nvPr/>
          </p:nvSpPr>
          <p:spPr>
            <a:xfrm>
              <a:off x="7176771" y="2481479"/>
              <a:ext cx="118957" cy="667324"/>
            </a:xfrm>
            <a:custGeom>
              <a:avLst/>
              <a:gdLst/>
              <a:ahLst/>
              <a:cxnLst/>
              <a:rect l="l" t="t" r="r" b="b"/>
              <a:pathLst>
                <a:path w="1694" h="9503" extrusionOk="0">
                  <a:moveTo>
                    <a:pt x="1502" y="0"/>
                  </a:moveTo>
                  <a:cubicBezTo>
                    <a:pt x="1393" y="0"/>
                    <a:pt x="1311" y="55"/>
                    <a:pt x="1297" y="123"/>
                  </a:cubicBezTo>
                  <a:lnTo>
                    <a:pt x="14" y="9339"/>
                  </a:lnTo>
                  <a:cubicBezTo>
                    <a:pt x="0" y="9421"/>
                    <a:pt x="96" y="9503"/>
                    <a:pt x="219" y="9503"/>
                  </a:cubicBezTo>
                  <a:cubicBezTo>
                    <a:pt x="342" y="9503"/>
                    <a:pt x="465" y="9421"/>
                    <a:pt x="465" y="9339"/>
                  </a:cubicBezTo>
                  <a:lnTo>
                    <a:pt x="1680" y="123"/>
                  </a:lnTo>
                  <a:cubicBezTo>
                    <a:pt x="1693" y="55"/>
                    <a:pt x="1611" y="0"/>
                    <a:pt x="150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0"/>
            <p:cNvSpPr/>
            <p:nvPr/>
          </p:nvSpPr>
          <p:spPr>
            <a:xfrm>
              <a:off x="7372342" y="2481479"/>
              <a:ext cx="88270" cy="667324"/>
            </a:xfrm>
            <a:custGeom>
              <a:avLst/>
              <a:gdLst/>
              <a:ahLst/>
              <a:cxnLst/>
              <a:rect l="l" t="t" r="r" b="b"/>
              <a:pathLst>
                <a:path w="1257" h="9503" extrusionOk="0">
                  <a:moveTo>
                    <a:pt x="1066" y="0"/>
                  </a:moveTo>
                  <a:cubicBezTo>
                    <a:pt x="970" y="0"/>
                    <a:pt x="874" y="55"/>
                    <a:pt x="874" y="123"/>
                  </a:cubicBezTo>
                  <a:lnTo>
                    <a:pt x="1" y="9339"/>
                  </a:lnTo>
                  <a:cubicBezTo>
                    <a:pt x="1" y="9421"/>
                    <a:pt x="83" y="9503"/>
                    <a:pt x="205" y="9503"/>
                  </a:cubicBezTo>
                  <a:lnTo>
                    <a:pt x="219" y="9503"/>
                  </a:lnTo>
                  <a:cubicBezTo>
                    <a:pt x="342" y="9503"/>
                    <a:pt x="451" y="9421"/>
                    <a:pt x="451" y="9339"/>
                  </a:cubicBezTo>
                  <a:lnTo>
                    <a:pt x="1257" y="123"/>
                  </a:lnTo>
                  <a:cubicBezTo>
                    <a:pt x="1257" y="55"/>
                    <a:pt x="1175" y="0"/>
                    <a:pt x="1079"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0"/>
            <p:cNvSpPr/>
            <p:nvPr/>
          </p:nvSpPr>
          <p:spPr>
            <a:xfrm>
              <a:off x="7567000" y="2481479"/>
              <a:ext cx="59478" cy="667324"/>
            </a:xfrm>
            <a:custGeom>
              <a:avLst/>
              <a:gdLst/>
              <a:ahLst/>
              <a:cxnLst/>
              <a:rect l="l" t="t" r="r" b="b"/>
              <a:pathLst>
                <a:path w="847" h="9503" extrusionOk="0">
                  <a:moveTo>
                    <a:pt x="656" y="0"/>
                  </a:moveTo>
                  <a:cubicBezTo>
                    <a:pt x="546" y="0"/>
                    <a:pt x="451" y="55"/>
                    <a:pt x="451" y="123"/>
                  </a:cubicBezTo>
                  <a:lnTo>
                    <a:pt x="0" y="9339"/>
                  </a:lnTo>
                  <a:cubicBezTo>
                    <a:pt x="0" y="9421"/>
                    <a:pt x="96" y="9503"/>
                    <a:pt x="219" y="9503"/>
                  </a:cubicBezTo>
                  <a:cubicBezTo>
                    <a:pt x="342" y="9503"/>
                    <a:pt x="451" y="9421"/>
                    <a:pt x="451" y="9339"/>
                  </a:cubicBezTo>
                  <a:lnTo>
                    <a:pt x="833" y="123"/>
                  </a:lnTo>
                  <a:cubicBezTo>
                    <a:pt x="847" y="55"/>
                    <a:pt x="751" y="0"/>
                    <a:pt x="65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0"/>
            <p:cNvSpPr/>
            <p:nvPr/>
          </p:nvSpPr>
          <p:spPr>
            <a:xfrm>
              <a:off x="7761588" y="2481479"/>
              <a:ext cx="31741" cy="667324"/>
            </a:xfrm>
            <a:custGeom>
              <a:avLst/>
              <a:gdLst/>
              <a:ahLst/>
              <a:cxnLst/>
              <a:rect l="l" t="t" r="r" b="b"/>
              <a:pathLst>
                <a:path w="452" h="9503" extrusionOk="0">
                  <a:moveTo>
                    <a:pt x="233" y="0"/>
                  </a:moveTo>
                  <a:cubicBezTo>
                    <a:pt x="124" y="0"/>
                    <a:pt x="42" y="55"/>
                    <a:pt x="42" y="123"/>
                  </a:cubicBezTo>
                  <a:lnTo>
                    <a:pt x="1" y="9339"/>
                  </a:lnTo>
                  <a:cubicBezTo>
                    <a:pt x="1" y="9421"/>
                    <a:pt x="96" y="9503"/>
                    <a:pt x="219" y="9503"/>
                  </a:cubicBezTo>
                  <a:lnTo>
                    <a:pt x="233" y="9503"/>
                  </a:lnTo>
                  <a:cubicBezTo>
                    <a:pt x="356" y="9503"/>
                    <a:pt x="451" y="9421"/>
                    <a:pt x="451" y="9339"/>
                  </a:cubicBezTo>
                  <a:lnTo>
                    <a:pt x="424" y="123"/>
                  </a:lnTo>
                  <a:cubicBezTo>
                    <a:pt x="424" y="55"/>
                    <a:pt x="342" y="0"/>
                    <a:pt x="233"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0"/>
            <p:cNvSpPr/>
            <p:nvPr/>
          </p:nvSpPr>
          <p:spPr>
            <a:xfrm>
              <a:off x="7929421" y="2481479"/>
              <a:ext cx="58566" cy="667324"/>
            </a:xfrm>
            <a:custGeom>
              <a:avLst/>
              <a:gdLst/>
              <a:ahLst/>
              <a:cxnLst/>
              <a:rect l="l" t="t" r="r" b="b"/>
              <a:pathLst>
                <a:path w="834" h="9503" extrusionOk="0">
                  <a:moveTo>
                    <a:pt x="191" y="0"/>
                  </a:moveTo>
                  <a:cubicBezTo>
                    <a:pt x="82" y="0"/>
                    <a:pt x="0" y="55"/>
                    <a:pt x="0" y="123"/>
                  </a:cubicBezTo>
                  <a:lnTo>
                    <a:pt x="383" y="9339"/>
                  </a:lnTo>
                  <a:cubicBezTo>
                    <a:pt x="383" y="9421"/>
                    <a:pt x="492" y="9503"/>
                    <a:pt x="615" y="9503"/>
                  </a:cubicBezTo>
                  <a:cubicBezTo>
                    <a:pt x="737" y="9503"/>
                    <a:pt x="833" y="9421"/>
                    <a:pt x="833" y="9339"/>
                  </a:cubicBezTo>
                  <a:lnTo>
                    <a:pt x="396" y="123"/>
                  </a:lnTo>
                  <a:cubicBezTo>
                    <a:pt x="383" y="55"/>
                    <a:pt x="301"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0"/>
            <p:cNvSpPr/>
            <p:nvPr/>
          </p:nvSpPr>
          <p:spPr>
            <a:xfrm>
              <a:off x="8095288" y="2481479"/>
              <a:ext cx="87287" cy="667324"/>
            </a:xfrm>
            <a:custGeom>
              <a:avLst/>
              <a:gdLst/>
              <a:ahLst/>
              <a:cxnLst/>
              <a:rect l="l" t="t" r="r" b="b"/>
              <a:pathLst>
                <a:path w="1243" h="9503" extrusionOk="0">
                  <a:moveTo>
                    <a:pt x="178" y="0"/>
                  </a:moveTo>
                  <a:cubicBezTo>
                    <a:pt x="82" y="0"/>
                    <a:pt x="0" y="55"/>
                    <a:pt x="0" y="123"/>
                  </a:cubicBezTo>
                  <a:lnTo>
                    <a:pt x="792" y="9339"/>
                  </a:lnTo>
                  <a:cubicBezTo>
                    <a:pt x="792" y="9421"/>
                    <a:pt x="901" y="9503"/>
                    <a:pt x="1024" y="9503"/>
                  </a:cubicBezTo>
                  <a:cubicBezTo>
                    <a:pt x="1147" y="9503"/>
                    <a:pt x="1243" y="9421"/>
                    <a:pt x="1243" y="9339"/>
                  </a:cubicBezTo>
                  <a:lnTo>
                    <a:pt x="383" y="123"/>
                  </a:lnTo>
                  <a:cubicBezTo>
                    <a:pt x="383" y="55"/>
                    <a:pt x="287"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0"/>
            <p:cNvSpPr/>
            <p:nvPr/>
          </p:nvSpPr>
          <p:spPr>
            <a:xfrm>
              <a:off x="8260171" y="2481479"/>
              <a:ext cx="117061" cy="667324"/>
            </a:xfrm>
            <a:custGeom>
              <a:avLst/>
              <a:gdLst/>
              <a:ahLst/>
              <a:cxnLst/>
              <a:rect l="l" t="t" r="r" b="b"/>
              <a:pathLst>
                <a:path w="1667" h="9503" extrusionOk="0">
                  <a:moveTo>
                    <a:pt x="192" y="0"/>
                  </a:moveTo>
                  <a:cubicBezTo>
                    <a:pt x="83" y="0"/>
                    <a:pt x="1" y="55"/>
                    <a:pt x="14" y="123"/>
                  </a:cubicBezTo>
                  <a:lnTo>
                    <a:pt x="1202" y="9339"/>
                  </a:lnTo>
                  <a:cubicBezTo>
                    <a:pt x="1216" y="9421"/>
                    <a:pt x="1325" y="9503"/>
                    <a:pt x="1448" y="9503"/>
                  </a:cubicBezTo>
                  <a:lnTo>
                    <a:pt x="1462" y="9503"/>
                  </a:lnTo>
                  <a:cubicBezTo>
                    <a:pt x="1584" y="9503"/>
                    <a:pt x="1666" y="9421"/>
                    <a:pt x="1666" y="9339"/>
                  </a:cubicBezTo>
                  <a:lnTo>
                    <a:pt x="397" y="123"/>
                  </a:lnTo>
                  <a:cubicBezTo>
                    <a:pt x="383" y="55"/>
                    <a:pt x="301"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0"/>
            <p:cNvSpPr/>
            <p:nvPr/>
          </p:nvSpPr>
          <p:spPr>
            <a:xfrm>
              <a:off x="8426038" y="2481479"/>
              <a:ext cx="146765" cy="667324"/>
            </a:xfrm>
            <a:custGeom>
              <a:avLst/>
              <a:gdLst/>
              <a:ahLst/>
              <a:cxnLst/>
              <a:rect l="l" t="t" r="r" b="b"/>
              <a:pathLst>
                <a:path w="2090" h="9503" extrusionOk="0">
                  <a:moveTo>
                    <a:pt x="178" y="0"/>
                  </a:moveTo>
                  <a:cubicBezTo>
                    <a:pt x="69" y="0"/>
                    <a:pt x="1" y="55"/>
                    <a:pt x="1" y="123"/>
                  </a:cubicBezTo>
                  <a:lnTo>
                    <a:pt x="1612" y="9339"/>
                  </a:lnTo>
                  <a:cubicBezTo>
                    <a:pt x="1625" y="9421"/>
                    <a:pt x="1748" y="9503"/>
                    <a:pt x="1871" y="9503"/>
                  </a:cubicBezTo>
                  <a:cubicBezTo>
                    <a:pt x="1994" y="9503"/>
                    <a:pt x="2090" y="9421"/>
                    <a:pt x="2062" y="9339"/>
                  </a:cubicBezTo>
                  <a:lnTo>
                    <a:pt x="397"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0"/>
            <p:cNvSpPr/>
            <p:nvPr/>
          </p:nvSpPr>
          <p:spPr>
            <a:xfrm>
              <a:off x="8590922" y="2481479"/>
              <a:ext cx="176539" cy="667324"/>
            </a:xfrm>
            <a:custGeom>
              <a:avLst/>
              <a:gdLst/>
              <a:ahLst/>
              <a:cxnLst/>
              <a:rect l="l" t="t" r="r" b="b"/>
              <a:pathLst>
                <a:path w="2514" h="9503" extrusionOk="0">
                  <a:moveTo>
                    <a:pt x="178" y="0"/>
                  </a:moveTo>
                  <a:cubicBezTo>
                    <a:pt x="69" y="0"/>
                    <a:pt x="1" y="55"/>
                    <a:pt x="15" y="123"/>
                  </a:cubicBezTo>
                  <a:lnTo>
                    <a:pt x="2035" y="9339"/>
                  </a:lnTo>
                  <a:cubicBezTo>
                    <a:pt x="2063" y="9421"/>
                    <a:pt x="2172" y="9503"/>
                    <a:pt x="2295" y="9503"/>
                  </a:cubicBezTo>
                  <a:lnTo>
                    <a:pt x="2308" y="9503"/>
                  </a:lnTo>
                  <a:cubicBezTo>
                    <a:pt x="2431" y="9503"/>
                    <a:pt x="2513" y="9421"/>
                    <a:pt x="2486" y="9339"/>
                  </a:cubicBezTo>
                  <a:lnTo>
                    <a:pt x="397" y="123"/>
                  </a:lnTo>
                  <a:cubicBezTo>
                    <a:pt x="383" y="55"/>
                    <a:pt x="288"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0"/>
            <p:cNvSpPr/>
            <p:nvPr/>
          </p:nvSpPr>
          <p:spPr>
            <a:xfrm>
              <a:off x="8755876" y="2481479"/>
              <a:ext cx="206173" cy="667324"/>
            </a:xfrm>
            <a:custGeom>
              <a:avLst/>
              <a:gdLst/>
              <a:ahLst/>
              <a:cxnLst/>
              <a:rect l="l" t="t" r="r" b="b"/>
              <a:pathLst>
                <a:path w="2936" h="9503" extrusionOk="0">
                  <a:moveTo>
                    <a:pt x="178" y="0"/>
                  </a:moveTo>
                  <a:cubicBezTo>
                    <a:pt x="82" y="0"/>
                    <a:pt x="0" y="55"/>
                    <a:pt x="28" y="123"/>
                  </a:cubicBezTo>
                  <a:lnTo>
                    <a:pt x="2458" y="9339"/>
                  </a:lnTo>
                  <a:cubicBezTo>
                    <a:pt x="2485" y="9421"/>
                    <a:pt x="2594" y="9503"/>
                    <a:pt x="2731" y="9503"/>
                  </a:cubicBezTo>
                  <a:cubicBezTo>
                    <a:pt x="2854" y="9503"/>
                    <a:pt x="2936" y="9421"/>
                    <a:pt x="2909" y="9339"/>
                  </a:cubicBezTo>
                  <a:lnTo>
                    <a:pt x="410" y="123"/>
                  </a:lnTo>
                  <a:cubicBezTo>
                    <a:pt x="396" y="55"/>
                    <a:pt x="287"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0"/>
            <p:cNvSpPr/>
            <p:nvPr/>
          </p:nvSpPr>
          <p:spPr>
            <a:xfrm>
              <a:off x="8921742" y="2481479"/>
              <a:ext cx="234964" cy="667324"/>
            </a:xfrm>
            <a:custGeom>
              <a:avLst/>
              <a:gdLst/>
              <a:ahLst/>
              <a:cxnLst/>
              <a:rect l="l" t="t" r="r" b="b"/>
              <a:pathLst>
                <a:path w="3346" h="9503" extrusionOk="0">
                  <a:moveTo>
                    <a:pt x="178" y="0"/>
                  </a:moveTo>
                  <a:cubicBezTo>
                    <a:pt x="69" y="0"/>
                    <a:pt x="0" y="55"/>
                    <a:pt x="14" y="123"/>
                  </a:cubicBezTo>
                  <a:lnTo>
                    <a:pt x="2868" y="9339"/>
                  </a:lnTo>
                  <a:cubicBezTo>
                    <a:pt x="2895" y="9421"/>
                    <a:pt x="3018" y="9503"/>
                    <a:pt x="3141" y="9503"/>
                  </a:cubicBezTo>
                  <a:cubicBezTo>
                    <a:pt x="3264" y="9503"/>
                    <a:pt x="3345" y="9421"/>
                    <a:pt x="3318"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0"/>
            <p:cNvSpPr/>
            <p:nvPr/>
          </p:nvSpPr>
          <p:spPr>
            <a:xfrm>
              <a:off x="9086626" y="2481479"/>
              <a:ext cx="264739" cy="667324"/>
            </a:xfrm>
            <a:custGeom>
              <a:avLst/>
              <a:gdLst/>
              <a:ahLst/>
              <a:cxnLst/>
              <a:rect l="l" t="t" r="r" b="b"/>
              <a:pathLst>
                <a:path w="3770" h="9503" extrusionOk="0">
                  <a:moveTo>
                    <a:pt x="178" y="0"/>
                  </a:moveTo>
                  <a:cubicBezTo>
                    <a:pt x="69" y="0"/>
                    <a:pt x="1" y="55"/>
                    <a:pt x="28" y="123"/>
                  </a:cubicBezTo>
                  <a:lnTo>
                    <a:pt x="3291" y="9339"/>
                  </a:lnTo>
                  <a:cubicBezTo>
                    <a:pt x="3319" y="9421"/>
                    <a:pt x="3441" y="9503"/>
                    <a:pt x="3564" y="9503"/>
                  </a:cubicBezTo>
                  <a:lnTo>
                    <a:pt x="3578" y="9503"/>
                  </a:lnTo>
                  <a:cubicBezTo>
                    <a:pt x="3701" y="9503"/>
                    <a:pt x="3769" y="9421"/>
                    <a:pt x="3742"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0"/>
            <p:cNvSpPr/>
            <p:nvPr/>
          </p:nvSpPr>
          <p:spPr>
            <a:xfrm>
              <a:off x="9252492" y="2481479"/>
              <a:ext cx="293460" cy="667324"/>
            </a:xfrm>
            <a:custGeom>
              <a:avLst/>
              <a:gdLst/>
              <a:ahLst/>
              <a:cxnLst/>
              <a:rect l="l" t="t" r="r" b="b"/>
              <a:pathLst>
                <a:path w="4179" h="9503" extrusionOk="0">
                  <a:moveTo>
                    <a:pt x="165" y="0"/>
                  </a:moveTo>
                  <a:cubicBezTo>
                    <a:pt x="55" y="0"/>
                    <a:pt x="1" y="55"/>
                    <a:pt x="28" y="123"/>
                  </a:cubicBezTo>
                  <a:lnTo>
                    <a:pt x="3701" y="9339"/>
                  </a:lnTo>
                  <a:cubicBezTo>
                    <a:pt x="3728" y="9421"/>
                    <a:pt x="3865" y="9503"/>
                    <a:pt x="3988" y="9503"/>
                  </a:cubicBezTo>
                  <a:cubicBezTo>
                    <a:pt x="4110" y="9503"/>
                    <a:pt x="4179" y="9421"/>
                    <a:pt x="4151" y="9339"/>
                  </a:cubicBezTo>
                  <a:lnTo>
                    <a:pt x="410" y="123"/>
                  </a:lnTo>
                  <a:cubicBezTo>
                    <a:pt x="383" y="55"/>
                    <a:pt x="274" y="0"/>
                    <a:pt x="16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0"/>
            <p:cNvSpPr/>
            <p:nvPr/>
          </p:nvSpPr>
          <p:spPr>
            <a:xfrm>
              <a:off x="6075113" y="2032755"/>
              <a:ext cx="3410426" cy="69099"/>
            </a:xfrm>
            <a:custGeom>
              <a:avLst/>
              <a:gdLst/>
              <a:ahLst/>
              <a:cxnLst/>
              <a:rect l="l" t="t" r="r" b="b"/>
              <a:pathLst>
                <a:path w="48566" h="984" extrusionOk="0">
                  <a:moveTo>
                    <a:pt x="1" y="0"/>
                  </a:moveTo>
                  <a:lnTo>
                    <a:pt x="1" y="983"/>
                  </a:lnTo>
                  <a:lnTo>
                    <a:pt x="48566" y="983"/>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0"/>
            <p:cNvSpPr/>
            <p:nvPr/>
          </p:nvSpPr>
          <p:spPr>
            <a:xfrm>
              <a:off x="6075113" y="2207259"/>
              <a:ext cx="3410426" cy="38412"/>
            </a:xfrm>
            <a:custGeom>
              <a:avLst/>
              <a:gdLst/>
              <a:ahLst/>
              <a:cxnLst/>
              <a:rect l="l" t="t" r="r" b="b"/>
              <a:pathLst>
                <a:path w="48566" h="547" extrusionOk="0">
                  <a:moveTo>
                    <a:pt x="1" y="0"/>
                  </a:moveTo>
                  <a:lnTo>
                    <a:pt x="1" y="546"/>
                  </a:lnTo>
                  <a:lnTo>
                    <a:pt x="48566" y="546"/>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0"/>
            <p:cNvSpPr/>
            <p:nvPr/>
          </p:nvSpPr>
          <p:spPr>
            <a:xfrm>
              <a:off x="625635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0"/>
            <p:cNvSpPr/>
            <p:nvPr/>
          </p:nvSpPr>
          <p:spPr>
            <a:xfrm>
              <a:off x="6457688"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0"/>
            <p:cNvSpPr/>
            <p:nvPr/>
          </p:nvSpPr>
          <p:spPr>
            <a:xfrm>
              <a:off x="665803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0"/>
            <p:cNvSpPr/>
            <p:nvPr/>
          </p:nvSpPr>
          <p:spPr>
            <a:xfrm>
              <a:off x="6859433"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0"/>
            <p:cNvSpPr/>
            <p:nvPr/>
          </p:nvSpPr>
          <p:spPr>
            <a:xfrm>
              <a:off x="7060763"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0"/>
            <p:cNvSpPr/>
            <p:nvPr/>
          </p:nvSpPr>
          <p:spPr>
            <a:xfrm>
              <a:off x="726110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0"/>
            <p:cNvSpPr/>
            <p:nvPr/>
          </p:nvSpPr>
          <p:spPr>
            <a:xfrm>
              <a:off x="7462509"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0"/>
            <p:cNvSpPr/>
            <p:nvPr/>
          </p:nvSpPr>
          <p:spPr>
            <a:xfrm>
              <a:off x="766383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0"/>
            <p:cNvSpPr/>
            <p:nvPr/>
          </p:nvSpPr>
          <p:spPr>
            <a:xfrm>
              <a:off x="786418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0"/>
            <p:cNvSpPr/>
            <p:nvPr/>
          </p:nvSpPr>
          <p:spPr>
            <a:xfrm>
              <a:off x="806551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0"/>
            <p:cNvSpPr/>
            <p:nvPr/>
          </p:nvSpPr>
          <p:spPr>
            <a:xfrm>
              <a:off x="8265930" y="2070113"/>
              <a:ext cx="33637" cy="456446"/>
            </a:xfrm>
            <a:custGeom>
              <a:avLst/>
              <a:gdLst/>
              <a:ahLst/>
              <a:cxnLst/>
              <a:rect l="l" t="t" r="r" b="b"/>
              <a:pathLst>
                <a:path w="479" h="6500" extrusionOk="0">
                  <a:moveTo>
                    <a:pt x="1" y="1"/>
                  </a:moveTo>
                  <a:lnTo>
                    <a:pt x="1"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0"/>
            <p:cNvSpPr/>
            <p:nvPr/>
          </p:nvSpPr>
          <p:spPr>
            <a:xfrm>
              <a:off x="846725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0"/>
            <p:cNvSpPr/>
            <p:nvPr/>
          </p:nvSpPr>
          <p:spPr>
            <a:xfrm>
              <a:off x="8668588"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0"/>
            <p:cNvSpPr/>
            <p:nvPr/>
          </p:nvSpPr>
          <p:spPr>
            <a:xfrm>
              <a:off x="8869005" y="2070113"/>
              <a:ext cx="33637" cy="456446"/>
            </a:xfrm>
            <a:custGeom>
              <a:avLst/>
              <a:gdLst/>
              <a:ahLst/>
              <a:cxnLst/>
              <a:rect l="l" t="t" r="r" b="b"/>
              <a:pathLst>
                <a:path w="479" h="6500" extrusionOk="0">
                  <a:moveTo>
                    <a:pt x="0" y="1"/>
                  </a:moveTo>
                  <a:lnTo>
                    <a:pt x="0"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0"/>
            <p:cNvSpPr/>
            <p:nvPr/>
          </p:nvSpPr>
          <p:spPr>
            <a:xfrm>
              <a:off x="9070334" y="2070113"/>
              <a:ext cx="32653" cy="456446"/>
            </a:xfrm>
            <a:custGeom>
              <a:avLst/>
              <a:gdLst/>
              <a:ahLst/>
              <a:cxnLst/>
              <a:rect l="l" t="t" r="r" b="b"/>
              <a:pathLst>
                <a:path w="465"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0"/>
            <p:cNvSpPr/>
            <p:nvPr/>
          </p:nvSpPr>
          <p:spPr>
            <a:xfrm>
              <a:off x="927166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3" name="Google Shape;4813;p30"/>
          <p:cNvSpPr/>
          <p:nvPr/>
        </p:nvSpPr>
        <p:spPr>
          <a:xfrm>
            <a:off x="3869276" y="1401707"/>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0"/>
          <p:cNvSpPr/>
          <p:nvPr/>
        </p:nvSpPr>
        <p:spPr>
          <a:xfrm>
            <a:off x="2817875" y="4007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30"/>
          <p:cNvGrpSpPr/>
          <p:nvPr/>
        </p:nvGrpSpPr>
        <p:grpSpPr>
          <a:xfrm flipH="1">
            <a:off x="7455765" y="-456984"/>
            <a:ext cx="2700735" cy="1609606"/>
            <a:chOff x="-154310" y="-424234"/>
            <a:chExt cx="2700735" cy="1609606"/>
          </a:xfrm>
        </p:grpSpPr>
        <p:grpSp>
          <p:nvGrpSpPr>
            <p:cNvPr id="4816" name="Google Shape;4816;p30"/>
            <p:cNvGrpSpPr/>
            <p:nvPr/>
          </p:nvGrpSpPr>
          <p:grpSpPr>
            <a:xfrm>
              <a:off x="-154310" y="-72358"/>
              <a:ext cx="2534062" cy="945491"/>
              <a:chOff x="-154310" y="-72358"/>
              <a:chExt cx="2534062" cy="945491"/>
            </a:xfrm>
          </p:grpSpPr>
          <p:sp>
            <p:nvSpPr>
              <p:cNvPr id="4817" name="Google Shape;4817;p30"/>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0"/>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0"/>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0" name="Google Shape;4820;p30"/>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0"/>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2" name="Google Shape;4822;p30"/>
            <p:cNvGrpSpPr/>
            <p:nvPr/>
          </p:nvGrpSpPr>
          <p:grpSpPr>
            <a:xfrm>
              <a:off x="972804" y="748799"/>
              <a:ext cx="351221" cy="324497"/>
              <a:chOff x="972804" y="748799"/>
              <a:chExt cx="351221" cy="324497"/>
            </a:xfrm>
          </p:grpSpPr>
          <p:sp>
            <p:nvSpPr>
              <p:cNvPr id="4823" name="Google Shape;4823;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30"/>
            <p:cNvGrpSpPr/>
            <p:nvPr/>
          </p:nvGrpSpPr>
          <p:grpSpPr>
            <a:xfrm rot="1800145">
              <a:off x="1294691" y="483968"/>
              <a:ext cx="412865" cy="381479"/>
              <a:chOff x="972804" y="748799"/>
              <a:chExt cx="351221" cy="324497"/>
            </a:xfrm>
          </p:grpSpPr>
          <p:sp>
            <p:nvSpPr>
              <p:cNvPr id="4836" name="Google Shape;4836;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30"/>
            <p:cNvGrpSpPr/>
            <p:nvPr/>
          </p:nvGrpSpPr>
          <p:grpSpPr>
            <a:xfrm rot="1800174">
              <a:off x="586120" y="512005"/>
              <a:ext cx="302796" cy="279785"/>
              <a:chOff x="972804" y="748799"/>
              <a:chExt cx="351221" cy="324497"/>
            </a:xfrm>
          </p:grpSpPr>
          <p:sp>
            <p:nvSpPr>
              <p:cNvPr id="4849" name="Google Shape;4849;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30"/>
            <p:cNvGrpSpPr/>
            <p:nvPr/>
          </p:nvGrpSpPr>
          <p:grpSpPr>
            <a:xfrm rot="3362934">
              <a:off x="34623" y="148358"/>
              <a:ext cx="440468" cy="406972"/>
              <a:chOff x="972804" y="748799"/>
              <a:chExt cx="351221" cy="324497"/>
            </a:xfrm>
          </p:grpSpPr>
          <p:sp>
            <p:nvSpPr>
              <p:cNvPr id="4862" name="Google Shape;4862;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30"/>
            <p:cNvGrpSpPr/>
            <p:nvPr/>
          </p:nvGrpSpPr>
          <p:grpSpPr>
            <a:xfrm rot="4236221">
              <a:off x="395674" y="-343041"/>
              <a:ext cx="497800" cy="459935"/>
              <a:chOff x="972804" y="748799"/>
              <a:chExt cx="351221" cy="324497"/>
            </a:xfrm>
          </p:grpSpPr>
          <p:sp>
            <p:nvSpPr>
              <p:cNvPr id="4875" name="Google Shape;4875;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30"/>
            <p:cNvGrpSpPr/>
            <p:nvPr/>
          </p:nvGrpSpPr>
          <p:grpSpPr>
            <a:xfrm rot="4415375">
              <a:off x="740911" y="85210"/>
              <a:ext cx="440462" cy="406979"/>
              <a:chOff x="972804" y="748799"/>
              <a:chExt cx="351221" cy="324497"/>
            </a:xfrm>
          </p:grpSpPr>
          <p:sp>
            <p:nvSpPr>
              <p:cNvPr id="4888" name="Google Shape;4888;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30"/>
            <p:cNvGrpSpPr/>
            <p:nvPr/>
          </p:nvGrpSpPr>
          <p:grpSpPr>
            <a:xfrm rot="3527950">
              <a:off x="1224872" y="148572"/>
              <a:ext cx="302786" cy="279793"/>
              <a:chOff x="972804" y="748799"/>
              <a:chExt cx="351221" cy="324497"/>
            </a:xfrm>
          </p:grpSpPr>
          <p:sp>
            <p:nvSpPr>
              <p:cNvPr id="4901" name="Google Shape;4901;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30"/>
            <p:cNvGrpSpPr/>
            <p:nvPr/>
          </p:nvGrpSpPr>
          <p:grpSpPr>
            <a:xfrm rot="1940993">
              <a:off x="1713471" y="-18418"/>
              <a:ext cx="302788" cy="279777"/>
              <a:chOff x="972804" y="748799"/>
              <a:chExt cx="351221" cy="324497"/>
            </a:xfrm>
          </p:grpSpPr>
          <p:sp>
            <p:nvSpPr>
              <p:cNvPr id="4914" name="Google Shape;4914;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30"/>
            <p:cNvGrpSpPr/>
            <p:nvPr/>
          </p:nvGrpSpPr>
          <p:grpSpPr>
            <a:xfrm rot="3884446">
              <a:off x="2079408" y="-173112"/>
              <a:ext cx="412857" cy="381474"/>
              <a:chOff x="972804" y="748799"/>
              <a:chExt cx="351221" cy="324497"/>
            </a:xfrm>
          </p:grpSpPr>
          <p:sp>
            <p:nvSpPr>
              <p:cNvPr id="4927" name="Google Shape;4927;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30"/>
            <p:cNvGrpSpPr/>
            <p:nvPr/>
          </p:nvGrpSpPr>
          <p:grpSpPr>
            <a:xfrm rot="3397333">
              <a:off x="1328020" y="-247032"/>
              <a:ext cx="412854" cy="381468"/>
              <a:chOff x="972804" y="748799"/>
              <a:chExt cx="351221" cy="324497"/>
            </a:xfrm>
          </p:grpSpPr>
          <p:sp>
            <p:nvSpPr>
              <p:cNvPr id="4940" name="Google Shape;4940;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ubtitle 2">
            <a:extLst>
              <a:ext uri="{FF2B5EF4-FFF2-40B4-BE49-F238E27FC236}">
                <a16:creationId xmlns:a16="http://schemas.microsoft.com/office/drawing/2014/main" id="{8D8F3E81-C76E-B410-261D-B7A9FF922341}"/>
              </a:ext>
            </a:extLst>
          </p:cNvPr>
          <p:cNvSpPr>
            <a:spLocks noGrp="1"/>
          </p:cNvSpPr>
          <p:nvPr>
            <p:ph type="subTitle" idx="1"/>
          </p:nvPr>
        </p:nvSpPr>
        <p:spPr/>
        <p:txBody>
          <a:bodyPr/>
          <a:lstStyle/>
          <a:p>
            <a:r>
              <a:rPr lang="en-US" sz="2000" dirty="0" err="1"/>
              <a:t>Religiones</a:t>
            </a:r>
            <a:r>
              <a:rPr lang="en-US" sz="2000" dirty="0"/>
              <a:t> y </a:t>
            </a:r>
            <a:r>
              <a:rPr lang="en-US" sz="2000" dirty="0" err="1"/>
              <a:t>filosofías</a:t>
            </a:r>
            <a:r>
              <a:rPr lang="en-US" sz="2000" dirty="0"/>
              <a:t> </a:t>
            </a:r>
            <a:r>
              <a:rPr lang="en-US" sz="2000" dirty="0" err="1"/>
              <a:t>en</a:t>
            </a:r>
            <a:r>
              <a:rPr lang="en-US" sz="2000" dirty="0"/>
              <a:t> </a:t>
            </a:r>
            <a:r>
              <a:rPr lang="en-US" sz="2000" dirty="0" err="1"/>
              <a:t>Japón</a:t>
            </a:r>
            <a:r>
              <a:rPr lang="en-US" sz="2000" dirty="0"/>
              <a:t>.  </a:t>
            </a:r>
            <a:endParaRPr lang="es-PR" sz="2000" dirty="0"/>
          </a:p>
        </p:txBody>
      </p:sp>
    </p:spTree>
    <p:extLst>
      <p:ext uri="{BB962C8B-B14F-4D97-AF65-F5344CB8AC3E}">
        <p14:creationId xmlns:p14="http://schemas.microsoft.com/office/powerpoint/2010/main" val="92743492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700"/>
                                        </p:tgtEl>
                                        <p:attrNameLst>
                                          <p:attrName>style.visibility</p:attrName>
                                        </p:attrNameLst>
                                      </p:cBhvr>
                                      <p:to>
                                        <p:strVal val="visible"/>
                                      </p:to>
                                    </p:set>
                                    <p:anim calcmode="lin" valueType="num">
                                      <p:cBhvr>
                                        <p:cTn id="7" dur="500" fill="hold"/>
                                        <p:tgtEl>
                                          <p:spTgt spid="4700"/>
                                        </p:tgtEl>
                                        <p:attrNameLst>
                                          <p:attrName>ppt_w</p:attrName>
                                        </p:attrNameLst>
                                      </p:cBhvr>
                                      <p:tavLst>
                                        <p:tav tm="0">
                                          <p:val>
                                            <p:fltVal val="0"/>
                                          </p:val>
                                        </p:tav>
                                        <p:tav tm="100000">
                                          <p:val>
                                            <p:strVal val="#ppt_w"/>
                                          </p:val>
                                        </p:tav>
                                      </p:tavLst>
                                    </p:anim>
                                    <p:anim calcmode="lin" valueType="num">
                                      <p:cBhvr>
                                        <p:cTn id="8" dur="500" fill="hold"/>
                                        <p:tgtEl>
                                          <p:spTgt spid="4700"/>
                                        </p:tgtEl>
                                        <p:attrNameLst>
                                          <p:attrName>ppt_h</p:attrName>
                                        </p:attrNameLst>
                                      </p:cBhvr>
                                      <p:tavLst>
                                        <p:tav tm="0">
                                          <p:val>
                                            <p:fltVal val="0"/>
                                          </p:val>
                                        </p:tav>
                                        <p:tav tm="100000">
                                          <p:val>
                                            <p:strVal val="#ppt_h"/>
                                          </p:val>
                                        </p:tav>
                                      </p:tavLst>
                                    </p:anim>
                                    <p:animEffect transition="in" filter="fade">
                                      <p:cBhvr>
                                        <p:cTn id="9" dur="500"/>
                                        <p:tgtEl>
                                          <p:spTgt spid="4700"/>
                                        </p:tgtEl>
                                      </p:cBhvr>
                                    </p:animEffect>
                                  </p:childTnLst>
                                </p:cTn>
                              </p:par>
                              <p:par>
                                <p:cTn id="10" presetID="2" presetClass="entr" presetSubtype="4" fill="hold" nodeType="withEffect">
                                  <p:stCondLst>
                                    <p:cond delay="0"/>
                                  </p:stCondLst>
                                  <p:childTnLst>
                                    <p:set>
                                      <p:cBhvr>
                                        <p:cTn id="11" dur="1" fill="hold">
                                          <p:stCondLst>
                                            <p:cond delay="0"/>
                                          </p:stCondLst>
                                        </p:cTn>
                                        <p:tgtEl>
                                          <p:spTgt spid="4702"/>
                                        </p:tgtEl>
                                        <p:attrNameLst>
                                          <p:attrName>style.visibility</p:attrName>
                                        </p:attrNameLst>
                                      </p:cBhvr>
                                      <p:to>
                                        <p:strVal val="visible"/>
                                      </p:to>
                                    </p:set>
                                    <p:anim calcmode="lin" valueType="num">
                                      <p:cBhvr additive="base">
                                        <p:cTn id="12" dur="500" fill="hold"/>
                                        <p:tgtEl>
                                          <p:spTgt spid="4702"/>
                                        </p:tgtEl>
                                        <p:attrNameLst>
                                          <p:attrName>ppt_x</p:attrName>
                                        </p:attrNameLst>
                                      </p:cBhvr>
                                      <p:tavLst>
                                        <p:tav tm="0">
                                          <p:val>
                                            <p:strVal val="#ppt_x"/>
                                          </p:val>
                                        </p:tav>
                                        <p:tav tm="100000">
                                          <p:val>
                                            <p:strVal val="#ppt_x"/>
                                          </p:val>
                                        </p:tav>
                                      </p:tavLst>
                                    </p:anim>
                                    <p:anim calcmode="lin" valueType="num">
                                      <p:cBhvr additive="base">
                                        <p:cTn id="13" dur="500" fill="hold"/>
                                        <p:tgtEl>
                                          <p:spTgt spid="470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81"/>
        <p:cNvGrpSpPr/>
        <p:nvPr/>
      </p:nvGrpSpPr>
      <p:grpSpPr>
        <a:xfrm>
          <a:off x="0" y="0"/>
          <a:ext cx="0" cy="0"/>
          <a:chOff x="0" y="0"/>
          <a:chExt cx="0" cy="0"/>
        </a:xfrm>
      </p:grpSpPr>
      <p:sp>
        <p:nvSpPr>
          <p:cNvPr id="5382" name="Google Shape;5382;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Principales religiones </a:t>
            </a:r>
            <a:r>
              <a:rPr lang="en" sz="2000" dirty="0"/>
              <a:t>(Japonpedia, n.d.)</a:t>
            </a:r>
            <a:endParaRPr dirty="0"/>
          </a:p>
        </p:txBody>
      </p:sp>
      <p:grpSp>
        <p:nvGrpSpPr>
          <p:cNvPr id="5383" name="Google Shape;5383;p40"/>
          <p:cNvGrpSpPr/>
          <p:nvPr/>
        </p:nvGrpSpPr>
        <p:grpSpPr>
          <a:xfrm>
            <a:off x="-310300" y="1366425"/>
            <a:ext cx="10230020" cy="4665817"/>
            <a:chOff x="-310300" y="1366425"/>
            <a:chExt cx="10230020" cy="4665817"/>
          </a:xfrm>
        </p:grpSpPr>
        <p:sp>
          <p:nvSpPr>
            <p:cNvPr id="5384" name="Google Shape;5384;p40"/>
            <p:cNvSpPr/>
            <p:nvPr/>
          </p:nvSpPr>
          <p:spPr>
            <a:xfrm>
              <a:off x="3602732" y="1366425"/>
              <a:ext cx="1935965" cy="1935826"/>
            </a:xfrm>
            <a:custGeom>
              <a:avLst/>
              <a:gdLst/>
              <a:ahLst/>
              <a:cxnLst/>
              <a:rect l="l" t="t" r="r" b="b"/>
              <a:pathLst>
                <a:path w="27121" h="27120" extrusionOk="0">
                  <a:moveTo>
                    <a:pt x="13560" y="0"/>
                  </a:moveTo>
                  <a:cubicBezTo>
                    <a:pt x="6075" y="0"/>
                    <a:pt x="0" y="6075"/>
                    <a:pt x="0" y="13560"/>
                  </a:cubicBezTo>
                  <a:cubicBezTo>
                    <a:pt x="0" y="21054"/>
                    <a:pt x="6075" y="27120"/>
                    <a:pt x="13560" y="27120"/>
                  </a:cubicBezTo>
                  <a:cubicBezTo>
                    <a:pt x="21054" y="27120"/>
                    <a:pt x="27120" y="21054"/>
                    <a:pt x="27120" y="13560"/>
                  </a:cubicBezTo>
                  <a:cubicBezTo>
                    <a:pt x="27120" y="6075"/>
                    <a:pt x="21054" y="0"/>
                    <a:pt x="13560"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40"/>
            <p:cNvSpPr/>
            <p:nvPr/>
          </p:nvSpPr>
          <p:spPr>
            <a:xfrm>
              <a:off x="-11100" y="4506750"/>
              <a:ext cx="9166200" cy="820800"/>
            </a:xfrm>
            <a:prstGeom prst="rect">
              <a:avLst/>
            </a:pr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6" name="Google Shape;5386;p40"/>
            <p:cNvGrpSpPr/>
            <p:nvPr/>
          </p:nvGrpSpPr>
          <p:grpSpPr>
            <a:xfrm>
              <a:off x="-11100" y="1805116"/>
              <a:ext cx="9166227" cy="2890962"/>
              <a:chOff x="-11100" y="2123116"/>
              <a:chExt cx="9166227" cy="2890962"/>
            </a:xfrm>
          </p:grpSpPr>
          <p:sp>
            <p:nvSpPr>
              <p:cNvPr id="5387" name="Google Shape;5387;p40"/>
              <p:cNvSpPr/>
              <p:nvPr/>
            </p:nvSpPr>
            <p:spPr>
              <a:xfrm>
                <a:off x="-11100" y="2135536"/>
                <a:ext cx="9166227" cy="2878541"/>
              </a:xfrm>
              <a:custGeom>
                <a:avLst/>
                <a:gdLst/>
                <a:ahLst/>
                <a:cxnLst/>
                <a:rect l="l" t="t" r="r" b="b"/>
                <a:pathLst>
                  <a:path w="128410" h="40327" extrusionOk="0">
                    <a:moveTo>
                      <a:pt x="63477" y="1"/>
                    </a:moveTo>
                    <a:cubicBezTo>
                      <a:pt x="62371" y="1"/>
                      <a:pt x="61406" y="231"/>
                      <a:pt x="60877" y="914"/>
                    </a:cubicBezTo>
                    <a:cubicBezTo>
                      <a:pt x="50556" y="9246"/>
                      <a:pt x="39413" y="15062"/>
                      <a:pt x="27763" y="18470"/>
                    </a:cubicBezTo>
                    <a:cubicBezTo>
                      <a:pt x="27691" y="18488"/>
                      <a:pt x="27620" y="18506"/>
                      <a:pt x="27548" y="18515"/>
                    </a:cubicBezTo>
                    <a:lnTo>
                      <a:pt x="27548" y="18533"/>
                    </a:lnTo>
                    <a:cubicBezTo>
                      <a:pt x="22276" y="20058"/>
                      <a:pt x="5442" y="21093"/>
                      <a:pt x="0" y="21637"/>
                    </a:cubicBezTo>
                    <a:lnTo>
                      <a:pt x="0" y="40327"/>
                    </a:lnTo>
                    <a:lnTo>
                      <a:pt x="128410" y="40327"/>
                    </a:lnTo>
                    <a:lnTo>
                      <a:pt x="128410" y="21637"/>
                    </a:lnTo>
                    <a:cubicBezTo>
                      <a:pt x="122968" y="21093"/>
                      <a:pt x="106134" y="20058"/>
                      <a:pt x="100862" y="18533"/>
                    </a:cubicBezTo>
                    <a:lnTo>
                      <a:pt x="100862" y="18515"/>
                    </a:lnTo>
                    <a:cubicBezTo>
                      <a:pt x="100790" y="18506"/>
                      <a:pt x="100719" y="18488"/>
                      <a:pt x="100647" y="18470"/>
                    </a:cubicBezTo>
                    <a:cubicBezTo>
                      <a:pt x="88997" y="15062"/>
                      <a:pt x="77854" y="9246"/>
                      <a:pt x="67533" y="914"/>
                    </a:cubicBezTo>
                    <a:cubicBezTo>
                      <a:pt x="67004" y="231"/>
                      <a:pt x="66039" y="1"/>
                      <a:pt x="64933" y="1"/>
                    </a:cubicBezTo>
                    <a:cubicBezTo>
                      <a:pt x="64696" y="1"/>
                      <a:pt x="64452" y="12"/>
                      <a:pt x="64205" y="30"/>
                    </a:cubicBezTo>
                    <a:cubicBezTo>
                      <a:pt x="63958" y="12"/>
                      <a:pt x="63714" y="1"/>
                      <a:pt x="63477"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0"/>
              <p:cNvSpPr/>
              <p:nvPr/>
            </p:nvSpPr>
            <p:spPr>
              <a:xfrm>
                <a:off x="3921093" y="2123116"/>
                <a:ext cx="1322718" cy="545343"/>
              </a:xfrm>
              <a:custGeom>
                <a:avLst/>
                <a:gdLst/>
                <a:ahLst/>
                <a:cxnLst/>
                <a:rect l="l" t="t" r="r" b="b"/>
                <a:pathLst>
                  <a:path w="18530" h="7640" extrusionOk="0">
                    <a:moveTo>
                      <a:pt x="8427" y="0"/>
                    </a:moveTo>
                    <a:cubicBezTo>
                      <a:pt x="7305" y="0"/>
                      <a:pt x="6325" y="227"/>
                      <a:pt x="5790" y="918"/>
                    </a:cubicBezTo>
                    <a:cubicBezTo>
                      <a:pt x="4310" y="2114"/>
                      <a:pt x="2802" y="3255"/>
                      <a:pt x="1294" y="4353"/>
                    </a:cubicBezTo>
                    <a:cubicBezTo>
                      <a:pt x="884" y="4736"/>
                      <a:pt x="456" y="5147"/>
                      <a:pt x="1" y="5566"/>
                    </a:cubicBezTo>
                    <a:cubicBezTo>
                      <a:pt x="233" y="5368"/>
                      <a:pt x="371" y="5289"/>
                      <a:pt x="446" y="5289"/>
                    </a:cubicBezTo>
                    <a:cubicBezTo>
                      <a:pt x="743" y="5289"/>
                      <a:pt x="75" y="6511"/>
                      <a:pt x="398" y="6511"/>
                    </a:cubicBezTo>
                    <a:cubicBezTo>
                      <a:pt x="485" y="6511"/>
                      <a:pt x="643" y="6423"/>
                      <a:pt x="911" y="6199"/>
                    </a:cubicBezTo>
                    <a:cubicBezTo>
                      <a:pt x="1737" y="5074"/>
                      <a:pt x="2546" y="4506"/>
                      <a:pt x="3114" y="4506"/>
                    </a:cubicBezTo>
                    <a:cubicBezTo>
                      <a:pt x="3866" y="4506"/>
                      <a:pt x="4197" y="5499"/>
                      <a:pt x="3587" y="7511"/>
                    </a:cubicBezTo>
                    <a:cubicBezTo>
                      <a:pt x="6941" y="7199"/>
                      <a:pt x="3043" y="5789"/>
                      <a:pt x="9546" y="4192"/>
                    </a:cubicBezTo>
                    <a:cubicBezTo>
                      <a:pt x="9655" y="3950"/>
                      <a:pt x="9823" y="3846"/>
                      <a:pt x="10038" y="3846"/>
                    </a:cubicBezTo>
                    <a:cubicBezTo>
                      <a:pt x="11167" y="3846"/>
                      <a:pt x="13579" y="6732"/>
                      <a:pt x="15274" y="7609"/>
                    </a:cubicBezTo>
                    <a:cubicBezTo>
                      <a:pt x="15353" y="7630"/>
                      <a:pt x="15414" y="7640"/>
                      <a:pt x="15461" y="7640"/>
                    </a:cubicBezTo>
                    <a:cubicBezTo>
                      <a:pt x="16144" y="7640"/>
                      <a:pt x="13424" y="5482"/>
                      <a:pt x="14909" y="5482"/>
                    </a:cubicBezTo>
                    <a:cubicBezTo>
                      <a:pt x="14945" y="5482"/>
                      <a:pt x="14983" y="5483"/>
                      <a:pt x="15024" y="5486"/>
                    </a:cubicBezTo>
                    <a:cubicBezTo>
                      <a:pt x="16564" y="5628"/>
                      <a:pt x="17585" y="6869"/>
                      <a:pt x="18110" y="6869"/>
                    </a:cubicBezTo>
                    <a:cubicBezTo>
                      <a:pt x="18373" y="6869"/>
                      <a:pt x="18512" y="6559"/>
                      <a:pt x="18530" y="5646"/>
                    </a:cubicBezTo>
                    <a:cubicBezTo>
                      <a:pt x="17994" y="5165"/>
                      <a:pt x="17397" y="4781"/>
                      <a:pt x="16933" y="4344"/>
                    </a:cubicBezTo>
                    <a:cubicBezTo>
                      <a:pt x="15416" y="3255"/>
                      <a:pt x="13926" y="2114"/>
                      <a:pt x="12446" y="918"/>
                    </a:cubicBezTo>
                    <a:cubicBezTo>
                      <a:pt x="11911" y="227"/>
                      <a:pt x="10931" y="0"/>
                      <a:pt x="9809" y="0"/>
                    </a:cubicBezTo>
                    <a:cubicBezTo>
                      <a:pt x="9584" y="0"/>
                      <a:pt x="9353" y="10"/>
                      <a:pt x="9118" y="26"/>
                    </a:cubicBezTo>
                    <a:cubicBezTo>
                      <a:pt x="8884" y="10"/>
                      <a:pt x="8652" y="0"/>
                      <a:pt x="8427"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9" name="Google Shape;5389;p40"/>
            <p:cNvSpPr/>
            <p:nvPr/>
          </p:nvSpPr>
          <p:spPr>
            <a:xfrm>
              <a:off x="-11100" y="4291275"/>
              <a:ext cx="9166200" cy="820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0"/>
            <p:cNvSpPr/>
            <p:nvPr/>
          </p:nvSpPr>
          <p:spPr>
            <a:xfrm flipH="1">
              <a:off x="3419" y="4581274"/>
              <a:ext cx="9221764" cy="1450968"/>
            </a:xfrm>
            <a:custGeom>
              <a:avLst/>
              <a:gdLst/>
              <a:ahLst/>
              <a:cxnLst/>
              <a:rect l="l" t="t" r="r" b="b"/>
              <a:pathLst>
                <a:path w="38053" h="13472" extrusionOk="0">
                  <a:moveTo>
                    <a:pt x="21365" y="0"/>
                  </a:moveTo>
                  <a:cubicBezTo>
                    <a:pt x="20190" y="0"/>
                    <a:pt x="19113" y="473"/>
                    <a:pt x="18201" y="992"/>
                  </a:cubicBezTo>
                  <a:cubicBezTo>
                    <a:pt x="17218" y="1552"/>
                    <a:pt x="16248" y="2193"/>
                    <a:pt x="15033" y="2439"/>
                  </a:cubicBezTo>
                  <a:cubicBezTo>
                    <a:pt x="14789" y="2487"/>
                    <a:pt x="14549" y="2509"/>
                    <a:pt x="14312" y="2509"/>
                  </a:cubicBezTo>
                  <a:cubicBezTo>
                    <a:pt x="12468" y="2509"/>
                    <a:pt x="10810" y="1210"/>
                    <a:pt x="8862" y="1101"/>
                  </a:cubicBezTo>
                  <a:cubicBezTo>
                    <a:pt x="8694" y="1091"/>
                    <a:pt x="8528" y="1087"/>
                    <a:pt x="8364" y="1087"/>
                  </a:cubicBezTo>
                  <a:cubicBezTo>
                    <a:pt x="5998" y="1087"/>
                    <a:pt x="4066" y="2077"/>
                    <a:pt x="2636" y="3354"/>
                  </a:cubicBezTo>
                  <a:cubicBezTo>
                    <a:pt x="2270" y="3720"/>
                    <a:pt x="2028" y="3864"/>
                    <a:pt x="1838" y="3864"/>
                  </a:cubicBezTo>
                  <a:cubicBezTo>
                    <a:pt x="1312" y="3864"/>
                    <a:pt x="1195" y="2751"/>
                    <a:pt x="1" y="2139"/>
                  </a:cubicBezTo>
                  <a:lnTo>
                    <a:pt x="1" y="13471"/>
                  </a:lnTo>
                  <a:lnTo>
                    <a:pt x="38053" y="13471"/>
                  </a:lnTo>
                  <a:lnTo>
                    <a:pt x="38053" y="4596"/>
                  </a:lnTo>
                  <a:cubicBezTo>
                    <a:pt x="37056" y="4474"/>
                    <a:pt x="36182" y="4132"/>
                    <a:pt x="35363" y="3504"/>
                  </a:cubicBezTo>
                  <a:cubicBezTo>
                    <a:pt x="34131" y="2580"/>
                    <a:pt x="33003" y="1551"/>
                    <a:pt x="31131" y="1551"/>
                  </a:cubicBezTo>
                  <a:cubicBezTo>
                    <a:pt x="31094" y="1551"/>
                    <a:pt x="31058" y="1551"/>
                    <a:pt x="31021" y="1552"/>
                  </a:cubicBezTo>
                  <a:cubicBezTo>
                    <a:pt x="29869" y="1578"/>
                    <a:pt x="28792" y="2018"/>
                    <a:pt x="27658" y="2018"/>
                  </a:cubicBezTo>
                  <a:cubicBezTo>
                    <a:pt x="27610" y="2018"/>
                    <a:pt x="27561" y="2018"/>
                    <a:pt x="27512" y="2016"/>
                  </a:cubicBezTo>
                  <a:cubicBezTo>
                    <a:pt x="25314" y="1920"/>
                    <a:pt x="23826" y="145"/>
                    <a:pt x="21641" y="9"/>
                  </a:cubicBezTo>
                  <a:cubicBezTo>
                    <a:pt x="21549" y="3"/>
                    <a:pt x="21457" y="0"/>
                    <a:pt x="21365"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0"/>
            <p:cNvSpPr/>
            <p:nvPr/>
          </p:nvSpPr>
          <p:spPr>
            <a:xfrm>
              <a:off x="-310300" y="4513827"/>
              <a:ext cx="4892386" cy="841242"/>
            </a:xfrm>
            <a:custGeom>
              <a:avLst/>
              <a:gdLst/>
              <a:ahLst/>
              <a:cxnLst/>
              <a:rect l="l" t="t" r="r" b="b"/>
              <a:pathLst>
                <a:path w="75848" h="15904" extrusionOk="0">
                  <a:moveTo>
                    <a:pt x="11778" y="0"/>
                  </a:moveTo>
                  <a:cubicBezTo>
                    <a:pt x="7387" y="0"/>
                    <a:pt x="2975" y="2366"/>
                    <a:pt x="1365" y="5921"/>
                  </a:cubicBezTo>
                  <a:cubicBezTo>
                    <a:pt x="0" y="8927"/>
                    <a:pt x="1874" y="12745"/>
                    <a:pt x="2712" y="15903"/>
                  </a:cubicBezTo>
                  <a:lnTo>
                    <a:pt x="75178" y="15903"/>
                  </a:lnTo>
                  <a:cubicBezTo>
                    <a:pt x="75294" y="15903"/>
                    <a:pt x="75392" y="15832"/>
                    <a:pt x="75499" y="15814"/>
                  </a:cubicBezTo>
                  <a:cubicBezTo>
                    <a:pt x="75803" y="13575"/>
                    <a:pt x="75847" y="10845"/>
                    <a:pt x="73644" y="9623"/>
                  </a:cubicBezTo>
                  <a:cubicBezTo>
                    <a:pt x="72190" y="8829"/>
                    <a:pt x="70289" y="9034"/>
                    <a:pt x="68657" y="8561"/>
                  </a:cubicBezTo>
                  <a:cubicBezTo>
                    <a:pt x="66623" y="7963"/>
                    <a:pt x="65187" y="6376"/>
                    <a:pt x="63224" y="5617"/>
                  </a:cubicBezTo>
                  <a:cubicBezTo>
                    <a:pt x="62271" y="5246"/>
                    <a:pt x="61269" y="5094"/>
                    <a:pt x="60248" y="5094"/>
                  </a:cubicBezTo>
                  <a:cubicBezTo>
                    <a:pt x="57954" y="5094"/>
                    <a:pt x="55563" y="5865"/>
                    <a:pt x="53402" y="6661"/>
                  </a:cubicBezTo>
                  <a:cubicBezTo>
                    <a:pt x="51079" y="7515"/>
                    <a:pt x="48560" y="8408"/>
                    <a:pt x="46107" y="8408"/>
                  </a:cubicBezTo>
                  <a:cubicBezTo>
                    <a:pt x="45253" y="8408"/>
                    <a:pt x="44407" y="8299"/>
                    <a:pt x="43580" y="8044"/>
                  </a:cubicBezTo>
                  <a:cubicBezTo>
                    <a:pt x="39440" y="6768"/>
                    <a:pt x="37362" y="2227"/>
                    <a:pt x="33053" y="1451"/>
                  </a:cubicBezTo>
                  <a:cubicBezTo>
                    <a:pt x="32609" y="1372"/>
                    <a:pt x="32166" y="1337"/>
                    <a:pt x="31724" y="1337"/>
                  </a:cubicBezTo>
                  <a:cubicBezTo>
                    <a:pt x="28820" y="1337"/>
                    <a:pt x="25938" y="2824"/>
                    <a:pt x="22976" y="2824"/>
                  </a:cubicBezTo>
                  <a:cubicBezTo>
                    <a:pt x="22797" y="2824"/>
                    <a:pt x="22617" y="2819"/>
                    <a:pt x="22437" y="2807"/>
                  </a:cubicBezTo>
                  <a:cubicBezTo>
                    <a:pt x="19689" y="2638"/>
                    <a:pt x="17334" y="1076"/>
                    <a:pt x="14702" y="372"/>
                  </a:cubicBezTo>
                  <a:cubicBezTo>
                    <a:pt x="13750" y="120"/>
                    <a:pt x="12765" y="0"/>
                    <a:pt x="1177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0"/>
            <p:cNvSpPr/>
            <p:nvPr/>
          </p:nvSpPr>
          <p:spPr>
            <a:xfrm>
              <a:off x="4582075" y="4075176"/>
              <a:ext cx="5337645" cy="1194848"/>
            </a:xfrm>
            <a:custGeom>
              <a:avLst/>
              <a:gdLst/>
              <a:ahLst/>
              <a:cxnLst/>
              <a:rect l="l" t="t" r="r" b="b"/>
              <a:pathLst>
                <a:path w="78863" h="19678" extrusionOk="0">
                  <a:moveTo>
                    <a:pt x="64968" y="1"/>
                  </a:moveTo>
                  <a:cubicBezTo>
                    <a:pt x="64530" y="1"/>
                    <a:pt x="64091" y="29"/>
                    <a:pt x="63652" y="87"/>
                  </a:cubicBezTo>
                  <a:cubicBezTo>
                    <a:pt x="59959" y="587"/>
                    <a:pt x="56828" y="3040"/>
                    <a:pt x="54285" y="5770"/>
                  </a:cubicBezTo>
                  <a:cubicBezTo>
                    <a:pt x="51751" y="8491"/>
                    <a:pt x="49584" y="11587"/>
                    <a:pt x="46720" y="13968"/>
                  </a:cubicBezTo>
                  <a:cubicBezTo>
                    <a:pt x="45458" y="15019"/>
                    <a:pt x="43946" y="15957"/>
                    <a:pt x="42314" y="15957"/>
                  </a:cubicBezTo>
                  <a:cubicBezTo>
                    <a:pt x="42228" y="15957"/>
                    <a:pt x="42141" y="15954"/>
                    <a:pt x="42054" y="15949"/>
                  </a:cubicBezTo>
                  <a:cubicBezTo>
                    <a:pt x="39235" y="15771"/>
                    <a:pt x="37478" y="12943"/>
                    <a:pt x="35310" y="11123"/>
                  </a:cubicBezTo>
                  <a:cubicBezTo>
                    <a:pt x="33416" y="9533"/>
                    <a:pt x="30952" y="8739"/>
                    <a:pt x="28487" y="8739"/>
                  </a:cubicBezTo>
                  <a:cubicBezTo>
                    <a:pt x="26030" y="8739"/>
                    <a:pt x="23572" y="9528"/>
                    <a:pt x="21679" y="11105"/>
                  </a:cubicBezTo>
                  <a:cubicBezTo>
                    <a:pt x="19885" y="12595"/>
                    <a:pt x="18458" y="14762"/>
                    <a:pt x="16192" y="15333"/>
                  </a:cubicBezTo>
                  <a:cubicBezTo>
                    <a:pt x="15770" y="15441"/>
                    <a:pt x="15348" y="15487"/>
                    <a:pt x="14926" y="15487"/>
                  </a:cubicBezTo>
                  <a:cubicBezTo>
                    <a:pt x="12902" y="15487"/>
                    <a:pt x="10872" y="14439"/>
                    <a:pt x="8806" y="14174"/>
                  </a:cubicBezTo>
                  <a:cubicBezTo>
                    <a:pt x="8490" y="14133"/>
                    <a:pt x="8174" y="14113"/>
                    <a:pt x="7858" y="14113"/>
                  </a:cubicBezTo>
                  <a:cubicBezTo>
                    <a:pt x="4447" y="14113"/>
                    <a:pt x="1103" y="16428"/>
                    <a:pt x="0" y="19678"/>
                  </a:cubicBezTo>
                  <a:lnTo>
                    <a:pt x="78631" y="19196"/>
                  </a:lnTo>
                  <a:cubicBezTo>
                    <a:pt x="78633" y="19198"/>
                    <a:pt x="78636" y="19199"/>
                    <a:pt x="78640" y="19199"/>
                  </a:cubicBezTo>
                  <a:cubicBezTo>
                    <a:pt x="78678" y="19199"/>
                    <a:pt x="78790" y="19101"/>
                    <a:pt x="78832" y="19101"/>
                  </a:cubicBezTo>
                  <a:cubicBezTo>
                    <a:pt x="78837" y="19101"/>
                    <a:pt x="78842" y="19103"/>
                    <a:pt x="78845" y="19107"/>
                  </a:cubicBezTo>
                  <a:cubicBezTo>
                    <a:pt x="78863" y="14495"/>
                    <a:pt x="78006" y="9740"/>
                    <a:pt x="75401" y="5940"/>
                  </a:cubicBezTo>
                  <a:cubicBezTo>
                    <a:pt x="73055" y="2496"/>
                    <a:pt x="69083" y="1"/>
                    <a:pt x="64968"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40"/>
          <p:cNvGrpSpPr/>
          <p:nvPr/>
        </p:nvGrpSpPr>
        <p:grpSpPr>
          <a:xfrm>
            <a:off x="2368485" y="2007881"/>
            <a:ext cx="4464758" cy="3298803"/>
            <a:chOff x="4701131" y="1558484"/>
            <a:chExt cx="4162826" cy="3045608"/>
          </a:xfrm>
        </p:grpSpPr>
        <p:sp>
          <p:nvSpPr>
            <p:cNvPr id="5395" name="Google Shape;5395;p40"/>
            <p:cNvSpPr/>
            <p:nvPr/>
          </p:nvSpPr>
          <p:spPr>
            <a:xfrm>
              <a:off x="5400654" y="1857579"/>
              <a:ext cx="389622" cy="2746513"/>
            </a:xfrm>
            <a:custGeom>
              <a:avLst/>
              <a:gdLst/>
              <a:ahLst/>
              <a:cxnLst/>
              <a:rect l="l" t="t" r="r" b="b"/>
              <a:pathLst>
                <a:path w="4149" h="29247" extrusionOk="0">
                  <a:moveTo>
                    <a:pt x="1758" y="0"/>
                  </a:moveTo>
                  <a:lnTo>
                    <a:pt x="1624" y="2257"/>
                  </a:lnTo>
                  <a:lnTo>
                    <a:pt x="1446" y="5085"/>
                  </a:lnTo>
                  <a:lnTo>
                    <a:pt x="1312" y="7351"/>
                  </a:lnTo>
                  <a:lnTo>
                    <a:pt x="446" y="21571"/>
                  </a:lnTo>
                  <a:lnTo>
                    <a:pt x="0" y="29029"/>
                  </a:lnTo>
                  <a:cubicBezTo>
                    <a:pt x="0" y="29029"/>
                    <a:pt x="777" y="29247"/>
                    <a:pt x="1701" y="29247"/>
                  </a:cubicBezTo>
                  <a:cubicBezTo>
                    <a:pt x="1767" y="29247"/>
                    <a:pt x="1833" y="29246"/>
                    <a:pt x="1901" y="29243"/>
                  </a:cubicBezTo>
                  <a:cubicBezTo>
                    <a:pt x="2489" y="29217"/>
                    <a:pt x="3114" y="29101"/>
                    <a:pt x="3622" y="28771"/>
                  </a:cubicBezTo>
                  <a:lnTo>
                    <a:pt x="3756" y="21634"/>
                  </a:lnTo>
                  <a:lnTo>
                    <a:pt x="3952" y="10768"/>
                  </a:lnTo>
                  <a:lnTo>
                    <a:pt x="4006" y="7494"/>
                  </a:lnTo>
                  <a:lnTo>
                    <a:pt x="4033" y="6183"/>
                  </a:lnTo>
                  <a:lnTo>
                    <a:pt x="4095" y="2641"/>
                  </a:lnTo>
                  <a:lnTo>
                    <a:pt x="4149"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0"/>
            <p:cNvSpPr/>
            <p:nvPr/>
          </p:nvSpPr>
          <p:spPr>
            <a:xfrm>
              <a:off x="5400654" y="3883255"/>
              <a:ext cx="352810" cy="720834"/>
            </a:xfrm>
            <a:custGeom>
              <a:avLst/>
              <a:gdLst/>
              <a:ahLst/>
              <a:cxnLst/>
              <a:rect l="l" t="t" r="r" b="b"/>
              <a:pathLst>
                <a:path w="3757" h="7676" extrusionOk="0">
                  <a:moveTo>
                    <a:pt x="446" y="0"/>
                  </a:moveTo>
                  <a:lnTo>
                    <a:pt x="0" y="7458"/>
                  </a:lnTo>
                  <a:cubicBezTo>
                    <a:pt x="0" y="7458"/>
                    <a:pt x="777" y="7676"/>
                    <a:pt x="1701" y="7676"/>
                  </a:cubicBezTo>
                  <a:cubicBezTo>
                    <a:pt x="1767" y="7676"/>
                    <a:pt x="1833" y="7675"/>
                    <a:pt x="1901" y="7672"/>
                  </a:cubicBezTo>
                  <a:cubicBezTo>
                    <a:pt x="2489" y="7646"/>
                    <a:pt x="3114" y="7530"/>
                    <a:pt x="3622" y="7200"/>
                  </a:cubicBezTo>
                  <a:lnTo>
                    <a:pt x="3756" y="63"/>
                  </a:lnTo>
                  <a:lnTo>
                    <a:pt x="3756" y="63"/>
                  </a:lnTo>
                  <a:cubicBezTo>
                    <a:pt x="3381" y="188"/>
                    <a:pt x="3007" y="250"/>
                    <a:pt x="2641" y="277"/>
                  </a:cubicBezTo>
                  <a:cubicBezTo>
                    <a:pt x="2518" y="286"/>
                    <a:pt x="2396" y="290"/>
                    <a:pt x="2276" y="290"/>
                  </a:cubicBezTo>
                  <a:cubicBezTo>
                    <a:pt x="1568" y="290"/>
                    <a:pt x="919" y="145"/>
                    <a:pt x="44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0"/>
            <p:cNvSpPr/>
            <p:nvPr/>
          </p:nvSpPr>
          <p:spPr>
            <a:xfrm>
              <a:off x="7756439" y="1857579"/>
              <a:ext cx="389622" cy="2746419"/>
            </a:xfrm>
            <a:custGeom>
              <a:avLst/>
              <a:gdLst/>
              <a:ahLst/>
              <a:cxnLst/>
              <a:rect l="l" t="t" r="r" b="b"/>
              <a:pathLst>
                <a:path w="4149" h="29246" extrusionOk="0">
                  <a:moveTo>
                    <a:pt x="0" y="0"/>
                  </a:moveTo>
                  <a:lnTo>
                    <a:pt x="45" y="2641"/>
                  </a:lnTo>
                  <a:lnTo>
                    <a:pt x="98" y="5549"/>
                  </a:lnTo>
                  <a:lnTo>
                    <a:pt x="152" y="8190"/>
                  </a:lnTo>
                  <a:lnTo>
                    <a:pt x="393" y="21634"/>
                  </a:lnTo>
                  <a:lnTo>
                    <a:pt x="518" y="28771"/>
                  </a:lnTo>
                  <a:cubicBezTo>
                    <a:pt x="1094" y="29138"/>
                    <a:pt x="1816" y="29245"/>
                    <a:pt x="2463" y="29245"/>
                  </a:cubicBezTo>
                  <a:cubicBezTo>
                    <a:pt x="2949" y="29245"/>
                    <a:pt x="3393" y="29185"/>
                    <a:pt x="3703" y="29127"/>
                  </a:cubicBezTo>
                  <a:cubicBezTo>
                    <a:pt x="3979" y="29074"/>
                    <a:pt x="4149" y="29029"/>
                    <a:pt x="4149" y="29029"/>
                  </a:cubicBezTo>
                  <a:lnTo>
                    <a:pt x="3694" y="21571"/>
                  </a:lnTo>
                  <a:lnTo>
                    <a:pt x="3060" y="11125"/>
                  </a:lnTo>
                  <a:lnTo>
                    <a:pt x="2864" y="7922"/>
                  </a:lnTo>
                  <a:lnTo>
                    <a:pt x="2721" y="5451"/>
                  </a:lnTo>
                  <a:lnTo>
                    <a:pt x="2525" y="2257"/>
                  </a:lnTo>
                  <a:lnTo>
                    <a:pt x="2391"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0"/>
            <p:cNvSpPr/>
            <p:nvPr/>
          </p:nvSpPr>
          <p:spPr>
            <a:xfrm>
              <a:off x="7793251" y="3883255"/>
              <a:ext cx="352810" cy="720740"/>
            </a:xfrm>
            <a:custGeom>
              <a:avLst/>
              <a:gdLst/>
              <a:ahLst/>
              <a:cxnLst/>
              <a:rect l="l" t="t" r="r" b="b"/>
              <a:pathLst>
                <a:path w="3757" h="7675" extrusionOk="0">
                  <a:moveTo>
                    <a:pt x="3302" y="0"/>
                  </a:moveTo>
                  <a:cubicBezTo>
                    <a:pt x="2989" y="98"/>
                    <a:pt x="2588" y="197"/>
                    <a:pt x="2133" y="250"/>
                  </a:cubicBezTo>
                  <a:cubicBezTo>
                    <a:pt x="1916" y="277"/>
                    <a:pt x="1688" y="293"/>
                    <a:pt x="1453" y="293"/>
                  </a:cubicBezTo>
                  <a:cubicBezTo>
                    <a:pt x="984" y="293"/>
                    <a:pt x="489" y="229"/>
                    <a:pt x="1" y="63"/>
                  </a:cubicBezTo>
                  <a:lnTo>
                    <a:pt x="1" y="63"/>
                  </a:lnTo>
                  <a:lnTo>
                    <a:pt x="126" y="7200"/>
                  </a:lnTo>
                  <a:cubicBezTo>
                    <a:pt x="702" y="7567"/>
                    <a:pt x="1424" y="7674"/>
                    <a:pt x="2071" y="7674"/>
                  </a:cubicBezTo>
                  <a:cubicBezTo>
                    <a:pt x="2557" y="7674"/>
                    <a:pt x="3001" y="7614"/>
                    <a:pt x="3311" y="7556"/>
                  </a:cubicBezTo>
                  <a:cubicBezTo>
                    <a:pt x="3587" y="7503"/>
                    <a:pt x="3757" y="7458"/>
                    <a:pt x="3757" y="7458"/>
                  </a:cubicBezTo>
                  <a:lnTo>
                    <a:pt x="3302"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0"/>
            <p:cNvSpPr/>
            <p:nvPr/>
          </p:nvSpPr>
          <p:spPr>
            <a:xfrm>
              <a:off x="4877021" y="2317161"/>
              <a:ext cx="3795929" cy="65735"/>
            </a:xfrm>
            <a:custGeom>
              <a:avLst/>
              <a:gdLst/>
              <a:ahLst/>
              <a:cxnLst/>
              <a:rect l="l" t="t" r="r" b="b"/>
              <a:pathLst>
                <a:path w="40422" h="700" extrusionOk="0">
                  <a:moveTo>
                    <a:pt x="1" y="307"/>
                  </a:moveTo>
                  <a:cubicBezTo>
                    <a:pt x="1" y="308"/>
                    <a:pt x="2" y="308"/>
                    <a:pt x="5" y="309"/>
                  </a:cubicBezTo>
                  <a:lnTo>
                    <a:pt x="5" y="309"/>
                  </a:lnTo>
                  <a:lnTo>
                    <a:pt x="1" y="307"/>
                  </a:lnTo>
                  <a:close/>
                  <a:moveTo>
                    <a:pt x="22520" y="1"/>
                  </a:moveTo>
                  <a:cubicBezTo>
                    <a:pt x="21879" y="1"/>
                    <a:pt x="21235" y="2"/>
                    <a:pt x="20590" y="4"/>
                  </a:cubicBezTo>
                  <a:cubicBezTo>
                    <a:pt x="11037" y="29"/>
                    <a:pt x="1344" y="312"/>
                    <a:pt x="128" y="312"/>
                  </a:cubicBezTo>
                  <a:cubicBezTo>
                    <a:pt x="59" y="312"/>
                    <a:pt x="18" y="311"/>
                    <a:pt x="5" y="309"/>
                  </a:cubicBezTo>
                  <a:lnTo>
                    <a:pt x="5" y="309"/>
                  </a:lnTo>
                  <a:lnTo>
                    <a:pt x="1027" y="655"/>
                  </a:lnTo>
                  <a:cubicBezTo>
                    <a:pt x="1027" y="655"/>
                    <a:pt x="9270" y="487"/>
                    <a:pt x="16076" y="487"/>
                  </a:cubicBezTo>
                  <a:cubicBezTo>
                    <a:pt x="17719" y="487"/>
                    <a:pt x="19278" y="497"/>
                    <a:pt x="20617" y="521"/>
                  </a:cubicBezTo>
                  <a:cubicBezTo>
                    <a:pt x="27504" y="655"/>
                    <a:pt x="39574" y="700"/>
                    <a:pt x="39574" y="700"/>
                  </a:cubicBezTo>
                  <a:lnTo>
                    <a:pt x="40422" y="227"/>
                  </a:lnTo>
                  <a:cubicBezTo>
                    <a:pt x="40422" y="227"/>
                    <a:pt x="31811" y="1"/>
                    <a:pt x="22520" y="1"/>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0"/>
            <p:cNvSpPr/>
            <p:nvPr/>
          </p:nvSpPr>
          <p:spPr>
            <a:xfrm>
              <a:off x="4804994" y="2117233"/>
              <a:ext cx="3912374" cy="228853"/>
            </a:xfrm>
            <a:custGeom>
              <a:avLst/>
              <a:gdLst/>
              <a:ahLst/>
              <a:cxnLst/>
              <a:rect l="l" t="t" r="r" b="b"/>
              <a:pathLst>
                <a:path w="41662" h="2437" extrusionOk="0">
                  <a:moveTo>
                    <a:pt x="41662" y="1"/>
                  </a:moveTo>
                  <a:lnTo>
                    <a:pt x="41662" y="1"/>
                  </a:lnTo>
                  <a:cubicBezTo>
                    <a:pt x="39842" y="118"/>
                    <a:pt x="27612" y="144"/>
                    <a:pt x="16870" y="144"/>
                  </a:cubicBezTo>
                  <a:cubicBezTo>
                    <a:pt x="7919" y="144"/>
                    <a:pt x="1" y="126"/>
                    <a:pt x="1" y="126"/>
                  </a:cubicBezTo>
                  <a:lnTo>
                    <a:pt x="1" y="126"/>
                  </a:lnTo>
                  <a:lnTo>
                    <a:pt x="768" y="2436"/>
                  </a:lnTo>
                  <a:cubicBezTo>
                    <a:pt x="768" y="2436"/>
                    <a:pt x="13007" y="2267"/>
                    <a:pt x="21001" y="2267"/>
                  </a:cubicBezTo>
                  <a:cubicBezTo>
                    <a:pt x="29003" y="2267"/>
                    <a:pt x="41189" y="2356"/>
                    <a:pt x="41189" y="2356"/>
                  </a:cubicBezTo>
                  <a:lnTo>
                    <a:pt x="41662"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0"/>
            <p:cNvSpPr/>
            <p:nvPr/>
          </p:nvSpPr>
          <p:spPr>
            <a:xfrm>
              <a:off x="6663158" y="1869505"/>
              <a:ext cx="238807" cy="275525"/>
            </a:xfrm>
            <a:custGeom>
              <a:avLst/>
              <a:gdLst/>
              <a:ahLst/>
              <a:cxnLst/>
              <a:rect l="l" t="t" r="r" b="b"/>
              <a:pathLst>
                <a:path w="2543" h="2934" extrusionOk="0">
                  <a:moveTo>
                    <a:pt x="654" y="0"/>
                  </a:moveTo>
                  <a:cubicBezTo>
                    <a:pt x="279" y="0"/>
                    <a:pt x="0" y="4"/>
                    <a:pt x="9" y="16"/>
                  </a:cubicBezTo>
                  <a:lnTo>
                    <a:pt x="9" y="2933"/>
                  </a:lnTo>
                  <a:lnTo>
                    <a:pt x="2543" y="2933"/>
                  </a:lnTo>
                  <a:lnTo>
                    <a:pt x="2543" y="16"/>
                  </a:lnTo>
                  <a:cubicBezTo>
                    <a:pt x="2543" y="16"/>
                    <a:pt x="1405" y="0"/>
                    <a:pt x="654" y="0"/>
                  </a:cubicBezTo>
                  <a:close/>
                </a:path>
              </a:pathLst>
            </a:custGeom>
            <a:solidFill>
              <a:srgbClr val="F13F5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0"/>
            <p:cNvSpPr/>
            <p:nvPr/>
          </p:nvSpPr>
          <p:spPr>
            <a:xfrm>
              <a:off x="4815887" y="1774658"/>
              <a:ext cx="3973508" cy="127620"/>
            </a:xfrm>
            <a:custGeom>
              <a:avLst/>
              <a:gdLst/>
              <a:ahLst/>
              <a:cxnLst/>
              <a:rect l="l" t="t" r="r" b="b"/>
              <a:pathLst>
                <a:path w="42313" h="1359" extrusionOk="0">
                  <a:moveTo>
                    <a:pt x="42313" y="0"/>
                  </a:moveTo>
                  <a:lnTo>
                    <a:pt x="20287" y="437"/>
                  </a:lnTo>
                  <a:lnTo>
                    <a:pt x="0" y="419"/>
                  </a:lnTo>
                  <a:lnTo>
                    <a:pt x="2195" y="1080"/>
                  </a:lnTo>
                  <a:cubicBezTo>
                    <a:pt x="2195" y="1080"/>
                    <a:pt x="13186" y="1169"/>
                    <a:pt x="21233" y="1338"/>
                  </a:cubicBezTo>
                  <a:cubicBezTo>
                    <a:pt x="21899" y="1352"/>
                    <a:pt x="22593" y="1359"/>
                    <a:pt x="23304" y="1359"/>
                  </a:cubicBezTo>
                  <a:cubicBezTo>
                    <a:pt x="31162" y="1359"/>
                    <a:pt x="41162" y="571"/>
                    <a:pt x="41162" y="571"/>
                  </a:cubicBezTo>
                  <a:lnTo>
                    <a:pt x="42313" y="0"/>
                  </a:lnTo>
                  <a:close/>
                </a:path>
              </a:pathLst>
            </a:custGeom>
            <a:solidFill>
              <a:srgbClr val="F13F5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0"/>
            <p:cNvSpPr/>
            <p:nvPr/>
          </p:nvSpPr>
          <p:spPr>
            <a:xfrm>
              <a:off x="4820958" y="1774658"/>
              <a:ext cx="3964305" cy="127620"/>
            </a:xfrm>
            <a:custGeom>
              <a:avLst/>
              <a:gdLst/>
              <a:ahLst/>
              <a:cxnLst/>
              <a:rect l="l" t="t" r="r" b="b"/>
              <a:pathLst>
                <a:path w="42215" h="1359" extrusionOk="0">
                  <a:moveTo>
                    <a:pt x="42197" y="0"/>
                  </a:moveTo>
                  <a:lnTo>
                    <a:pt x="20233" y="437"/>
                  </a:lnTo>
                  <a:lnTo>
                    <a:pt x="9" y="419"/>
                  </a:lnTo>
                  <a:cubicBezTo>
                    <a:pt x="0" y="419"/>
                    <a:pt x="0" y="428"/>
                    <a:pt x="9" y="437"/>
                  </a:cubicBezTo>
                  <a:lnTo>
                    <a:pt x="2141" y="1080"/>
                  </a:lnTo>
                  <a:cubicBezTo>
                    <a:pt x="2141" y="1080"/>
                    <a:pt x="13132" y="1169"/>
                    <a:pt x="21179" y="1338"/>
                  </a:cubicBezTo>
                  <a:cubicBezTo>
                    <a:pt x="21845" y="1352"/>
                    <a:pt x="22539" y="1359"/>
                    <a:pt x="23250" y="1359"/>
                  </a:cubicBezTo>
                  <a:cubicBezTo>
                    <a:pt x="31108" y="1359"/>
                    <a:pt x="41108" y="571"/>
                    <a:pt x="41108" y="571"/>
                  </a:cubicBezTo>
                  <a:lnTo>
                    <a:pt x="42205" y="27"/>
                  </a:lnTo>
                  <a:cubicBezTo>
                    <a:pt x="42214" y="18"/>
                    <a:pt x="42214" y="0"/>
                    <a:pt x="42197"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0"/>
            <p:cNvSpPr/>
            <p:nvPr/>
          </p:nvSpPr>
          <p:spPr>
            <a:xfrm>
              <a:off x="4701131" y="1558484"/>
              <a:ext cx="4162826" cy="302570"/>
            </a:xfrm>
            <a:custGeom>
              <a:avLst/>
              <a:gdLst/>
              <a:ahLst/>
              <a:cxnLst/>
              <a:rect l="l" t="t" r="r" b="b"/>
              <a:pathLst>
                <a:path w="44329" h="3222" extrusionOk="0">
                  <a:moveTo>
                    <a:pt x="44329" y="1"/>
                  </a:moveTo>
                  <a:lnTo>
                    <a:pt x="44329" y="1"/>
                  </a:lnTo>
                  <a:cubicBezTo>
                    <a:pt x="44328" y="1"/>
                    <a:pt x="34594" y="954"/>
                    <a:pt x="23474" y="954"/>
                  </a:cubicBezTo>
                  <a:cubicBezTo>
                    <a:pt x="22908" y="954"/>
                    <a:pt x="22339" y="951"/>
                    <a:pt x="21768" y="946"/>
                  </a:cubicBezTo>
                  <a:cubicBezTo>
                    <a:pt x="9965" y="830"/>
                    <a:pt x="1" y="482"/>
                    <a:pt x="0" y="482"/>
                  </a:cubicBezTo>
                  <a:lnTo>
                    <a:pt x="0" y="482"/>
                  </a:lnTo>
                  <a:lnTo>
                    <a:pt x="1222" y="2721"/>
                  </a:lnTo>
                  <a:cubicBezTo>
                    <a:pt x="1222" y="2721"/>
                    <a:pt x="11137" y="3221"/>
                    <a:pt x="22567" y="3221"/>
                  </a:cubicBezTo>
                  <a:cubicBezTo>
                    <a:pt x="22764" y="3221"/>
                    <a:pt x="22961" y="3221"/>
                    <a:pt x="23159" y="3221"/>
                  </a:cubicBezTo>
                  <a:cubicBezTo>
                    <a:pt x="34837" y="3203"/>
                    <a:pt x="43535" y="2302"/>
                    <a:pt x="43535" y="2302"/>
                  </a:cubicBezTo>
                  <a:lnTo>
                    <a:pt x="44329"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0"/>
            <p:cNvSpPr/>
            <p:nvPr/>
          </p:nvSpPr>
          <p:spPr>
            <a:xfrm>
              <a:off x="4940691" y="2367777"/>
              <a:ext cx="57941" cy="78882"/>
            </a:xfrm>
            <a:custGeom>
              <a:avLst/>
              <a:gdLst/>
              <a:ahLst/>
              <a:cxnLst/>
              <a:rect l="l" t="t" r="r" b="b"/>
              <a:pathLst>
                <a:path w="617" h="840" extrusionOk="0">
                  <a:moveTo>
                    <a:pt x="1" y="0"/>
                  </a:moveTo>
                  <a:cubicBezTo>
                    <a:pt x="10" y="63"/>
                    <a:pt x="10" y="134"/>
                    <a:pt x="19" y="197"/>
                  </a:cubicBezTo>
                  <a:cubicBezTo>
                    <a:pt x="27" y="357"/>
                    <a:pt x="54" y="527"/>
                    <a:pt x="99" y="669"/>
                  </a:cubicBezTo>
                  <a:cubicBezTo>
                    <a:pt x="136" y="772"/>
                    <a:pt x="233" y="839"/>
                    <a:pt x="337" y="839"/>
                  </a:cubicBezTo>
                  <a:cubicBezTo>
                    <a:pt x="358" y="839"/>
                    <a:pt x="380" y="836"/>
                    <a:pt x="402" y="830"/>
                  </a:cubicBezTo>
                  <a:lnTo>
                    <a:pt x="420" y="830"/>
                  </a:lnTo>
                  <a:cubicBezTo>
                    <a:pt x="545" y="785"/>
                    <a:pt x="616" y="643"/>
                    <a:pt x="572" y="509"/>
                  </a:cubicBezTo>
                  <a:cubicBezTo>
                    <a:pt x="545" y="437"/>
                    <a:pt x="527" y="357"/>
                    <a:pt x="509" y="268"/>
                  </a:cubicBezTo>
                  <a:cubicBezTo>
                    <a:pt x="500" y="214"/>
                    <a:pt x="491" y="161"/>
                    <a:pt x="491" y="107"/>
                  </a:cubicBezTo>
                  <a:lnTo>
                    <a:pt x="331" y="116"/>
                  </a:lnTo>
                  <a:lnTo>
                    <a:pt x="1"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0"/>
            <p:cNvSpPr/>
            <p:nvPr/>
          </p:nvSpPr>
          <p:spPr>
            <a:xfrm>
              <a:off x="5053851" y="2068401"/>
              <a:ext cx="1743393" cy="481276"/>
            </a:xfrm>
            <a:custGeom>
              <a:avLst/>
              <a:gdLst/>
              <a:ahLst/>
              <a:cxnLst/>
              <a:rect l="l" t="t" r="r" b="b"/>
              <a:pathLst>
                <a:path w="18565" h="5125" extrusionOk="0">
                  <a:moveTo>
                    <a:pt x="2114" y="0"/>
                  </a:moveTo>
                  <a:cubicBezTo>
                    <a:pt x="1690" y="0"/>
                    <a:pt x="1281" y="61"/>
                    <a:pt x="901" y="182"/>
                  </a:cubicBezTo>
                  <a:cubicBezTo>
                    <a:pt x="633" y="271"/>
                    <a:pt x="375" y="396"/>
                    <a:pt x="134" y="548"/>
                  </a:cubicBezTo>
                  <a:cubicBezTo>
                    <a:pt x="89" y="583"/>
                    <a:pt x="45" y="610"/>
                    <a:pt x="0" y="646"/>
                  </a:cubicBezTo>
                  <a:lnTo>
                    <a:pt x="1115" y="664"/>
                  </a:lnTo>
                  <a:cubicBezTo>
                    <a:pt x="1178" y="637"/>
                    <a:pt x="1240" y="619"/>
                    <a:pt x="1294" y="601"/>
                  </a:cubicBezTo>
                  <a:cubicBezTo>
                    <a:pt x="1569" y="530"/>
                    <a:pt x="1856" y="495"/>
                    <a:pt x="2154" y="495"/>
                  </a:cubicBezTo>
                  <a:cubicBezTo>
                    <a:pt x="2571" y="495"/>
                    <a:pt x="3009" y="564"/>
                    <a:pt x="3461" y="699"/>
                  </a:cubicBezTo>
                  <a:cubicBezTo>
                    <a:pt x="4041" y="887"/>
                    <a:pt x="4594" y="1163"/>
                    <a:pt x="5103" y="1484"/>
                  </a:cubicBezTo>
                  <a:cubicBezTo>
                    <a:pt x="5540" y="1752"/>
                    <a:pt x="5941" y="2046"/>
                    <a:pt x="6325" y="2323"/>
                  </a:cubicBezTo>
                  <a:cubicBezTo>
                    <a:pt x="6459" y="2430"/>
                    <a:pt x="6602" y="2537"/>
                    <a:pt x="6744" y="2644"/>
                  </a:cubicBezTo>
                  <a:cubicBezTo>
                    <a:pt x="7512" y="3224"/>
                    <a:pt x="8297" y="3822"/>
                    <a:pt x="9171" y="4259"/>
                  </a:cubicBezTo>
                  <a:cubicBezTo>
                    <a:pt x="9653" y="4491"/>
                    <a:pt x="10188" y="4696"/>
                    <a:pt x="10768" y="4839"/>
                  </a:cubicBezTo>
                  <a:cubicBezTo>
                    <a:pt x="11473" y="5026"/>
                    <a:pt x="12240" y="5124"/>
                    <a:pt x="12989" y="5124"/>
                  </a:cubicBezTo>
                  <a:cubicBezTo>
                    <a:pt x="14060" y="5124"/>
                    <a:pt x="15112" y="4919"/>
                    <a:pt x="16013" y="4446"/>
                  </a:cubicBezTo>
                  <a:cubicBezTo>
                    <a:pt x="16772" y="4054"/>
                    <a:pt x="17414" y="3465"/>
                    <a:pt x="17851" y="2653"/>
                  </a:cubicBezTo>
                  <a:cubicBezTo>
                    <a:pt x="18003" y="2385"/>
                    <a:pt x="18163" y="2055"/>
                    <a:pt x="18297" y="1716"/>
                  </a:cubicBezTo>
                  <a:cubicBezTo>
                    <a:pt x="18431" y="1377"/>
                    <a:pt x="18538" y="1020"/>
                    <a:pt x="18565" y="690"/>
                  </a:cubicBezTo>
                  <a:cubicBezTo>
                    <a:pt x="18565" y="664"/>
                    <a:pt x="18565" y="628"/>
                    <a:pt x="18556" y="601"/>
                  </a:cubicBezTo>
                  <a:cubicBezTo>
                    <a:pt x="18529" y="503"/>
                    <a:pt x="18449" y="432"/>
                    <a:pt x="18342" y="423"/>
                  </a:cubicBezTo>
                  <a:cubicBezTo>
                    <a:pt x="18336" y="422"/>
                    <a:pt x="18330" y="422"/>
                    <a:pt x="18325" y="422"/>
                  </a:cubicBezTo>
                  <a:cubicBezTo>
                    <a:pt x="18198" y="422"/>
                    <a:pt x="18091" y="518"/>
                    <a:pt x="18074" y="646"/>
                  </a:cubicBezTo>
                  <a:cubicBezTo>
                    <a:pt x="18074" y="664"/>
                    <a:pt x="18074" y="673"/>
                    <a:pt x="18074" y="681"/>
                  </a:cubicBezTo>
                  <a:cubicBezTo>
                    <a:pt x="18003" y="1270"/>
                    <a:pt x="17637" y="2020"/>
                    <a:pt x="17423" y="2412"/>
                  </a:cubicBezTo>
                  <a:cubicBezTo>
                    <a:pt x="16549" y="4025"/>
                    <a:pt x="14796" y="4640"/>
                    <a:pt x="13010" y="4640"/>
                  </a:cubicBezTo>
                  <a:cubicBezTo>
                    <a:pt x="11713" y="4640"/>
                    <a:pt x="10400" y="4316"/>
                    <a:pt x="9394" y="3813"/>
                  </a:cubicBezTo>
                  <a:cubicBezTo>
                    <a:pt x="8555" y="3402"/>
                    <a:pt x="7788" y="2814"/>
                    <a:pt x="7048" y="2252"/>
                  </a:cubicBezTo>
                  <a:cubicBezTo>
                    <a:pt x="6905" y="2144"/>
                    <a:pt x="6762" y="2037"/>
                    <a:pt x="6619" y="1930"/>
                  </a:cubicBezTo>
                  <a:cubicBezTo>
                    <a:pt x="5763" y="1297"/>
                    <a:pt x="4764" y="583"/>
                    <a:pt x="3604" y="235"/>
                  </a:cubicBezTo>
                  <a:cubicBezTo>
                    <a:pt x="3101" y="79"/>
                    <a:pt x="2598" y="0"/>
                    <a:pt x="211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0"/>
            <p:cNvSpPr/>
            <p:nvPr/>
          </p:nvSpPr>
          <p:spPr>
            <a:xfrm>
              <a:off x="6748615" y="2046896"/>
              <a:ext cx="1745083" cy="480994"/>
            </a:xfrm>
            <a:custGeom>
              <a:avLst/>
              <a:gdLst/>
              <a:ahLst/>
              <a:cxnLst/>
              <a:rect l="l" t="t" r="r" b="b"/>
              <a:pathLst>
                <a:path w="18583" h="5122" extrusionOk="0">
                  <a:moveTo>
                    <a:pt x="16240" y="0"/>
                  </a:moveTo>
                  <a:cubicBezTo>
                    <a:pt x="15775" y="0"/>
                    <a:pt x="15292" y="74"/>
                    <a:pt x="14809" y="224"/>
                  </a:cubicBezTo>
                  <a:cubicBezTo>
                    <a:pt x="13650" y="580"/>
                    <a:pt x="12641" y="1294"/>
                    <a:pt x="11794" y="1927"/>
                  </a:cubicBezTo>
                  <a:cubicBezTo>
                    <a:pt x="11651" y="2034"/>
                    <a:pt x="11508" y="2142"/>
                    <a:pt x="11366" y="2249"/>
                  </a:cubicBezTo>
                  <a:cubicBezTo>
                    <a:pt x="10616" y="2811"/>
                    <a:pt x="9849" y="3390"/>
                    <a:pt x="9020" y="3810"/>
                  </a:cubicBezTo>
                  <a:cubicBezTo>
                    <a:pt x="8012" y="4312"/>
                    <a:pt x="6701" y="4634"/>
                    <a:pt x="5407" y="4634"/>
                  </a:cubicBezTo>
                  <a:cubicBezTo>
                    <a:pt x="3619" y="4634"/>
                    <a:pt x="1865" y="4019"/>
                    <a:pt x="991" y="2409"/>
                  </a:cubicBezTo>
                  <a:cubicBezTo>
                    <a:pt x="741" y="1963"/>
                    <a:pt x="589" y="1455"/>
                    <a:pt x="518" y="919"/>
                  </a:cubicBezTo>
                  <a:cubicBezTo>
                    <a:pt x="518" y="893"/>
                    <a:pt x="509" y="857"/>
                    <a:pt x="509" y="830"/>
                  </a:cubicBezTo>
                  <a:cubicBezTo>
                    <a:pt x="509" y="821"/>
                    <a:pt x="509" y="812"/>
                    <a:pt x="509" y="803"/>
                  </a:cubicBezTo>
                  <a:cubicBezTo>
                    <a:pt x="492" y="675"/>
                    <a:pt x="385" y="580"/>
                    <a:pt x="258" y="580"/>
                  </a:cubicBezTo>
                  <a:cubicBezTo>
                    <a:pt x="252" y="580"/>
                    <a:pt x="247" y="580"/>
                    <a:pt x="241" y="580"/>
                  </a:cubicBezTo>
                  <a:cubicBezTo>
                    <a:pt x="107" y="589"/>
                    <a:pt x="0" y="714"/>
                    <a:pt x="18" y="848"/>
                  </a:cubicBezTo>
                  <a:cubicBezTo>
                    <a:pt x="18" y="866"/>
                    <a:pt x="18" y="893"/>
                    <a:pt x="27" y="910"/>
                  </a:cubicBezTo>
                  <a:cubicBezTo>
                    <a:pt x="63" y="1267"/>
                    <a:pt x="134" y="1615"/>
                    <a:pt x="250" y="1945"/>
                  </a:cubicBezTo>
                  <a:cubicBezTo>
                    <a:pt x="330" y="2186"/>
                    <a:pt x="437" y="2427"/>
                    <a:pt x="553" y="2641"/>
                  </a:cubicBezTo>
                  <a:cubicBezTo>
                    <a:pt x="1214" y="3863"/>
                    <a:pt x="2329" y="4568"/>
                    <a:pt x="3587" y="4898"/>
                  </a:cubicBezTo>
                  <a:cubicBezTo>
                    <a:pt x="4166" y="5050"/>
                    <a:pt x="4791" y="5121"/>
                    <a:pt x="5415" y="5121"/>
                  </a:cubicBezTo>
                  <a:cubicBezTo>
                    <a:pt x="6789" y="5121"/>
                    <a:pt x="8172" y="4782"/>
                    <a:pt x="9234" y="4247"/>
                  </a:cubicBezTo>
                  <a:cubicBezTo>
                    <a:pt x="10108" y="3810"/>
                    <a:pt x="10902" y="3212"/>
                    <a:pt x="11660" y="2641"/>
                  </a:cubicBezTo>
                  <a:cubicBezTo>
                    <a:pt x="11803" y="2534"/>
                    <a:pt x="11946" y="2427"/>
                    <a:pt x="12088" y="2320"/>
                  </a:cubicBezTo>
                  <a:cubicBezTo>
                    <a:pt x="12624" y="1919"/>
                    <a:pt x="13132" y="1562"/>
                    <a:pt x="13632" y="1285"/>
                  </a:cubicBezTo>
                  <a:cubicBezTo>
                    <a:pt x="14060" y="1035"/>
                    <a:pt x="14497" y="839"/>
                    <a:pt x="14952" y="696"/>
                  </a:cubicBezTo>
                  <a:cubicBezTo>
                    <a:pt x="15392" y="562"/>
                    <a:pt x="15828" y="496"/>
                    <a:pt x="16245" y="496"/>
                  </a:cubicBezTo>
                  <a:cubicBezTo>
                    <a:pt x="16546" y="496"/>
                    <a:pt x="16837" y="531"/>
                    <a:pt x="17111" y="598"/>
                  </a:cubicBezTo>
                  <a:cubicBezTo>
                    <a:pt x="17325" y="652"/>
                    <a:pt x="17521" y="723"/>
                    <a:pt x="17709" y="821"/>
                  </a:cubicBezTo>
                  <a:lnTo>
                    <a:pt x="18583" y="803"/>
                  </a:lnTo>
                  <a:cubicBezTo>
                    <a:pt x="18485" y="714"/>
                    <a:pt x="18378" y="634"/>
                    <a:pt x="18262" y="563"/>
                  </a:cubicBezTo>
                  <a:cubicBezTo>
                    <a:pt x="18074" y="447"/>
                    <a:pt x="17869" y="339"/>
                    <a:pt x="17664" y="259"/>
                  </a:cubicBezTo>
                  <a:cubicBezTo>
                    <a:pt x="17227" y="87"/>
                    <a:pt x="16745" y="0"/>
                    <a:pt x="1624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0"/>
            <p:cNvSpPr/>
            <p:nvPr/>
          </p:nvSpPr>
          <p:spPr>
            <a:xfrm>
              <a:off x="8535503" y="2381957"/>
              <a:ext cx="52870" cy="42634"/>
            </a:xfrm>
            <a:custGeom>
              <a:avLst/>
              <a:gdLst/>
              <a:ahLst/>
              <a:cxnLst/>
              <a:rect l="l" t="t" r="r" b="b"/>
              <a:pathLst>
                <a:path w="563" h="454" extrusionOk="0">
                  <a:moveTo>
                    <a:pt x="54" y="1"/>
                  </a:moveTo>
                  <a:cubicBezTo>
                    <a:pt x="46" y="37"/>
                    <a:pt x="28" y="90"/>
                    <a:pt x="19" y="126"/>
                  </a:cubicBezTo>
                  <a:cubicBezTo>
                    <a:pt x="1" y="179"/>
                    <a:pt x="1" y="233"/>
                    <a:pt x="10" y="277"/>
                  </a:cubicBezTo>
                  <a:cubicBezTo>
                    <a:pt x="37" y="349"/>
                    <a:pt x="90" y="411"/>
                    <a:pt x="170" y="438"/>
                  </a:cubicBezTo>
                  <a:lnTo>
                    <a:pt x="179" y="438"/>
                  </a:lnTo>
                  <a:cubicBezTo>
                    <a:pt x="207" y="449"/>
                    <a:pt x="235" y="454"/>
                    <a:pt x="262" y="454"/>
                  </a:cubicBezTo>
                  <a:cubicBezTo>
                    <a:pt x="347" y="454"/>
                    <a:pt x="424" y="403"/>
                    <a:pt x="465" y="322"/>
                  </a:cubicBezTo>
                  <a:cubicBezTo>
                    <a:pt x="474" y="313"/>
                    <a:pt x="483" y="295"/>
                    <a:pt x="483" y="286"/>
                  </a:cubicBezTo>
                  <a:cubicBezTo>
                    <a:pt x="518" y="197"/>
                    <a:pt x="545" y="99"/>
                    <a:pt x="563"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0"/>
            <p:cNvSpPr/>
            <p:nvPr/>
          </p:nvSpPr>
          <p:spPr>
            <a:xfrm>
              <a:off x="4975062" y="2421399"/>
              <a:ext cx="6761" cy="83859"/>
            </a:xfrm>
            <a:custGeom>
              <a:avLst/>
              <a:gdLst/>
              <a:ahLst/>
              <a:cxnLst/>
              <a:rect l="l" t="t" r="r" b="b"/>
              <a:pathLst>
                <a:path w="72" h="893" extrusionOk="0">
                  <a:moveTo>
                    <a:pt x="36" y="0"/>
                  </a:moveTo>
                  <a:cubicBezTo>
                    <a:pt x="9" y="0"/>
                    <a:pt x="0" y="18"/>
                    <a:pt x="0" y="36"/>
                  </a:cubicBezTo>
                  <a:lnTo>
                    <a:pt x="0" y="857"/>
                  </a:lnTo>
                  <a:cubicBezTo>
                    <a:pt x="0" y="874"/>
                    <a:pt x="9" y="892"/>
                    <a:pt x="36" y="892"/>
                  </a:cubicBezTo>
                  <a:cubicBezTo>
                    <a:pt x="54" y="892"/>
                    <a:pt x="72" y="874"/>
                    <a:pt x="72" y="857"/>
                  </a:cubicBezTo>
                  <a:lnTo>
                    <a:pt x="72" y="36"/>
                  </a:lnTo>
                  <a:cubicBezTo>
                    <a:pt x="72" y="18"/>
                    <a:pt x="54"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0"/>
            <p:cNvSpPr/>
            <p:nvPr/>
          </p:nvSpPr>
          <p:spPr>
            <a:xfrm>
              <a:off x="4890450" y="2483002"/>
              <a:ext cx="171851" cy="212419"/>
            </a:xfrm>
            <a:custGeom>
              <a:avLst/>
              <a:gdLst/>
              <a:ahLst/>
              <a:cxnLst/>
              <a:rect l="l" t="t" r="r" b="b"/>
              <a:pathLst>
                <a:path w="1830" h="2262" extrusionOk="0">
                  <a:moveTo>
                    <a:pt x="1067" y="0"/>
                  </a:moveTo>
                  <a:cubicBezTo>
                    <a:pt x="1048" y="0"/>
                    <a:pt x="1029" y="1"/>
                    <a:pt x="1009" y="4"/>
                  </a:cubicBezTo>
                  <a:lnTo>
                    <a:pt x="964" y="4"/>
                  </a:lnTo>
                  <a:cubicBezTo>
                    <a:pt x="768" y="4"/>
                    <a:pt x="616" y="67"/>
                    <a:pt x="482" y="227"/>
                  </a:cubicBezTo>
                  <a:cubicBezTo>
                    <a:pt x="384" y="343"/>
                    <a:pt x="331" y="486"/>
                    <a:pt x="286" y="629"/>
                  </a:cubicBezTo>
                  <a:cubicBezTo>
                    <a:pt x="116" y="1155"/>
                    <a:pt x="54" y="1708"/>
                    <a:pt x="0" y="2252"/>
                  </a:cubicBezTo>
                  <a:cubicBezTo>
                    <a:pt x="607" y="2252"/>
                    <a:pt x="1223" y="2261"/>
                    <a:pt x="1829" y="2261"/>
                  </a:cubicBezTo>
                  <a:cubicBezTo>
                    <a:pt x="1794" y="1815"/>
                    <a:pt x="1776" y="1351"/>
                    <a:pt x="1704" y="905"/>
                  </a:cubicBezTo>
                  <a:cubicBezTo>
                    <a:pt x="1662" y="599"/>
                    <a:pt x="1465" y="0"/>
                    <a:pt x="1067"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0"/>
            <p:cNvSpPr/>
            <p:nvPr/>
          </p:nvSpPr>
          <p:spPr>
            <a:xfrm>
              <a:off x="5514565" y="2177615"/>
              <a:ext cx="26106" cy="134945"/>
            </a:xfrm>
            <a:custGeom>
              <a:avLst/>
              <a:gdLst/>
              <a:ahLst/>
              <a:cxnLst/>
              <a:rect l="l" t="t" r="r" b="b"/>
              <a:pathLst>
                <a:path w="278" h="1437" extrusionOk="0">
                  <a:moveTo>
                    <a:pt x="242" y="0"/>
                  </a:moveTo>
                  <a:cubicBezTo>
                    <a:pt x="224" y="0"/>
                    <a:pt x="206" y="9"/>
                    <a:pt x="206" y="27"/>
                  </a:cubicBezTo>
                  <a:lnTo>
                    <a:pt x="1" y="1392"/>
                  </a:lnTo>
                  <a:cubicBezTo>
                    <a:pt x="1" y="1419"/>
                    <a:pt x="10" y="1436"/>
                    <a:pt x="36" y="1436"/>
                  </a:cubicBezTo>
                  <a:cubicBezTo>
                    <a:pt x="54" y="1436"/>
                    <a:pt x="72" y="1428"/>
                    <a:pt x="72" y="1410"/>
                  </a:cubicBezTo>
                  <a:lnTo>
                    <a:pt x="277" y="45"/>
                  </a:lnTo>
                  <a:cubicBezTo>
                    <a:pt x="277" y="18"/>
                    <a:pt x="268"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0"/>
            <p:cNvSpPr/>
            <p:nvPr/>
          </p:nvSpPr>
          <p:spPr>
            <a:xfrm>
              <a:off x="5407322" y="2290773"/>
              <a:ext cx="175231" cy="221152"/>
            </a:xfrm>
            <a:custGeom>
              <a:avLst/>
              <a:gdLst/>
              <a:ahLst/>
              <a:cxnLst/>
              <a:rect l="l" t="t" r="r" b="b"/>
              <a:pathLst>
                <a:path w="1866" h="2355" extrusionOk="0">
                  <a:moveTo>
                    <a:pt x="1123" y="0"/>
                  </a:moveTo>
                  <a:cubicBezTo>
                    <a:pt x="981" y="0"/>
                    <a:pt x="854" y="46"/>
                    <a:pt x="732" y="160"/>
                  </a:cubicBezTo>
                  <a:cubicBezTo>
                    <a:pt x="616" y="267"/>
                    <a:pt x="545" y="401"/>
                    <a:pt x="482" y="535"/>
                  </a:cubicBezTo>
                  <a:cubicBezTo>
                    <a:pt x="251" y="1034"/>
                    <a:pt x="126" y="1579"/>
                    <a:pt x="1" y="2114"/>
                  </a:cubicBezTo>
                  <a:cubicBezTo>
                    <a:pt x="607" y="2194"/>
                    <a:pt x="1205" y="2274"/>
                    <a:pt x="1812" y="2355"/>
                  </a:cubicBezTo>
                  <a:cubicBezTo>
                    <a:pt x="1838" y="1900"/>
                    <a:pt x="1865" y="1445"/>
                    <a:pt x="1856" y="990"/>
                  </a:cubicBezTo>
                  <a:cubicBezTo>
                    <a:pt x="1856" y="673"/>
                    <a:pt x="1717" y="17"/>
                    <a:pt x="1294" y="17"/>
                  </a:cubicBezTo>
                  <a:cubicBezTo>
                    <a:pt x="1288" y="17"/>
                    <a:pt x="1282" y="17"/>
                    <a:pt x="1276" y="17"/>
                  </a:cubicBezTo>
                  <a:lnTo>
                    <a:pt x="1232" y="8"/>
                  </a:lnTo>
                  <a:cubicBezTo>
                    <a:pt x="1194" y="3"/>
                    <a:pt x="1158" y="0"/>
                    <a:pt x="1123"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0"/>
            <p:cNvSpPr/>
            <p:nvPr/>
          </p:nvSpPr>
          <p:spPr>
            <a:xfrm>
              <a:off x="6047401" y="2486758"/>
              <a:ext cx="26012" cy="134945"/>
            </a:xfrm>
            <a:custGeom>
              <a:avLst/>
              <a:gdLst/>
              <a:ahLst/>
              <a:cxnLst/>
              <a:rect l="l" t="t" r="r" b="b"/>
              <a:pathLst>
                <a:path w="277" h="1437" extrusionOk="0">
                  <a:moveTo>
                    <a:pt x="241" y="0"/>
                  </a:moveTo>
                  <a:cubicBezTo>
                    <a:pt x="223" y="0"/>
                    <a:pt x="206" y="18"/>
                    <a:pt x="206" y="36"/>
                  </a:cubicBezTo>
                  <a:lnTo>
                    <a:pt x="0" y="1401"/>
                  </a:lnTo>
                  <a:cubicBezTo>
                    <a:pt x="0" y="1418"/>
                    <a:pt x="9" y="1436"/>
                    <a:pt x="36" y="1436"/>
                  </a:cubicBezTo>
                  <a:cubicBezTo>
                    <a:pt x="54" y="1436"/>
                    <a:pt x="72" y="1427"/>
                    <a:pt x="72" y="1410"/>
                  </a:cubicBezTo>
                  <a:lnTo>
                    <a:pt x="277" y="45"/>
                  </a:lnTo>
                  <a:cubicBezTo>
                    <a:pt x="277" y="27"/>
                    <a:pt x="268" y="9"/>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0"/>
            <p:cNvSpPr/>
            <p:nvPr/>
          </p:nvSpPr>
          <p:spPr>
            <a:xfrm>
              <a:off x="5940158" y="2600292"/>
              <a:ext cx="175231" cy="220777"/>
            </a:xfrm>
            <a:custGeom>
              <a:avLst/>
              <a:gdLst/>
              <a:ahLst/>
              <a:cxnLst/>
              <a:rect l="l" t="t" r="r" b="b"/>
              <a:pathLst>
                <a:path w="1866" h="2351" extrusionOk="0">
                  <a:moveTo>
                    <a:pt x="1147" y="0"/>
                  </a:moveTo>
                  <a:cubicBezTo>
                    <a:pt x="995" y="0"/>
                    <a:pt x="860" y="44"/>
                    <a:pt x="732" y="165"/>
                  </a:cubicBezTo>
                  <a:cubicBezTo>
                    <a:pt x="616" y="263"/>
                    <a:pt x="545" y="397"/>
                    <a:pt x="482" y="540"/>
                  </a:cubicBezTo>
                  <a:cubicBezTo>
                    <a:pt x="250" y="1039"/>
                    <a:pt x="117" y="1574"/>
                    <a:pt x="1" y="2119"/>
                  </a:cubicBezTo>
                  <a:cubicBezTo>
                    <a:pt x="607" y="2190"/>
                    <a:pt x="1205" y="2270"/>
                    <a:pt x="1812" y="2350"/>
                  </a:cubicBezTo>
                  <a:cubicBezTo>
                    <a:pt x="1838" y="1904"/>
                    <a:pt x="1865" y="1441"/>
                    <a:pt x="1856" y="995"/>
                  </a:cubicBezTo>
                  <a:cubicBezTo>
                    <a:pt x="1856" y="669"/>
                    <a:pt x="1717" y="13"/>
                    <a:pt x="1293" y="13"/>
                  </a:cubicBezTo>
                  <a:cubicBezTo>
                    <a:pt x="1288" y="13"/>
                    <a:pt x="1282" y="13"/>
                    <a:pt x="1276" y="13"/>
                  </a:cubicBezTo>
                  <a:lnTo>
                    <a:pt x="1232" y="4"/>
                  </a:lnTo>
                  <a:cubicBezTo>
                    <a:pt x="1203" y="2"/>
                    <a:pt x="1174" y="0"/>
                    <a:pt x="1147"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0"/>
            <p:cNvSpPr/>
            <p:nvPr/>
          </p:nvSpPr>
          <p:spPr>
            <a:xfrm>
              <a:off x="6552534" y="2474175"/>
              <a:ext cx="9297" cy="136635"/>
            </a:xfrm>
            <a:custGeom>
              <a:avLst/>
              <a:gdLst/>
              <a:ahLst/>
              <a:cxnLst/>
              <a:rect l="l" t="t" r="r" b="b"/>
              <a:pathLst>
                <a:path w="99" h="1455" extrusionOk="0">
                  <a:moveTo>
                    <a:pt x="63" y="0"/>
                  </a:moveTo>
                  <a:cubicBezTo>
                    <a:pt x="45" y="0"/>
                    <a:pt x="19" y="18"/>
                    <a:pt x="19" y="36"/>
                  </a:cubicBezTo>
                  <a:lnTo>
                    <a:pt x="1" y="1419"/>
                  </a:lnTo>
                  <a:cubicBezTo>
                    <a:pt x="1" y="1436"/>
                    <a:pt x="19" y="1454"/>
                    <a:pt x="36" y="1454"/>
                  </a:cubicBezTo>
                  <a:cubicBezTo>
                    <a:pt x="54" y="1454"/>
                    <a:pt x="72" y="1436"/>
                    <a:pt x="72" y="1419"/>
                  </a:cubicBezTo>
                  <a:lnTo>
                    <a:pt x="99" y="36"/>
                  </a:lnTo>
                  <a:cubicBezTo>
                    <a:pt x="99" y="18"/>
                    <a:pt x="8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0"/>
            <p:cNvSpPr/>
            <p:nvPr/>
          </p:nvSpPr>
          <p:spPr>
            <a:xfrm>
              <a:off x="6469613" y="2588366"/>
              <a:ext cx="171851" cy="212607"/>
            </a:xfrm>
            <a:custGeom>
              <a:avLst/>
              <a:gdLst/>
              <a:ahLst/>
              <a:cxnLst/>
              <a:rect l="l" t="t" r="r" b="b"/>
              <a:pathLst>
                <a:path w="1830" h="2264" extrusionOk="0">
                  <a:moveTo>
                    <a:pt x="1056" y="1"/>
                  </a:moveTo>
                  <a:cubicBezTo>
                    <a:pt x="1035" y="1"/>
                    <a:pt x="1013" y="3"/>
                    <a:pt x="991" y="6"/>
                  </a:cubicBezTo>
                  <a:lnTo>
                    <a:pt x="946" y="6"/>
                  </a:lnTo>
                  <a:cubicBezTo>
                    <a:pt x="759" y="6"/>
                    <a:pt x="607" y="69"/>
                    <a:pt x="473" y="229"/>
                  </a:cubicBezTo>
                  <a:cubicBezTo>
                    <a:pt x="375" y="345"/>
                    <a:pt x="322" y="488"/>
                    <a:pt x="277" y="631"/>
                  </a:cubicBezTo>
                  <a:cubicBezTo>
                    <a:pt x="108" y="1157"/>
                    <a:pt x="54" y="1710"/>
                    <a:pt x="1" y="2263"/>
                  </a:cubicBezTo>
                  <a:cubicBezTo>
                    <a:pt x="607" y="2263"/>
                    <a:pt x="1223" y="2263"/>
                    <a:pt x="1829" y="2254"/>
                  </a:cubicBezTo>
                  <a:cubicBezTo>
                    <a:pt x="1794" y="1808"/>
                    <a:pt x="1767" y="1353"/>
                    <a:pt x="1696" y="898"/>
                  </a:cubicBezTo>
                  <a:cubicBezTo>
                    <a:pt x="1653" y="602"/>
                    <a:pt x="1450" y="1"/>
                    <a:pt x="1056"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40"/>
            <p:cNvSpPr/>
            <p:nvPr/>
          </p:nvSpPr>
          <p:spPr>
            <a:xfrm>
              <a:off x="7067809" y="2483377"/>
              <a:ext cx="23571" cy="134945"/>
            </a:xfrm>
            <a:custGeom>
              <a:avLst/>
              <a:gdLst/>
              <a:ahLst/>
              <a:cxnLst/>
              <a:rect l="l" t="t" r="r" b="b"/>
              <a:pathLst>
                <a:path w="251" h="1437" extrusionOk="0">
                  <a:moveTo>
                    <a:pt x="214" y="0"/>
                  </a:moveTo>
                  <a:cubicBezTo>
                    <a:pt x="197" y="0"/>
                    <a:pt x="179" y="9"/>
                    <a:pt x="179" y="27"/>
                  </a:cubicBezTo>
                  <a:lnTo>
                    <a:pt x="0" y="1401"/>
                  </a:lnTo>
                  <a:cubicBezTo>
                    <a:pt x="0" y="1419"/>
                    <a:pt x="18" y="1437"/>
                    <a:pt x="36" y="1437"/>
                  </a:cubicBezTo>
                  <a:cubicBezTo>
                    <a:pt x="54" y="1437"/>
                    <a:pt x="72" y="1428"/>
                    <a:pt x="72" y="1410"/>
                  </a:cubicBezTo>
                  <a:lnTo>
                    <a:pt x="250" y="36"/>
                  </a:lnTo>
                  <a:cubicBezTo>
                    <a:pt x="250" y="18"/>
                    <a:pt x="232"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0"/>
            <p:cNvSpPr/>
            <p:nvPr/>
          </p:nvSpPr>
          <p:spPr>
            <a:xfrm>
              <a:off x="6964698" y="2596911"/>
              <a:ext cx="174386" cy="219086"/>
            </a:xfrm>
            <a:custGeom>
              <a:avLst/>
              <a:gdLst/>
              <a:ahLst/>
              <a:cxnLst/>
              <a:rect l="l" t="t" r="r" b="b"/>
              <a:pathLst>
                <a:path w="1857" h="2333" extrusionOk="0">
                  <a:moveTo>
                    <a:pt x="1100" y="0"/>
                  </a:moveTo>
                  <a:cubicBezTo>
                    <a:pt x="945" y="0"/>
                    <a:pt x="816" y="46"/>
                    <a:pt x="688" y="174"/>
                  </a:cubicBezTo>
                  <a:cubicBezTo>
                    <a:pt x="581" y="272"/>
                    <a:pt x="509" y="415"/>
                    <a:pt x="447" y="549"/>
                  </a:cubicBezTo>
                  <a:cubicBezTo>
                    <a:pt x="224" y="1057"/>
                    <a:pt x="108" y="1601"/>
                    <a:pt x="1" y="2146"/>
                  </a:cubicBezTo>
                  <a:cubicBezTo>
                    <a:pt x="608" y="2208"/>
                    <a:pt x="1214" y="2271"/>
                    <a:pt x="1812" y="2333"/>
                  </a:cubicBezTo>
                  <a:cubicBezTo>
                    <a:pt x="1830" y="1887"/>
                    <a:pt x="1857" y="1423"/>
                    <a:pt x="1839" y="977"/>
                  </a:cubicBezTo>
                  <a:cubicBezTo>
                    <a:pt x="1821" y="653"/>
                    <a:pt x="1675" y="13"/>
                    <a:pt x="1258" y="13"/>
                  </a:cubicBezTo>
                  <a:cubicBezTo>
                    <a:pt x="1249" y="13"/>
                    <a:pt x="1241" y="13"/>
                    <a:pt x="1232" y="14"/>
                  </a:cubicBezTo>
                  <a:lnTo>
                    <a:pt x="1187" y="5"/>
                  </a:lnTo>
                  <a:cubicBezTo>
                    <a:pt x="1157" y="2"/>
                    <a:pt x="1128" y="0"/>
                    <a:pt x="110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40"/>
            <p:cNvSpPr/>
            <p:nvPr/>
          </p:nvSpPr>
          <p:spPr>
            <a:xfrm>
              <a:off x="7643374" y="2437269"/>
              <a:ext cx="11738" cy="136635"/>
            </a:xfrm>
            <a:custGeom>
              <a:avLst/>
              <a:gdLst/>
              <a:ahLst/>
              <a:cxnLst/>
              <a:rect l="l" t="t" r="r" b="b"/>
              <a:pathLst>
                <a:path w="125" h="1455" extrusionOk="0">
                  <a:moveTo>
                    <a:pt x="36" y="1"/>
                  </a:moveTo>
                  <a:cubicBezTo>
                    <a:pt x="18" y="1"/>
                    <a:pt x="0" y="19"/>
                    <a:pt x="0" y="36"/>
                  </a:cubicBezTo>
                  <a:lnTo>
                    <a:pt x="54" y="1419"/>
                  </a:lnTo>
                  <a:cubicBezTo>
                    <a:pt x="54" y="1437"/>
                    <a:pt x="71" y="1455"/>
                    <a:pt x="89" y="1455"/>
                  </a:cubicBezTo>
                  <a:lnTo>
                    <a:pt x="98" y="1455"/>
                  </a:lnTo>
                  <a:cubicBezTo>
                    <a:pt x="116" y="1446"/>
                    <a:pt x="125" y="1437"/>
                    <a:pt x="125" y="1410"/>
                  </a:cubicBezTo>
                  <a:lnTo>
                    <a:pt x="71" y="36"/>
                  </a:lnTo>
                  <a:cubicBezTo>
                    <a:pt x="71" y="19"/>
                    <a:pt x="6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40"/>
            <p:cNvSpPr/>
            <p:nvPr/>
          </p:nvSpPr>
          <p:spPr>
            <a:xfrm>
              <a:off x="7577168" y="2550427"/>
              <a:ext cx="171006" cy="217865"/>
            </a:xfrm>
            <a:custGeom>
              <a:avLst/>
              <a:gdLst/>
              <a:ahLst/>
              <a:cxnLst/>
              <a:rect l="l" t="t" r="r" b="b"/>
              <a:pathLst>
                <a:path w="1821" h="2320" extrusionOk="0">
                  <a:moveTo>
                    <a:pt x="940" y="0"/>
                  </a:moveTo>
                  <a:cubicBezTo>
                    <a:pt x="913" y="0"/>
                    <a:pt x="885" y="3"/>
                    <a:pt x="857" y="9"/>
                  </a:cubicBezTo>
                  <a:lnTo>
                    <a:pt x="812" y="18"/>
                  </a:lnTo>
                  <a:cubicBezTo>
                    <a:pt x="625" y="27"/>
                    <a:pt x="473" y="89"/>
                    <a:pt x="348" y="259"/>
                  </a:cubicBezTo>
                  <a:cubicBezTo>
                    <a:pt x="259" y="384"/>
                    <a:pt x="214" y="526"/>
                    <a:pt x="179" y="678"/>
                  </a:cubicBezTo>
                  <a:cubicBezTo>
                    <a:pt x="45" y="1213"/>
                    <a:pt x="18" y="1766"/>
                    <a:pt x="0" y="2319"/>
                  </a:cubicBezTo>
                  <a:lnTo>
                    <a:pt x="1820" y="2212"/>
                  </a:lnTo>
                  <a:cubicBezTo>
                    <a:pt x="1758" y="1766"/>
                    <a:pt x="1704" y="1311"/>
                    <a:pt x="1615" y="865"/>
                  </a:cubicBezTo>
                  <a:cubicBezTo>
                    <a:pt x="1548" y="565"/>
                    <a:pt x="1326" y="0"/>
                    <a:pt x="94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0"/>
            <p:cNvSpPr/>
            <p:nvPr/>
          </p:nvSpPr>
          <p:spPr>
            <a:xfrm>
              <a:off x="8024548" y="2148222"/>
              <a:ext cx="11738" cy="136729"/>
            </a:xfrm>
            <a:custGeom>
              <a:avLst/>
              <a:gdLst/>
              <a:ahLst/>
              <a:cxnLst/>
              <a:rect l="l" t="t" r="r" b="b"/>
              <a:pathLst>
                <a:path w="125" h="1456" extrusionOk="0">
                  <a:moveTo>
                    <a:pt x="36" y="1"/>
                  </a:moveTo>
                  <a:cubicBezTo>
                    <a:pt x="18" y="10"/>
                    <a:pt x="0" y="19"/>
                    <a:pt x="0" y="46"/>
                  </a:cubicBezTo>
                  <a:lnTo>
                    <a:pt x="54" y="1419"/>
                  </a:lnTo>
                  <a:cubicBezTo>
                    <a:pt x="54" y="1437"/>
                    <a:pt x="71" y="1455"/>
                    <a:pt x="89" y="1455"/>
                  </a:cubicBezTo>
                  <a:cubicBezTo>
                    <a:pt x="116" y="1455"/>
                    <a:pt x="125" y="1437"/>
                    <a:pt x="125" y="1419"/>
                  </a:cubicBezTo>
                  <a:lnTo>
                    <a:pt x="71" y="37"/>
                  </a:lnTo>
                  <a:cubicBezTo>
                    <a:pt x="71" y="19"/>
                    <a:pt x="54" y="1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0"/>
            <p:cNvSpPr/>
            <p:nvPr/>
          </p:nvSpPr>
          <p:spPr>
            <a:xfrm>
              <a:off x="7957497" y="2262038"/>
              <a:ext cx="171851" cy="217208"/>
            </a:xfrm>
            <a:custGeom>
              <a:avLst/>
              <a:gdLst/>
              <a:ahLst/>
              <a:cxnLst/>
              <a:rect l="l" t="t" r="r" b="b"/>
              <a:pathLst>
                <a:path w="1830" h="2313" extrusionOk="0">
                  <a:moveTo>
                    <a:pt x="954" y="1"/>
                  </a:moveTo>
                  <a:cubicBezTo>
                    <a:pt x="925" y="1"/>
                    <a:pt x="896" y="4"/>
                    <a:pt x="866" y="11"/>
                  </a:cubicBezTo>
                  <a:lnTo>
                    <a:pt x="821" y="11"/>
                  </a:lnTo>
                  <a:cubicBezTo>
                    <a:pt x="634" y="20"/>
                    <a:pt x="482" y="91"/>
                    <a:pt x="357" y="261"/>
                  </a:cubicBezTo>
                  <a:cubicBezTo>
                    <a:pt x="268" y="377"/>
                    <a:pt x="223" y="529"/>
                    <a:pt x="188" y="671"/>
                  </a:cubicBezTo>
                  <a:cubicBezTo>
                    <a:pt x="45" y="1207"/>
                    <a:pt x="18" y="1760"/>
                    <a:pt x="0" y="2313"/>
                  </a:cubicBezTo>
                  <a:lnTo>
                    <a:pt x="1829" y="2206"/>
                  </a:lnTo>
                  <a:cubicBezTo>
                    <a:pt x="1767" y="1760"/>
                    <a:pt x="1713" y="1305"/>
                    <a:pt x="1624" y="859"/>
                  </a:cubicBezTo>
                  <a:cubicBezTo>
                    <a:pt x="1558" y="568"/>
                    <a:pt x="1330" y="1"/>
                    <a:pt x="954"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0"/>
            <p:cNvSpPr/>
            <p:nvPr/>
          </p:nvSpPr>
          <p:spPr>
            <a:xfrm>
              <a:off x="8529681" y="2408815"/>
              <a:ext cx="27703" cy="134945"/>
            </a:xfrm>
            <a:custGeom>
              <a:avLst/>
              <a:gdLst/>
              <a:ahLst/>
              <a:cxnLst/>
              <a:rect l="l" t="t" r="r" b="b"/>
              <a:pathLst>
                <a:path w="295" h="1437" extrusionOk="0">
                  <a:moveTo>
                    <a:pt x="268" y="0"/>
                  </a:moveTo>
                  <a:cubicBezTo>
                    <a:pt x="241" y="0"/>
                    <a:pt x="224" y="9"/>
                    <a:pt x="224" y="27"/>
                  </a:cubicBezTo>
                  <a:lnTo>
                    <a:pt x="0" y="1392"/>
                  </a:lnTo>
                  <a:cubicBezTo>
                    <a:pt x="0" y="1410"/>
                    <a:pt x="18" y="1428"/>
                    <a:pt x="36" y="1428"/>
                  </a:cubicBezTo>
                  <a:cubicBezTo>
                    <a:pt x="36" y="1428"/>
                    <a:pt x="36" y="1437"/>
                    <a:pt x="36" y="1437"/>
                  </a:cubicBezTo>
                  <a:cubicBezTo>
                    <a:pt x="54" y="1437"/>
                    <a:pt x="72" y="1419"/>
                    <a:pt x="72" y="1401"/>
                  </a:cubicBezTo>
                  <a:lnTo>
                    <a:pt x="295" y="36"/>
                  </a:lnTo>
                  <a:cubicBezTo>
                    <a:pt x="295" y="18"/>
                    <a:pt x="286"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0"/>
            <p:cNvSpPr/>
            <p:nvPr/>
          </p:nvSpPr>
          <p:spPr>
            <a:xfrm>
              <a:off x="8419902" y="2521128"/>
              <a:ext cx="176922" cy="221997"/>
            </a:xfrm>
            <a:custGeom>
              <a:avLst/>
              <a:gdLst/>
              <a:ahLst/>
              <a:cxnLst/>
              <a:rect l="l" t="t" r="r" b="b"/>
              <a:pathLst>
                <a:path w="1884" h="2364" extrusionOk="0">
                  <a:moveTo>
                    <a:pt x="1155" y="0"/>
                  </a:moveTo>
                  <a:cubicBezTo>
                    <a:pt x="1010" y="0"/>
                    <a:pt x="888" y="46"/>
                    <a:pt x="759" y="160"/>
                  </a:cubicBezTo>
                  <a:cubicBezTo>
                    <a:pt x="643" y="258"/>
                    <a:pt x="572" y="401"/>
                    <a:pt x="509" y="535"/>
                  </a:cubicBezTo>
                  <a:cubicBezTo>
                    <a:pt x="268" y="1035"/>
                    <a:pt x="135" y="1570"/>
                    <a:pt x="1" y="2105"/>
                  </a:cubicBezTo>
                  <a:cubicBezTo>
                    <a:pt x="607" y="2194"/>
                    <a:pt x="1214" y="2275"/>
                    <a:pt x="1812" y="2364"/>
                  </a:cubicBezTo>
                  <a:cubicBezTo>
                    <a:pt x="1847" y="1918"/>
                    <a:pt x="1883" y="1454"/>
                    <a:pt x="1874" y="1008"/>
                  </a:cubicBezTo>
                  <a:cubicBezTo>
                    <a:pt x="1874" y="680"/>
                    <a:pt x="1751" y="18"/>
                    <a:pt x="1321" y="18"/>
                  </a:cubicBezTo>
                  <a:cubicBezTo>
                    <a:pt x="1318" y="18"/>
                    <a:pt x="1315" y="18"/>
                    <a:pt x="1312" y="18"/>
                  </a:cubicBezTo>
                  <a:lnTo>
                    <a:pt x="1268" y="9"/>
                  </a:lnTo>
                  <a:cubicBezTo>
                    <a:pt x="1228" y="3"/>
                    <a:pt x="1191" y="0"/>
                    <a:pt x="1155"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40"/>
            <p:cNvSpPr/>
            <p:nvPr/>
          </p:nvSpPr>
          <p:spPr>
            <a:xfrm>
              <a:off x="6614514" y="1887723"/>
              <a:ext cx="311773" cy="395538"/>
            </a:xfrm>
            <a:custGeom>
              <a:avLst/>
              <a:gdLst/>
              <a:ahLst/>
              <a:cxnLst/>
              <a:rect l="l" t="t" r="r" b="b"/>
              <a:pathLst>
                <a:path w="3320" h="4212" extrusionOk="0">
                  <a:moveTo>
                    <a:pt x="3320" y="1"/>
                  </a:moveTo>
                  <a:lnTo>
                    <a:pt x="1" y="27"/>
                  </a:lnTo>
                  <a:lnTo>
                    <a:pt x="278" y="4211"/>
                  </a:lnTo>
                  <a:lnTo>
                    <a:pt x="3025" y="4167"/>
                  </a:lnTo>
                  <a:lnTo>
                    <a:pt x="33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40"/>
            <p:cNvSpPr/>
            <p:nvPr/>
          </p:nvSpPr>
          <p:spPr>
            <a:xfrm>
              <a:off x="6637146" y="1916177"/>
              <a:ext cx="264819" cy="337691"/>
            </a:xfrm>
            <a:custGeom>
              <a:avLst/>
              <a:gdLst/>
              <a:ahLst/>
              <a:cxnLst/>
              <a:rect l="l" t="t" r="r" b="b"/>
              <a:pathLst>
                <a:path w="2820" h="3596" extrusionOk="0">
                  <a:moveTo>
                    <a:pt x="2820" y="1"/>
                  </a:moveTo>
                  <a:lnTo>
                    <a:pt x="1" y="28"/>
                  </a:lnTo>
                  <a:lnTo>
                    <a:pt x="233" y="3596"/>
                  </a:lnTo>
                  <a:lnTo>
                    <a:pt x="2570" y="3551"/>
                  </a:lnTo>
                  <a:lnTo>
                    <a:pt x="28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0"/>
            <p:cNvSpPr/>
            <p:nvPr/>
          </p:nvSpPr>
          <p:spPr>
            <a:xfrm>
              <a:off x="6707577" y="1966605"/>
              <a:ext cx="27703" cy="27327"/>
            </a:xfrm>
            <a:custGeom>
              <a:avLst/>
              <a:gdLst/>
              <a:ahLst/>
              <a:cxnLst/>
              <a:rect l="l" t="t" r="r" b="b"/>
              <a:pathLst>
                <a:path w="295" h="291" extrusionOk="0">
                  <a:moveTo>
                    <a:pt x="59" y="0"/>
                  </a:moveTo>
                  <a:cubicBezTo>
                    <a:pt x="35" y="0"/>
                    <a:pt x="15" y="7"/>
                    <a:pt x="9" y="26"/>
                  </a:cubicBezTo>
                  <a:cubicBezTo>
                    <a:pt x="0" y="70"/>
                    <a:pt x="107" y="195"/>
                    <a:pt x="134" y="231"/>
                  </a:cubicBezTo>
                  <a:cubicBezTo>
                    <a:pt x="152" y="249"/>
                    <a:pt x="161" y="267"/>
                    <a:pt x="188" y="276"/>
                  </a:cubicBezTo>
                  <a:cubicBezTo>
                    <a:pt x="198" y="286"/>
                    <a:pt x="212" y="290"/>
                    <a:pt x="224" y="290"/>
                  </a:cubicBezTo>
                  <a:cubicBezTo>
                    <a:pt x="234" y="290"/>
                    <a:pt x="243" y="288"/>
                    <a:pt x="250" y="285"/>
                  </a:cubicBezTo>
                  <a:cubicBezTo>
                    <a:pt x="286" y="267"/>
                    <a:pt x="295" y="222"/>
                    <a:pt x="286" y="186"/>
                  </a:cubicBezTo>
                  <a:cubicBezTo>
                    <a:pt x="277" y="124"/>
                    <a:pt x="241" y="70"/>
                    <a:pt x="188" y="35"/>
                  </a:cubicBezTo>
                  <a:cubicBezTo>
                    <a:pt x="164" y="23"/>
                    <a:pt x="104"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0"/>
            <p:cNvSpPr/>
            <p:nvPr/>
          </p:nvSpPr>
          <p:spPr>
            <a:xfrm>
              <a:off x="6696683" y="1938996"/>
              <a:ext cx="148374" cy="159267"/>
            </a:xfrm>
            <a:custGeom>
              <a:avLst/>
              <a:gdLst/>
              <a:ahLst/>
              <a:cxnLst/>
              <a:rect l="l" t="t" r="r" b="b"/>
              <a:pathLst>
                <a:path w="1580" h="1696" extrusionOk="0">
                  <a:moveTo>
                    <a:pt x="821" y="400"/>
                  </a:moveTo>
                  <a:cubicBezTo>
                    <a:pt x="848" y="400"/>
                    <a:pt x="874" y="400"/>
                    <a:pt x="892" y="418"/>
                  </a:cubicBezTo>
                  <a:cubicBezTo>
                    <a:pt x="901" y="436"/>
                    <a:pt x="901" y="445"/>
                    <a:pt x="901" y="463"/>
                  </a:cubicBezTo>
                  <a:cubicBezTo>
                    <a:pt x="901" y="489"/>
                    <a:pt x="901" y="516"/>
                    <a:pt x="901" y="543"/>
                  </a:cubicBezTo>
                  <a:cubicBezTo>
                    <a:pt x="895" y="540"/>
                    <a:pt x="890" y="539"/>
                    <a:pt x="886" y="539"/>
                  </a:cubicBezTo>
                  <a:cubicBezTo>
                    <a:pt x="876" y="539"/>
                    <a:pt x="869" y="543"/>
                    <a:pt x="857" y="543"/>
                  </a:cubicBezTo>
                  <a:cubicBezTo>
                    <a:pt x="785" y="552"/>
                    <a:pt x="714" y="561"/>
                    <a:pt x="643" y="561"/>
                  </a:cubicBezTo>
                  <a:lnTo>
                    <a:pt x="616" y="561"/>
                  </a:lnTo>
                  <a:cubicBezTo>
                    <a:pt x="625" y="507"/>
                    <a:pt x="625" y="463"/>
                    <a:pt x="625" y="409"/>
                  </a:cubicBezTo>
                  <a:lnTo>
                    <a:pt x="643" y="409"/>
                  </a:lnTo>
                  <a:cubicBezTo>
                    <a:pt x="705" y="409"/>
                    <a:pt x="759" y="409"/>
                    <a:pt x="821" y="400"/>
                  </a:cubicBezTo>
                  <a:close/>
                  <a:moveTo>
                    <a:pt x="892" y="614"/>
                  </a:moveTo>
                  <a:cubicBezTo>
                    <a:pt x="892" y="641"/>
                    <a:pt x="892" y="668"/>
                    <a:pt x="883" y="695"/>
                  </a:cubicBezTo>
                  <a:cubicBezTo>
                    <a:pt x="874" y="721"/>
                    <a:pt x="866" y="757"/>
                    <a:pt x="866" y="784"/>
                  </a:cubicBezTo>
                  <a:cubicBezTo>
                    <a:pt x="776" y="793"/>
                    <a:pt x="696" y="793"/>
                    <a:pt x="607" y="802"/>
                  </a:cubicBezTo>
                  <a:cubicBezTo>
                    <a:pt x="607" y="748"/>
                    <a:pt x="616" y="695"/>
                    <a:pt x="616" y="641"/>
                  </a:cubicBezTo>
                  <a:cubicBezTo>
                    <a:pt x="705" y="632"/>
                    <a:pt x="803" y="632"/>
                    <a:pt x="892" y="614"/>
                  </a:cubicBezTo>
                  <a:close/>
                  <a:moveTo>
                    <a:pt x="753" y="1"/>
                  </a:moveTo>
                  <a:cubicBezTo>
                    <a:pt x="733" y="1"/>
                    <a:pt x="713" y="8"/>
                    <a:pt x="696" y="25"/>
                  </a:cubicBezTo>
                  <a:cubicBezTo>
                    <a:pt x="660" y="52"/>
                    <a:pt x="634" y="124"/>
                    <a:pt x="607" y="168"/>
                  </a:cubicBezTo>
                  <a:cubicBezTo>
                    <a:pt x="580" y="213"/>
                    <a:pt x="535" y="266"/>
                    <a:pt x="500" y="302"/>
                  </a:cubicBezTo>
                  <a:cubicBezTo>
                    <a:pt x="491" y="320"/>
                    <a:pt x="473" y="338"/>
                    <a:pt x="491" y="347"/>
                  </a:cubicBezTo>
                  <a:cubicBezTo>
                    <a:pt x="491" y="347"/>
                    <a:pt x="500" y="356"/>
                    <a:pt x="509" y="356"/>
                  </a:cubicBezTo>
                  <a:cubicBezTo>
                    <a:pt x="491" y="400"/>
                    <a:pt x="491" y="463"/>
                    <a:pt x="491" y="507"/>
                  </a:cubicBezTo>
                  <a:cubicBezTo>
                    <a:pt x="491" y="543"/>
                    <a:pt x="491" y="579"/>
                    <a:pt x="491" y="605"/>
                  </a:cubicBezTo>
                  <a:cubicBezTo>
                    <a:pt x="473" y="623"/>
                    <a:pt x="437" y="668"/>
                    <a:pt x="428" y="677"/>
                  </a:cubicBezTo>
                  <a:cubicBezTo>
                    <a:pt x="375" y="721"/>
                    <a:pt x="321" y="748"/>
                    <a:pt x="259" y="775"/>
                  </a:cubicBezTo>
                  <a:cubicBezTo>
                    <a:pt x="232" y="784"/>
                    <a:pt x="214" y="793"/>
                    <a:pt x="196" y="802"/>
                  </a:cubicBezTo>
                  <a:cubicBezTo>
                    <a:pt x="179" y="819"/>
                    <a:pt x="161" y="846"/>
                    <a:pt x="170" y="864"/>
                  </a:cubicBezTo>
                  <a:cubicBezTo>
                    <a:pt x="179" y="882"/>
                    <a:pt x="196" y="891"/>
                    <a:pt x="214" y="891"/>
                  </a:cubicBezTo>
                  <a:cubicBezTo>
                    <a:pt x="232" y="891"/>
                    <a:pt x="250" y="891"/>
                    <a:pt x="268" y="882"/>
                  </a:cubicBezTo>
                  <a:cubicBezTo>
                    <a:pt x="357" y="846"/>
                    <a:pt x="455" y="775"/>
                    <a:pt x="500" y="677"/>
                  </a:cubicBezTo>
                  <a:cubicBezTo>
                    <a:pt x="500" y="730"/>
                    <a:pt x="500" y="775"/>
                    <a:pt x="500" y="828"/>
                  </a:cubicBezTo>
                  <a:cubicBezTo>
                    <a:pt x="500" y="846"/>
                    <a:pt x="500" y="873"/>
                    <a:pt x="518" y="882"/>
                  </a:cubicBezTo>
                  <a:cubicBezTo>
                    <a:pt x="535" y="900"/>
                    <a:pt x="562" y="900"/>
                    <a:pt x="580" y="900"/>
                  </a:cubicBezTo>
                  <a:lnTo>
                    <a:pt x="687" y="900"/>
                  </a:lnTo>
                  <a:cubicBezTo>
                    <a:pt x="678" y="909"/>
                    <a:pt x="678" y="926"/>
                    <a:pt x="678" y="935"/>
                  </a:cubicBezTo>
                  <a:cubicBezTo>
                    <a:pt x="669" y="953"/>
                    <a:pt x="660" y="971"/>
                    <a:pt x="651" y="989"/>
                  </a:cubicBezTo>
                  <a:cubicBezTo>
                    <a:pt x="580" y="989"/>
                    <a:pt x="500" y="1016"/>
                    <a:pt x="428" y="1025"/>
                  </a:cubicBezTo>
                  <a:cubicBezTo>
                    <a:pt x="415" y="1025"/>
                    <a:pt x="344" y="1027"/>
                    <a:pt x="276" y="1027"/>
                  </a:cubicBezTo>
                  <a:cubicBezTo>
                    <a:pt x="208" y="1027"/>
                    <a:pt x="143" y="1025"/>
                    <a:pt x="143" y="1016"/>
                  </a:cubicBezTo>
                  <a:cubicBezTo>
                    <a:pt x="124" y="1009"/>
                    <a:pt x="105" y="1003"/>
                    <a:pt x="86" y="1003"/>
                  </a:cubicBezTo>
                  <a:cubicBezTo>
                    <a:pt x="78" y="1003"/>
                    <a:pt x="71" y="1004"/>
                    <a:pt x="63" y="1007"/>
                  </a:cubicBezTo>
                  <a:cubicBezTo>
                    <a:pt x="36" y="1016"/>
                    <a:pt x="9" y="1034"/>
                    <a:pt x="0" y="1060"/>
                  </a:cubicBezTo>
                  <a:cubicBezTo>
                    <a:pt x="0" y="1078"/>
                    <a:pt x="9" y="1105"/>
                    <a:pt x="27" y="1114"/>
                  </a:cubicBezTo>
                  <a:cubicBezTo>
                    <a:pt x="81" y="1176"/>
                    <a:pt x="179" y="1185"/>
                    <a:pt x="268" y="1185"/>
                  </a:cubicBezTo>
                  <a:cubicBezTo>
                    <a:pt x="366" y="1176"/>
                    <a:pt x="464" y="1158"/>
                    <a:pt x="562" y="1141"/>
                  </a:cubicBezTo>
                  <a:lnTo>
                    <a:pt x="562" y="1141"/>
                  </a:lnTo>
                  <a:cubicBezTo>
                    <a:pt x="544" y="1158"/>
                    <a:pt x="527" y="1176"/>
                    <a:pt x="509" y="1194"/>
                  </a:cubicBezTo>
                  <a:cubicBezTo>
                    <a:pt x="491" y="1212"/>
                    <a:pt x="473" y="1239"/>
                    <a:pt x="464" y="1265"/>
                  </a:cubicBezTo>
                  <a:cubicBezTo>
                    <a:pt x="446" y="1292"/>
                    <a:pt x="455" y="1328"/>
                    <a:pt x="473" y="1346"/>
                  </a:cubicBezTo>
                  <a:cubicBezTo>
                    <a:pt x="481" y="1351"/>
                    <a:pt x="490" y="1353"/>
                    <a:pt x="500" y="1353"/>
                  </a:cubicBezTo>
                  <a:cubicBezTo>
                    <a:pt x="524" y="1353"/>
                    <a:pt x="552" y="1341"/>
                    <a:pt x="571" y="1328"/>
                  </a:cubicBezTo>
                  <a:cubicBezTo>
                    <a:pt x="598" y="1310"/>
                    <a:pt x="634" y="1283"/>
                    <a:pt x="669" y="1283"/>
                  </a:cubicBezTo>
                  <a:cubicBezTo>
                    <a:pt x="678" y="1319"/>
                    <a:pt x="696" y="1364"/>
                    <a:pt x="696" y="1408"/>
                  </a:cubicBezTo>
                  <a:cubicBezTo>
                    <a:pt x="688" y="1448"/>
                    <a:pt x="659" y="1481"/>
                    <a:pt x="621" y="1481"/>
                  </a:cubicBezTo>
                  <a:cubicBezTo>
                    <a:pt x="616" y="1481"/>
                    <a:pt x="612" y="1481"/>
                    <a:pt x="607" y="1480"/>
                  </a:cubicBezTo>
                  <a:cubicBezTo>
                    <a:pt x="589" y="1480"/>
                    <a:pt x="571" y="1472"/>
                    <a:pt x="556" y="1472"/>
                  </a:cubicBezTo>
                  <a:cubicBezTo>
                    <a:pt x="548" y="1472"/>
                    <a:pt x="541" y="1474"/>
                    <a:pt x="535" y="1480"/>
                  </a:cubicBezTo>
                  <a:cubicBezTo>
                    <a:pt x="527" y="1488"/>
                    <a:pt x="535" y="1515"/>
                    <a:pt x="544" y="1533"/>
                  </a:cubicBezTo>
                  <a:cubicBezTo>
                    <a:pt x="589" y="1596"/>
                    <a:pt x="651" y="1649"/>
                    <a:pt x="723" y="1685"/>
                  </a:cubicBezTo>
                  <a:cubicBezTo>
                    <a:pt x="738" y="1690"/>
                    <a:pt x="760" y="1695"/>
                    <a:pt x="778" y="1695"/>
                  </a:cubicBezTo>
                  <a:cubicBezTo>
                    <a:pt x="792" y="1695"/>
                    <a:pt x="805" y="1692"/>
                    <a:pt x="812" y="1685"/>
                  </a:cubicBezTo>
                  <a:cubicBezTo>
                    <a:pt x="839" y="1667"/>
                    <a:pt x="839" y="1631"/>
                    <a:pt x="839" y="1604"/>
                  </a:cubicBezTo>
                  <a:cubicBezTo>
                    <a:pt x="839" y="1471"/>
                    <a:pt x="839" y="1328"/>
                    <a:pt x="839" y="1194"/>
                  </a:cubicBezTo>
                  <a:cubicBezTo>
                    <a:pt x="892" y="1283"/>
                    <a:pt x="964" y="1364"/>
                    <a:pt x="1062" y="1417"/>
                  </a:cubicBezTo>
                  <a:cubicBezTo>
                    <a:pt x="1187" y="1480"/>
                    <a:pt x="1321" y="1506"/>
                    <a:pt x="1463" y="1515"/>
                  </a:cubicBezTo>
                  <a:cubicBezTo>
                    <a:pt x="1481" y="1515"/>
                    <a:pt x="1508" y="1515"/>
                    <a:pt x="1526" y="1506"/>
                  </a:cubicBezTo>
                  <a:cubicBezTo>
                    <a:pt x="1552" y="1497"/>
                    <a:pt x="1570" y="1488"/>
                    <a:pt x="1570" y="1462"/>
                  </a:cubicBezTo>
                  <a:cubicBezTo>
                    <a:pt x="1579" y="1435"/>
                    <a:pt x="1552" y="1408"/>
                    <a:pt x="1535" y="1399"/>
                  </a:cubicBezTo>
                  <a:cubicBezTo>
                    <a:pt x="1508" y="1381"/>
                    <a:pt x="1481" y="1381"/>
                    <a:pt x="1454" y="1381"/>
                  </a:cubicBezTo>
                  <a:cubicBezTo>
                    <a:pt x="1240" y="1364"/>
                    <a:pt x="1035" y="1257"/>
                    <a:pt x="901" y="1087"/>
                  </a:cubicBezTo>
                  <a:cubicBezTo>
                    <a:pt x="901" y="1087"/>
                    <a:pt x="901" y="1087"/>
                    <a:pt x="892" y="1078"/>
                  </a:cubicBezTo>
                  <a:cubicBezTo>
                    <a:pt x="1026" y="1058"/>
                    <a:pt x="1160" y="1048"/>
                    <a:pt x="1290" y="1048"/>
                  </a:cubicBezTo>
                  <a:cubicBezTo>
                    <a:pt x="1333" y="1048"/>
                    <a:pt x="1376" y="1049"/>
                    <a:pt x="1419" y="1051"/>
                  </a:cubicBezTo>
                  <a:cubicBezTo>
                    <a:pt x="1437" y="1051"/>
                    <a:pt x="1458" y="1055"/>
                    <a:pt x="1479" y="1055"/>
                  </a:cubicBezTo>
                  <a:cubicBezTo>
                    <a:pt x="1489" y="1055"/>
                    <a:pt x="1499" y="1054"/>
                    <a:pt x="1508" y="1051"/>
                  </a:cubicBezTo>
                  <a:cubicBezTo>
                    <a:pt x="1535" y="1042"/>
                    <a:pt x="1552" y="1016"/>
                    <a:pt x="1561" y="989"/>
                  </a:cubicBezTo>
                  <a:cubicBezTo>
                    <a:pt x="1561" y="962"/>
                    <a:pt x="1535" y="926"/>
                    <a:pt x="1508" y="918"/>
                  </a:cubicBezTo>
                  <a:cubicBezTo>
                    <a:pt x="1490" y="913"/>
                    <a:pt x="1472" y="911"/>
                    <a:pt x="1455" y="911"/>
                  </a:cubicBezTo>
                  <a:cubicBezTo>
                    <a:pt x="1439" y="911"/>
                    <a:pt x="1423" y="913"/>
                    <a:pt x="1410" y="918"/>
                  </a:cubicBezTo>
                  <a:cubicBezTo>
                    <a:pt x="1231" y="935"/>
                    <a:pt x="1044" y="953"/>
                    <a:pt x="866" y="980"/>
                  </a:cubicBezTo>
                  <a:lnTo>
                    <a:pt x="839" y="980"/>
                  </a:lnTo>
                  <a:lnTo>
                    <a:pt x="839" y="953"/>
                  </a:lnTo>
                  <a:cubicBezTo>
                    <a:pt x="839" y="935"/>
                    <a:pt x="839" y="918"/>
                    <a:pt x="830" y="891"/>
                  </a:cubicBezTo>
                  <a:lnTo>
                    <a:pt x="928" y="891"/>
                  </a:lnTo>
                  <a:cubicBezTo>
                    <a:pt x="946" y="891"/>
                    <a:pt x="964" y="891"/>
                    <a:pt x="982" y="882"/>
                  </a:cubicBezTo>
                  <a:cubicBezTo>
                    <a:pt x="999" y="873"/>
                    <a:pt x="1008" y="855"/>
                    <a:pt x="1017" y="846"/>
                  </a:cubicBezTo>
                  <a:cubicBezTo>
                    <a:pt x="1017" y="846"/>
                    <a:pt x="1017" y="846"/>
                    <a:pt x="1017" y="837"/>
                  </a:cubicBezTo>
                  <a:cubicBezTo>
                    <a:pt x="1035" y="810"/>
                    <a:pt x="1035" y="775"/>
                    <a:pt x="1035" y="739"/>
                  </a:cubicBezTo>
                  <a:cubicBezTo>
                    <a:pt x="1035" y="703"/>
                    <a:pt x="1035" y="677"/>
                    <a:pt x="1044" y="641"/>
                  </a:cubicBezTo>
                  <a:cubicBezTo>
                    <a:pt x="1044" y="641"/>
                    <a:pt x="1053" y="650"/>
                    <a:pt x="1053" y="650"/>
                  </a:cubicBezTo>
                  <a:cubicBezTo>
                    <a:pt x="1098" y="686"/>
                    <a:pt x="1142" y="712"/>
                    <a:pt x="1187" y="748"/>
                  </a:cubicBezTo>
                  <a:cubicBezTo>
                    <a:pt x="1213" y="775"/>
                    <a:pt x="1249" y="802"/>
                    <a:pt x="1285" y="810"/>
                  </a:cubicBezTo>
                  <a:cubicBezTo>
                    <a:pt x="1291" y="812"/>
                    <a:pt x="1298" y="813"/>
                    <a:pt x="1304" y="813"/>
                  </a:cubicBezTo>
                  <a:cubicBezTo>
                    <a:pt x="1338" y="813"/>
                    <a:pt x="1376" y="795"/>
                    <a:pt x="1383" y="766"/>
                  </a:cubicBezTo>
                  <a:cubicBezTo>
                    <a:pt x="1401" y="721"/>
                    <a:pt x="1365" y="686"/>
                    <a:pt x="1338" y="659"/>
                  </a:cubicBezTo>
                  <a:cubicBezTo>
                    <a:pt x="1258" y="614"/>
                    <a:pt x="1169" y="605"/>
                    <a:pt x="1080" y="596"/>
                  </a:cubicBezTo>
                  <a:lnTo>
                    <a:pt x="1044" y="596"/>
                  </a:lnTo>
                  <a:cubicBezTo>
                    <a:pt x="1044" y="587"/>
                    <a:pt x="1044" y="570"/>
                    <a:pt x="1044" y="552"/>
                  </a:cubicBezTo>
                  <a:lnTo>
                    <a:pt x="1053" y="552"/>
                  </a:lnTo>
                  <a:cubicBezTo>
                    <a:pt x="1151" y="516"/>
                    <a:pt x="1240" y="472"/>
                    <a:pt x="1312" y="400"/>
                  </a:cubicBezTo>
                  <a:cubicBezTo>
                    <a:pt x="1329" y="382"/>
                    <a:pt x="1356" y="356"/>
                    <a:pt x="1365" y="320"/>
                  </a:cubicBezTo>
                  <a:cubicBezTo>
                    <a:pt x="1374" y="293"/>
                    <a:pt x="1356" y="248"/>
                    <a:pt x="1329" y="240"/>
                  </a:cubicBezTo>
                  <a:cubicBezTo>
                    <a:pt x="1322" y="237"/>
                    <a:pt x="1315" y="236"/>
                    <a:pt x="1308" y="236"/>
                  </a:cubicBezTo>
                  <a:cubicBezTo>
                    <a:pt x="1289" y="236"/>
                    <a:pt x="1271" y="244"/>
                    <a:pt x="1258" y="257"/>
                  </a:cubicBezTo>
                  <a:cubicBezTo>
                    <a:pt x="1240" y="266"/>
                    <a:pt x="1231" y="284"/>
                    <a:pt x="1213" y="311"/>
                  </a:cubicBezTo>
                  <a:cubicBezTo>
                    <a:pt x="1178" y="356"/>
                    <a:pt x="1133" y="409"/>
                    <a:pt x="1089" y="445"/>
                  </a:cubicBezTo>
                  <a:cubicBezTo>
                    <a:pt x="1089" y="454"/>
                    <a:pt x="1071" y="463"/>
                    <a:pt x="1053" y="480"/>
                  </a:cubicBezTo>
                  <a:cubicBezTo>
                    <a:pt x="1053" y="463"/>
                    <a:pt x="1053" y="445"/>
                    <a:pt x="1053" y="418"/>
                  </a:cubicBezTo>
                  <a:cubicBezTo>
                    <a:pt x="1053" y="391"/>
                    <a:pt x="1053" y="356"/>
                    <a:pt x="1026" y="329"/>
                  </a:cubicBezTo>
                  <a:cubicBezTo>
                    <a:pt x="1008" y="320"/>
                    <a:pt x="982" y="320"/>
                    <a:pt x="955" y="320"/>
                  </a:cubicBezTo>
                  <a:cubicBezTo>
                    <a:pt x="874" y="329"/>
                    <a:pt x="794" y="338"/>
                    <a:pt x="714" y="347"/>
                  </a:cubicBezTo>
                  <a:cubicBezTo>
                    <a:pt x="705" y="347"/>
                    <a:pt x="660" y="347"/>
                    <a:pt x="625" y="356"/>
                  </a:cubicBezTo>
                  <a:cubicBezTo>
                    <a:pt x="625" y="347"/>
                    <a:pt x="625" y="338"/>
                    <a:pt x="616" y="320"/>
                  </a:cubicBezTo>
                  <a:cubicBezTo>
                    <a:pt x="687" y="302"/>
                    <a:pt x="750" y="266"/>
                    <a:pt x="803" y="213"/>
                  </a:cubicBezTo>
                  <a:cubicBezTo>
                    <a:pt x="821" y="195"/>
                    <a:pt x="848" y="168"/>
                    <a:pt x="857" y="141"/>
                  </a:cubicBezTo>
                  <a:cubicBezTo>
                    <a:pt x="877" y="74"/>
                    <a:pt x="815"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0"/>
            <p:cNvSpPr/>
            <p:nvPr/>
          </p:nvSpPr>
          <p:spPr>
            <a:xfrm>
              <a:off x="6713117" y="2110096"/>
              <a:ext cx="116821" cy="120671"/>
            </a:xfrm>
            <a:custGeom>
              <a:avLst/>
              <a:gdLst/>
              <a:ahLst/>
              <a:cxnLst/>
              <a:rect l="l" t="t" r="r" b="b"/>
              <a:pathLst>
                <a:path w="1244" h="1285" extrusionOk="0">
                  <a:moveTo>
                    <a:pt x="905" y="77"/>
                  </a:moveTo>
                  <a:cubicBezTo>
                    <a:pt x="940" y="77"/>
                    <a:pt x="976" y="77"/>
                    <a:pt x="1003" y="95"/>
                  </a:cubicBezTo>
                  <a:cubicBezTo>
                    <a:pt x="1030" y="121"/>
                    <a:pt x="1030" y="166"/>
                    <a:pt x="1030" y="202"/>
                  </a:cubicBezTo>
                  <a:cubicBezTo>
                    <a:pt x="1030" y="246"/>
                    <a:pt x="1030" y="291"/>
                    <a:pt x="1030" y="336"/>
                  </a:cubicBezTo>
                  <a:lnTo>
                    <a:pt x="994" y="336"/>
                  </a:lnTo>
                  <a:cubicBezTo>
                    <a:pt x="905" y="353"/>
                    <a:pt x="807" y="353"/>
                    <a:pt x="708" y="362"/>
                  </a:cubicBezTo>
                  <a:cubicBezTo>
                    <a:pt x="708" y="353"/>
                    <a:pt x="708" y="353"/>
                    <a:pt x="708" y="344"/>
                  </a:cubicBezTo>
                  <a:cubicBezTo>
                    <a:pt x="708" y="318"/>
                    <a:pt x="708" y="300"/>
                    <a:pt x="708" y="273"/>
                  </a:cubicBezTo>
                  <a:cubicBezTo>
                    <a:pt x="753" y="264"/>
                    <a:pt x="798" y="264"/>
                    <a:pt x="851" y="255"/>
                  </a:cubicBezTo>
                  <a:cubicBezTo>
                    <a:pt x="878" y="255"/>
                    <a:pt x="905" y="246"/>
                    <a:pt x="923" y="237"/>
                  </a:cubicBezTo>
                  <a:cubicBezTo>
                    <a:pt x="940" y="220"/>
                    <a:pt x="958" y="193"/>
                    <a:pt x="949" y="166"/>
                  </a:cubicBezTo>
                  <a:cubicBezTo>
                    <a:pt x="947" y="161"/>
                    <a:pt x="931" y="158"/>
                    <a:pt x="908" y="158"/>
                  </a:cubicBezTo>
                  <a:cubicBezTo>
                    <a:pt x="856" y="158"/>
                    <a:pt x="767" y="169"/>
                    <a:pt x="699" y="175"/>
                  </a:cubicBezTo>
                  <a:cubicBezTo>
                    <a:pt x="699" y="148"/>
                    <a:pt x="699" y="121"/>
                    <a:pt x="691" y="95"/>
                  </a:cubicBezTo>
                  <a:cubicBezTo>
                    <a:pt x="762" y="86"/>
                    <a:pt x="833" y="77"/>
                    <a:pt x="905" y="77"/>
                  </a:cubicBezTo>
                  <a:close/>
                  <a:moveTo>
                    <a:pt x="530" y="104"/>
                  </a:moveTo>
                  <a:cubicBezTo>
                    <a:pt x="530" y="113"/>
                    <a:pt x="530" y="113"/>
                    <a:pt x="530" y="113"/>
                  </a:cubicBezTo>
                  <a:cubicBezTo>
                    <a:pt x="521" y="148"/>
                    <a:pt x="521" y="175"/>
                    <a:pt x="521" y="202"/>
                  </a:cubicBezTo>
                  <a:cubicBezTo>
                    <a:pt x="459" y="220"/>
                    <a:pt x="387" y="229"/>
                    <a:pt x="325" y="237"/>
                  </a:cubicBezTo>
                  <a:cubicBezTo>
                    <a:pt x="307" y="246"/>
                    <a:pt x="289" y="246"/>
                    <a:pt x="280" y="264"/>
                  </a:cubicBezTo>
                  <a:cubicBezTo>
                    <a:pt x="271" y="282"/>
                    <a:pt x="280" y="300"/>
                    <a:pt x="298" y="309"/>
                  </a:cubicBezTo>
                  <a:cubicBezTo>
                    <a:pt x="307" y="313"/>
                    <a:pt x="318" y="315"/>
                    <a:pt x="329" y="315"/>
                  </a:cubicBezTo>
                  <a:cubicBezTo>
                    <a:pt x="340" y="315"/>
                    <a:pt x="352" y="313"/>
                    <a:pt x="360" y="309"/>
                  </a:cubicBezTo>
                  <a:cubicBezTo>
                    <a:pt x="414" y="309"/>
                    <a:pt x="476" y="300"/>
                    <a:pt x="530" y="291"/>
                  </a:cubicBezTo>
                  <a:cubicBezTo>
                    <a:pt x="539" y="318"/>
                    <a:pt x="539" y="344"/>
                    <a:pt x="539" y="371"/>
                  </a:cubicBezTo>
                  <a:lnTo>
                    <a:pt x="343" y="371"/>
                  </a:lnTo>
                  <a:cubicBezTo>
                    <a:pt x="313" y="371"/>
                    <a:pt x="275" y="363"/>
                    <a:pt x="240" y="363"/>
                  </a:cubicBezTo>
                  <a:cubicBezTo>
                    <a:pt x="223" y="363"/>
                    <a:pt x="206" y="365"/>
                    <a:pt x="191" y="371"/>
                  </a:cubicBezTo>
                  <a:lnTo>
                    <a:pt x="191" y="344"/>
                  </a:lnTo>
                  <a:cubicBezTo>
                    <a:pt x="191" y="300"/>
                    <a:pt x="200" y="229"/>
                    <a:pt x="182" y="157"/>
                  </a:cubicBezTo>
                  <a:lnTo>
                    <a:pt x="218" y="157"/>
                  </a:lnTo>
                  <a:cubicBezTo>
                    <a:pt x="325" y="139"/>
                    <a:pt x="423" y="121"/>
                    <a:pt x="530" y="104"/>
                  </a:cubicBezTo>
                  <a:close/>
                  <a:moveTo>
                    <a:pt x="616" y="478"/>
                  </a:moveTo>
                  <a:cubicBezTo>
                    <a:pt x="635" y="478"/>
                    <a:pt x="654" y="481"/>
                    <a:pt x="673" y="487"/>
                  </a:cubicBezTo>
                  <a:cubicBezTo>
                    <a:pt x="691" y="487"/>
                    <a:pt x="708" y="496"/>
                    <a:pt x="717" y="505"/>
                  </a:cubicBezTo>
                  <a:cubicBezTo>
                    <a:pt x="726" y="523"/>
                    <a:pt x="726" y="541"/>
                    <a:pt x="726" y="559"/>
                  </a:cubicBezTo>
                  <a:cubicBezTo>
                    <a:pt x="717" y="594"/>
                    <a:pt x="699" y="639"/>
                    <a:pt x="682" y="666"/>
                  </a:cubicBezTo>
                  <a:cubicBezTo>
                    <a:pt x="682" y="675"/>
                    <a:pt x="664" y="683"/>
                    <a:pt x="664" y="692"/>
                  </a:cubicBezTo>
                  <a:cubicBezTo>
                    <a:pt x="646" y="683"/>
                    <a:pt x="628" y="683"/>
                    <a:pt x="601" y="683"/>
                  </a:cubicBezTo>
                  <a:cubicBezTo>
                    <a:pt x="575" y="683"/>
                    <a:pt x="539" y="683"/>
                    <a:pt x="512" y="666"/>
                  </a:cubicBezTo>
                  <a:cubicBezTo>
                    <a:pt x="494" y="639"/>
                    <a:pt x="485" y="612"/>
                    <a:pt x="485" y="576"/>
                  </a:cubicBezTo>
                  <a:cubicBezTo>
                    <a:pt x="485" y="559"/>
                    <a:pt x="485" y="541"/>
                    <a:pt x="485" y="523"/>
                  </a:cubicBezTo>
                  <a:cubicBezTo>
                    <a:pt x="494" y="514"/>
                    <a:pt x="503" y="505"/>
                    <a:pt x="512" y="505"/>
                  </a:cubicBezTo>
                  <a:cubicBezTo>
                    <a:pt x="547" y="488"/>
                    <a:pt x="581" y="478"/>
                    <a:pt x="616" y="478"/>
                  </a:cubicBezTo>
                  <a:close/>
                  <a:moveTo>
                    <a:pt x="826" y="696"/>
                  </a:moveTo>
                  <a:cubicBezTo>
                    <a:pt x="823" y="699"/>
                    <a:pt x="821" y="705"/>
                    <a:pt x="815" y="710"/>
                  </a:cubicBezTo>
                  <a:cubicBezTo>
                    <a:pt x="798" y="728"/>
                    <a:pt x="780" y="746"/>
                    <a:pt x="762" y="764"/>
                  </a:cubicBezTo>
                  <a:cubicBezTo>
                    <a:pt x="755" y="771"/>
                    <a:pt x="742" y="784"/>
                    <a:pt x="727" y="784"/>
                  </a:cubicBezTo>
                  <a:cubicBezTo>
                    <a:pt x="724" y="784"/>
                    <a:pt x="721" y="783"/>
                    <a:pt x="717" y="782"/>
                  </a:cubicBezTo>
                  <a:cubicBezTo>
                    <a:pt x="699" y="773"/>
                    <a:pt x="691" y="755"/>
                    <a:pt x="691" y="737"/>
                  </a:cubicBezTo>
                  <a:cubicBezTo>
                    <a:pt x="691" y="728"/>
                    <a:pt x="699" y="710"/>
                    <a:pt x="699" y="701"/>
                  </a:cubicBezTo>
                  <a:lnTo>
                    <a:pt x="708" y="701"/>
                  </a:lnTo>
                  <a:cubicBezTo>
                    <a:pt x="735" y="710"/>
                    <a:pt x="762" y="710"/>
                    <a:pt x="789" y="710"/>
                  </a:cubicBezTo>
                  <a:cubicBezTo>
                    <a:pt x="796" y="703"/>
                    <a:pt x="811" y="701"/>
                    <a:pt x="826" y="696"/>
                  </a:cubicBezTo>
                  <a:close/>
                  <a:moveTo>
                    <a:pt x="1030" y="389"/>
                  </a:moveTo>
                  <a:cubicBezTo>
                    <a:pt x="1030" y="612"/>
                    <a:pt x="1030" y="826"/>
                    <a:pt x="1030" y="1058"/>
                  </a:cubicBezTo>
                  <a:cubicBezTo>
                    <a:pt x="914" y="1067"/>
                    <a:pt x="798" y="1076"/>
                    <a:pt x="682" y="1085"/>
                  </a:cubicBezTo>
                  <a:cubicBezTo>
                    <a:pt x="682" y="1076"/>
                    <a:pt x="682" y="1058"/>
                    <a:pt x="682" y="1049"/>
                  </a:cubicBezTo>
                  <a:cubicBezTo>
                    <a:pt x="682" y="1001"/>
                    <a:pt x="682" y="945"/>
                    <a:pt x="682" y="889"/>
                  </a:cubicBezTo>
                  <a:cubicBezTo>
                    <a:pt x="699" y="951"/>
                    <a:pt x="780" y="969"/>
                    <a:pt x="824" y="1014"/>
                  </a:cubicBezTo>
                  <a:cubicBezTo>
                    <a:pt x="842" y="1022"/>
                    <a:pt x="869" y="1040"/>
                    <a:pt x="887" y="1040"/>
                  </a:cubicBezTo>
                  <a:cubicBezTo>
                    <a:pt x="894" y="1043"/>
                    <a:pt x="901" y="1044"/>
                    <a:pt x="908" y="1044"/>
                  </a:cubicBezTo>
                  <a:cubicBezTo>
                    <a:pt x="927" y="1044"/>
                    <a:pt x="943" y="1036"/>
                    <a:pt x="949" y="1022"/>
                  </a:cubicBezTo>
                  <a:cubicBezTo>
                    <a:pt x="958" y="996"/>
                    <a:pt x="940" y="969"/>
                    <a:pt x="931" y="942"/>
                  </a:cubicBezTo>
                  <a:cubicBezTo>
                    <a:pt x="896" y="907"/>
                    <a:pt x="860" y="871"/>
                    <a:pt x="824" y="835"/>
                  </a:cubicBezTo>
                  <a:cubicBezTo>
                    <a:pt x="860" y="817"/>
                    <a:pt x="896" y="791"/>
                    <a:pt x="923" y="773"/>
                  </a:cubicBezTo>
                  <a:cubicBezTo>
                    <a:pt x="931" y="755"/>
                    <a:pt x="949" y="746"/>
                    <a:pt x="949" y="728"/>
                  </a:cubicBezTo>
                  <a:cubicBezTo>
                    <a:pt x="940" y="719"/>
                    <a:pt x="931" y="701"/>
                    <a:pt x="923" y="701"/>
                  </a:cubicBezTo>
                  <a:cubicBezTo>
                    <a:pt x="908" y="687"/>
                    <a:pt x="887" y="672"/>
                    <a:pt x="866" y="672"/>
                  </a:cubicBezTo>
                  <a:cubicBezTo>
                    <a:pt x="861" y="672"/>
                    <a:pt x="856" y="673"/>
                    <a:pt x="851" y="675"/>
                  </a:cubicBezTo>
                  <a:cubicBezTo>
                    <a:pt x="851" y="675"/>
                    <a:pt x="851" y="675"/>
                    <a:pt x="851" y="666"/>
                  </a:cubicBezTo>
                  <a:cubicBezTo>
                    <a:pt x="869" y="639"/>
                    <a:pt x="869" y="612"/>
                    <a:pt x="869" y="576"/>
                  </a:cubicBezTo>
                  <a:cubicBezTo>
                    <a:pt x="869" y="541"/>
                    <a:pt x="869" y="496"/>
                    <a:pt x="869" y="460"/>
                  </a:cubicBezTo>
                  <a:cubicBezTo>
                    <a:pt x="869" y="434"/>
                    <a:pt x="869" y="416"/>
                    <a:pt x="860" y="398"/>
                  </a:cubicBezTo>
                  <a:cubicBezTo>
                    <a:pt x="914" y="398"/>
                    <a:pt x="976" y="389"/>
                    <a:pt x="1030" y="389"/>
                  </a:cubicBezTo>
                  <a:close/>
                  <a:moveTo>
                    <a:pt x="378" y="443"/>
                  </a:moveTo>
                  <a:cubicBezTo>
                    <a:pt x="369" y="496"/>
                    <a:pt x="369" y="550"/>
                    <a:pt x="378" y="603"/>
                  </a:cubicBezTo>
                  <a:cubicBezTo>
                    <a:pt x="387" y="657"/>
                    <a:pt x="414" y="710"/>
                    <a:pt x="459" y="737"/>
                  </a:cubicBezTo>
                  <a:cubicBezTo>
                    <a:pt x="378" y="799"/>
                    <a:pt x="289" y="862"/>
                    <a:pt x="209" y="924"/>
                  </a:cubicBezTo>
                  <a:cubicBezTo>
                    <a:pt x="200" y="933"/>
                    <a:pt x="191" y="933"/>
                    <a:pt x="191" y="942"/>
                  </a:cubicBezTo>
                  <a:cubicBezTo>
                    <a:pt x="191" y="951"/>
                    <a:pt x="200" y="960"/>
                    <a:pt x="200" y="960"/>
                  </a:cubicBezTo>
                  <a:cubicBezTo>
                    <a:pt x="232" y="984"/>
                    <a:pt x="270" y="995"/>
                    <a:pt x="308" y="995"/>
                  </a:cubicBezTo>
                  <a:cubicBezTo>
                    <a:pt x="356" y="995"/>
                    <a:pt x="402" y="977"/>
                    <a:pt x="432" y="942"/>
                  </a:cubicBezTo>
                  <a:cubicBezTo>
                    <a:pt x="441" y="924"/>
                    <a:pt x="450" y="898"/>
                    <a:pt x="468" y="880"/>
                  </a:cubicBezTo>
                  <a:cubicBezTo>
                    <a:pt x="481" y="867"/>
                    <a:pt x="498" y="858"/>
                    <a:pt x="518" y="858"/>
                  </a:cubicBezTo>
                  <a:cubicBezTo>
                    <a:pt x="525" y="858"/>
                    <a:pt x="532" y="860"/>
                    <a:pt x="539" y="862"/>
                  </a:cubicBezTo>
                  <a:cubicBezTo>
                    <a:pt x="539" y="942"/>
                    <a:pt x="539" y="1022"/>
                    <a:pt x="548" y="1094"/>
                  </a:cubicBezTo>
                  <a:cubicBezTo>
                    <a:pt x="423" y="1112"/>
                    <a:pt x="298" y="1121"/>
                    <a:pt x="182" y="1130"/>
                  </a:cubicBezTo>
                  <a:cubicBezTo>
                    <a:pt x="182" y="907"/>
                    <a:pt x="191" y="683"/>
                    <a:pt x="191" y="460"/>
                  </a:cubicBezTo>
                  <a:cubicBezTo>
                    <a:pt x="209" y="452"/>
                    <a:pt x="227" y="452"/>
                    <a:pt x="245" y="452"/>
                  </a:cubicBezTo>
                  <a:cubicBezTo>
                    <a:pt x="289" y="443"/>
                    <a:pt x="334" y="443"/>
                    <a:pt x="378" y="443"/>
                  </a:cubicBezTo>
                  <a:close/>
                  <a:moveTo>
                    <a:pt x="1029" y="0"/>
                  </a:moveTo>
                  <a:cubicBezTo>
                    <a:pt x="1005" y="0"/>
                    <a:pt x="981" y="2"/>
                    <a:pt x="958" y="5"/>
                  </a:cubicBezTo>
                  <a:cubicBezTo>
                    <a:pt x="691" y="23"/>
                    <a:pt x="414" y="41"/>
                    <a:pt x="146" y="59"/>
                  </a:cubicBezTo>
                  <a:cubicBezTo>
                    <a:pt x="137" y="50"/>
                    <a:pt x="129" y="32"/>
                    <a:pt x="111" y="23"/>
                  </a:cubicBezTo>
                  <a:cubicBezTo>
                    <a:pt x="92" y="13"/>
                    <a:pt x="77" y="9"/>
                    <a:pt x="65" y="9"/>
                  </a:cubicBezTo>
                  <a:cubicBezTo>
                    <a:pt x="0" y="9"/>
                    <a:pt x="14" y="130"/>
                    <a:pt x="21" y="175"/>
                  </a:cubicBezTo>
                  <a:cubicBezTo>
                    <a:pt x="66" y="434"/>
                    <a:pt x="75" y="692"/>
                    <a:pt x="66" y="951"/>
                  </a:cubicBezTo>
                  <a:cubicBezTo>
                    <a:pt x="57" y="1067"/>
                    <a:pt x="48" y="1201"/>
                    <a:pt x="137" y="1272"/>
                  </a:cubicBezTo>
                  <a:cubicBezTo>
                    <a:pt x="144" y="1279"/>
                    <a:pt x="155" y="1285"/>
                    <a:pt x="163" y="1285"/>
                  </a:cubicBezTo>
                  <a:cubicBezTo>
                    <a:pt x="167" y="1285"/>
                    <a:pt x="171" y="1284"/>
                    <a:pt x="173" y="1281"/>
                  </a:cubicBezTo>
                  <a:cubicBezTo>
                    <a:pt x="182" y="1281"/>
                    <a:pt x="182" y="1272"/>
                    <a:pt x="182" y="1263"/>
                  </a:cubicBezTo>
                  <a:lnTo>
                    <a:pt x="182" y="1219"/>
                  </a:lnTo>
                  <a:cubicBezTo>
                    <a:pt x="432" y="1201"/>
                    <a:pt x="682" y="1201"/>
                    <a:pt x="931" y="1201"/>
                  </a:cubicBezTo>
                  <a:cubicBezTo>
                    <a:pt x="967" y="1201"/>
                    <a:pt x="1012" y="1201"/>
                    <a:pt x="1047" y="1228"/>
                  </a:cubicBezTo>
                  <a:cubicBezTo>
                    <a:pt x="1074" y="1246"/>
                    <a:pt x="1101" y="1281"/>
                    <a:pt x="1137" y="1281"/>
                  </a:cubicBezTo>
                  <a:cubicBezTo>
                    <a:pt x="1140" y="1282"/>
                    <a:pt x="1144" y="1283"/>
                    <a:pt x="1148" y="1283"/>
                  </a:cubicBezTo>
                  <a:cubicBezTo>
                    <a:pt x="1178" y="1283"/>
                    <a:pt x="1201" y="1252"/>
                    <a:pt x="1217" y="1228"/>
                  </a:cubicBezTo>
                  <a:cubicBezTo>
                    <a:pt x="1226" y="1192"/>
                    <a:pt x="1226" y="1156"/>
                    <a:pt x="1217" y="1121"/>
                  </a:cubicBezTo>
                  <a:cubicBezTo>
                    <a:pt x="1199" y="871"/>
                    <a:pt x="1199" y="621"/>
                    <a:pt x="1226" y="371"/>
                  </a:cubicBezTo>
                  <a:cubicBezTo>
                    <a:pt x="1235" y="309"/>
                    <a:pt x="1244" y="246"/>
                    <a:pt x="1235" y="184"/>
                  </a:cubicBezTo>
                  <a:cubicBezTo>
                    <a:pt x="1226" y="121"/>
                    <a:pt x="1199" y="59"/>
                    <a:pt x="1146" y="23"/>
                  </a:cubicBezTo>
                  <a:cubicBezTo>
                    <a:pt x="1112" y="6"/>
                    <a:pt x="1071" y="0"/>
                    <a:pt x="1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40"/>
          <p:cNvGrpSpPr/>
          <p:nvPr/>
        </p:nvGrpSpPr>
        <p:grpSpPr>
          <a:xfrm flipH="1">
            <a:off x="2373470" y="4287766"/>
            <a:ext cx="1206018" cy="1018992"/>
            <a:chOff x="-3918250" y="-679775"/>
            <a:chExt cx="266300" cy="222800"/>
          </a:xfrm>
        </p:grpSpPr>
        <p:sp>
          <p:nvSpPr>
            <p:cNvPr id="5431" name="Google Shape;5431;p40"/>
            <p:cNvSpPr/>
            <p:nvPr/>
          </p:nvSpPr>
          <p:spPr>
            <a:xfrm>
              <a:off x="-3918250" y="-676475"/>
              <a:ext cx="266300" cy="219500"/>
            </a:xfrm>
            <a:custGeom>
              <a:avLst/>
              <a:gdLst/>
              <a:ahLst/>
              <a:cxnLst/>
              <a:rect l="l" t="t" r="r" b="b"/>
              <a:pathLst>
                <a:path w="10652" h="8780" extrusionOk="0">
                  <a:moveTo>
                    <a:pt x="4990" y="0"/>
                  </a:moveTo>
                  <a:cubicBezTo>
                    <a:pt x="4971" y="0"/>
                    <a:pt x="4952" y="1"/>
                    <a:pt x="4933" y="3"/>
                  </a:cubicBezTo>
                  <a:cubicBezTo>
                    <a:pt x="4710" y="30"/>
                    <a:pt x="4469" y="21"/>
                    <a:pt x="4246" y="75"/>
                  </a:cubicBezTo>
                  <a:cubicBezTo>
                    <a:pt x="4023" y="119"/>
                    <a:pt x="3783" y="155"/>
                    <a:pt x="3577" y="235"/>
                  </a:cubicBezTo>
                  <a:cubicBezTo>
                    <a:pt x="3363" y="316"/>
                    <a:pt x="3122" y="387"/>
                    <a:pt x="2917" y="494"/>
                  </a:cubicBezTo>
                  <a:cubicBezTo>
                    <a:pt x="2721" y="592"/>
                    <a:pt x="2489" y="699"/>
                    <a:pt x="2302" y="824"/>
                  </a:cubicBezTo>
                  <a:cubicBezTo>
                    <a:pt x="2114" y="958"/>
                    <a:pt x="2177" y="1404"/>
                    <a:pt x="2007" y="1556"/>
                  </a:cubicBezTo>
                  <a:cubicBezTo>
                    <a:pt x="1847" y="1707"/>
                    <a:pt x="1508" y="1698"/>
                    <a:pt x="1365" y="1868"/>
                  </a:cubicBezTo>
                  <a:cubicBezTo>
                    <a:pt x="1222" y="2046"/>
                    <a:pt x="1062" y="2225"/>
                    <a:pt x="937" y="2412"/>
                  </a:cubicBezTo>
                  <a:cubicBezTo>
                    <a:pt x="812" y="2599"/>
                    <a:pt x="937" y="2929"/>
                    <a:pt x="839" y="3135"/>
                  </a:cubicBezTo>
                  <a:cubicBezTo>
                    <a:pt x="740" y="3331"/>
                    <a:pt x="321" y="3411"/>
                    <a:pt x="250" y="3625"/>
                  </a:cubicBezTo>
                  <a:cubicBezTo>
                    <a:pt x="178" y="3848"/>
                    <a:pt x="161" y="4098"/>
                    <a:pt x="125" y="4321"/>
                  </a:cubicBezTo>
                  <a:cubicBezTo>
                    <a:pt x="80" y="4544"/>
                    <a:pt x="107" y="4785"/>
                    <a:pt x="98" y="5008"/>
                  </a:cubicBezTo>
                  <a:cubicBezTo>
                    <a:pt x="98" y="5231"/>
                    <a:pt x="0" y="5472"/>
                    <a:pt x="27" y="5695"/>
                  </a:cubicBezTo>
                  <a:cubicBezTo>
                    <a:pt x="54" y="5918"/>
                    <a:pt x="143" y="6150"/>
                    <a:pt x="196" y="6364"/>
                  </a:cubicBezTo>
                  <a:cubicBezTo>
                    <a:pt x="250" y="6578"/>
                    <a:pt x="517" y="6730"/>
                    <a:pt x="598" y="6944"/>
                  </a:cubicBezTo>
                  <a:cubicBezTo>
                    <a:pt x="678" y="7149"/>
                    <a:pt x="856" y="7292"/>
                    <a:pt x="963" y="7488"/>
                  </a:cubicBezTo>
                  <a:cubicBezTo>
                    <a:pt x="1071" y="7684"/>
                    <a:pt x="955" y="8023"/>
                    <a:pt x="1088" y="8193"/>
                  </a:cubicBezTo>
                  <a:cubicBezTo>
                    <a:pt x="1222" y="8371"/>
                    <a:pt x="1436" y="8612"/>
                    <a:pt x="1597" y="8773"/>
                  </a:cubicBezTo>
                  <a:cubicBezTo>
                    <a:pt x="1622" y="8777"/>
                    <a:pt x="1646" y="8779"/>
                    <a:pt x="1667" y="8779"/>
                  </a:cubicBezTo>
                  <a:cubicBezTo>
                    <a:pt x="1908" y="8779"/>
                    <a:pt x="1961" y="8531"/>
                    <a:pt x="2239" y="8523"/>
                  </a:cubicBezTo>
                  <a:cubicBezTo>
                    <a:pt x="2551" y="8523"/>
                    <a:pt x="2551" y="8666"/>
                    <a:pt x="2864" y="8666"/>
                  </a:cubicBezTo>
                  <a:cubicBezTo>
                    <a:pt x="3167" y="8657"/>
                    <a:pt x="3167" y="8594"/>
                    <a:pt x="3479" y="8594"/>
                  </a:cubicBezTo>
                  <a:cubicBezTo>
                    <a:pt x="3783" y="8585"/>
                    <a:pt x="3783" y="8541"/>
                    <a:pt x="4095" y="8532"/>
                  </a:cubicBezTo>
                  <a:cubicBezTo>
                    <a:pt x="4398" y="8532"/>
                    <a:pt x="4407" y="8728"/>
                    <a:pt x="4719" y="8728"/>
                  </a:cubicBezTo>
                  <a:cubicBezTo>
                    <a:pt x="5023" y="8719"/>
                    <a:pt x="5023" y="8568"/>
                    <a:pt x="5326" y="8559"/>
                  </a:cubicBezTo>
                  <a:cubicBezTo>
                    <a:pt x="5638" y="8550"/>
                    <a:pt x="5638" y="8362"/>
                    <a:pt x="5941" y="8353"/>
                  </a:cubicBezTo>
                  <a:cubicBezTo>
                    <a:pt x="6254" y="8353"/>
                    <a:pt x="6254" y="8648"/>
                    <a:pt x="6566" y="8648"/>
                  </a:cubicBezTo>
                  <a:cubicBezTo>
                    <a:pt x="6587" y="8647"/>
                    <a:pt x="6606" y="8647"/>
                    <a:pt x="6625" y="8647"/>
                  </a:cubicBezTo>
                  <a:cubicBezTo>
                    <a:pt x="6861" y="8647"/>
                    <a:pt x="6895" y="8693"/>
                    <a:pt x="7124" y="8693"/>
                  </a:cubicBezTo>
                  <a:cubicBezTo>
                    <a:pt x="7142" y="8693"/>
                    <a:pt x="7161" y="8693"/>
                    <a:pt x="7181" y="8692"/>
                  </a:cubicBezTo>
                  <a:cubicBezTo>
                    <a:pt x="7494" y="8692"/>
                    <a:pt x="7485" y="8407"/>
                    <a:pt x="7797" y="8398"/>
                  </a:cubicBezTo>
                  <a:cubicBezTo>
                    <a:pt x="7803" y="8398"/>
                    <a:pt x="7809" y="8398"/>
                    <a:pt x="7814" y="8398"/>
                  </a:cubicBezTo>
                  <a:cubicBezTo>
                    <a:pt x="8088" y="8398"/>
                    <a:pt x="8120" y="8589"/>
                    <a:pt x="8368" y="8589"/>
                  </a:cubicBezTo>
                  <a:cubicBezTo>
                    <a:pt x="8387" y="8589"/>
                    <a:pt x="8408" y="8588"/>
                    <a:pt x="8430" y="8585"/>
                  </a:cubicBezTo>
                  <a:cubicBezTo>
                    <a:pt x="8734" y="8550"/>
                    <a:pt x="8716" y="8398"/>
                    <a:pt x="9019" y="8353"/>
                  </a:cubicBezTo>
                  <a:cubicBezTo>
                    <a:pt x="9099" y="8282"/>
                    <a:pt x="9108" y="8264"/>
                    <a:pt x="9171" y="8175"/>
                  </a:cubicBezTo>
                  <a:cubicBezTo>
                    <a:pt x="9314" y="7997"/>
                    <a:pt x="9376" y="7791"/>
                    <a:pt x="9492" y="7604"/>
                  </a:cubicBezTo>
                  <a:cubicBezTo>
                    <a:pt x="9608" y="7408"/>
                    <a:pt x="9992" y="7354"/>
                    <a:pt x="10081" y="7149"/>
                  </a:cubicBezTo>
                  <a:cubicBezTo>
                    <a:pt x="10179" y="6944"/>
                    <a:pt x="10134" y="6676"/>
                    <a:pt x="10197" y="6462"/>
                  </a:cubicBezTo>
                  <a:cubicBezTo>
                    <a:pt x="10268" y="6248"/>
                    <a:pt x="10357" y="6034"/>
                    <a:pt x="10402" y="5811"/>
                  </a:cubicBezTo>
                  <a:cubicBezTo>
                    <a:pt x="10447" y="5597"/>
                    <a:pt x="10571" y="5374"/>
                    <a:pt x="10589" y="5151"/>
                  </a:cubicBezTo>
                  <a:cubicBezTo>
                    <a:pt x="10607" y="4928"/>
                    <a:pt x="10652" y="4678"/>
                    <a:pt x="10643" y="4455"/>
                  </a:cubicBezTo>
                  <a:cubicBezTo>
                    <a:pt x="10634" y="4232"/>
                    <a:pt x="10438" y="4018"/>
                    <a:pt x="10402" y="3795"/>
                  </a:cubicBezTo>
                  <a:cubicBezTo>
                    <a:pt x="10366" y="3572"/>
                    <a:pt x="10125" y="3402"/>
                    <a:pt x="10063" y="3188"/>
                  </a:cubicBezTo>
                  <a:cubicBezTo>
                    <a:pt x="10001" y="2974"/>
                    <a:pt x="10027" y="2751"/>
                    <a:pt x="9938" y="2546"/>
                  </a:cubicBezTo>
                  <a:cubicBezTo>
                    <a:pt x="9849" y="2341"/>
                    <a:pt x="9885" y="2073"/>
                    <a:pt x="9760" y="1886"/>
                  </a:cubicBezTo>
                  <a:cubicBezTo>
                    <a:pt x="9635" y="1707"/>
                    <a:pt x="9340" y="1672"/>
                    <a:pt x="9180" y="1520"/>
                  </a:cubicBezTo>
                  <a:cubicBezTo>
                    <a:pt x="9028" y="1359"/>
                    <a:pt x="8939" y="1154"/>
                    <a:pt x="8760" y="1029"/>
                  </a:cubicBezTo>
                  <a:cubicBezTo>
                    <a:pt x="8582" y="895"/>
                    <a:pt x="8466" y="655"/>
                    <a:pt x="8270" y="556"/>
                  </a:cubicBezTo>
                  <a:cubicBezTo>
                    <a:pt x="8208" y="523"/>
                    <a:pt x="8135" y="513"/>
                    <a:pt x="8059" y="513"/>
                  </a:cubicBezTo>
                  <a:cubicBezTo>
                    <a:pt x="7958" y="513"/>
                    <a:pt x="7849" y="530"/>
                    <a:pt x="7748" y="530"/>
                  </a:cubicBezTo>
                  <a:cubicBezTo>
                    <a:pt x="7686" y="530"/>
                    <a:pt x="7627" y="524"/>
                    <a:pt x="7574" y="503"/>
                  </a:cubicBezTo>
                  <a:cubicBezTo>
                    <a:pt x="7360" y="423"/>
                    <a:pt x="7226" y="84"/>
                    <a:pt x="7003" y="30"/>
                  </a:cubicBezTo>
                  <a:cubicBezTo>
                    <a:pt x="6954" y="18"/>
                    <a:pt x="6903" y="14"/>
                    <a:pt x="6852" y="14"/>
                  </a:cubicBezTo>
                  <a:cubicBezTo>
                    <a:pt x="6699" y="14"/>
                    <a:pt x="6540" y="53"/>
                    <a:pt x="6385" y="53"/>
                  </a:cubicBezTo>
                  <a:cubicBezTo>
                    <a:pt x="6356" y="53"/>
                    <a:pt x="6327" y="51"/>
                    <a:pt x="6298" y="48"/>
                  </a:cubicBezTo>
                  <a:cubicBezTo>
                    <a:pt x="6273" y="45"/>
                    <a:pt x="6249" y="44"/>
                    <a:pt x="6224" y="44"/>
                  </a:cubicBezTo>
                  <a:cubicBezTo>
                    <a:pt x="6024" y="44"/>
                    <a:pt x="5819" y="128"/>
                    <a:pt x="5620" y="128"/>
                  </a:cubicBezTo>
                  <a:cubicBezTo>
                    <a:pt x="5415" y="128"/>
                    <a:pt x="5203" y="0"/>
                    <a:pt x="4990"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40"/>
            <p:cNvSpPr/>
            <p:nvPr/>
          </p:nvSpPr>
          <p:spPr>
            <a:xfrm>
              <a:off x="-3834625" y="-591600"/>
              <a:ext cx="12300" cy="14250"/>
            </a:xfrm>
            <a:custGeom>
              <a:avLst/>
              <a:gdLst/>
              <a:ahLst/>
              <a:cxnLst/>
              <a:rect l="l" t="t" r="r" b="b"/>
              <a:pathLst>
                <a:path w="492" h="570" extrusionOk="0">
                  <a:moveTo>
                    <a:pt x="77" y="0"/>
                  </a:moveTo>
                  <a:cubicBezTo>
                    <a:pt x="65" y="0"/>
                    <a:pt x="55" y="3"/>
                    <a:pt x="45" y="7"/>
                  </a:cubicBezTo>
                  <a:cubicBezTo>
                    <a:pt x="9" y="34"/>
                    <a:pt x="0" y="79"/>
                    <a:pt x="18" y="114"/>
                  </a:cubicBezTo>
                  <a:cubicBezTo>
                    <a:pt x="99" y="275"/>
                    <a:pt x="215" y="427"/>
                    <a:pt x="357" y="551"/>
                  </a:cubicBezTo>
                  <a:cubicBezTo>
                    <a:pt x="366" y="560"/>
                    <a:pt x="393" y="569"/>
                    <a:pt x="411" y="569"/>
                  </a:cubicBezTo>
                  <a:cubicBezTo>
                    <a:pt x="429" y="569"/>
                    <a:pt x="446" y="560"/>
                    <a:pt x="464" y="543"/>
                  </a:cubicBezTo>
                  <a:cubicBezTo>
                    <a:pt x="491" y="516"/>
                    <a:pt x="491" y="462"/>
                    <a:pt x="455" y="435"/>
                  </a:cubicBezTo>
                  <a:cubicBezTo>
                    <a:pt x="330" y="320"/>
                    <a:pt x="232" y="195"/>
                    <a:pt x="152" y="43"/>
                  </a:cubicBezTo>
                  <a:cubicBezTo>
                    <a:pt x="139" y="17"/>
                    <a:pt x="107" y="0"/>
                    <a:pt x="7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40"/>
            <p:cNvSpPr/>
            <p:nvPr/>
          </p:nvSpPr>
          <p:spPr>
            <a:xfrm>
              <a:off x="-3787575" y="-623500"/>
              <a:ext cx="8950" cy="9350"/>
            </a:xfrm>
            <a:custGeom>
              <a:avLst/>
              <a:gdLst/>
              <a:ahLst/>
              <a:cxnLst/>
              <a:rect l="l" t="t" r="r" b="b"/>
              <a:pathLst>
                <a:path w="358" h="374" extrusionOk="0">
                  <a:moveTo>
                    <a:pt x="274" y="0"/>
                  </a:moveTo>
                  <a:cubicBezTo>
                    <a:pt x="252" y="0"/>
                    <a:pt x="230" y="10"/>
                    <a:pt x="215" y="25"/>
                  </a:cubicBezTo>
                  <a:lnTo>
                    <a:pt x="28" y="248"/>
                  </a:lnTo>
                  <a:cubicBezTo>
                    <a:pt x="1" y="284"/>
                    <a:pt x="1" y="329"/>
                    <a:pt x="36" y="356"/>
                  </a:cubicBezTo>
                  <a:cubicBezTo>
                    <a:pt x="45" y="373"/>
                    <a:pt x="63" y="373"/>
                    <a:pt x="81" y="373"/>
                  </a:cubicBezTo>
                  <a:cubicBezTo>
                    <a:pt x="108" y="373"/>
                    <a:pt x="126" y="364"/>
                    <a:pt x="143" y="347"/>
                  </a:cubicBezTo>
                  <a:lnTo>
                    <a:pt x="331" y="124"/>
                  </a:lnTo>
                  <a:cubicBezTo>
                    <a:pt x="358" y="97"/>
                    <a:pt x="349" y="43"/>
                    <a:pt x="322" y="17"/>
                  </a:cubicBezTo>
                  <a:cubicBezTo>
                    <a:pt x="307" y="5"/>
                    <a:pt x="290" y="0"/>
                    <a:pt x="27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0"/>
            <p:cNvSpPr/>
            <p:nvPr/>
          </p:nvSpPr>
          <p:spPr>
            <a:xfrm>
              <a:off x="-3796925" y="-659950"/>
              <a:ext cx="5375" cy="13450"/>
            </a:xfrm>
            <a:custGeom>
              <a:avLst/>
              <a:gdLst/>
              <a:ahLst/>
              <a:cxnLst/>
              <a:rect l="l" t="t" r="r" b="b"/>
              <a:pathLst>
                <a:path w="215" h="538" extrusionOk="0">
                  <a:moveTo>
                    <a:pt x="130" y="0"/>
                  </a:moveTo>
                  <a:cubicBezTo>
                    <a:pt x="96" y="0"/>
                    <a:pt x="68" y="19"/>
                    <a:pt x="54" y="56"/>
                  </a:cubicBezTo>
                  <a:cubicBezTo>
                    <a:pt x="18" y="190"/>
                    <a:pt x="0" y="324"/>
                    <a:pt x="9" y="458"/>
                  </a:cubicBezTo>
                  <a:cubicBezTo>
                    <a:pt x="9" y="502"/>
                    <a:pt x="45" y="538"/>
                    <a:pt x="80" y="538"/>
                  </a:cubicBezTo>
                  <a:cubicBezTo>
                    <a:pt x="125" y="538"/>
                    <a:pt x="161" y="502"/>
                    <a:pt x="161" y="458"/>
                  </a:cubicBezTo>
                  <a:cubicBezTo>
                    <a:pt x="152" y="333"/>
                    <a:pt x="170" y="217"/>
                    <a:pt x="205" y="101"/>
                  </a:cubicBezTo>
                  <a:cubicBezTo>
                    <a:pt x="214" y="56"/>
                    <a:pt x="187" y="11"/>
                    <a:pt x="152" y="3"/>
                  </a:cubicBezTo>
                  <a:cubicBezTo>
                    <a:pt x="144" y="1"/>
                    <a:pt x="137" y="0"/>
                    <a:pt x="13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0"/>
            <p:cNvSpPr/>
            <p:nvPr/>
          </p:nvSpPr>
          <p:spPr>
            <a:xfrm>
              <a:off x="-3715525" y="-650750"/>
              <a:ext cx="9600" cy="8050"/>
            </a:xfrm>
            <a:custGeom>
              <a:avLst/>
              <a:gdLst/>
              <a:ahLst/>
              <a:cxnLst/>
              <a:rect l="l" t="t" r="r" b="b"/>
              <a:pathLst>
                <a:path w="384" h="322" extrusionOk="0">
                  <a:moveTo>
                    <a:pt x="302" y="0"/>
                  </a:moveTo>
                  <a:cubicBezTo>
                    <a:pt x="276" y="0"/>
                    <a:pt x="250" y="12"/>
                    <a:pt x="232" y="36"/>
                  </a:cubicBezTo>
                  <a:cubicBezTo>
                    <a:pt x="197" y="98"/>
                    <a:pt x="134" y="152"/>
                    <a:pt x="63" y="170"/>
                  </a:cubicBezTo>
                  <a:cubicBezTo>
                    <a:pt x="18" y="188"/>
                    <a:pt x="0" y="223"/>
                    <a:pt x="9" y="268"/>
                  </a:cubicBezTo>
                  <a:cubicBezTo>
                    <a:pt x="18" y="304"/>
                    <a:pt x="54" y="321"/>
                    <a:pt x="81" y="321"/>
                  </a:cubicBezTo>
                  <a:lnTo>
                    <a:pt x="107" y="321"/>
                  </a:lnTo>
                  <a:cubicBezTo>
                    <a:pt x="205" y="286"/>
                    <a:pt x="304" y="214"/>
                    <a:pt x="366" y="116"/>
                  </a:cubicBezTo>
                  <a:cubicBezTo>
                    <a:pt x="384" y="81"/>
                    <a:pt x="375" y="36"/>
                    <a:pt x="339" y="9"/>
                  </a:cubicBezTo>
                  <a:cubicBezTo>
                    <a:pt x="327" y="3"/>
                    <a:pt x="314" y="0"/>
                    <a:pt x="3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0"/>
            <p:cNvSpPr/>
            <p:nvPr/>
          </p:nvSpPr>
          <p:spPr>
            <a:xfrm>
              <a:off x="-3709275" y="-606625"/>
              <a:ext cx="14275" cy="4950"/>
            </a:xfrm>
            <a:custGeom>
              <a:avLst/>
              <a:gdLst/>
              <a:ahLst/>
              <a:cxnLst/>
              <a:rect l="l" t="t" r="r" b="b"/>
              <a:pathLst>
                <a:path w="571" h="198" extrusionOk="0">
                  <a:moveTo>
                    <a:pt x="496" y="0"/>
                  </a:moveTo>
                  <a:cubicBezTo>
                    <a:pt x="491" y="0"/>
                    <a:pt x="486" y="1"/>
                    <a:pt x="482" y="2"/>
                  </a:cubicBezTo>
                  <a:lnTo>
                    <a:pt x="71" y="46"/>
                  </a:lnTo>
                  <a:cubicBezTo>
                    <a:pt x="36" y="46"/>
                    <a:pt x="0" y="82"/>
                    <a:pt x="9" y="127"/>
                  </a:cubicBezTo>
                  <a:cubicBezTo>
                    <a:pt x="9" y="162"/>
                    <a:pt x="45" y="198"/>
                    <a:pt x="80" y="198"/>
                  </a:cubicBezTo>
                  <a:cubicBezTo>
                    <a:pt x="89" y="198"/>
                    <a:pt x="89" y="198"/>
                    <a:pt x="89" y="189"/>
                  </a:cubicBezTo>
                  <a:lnTo>
                    <a:pt x="500" y="153"/>
                  </a:lnTo>
                  <a:cubicBezTo>
                    <a:pt x="544" y="144"/>
                    <a:pt x="571" y="109"/>
                    <a:pt x="571" y="64"/>
                  </a:cubicBezTo>
                  <a:cubicBezTo>
                    <a:pt x="563" y="32"/>
                    <a:pt x="534" y="0"/>
                    <a:pt x="49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40"/>
            <p:cNvSpPr/>
            <p:nvPr/>
          </p:nvSpPr>
          <p:spPr>
            <a:xfrm>
              <a:off x="-3727350" y="-516325"/>
              <a:ext cx="11850" cy="15250"/>
            </a:xfrm>
            <a:custGeom>
              <a:avLst/>
              <a:gdLst/>
              <a:ahLst/>
              <a:cxnLst/>
              <a:rect l="l" t="t" r="r" b="b"/>
              <a:pathLst>
                <a:path w="474" h="610" extrusionOk="0">
                  <a:moveTo>
                    <a:pt x="81" y="0"/>
                  </a:moveTo>
                  <a:cubicBezTo>
                    <a:pt x="75" y="0"/>
                    <a:pt x="69" y="1"/>
                    <a:pt x="63" y="3"/>
                  </a:cubicBezTo>
                  <a:cubicBezTo>
                    <a:pt x="18" y="12"/>
                    <a:pt x="0" y="47"/>
                    <a:pt x="9" y="92"/>
                  </a:cubicBezTo>
                  <a:cubicBezTo>
                    <a:pt x="54" y="288"/>
                    <a:pt x="179" y="475"/>
                    <a:pt x="348" y="600"/>
                  </a:cubicBezTo>
                  <a:cubicBezTo>
                    <a:pt x="357" y="609"/>
                    <a:pt x="375" y="609"/>
                    <a:pt x="393" y="609"/>
                  </a:cubicBezTo>
                  <a:cubicBezTo>
                    <a:pt x="411" y="609"/>
                    <a:pt x="438" y="600"/>
                    <a:pt x="455" y="583"/>
                  </a:cubicBezTo>
                  <a:cubicBezTo>
                    <a:pt x="473" y="547"/>
                    <a:pt x="473" y="502"/>
                    <a:pt x="438" y="475"/>
                  </a:cubicBezTo>
                  <a:cubicBezTo>
                    <a:pt x="295" y="377"/>
                    <a:pt x="197" y="226"/>
                    <a:pt x="152" y="56"/>
                  </a:cubicBezTo>
                  <a:cubicBezTo>
                    <a:pt x="145" y="19"/>
                    <a:pt x="112" y="0"/>
                    <a:pt x="81"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0"/>
            <p:cNvSpPr/>
            <p:nvPr/>
          </p:nvSpPr>
          <p:spPr>
            <a:xfrm>
              <a:off x="-3801625" y="-502700"/>
              <a:ext cx="9175" cy="9200"/>
            </a:xfrm>
            <a:custGeom>
              <a:avLst/>
              <a:gdLst/>
              <a:ahLst/>
              <a:cxnLst/>
              <a:rect l="l" t="t" r="r" b="b"/>
              <a:pathLst>
                <a:path w="367" h="368" extrusionOk="0">
                  <a:moveTo>
                    <a:pt x="278" y="1"/>
                  </a:moveTo>
                  <a:cubicBezTo>
                    <a:pt x="258" y="1"/>
                    <a:pt x="238" y="9"/>
                    <a:pt x="224" y="29"/>
                  </a:cubicBezTo>
                  <a:cubicBezTo>
                    <a:pt x="179" y="82"/>
                    <a:pt x="135" y="136"/>
                    <a:pt x="108" y="198"/>
                  </a:cubicBezTo>
                  <a:lnTo>
                    <a:pt x="63" y="216"/>
                  </a:lnTo>
                  <a:cubicBezTo>
                    <a:pt x="27" y="225"/>
                    <a:pt x="1" y="269"/>
                    <a:pt x="19" y="314"/>
                  </a:cubicBezTo>
                  <a:cubicBezTo>
                    <a:pt x="27" y="341"/>
                    <a:pt x="54" y="368"/>
                    <a:pt x="90" y="368"/>
                  </a:cubicBezTo>
                  <a:cubicBezTo>
                    <a:pt x="99" y="368"/>
                    <a:pt x="99" y="359"/>
                    <a:pt x="108" y="359"/>
                  </a:cubicBezTo>
                  <a:lnTo>
                    <a:pt x="188" y="332"/>
                  </a:lnTo>
                  <a:cubicBezTo>
                    <a:pt x="215" y="332"/>
                    <a:pt x="233" y="314"/>
                    <a:pt x="242" y="287"/>
                  </a:cubicBezTo>
                  <a:cubicBezTo>
                    <a:pt x="259" y="234"/>
                    <a:pt x="295" y="171"/>
                    <a:pt x="340" y="127"/>
                  </a:cubicBezTo>
                  <a:cubicBezTo>
                    <a:pt x="366" y="91"/>
                    <a:pt x="358" y="46"/>
                    <a:pt x="331" y="20"/>
                  </a:cubicBezTo>
                  <a:cubicBezTo>
                    <a:pt x="314" y="7"/>
                    <a:pt x="296" y="1"/>
                    <a:pt x="2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0"/>
            <p:cNvSpPr/>
            <p:nvPr/>
          </p:nvSpPr>
          <p:spPr>
            <a:xfrm>
              <a:off x="-3870750" y="-515875"/>
              <a:ext cx="10275" cy="4525"/>
            </a:xfrm>
            <a:custGeom>
              <a:avLst/>
              <a:gdLst/>
              <a:ahLst/>
              <a:cxnLst/>
              <a:rect l="l" t="t" r="r" b="b"/>
              <a:pathLst>
                <a:path w="411" h="181" extrusionOk="0">
                  <a:moveTo>
                    <a:pt x="317" y="0"/>
                  </a:moveTo>
                  <a:cubicBezTo>
                    <a:pt x="310" y="0"/>
                    <a:pt x="302" y="1"/>
                    <a:pt x="295" y="3"/>
                  </a:cubicBezTo>
                  <a:cubicBezTo>
                    <a:pt x="254" y="20"/>
                    <a:pt x="210" y="30"/>
                    <a:pt x="165" y="30"/>
                  </a:cubicBezTo>
                  <a:cubicBezTo>
                    <a:pt x="140" y="30"/>
                    <a:pt x="115" y="27"/>
                    <a:pt x="89" y="20"/>
                  </a:cubicBezTo>
                  <a:cubicBezTo>
                    <a:pt x="54" y="20"/>
                    <a:pt x="9" y="47"/>
                    <a:pt x="0" y="83"/>
                  </a:cubicBezTo>
                  <a:cubicBezTo>
                    <a:pt x="0" y="127"/>
                    <a:pt x="27" y="163"/>
                    <a:pt x="63" y="172"/>
                  </a:cubicBezTo>
                  <a:cubicBezTo>
                    <a:pt x="98" y="181"/>
                    <a:pt x="134" y="181"/>
                    <a:pt x="170" y="181"/>
                  </a:cubicBezTo>
                  <a:cubicBezTo>
                    <a:pt x="232" y="181"/>
                    <a:pt x="295" y="172"/>
                    <a:pt x="348" y="145"/>
                  </a:cubicBezTo>
                  <a:cubicBezTo>
                    <a:pt x="393" y="136"/>
                    <a:pt x="411" y="92"/>
                    <a:pt x="393" y="47"/>
                  </a:cubicBezTo>
                  <a:cubicBezTo>
                    <a:pt x="385" y="18"/>
                    <a:pt x="353" y="0"/>
                    <a:pt x="31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0"/>
            <p:cNvSpPr/>
            <p:nvPr/>
          </p:nvSpPr>
          <p:spPr>
            <a:xfrm>
              <a:off x="-3889050" y="-571975"/>
              <a:ext cx="9850" cy="6450"/>
            </a:xfrm>
            <a:custGeom>
              <a:avLst/>
              <a:gdLst/>
              <a:ahLst/>
              <a:cxnLst/>
              <a:rect l="l" t="t" r="r" b="b"/>
              <a:pathLst>
                <a:path w="394" h="258" extrusionOk="0">
                  <a:moveTo>
                    <a:pt x="87" y="0"/>
                  </a:moveTo>
                  <a:cubicBezTo>
                    <a:pt x="59" y="0"/>
                    <a:pt x="32" y="17"/>
                    <a:pt x="19" y="43"/>
                  </a:cubicBezTo>
                  <a:cubicBezTo>
                    <a:pt x="1" y="79"/>
                    <a:pt x="10" y="123"/>
                    <a:pt x="54" y="141"/>
                  </a:cubicBezTo>
                  <a:lnTo>
                    <a:pt x="268" y="248"/>
                  </a:lnTo>
                  <a:cubicBezTo>
                    <a:pt x="286" y="257"/>
                    <a:pt x="295" y="257"/>
                    <a:pt x="304" y="257"/>
                  </a:cubicBezTo>
                  <a:cubicBezTo>
                    <a:pt x="331" y="257"/>
                    <a:pt x="358" y="239"/>
                    <a:pt x="375" y="213"/>
                  </a:cubicBezTo>
                  <a:cubicBezTo>
                    <a:pt x="393" y="177"/>
                    <a:pt x="375" y="132"/>
                    <a:pt x="340" y="114"/>
                  </a:cubicBezTo>
                  <a:lnTo>
                    <a:pt x="117" y="7"/>
                  </a:lnTo>
                  <a:cubicBezTo>
                    <a:pt x="107" y="3"/>
                    <a:pt x="97" y="0"/>
                    <a:pt x="8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0"/>
            <p:cNvSpPr/>
            <p:nvPr/>
          </p:nvSpPr>
          <p:spPr>
            <a:xfrm>
              <a:off x="-3877225" y="-635850"/>
              <a:ext cx="11625" cy="11425"/>
            </a:xfrm>
            <a:custGeom>
              <a:avLst/>
              <a:gdLst/>
              <a:ahLst/>
              <a:cxnLst/>
              <a:rect l="l" t="t" r="r" b="b"/>
              <a:pathLst>
                <a:path w="465" h="457" extrusionOk="0">
                  <a:moveTo>
                    <a:pt x="86" y="1"/>
                  </a:moveTo>
                  <a:cubicBezTo>
                    <a:pt x="81" y="1"/>
                    <a:pt x="77" y="1"/>
                    <a:pt x="72" y="2"/>
                  </a:cubicBezTo>
                  <a:cubicBezTo>
                    <a:pt x="27" y="11"/>
                    <a:pt x="0" y="47"/>
                    <a:pt x="9" y="91"/>
                  </a:cubicBezTo>
                  <a:cubicBezTo>
                    <a:pt x="36" y="270"/>
                    <a:pt x="188" y="421"/>
                    <a:pt x="375" y="457"/>
                  </a:cubicBezTo>
                  <a:lnTo>
                    <a:pt x="384" y="457"/>
                  </a:lnTo>
                  <a:cubicBezTo>
                    <a:pt x="420" y="457"/>
                    <a:pt x="455" y="430"/>
                    <a:pt x="464" y="395"/>
                  </a:cubicBezTo>
                  <a:cubicBezTo>
                    <a:pt x="464" y="350"/>
                    <a:pt x="438" y="314"/>
                    <a:pt x="402" y="305"/>
                  </a:cubicBezTo>
                  <a:cubicBezTo>
                    <a:pt x="277" y="287"/>
                    <a:pt x="179" y="180"/>
                    <a:pt x="161" y="64"/>
                  </a:cubicBezTo>
                  <a:cubicBezTo>
                    <a:pt x="153" y="33"/>
                    <a:pt x="124" y="1"/>
                    <a:pt x="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0"/>
            <p:cNvSpPr/>
            <p:nvPr/>
          </p:nvSpPr>
          <p:spPr>
            <a:xfrm>
              <a:off x="-3778425" y="-575550"/>
              <a:ext cx="7150" cy="11350"/>
            </a:xfrm>
            <a:custGeom>
              <a:avLst/>
              <a:gdLst/>
              <a:ahLst/>
              <a:cxnLst/>
              <a:rect l="l" t="t" r="r" b="b"/>
              <a:pathLst>
                <a:path w="286" h="454" extrusionOk="0">
                  <a:moveTo>
                    <a:pt x="195" y="1"/>
                  </a:moveTo>
                  <a:cubicBezTo>
                    <a:pt x="167" y="1"/>
                    <a:pt x="139" y="19"/>
                    <a:pt x="125" y="52"/>
                  </a:cubicBezTo>
                  <a:lnTo>
                    <a:pt x="18" y="347"/>
                  </a:lnTo>
                  <a:cubicBezTo>
                    <a:pt x="1" y="391"/>
                    <a:pt x="27" y="436"/>
                    <a:pt x="63" y="445"/>
                  </a:cubicBezTo>
                  <a:cubicBezTo>
                    <a:pt x="72" y="454"/>
                    <a:pt x="81" y="454"/>
                    <a:pt x="90" y="454"/>
                  </a:cubicBezTo>
                  <a:cubicBezTo>
                    <a:pt x="125" y="454"/>
                    <a:pt x="152" y="436"/>
                    <a:pt x="161" y="400"/>
                  </a:cubicBezTo>
                  <a:lnTo>
                    <a:pt x="268" y="106"/>
                  </a:lnTo>
                  <a:cubicBezTo>
                    <a:pt x="286" y="61"/>
                    <a:pt x="268" y="17"/>
                    <a:pt x="224" y="8"/>
                  </a:cubicBezTo>
                  <a:cubicBezTo>
                    <a:pt x="214" y="3"/>
                    <a:pt x="205" y="1"/>
                    <a:pt x="19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0"/>
            <p:cNvSpPr/>
            <p:nvPr/>
          </p:nvSpPr>
          <p:spPr>
            <a:xfrm>
              <a:off x="-3840425" y="-531925"/>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0"/>
            <p:cNvSpPr/>
            <p:nvPr/>
          </p:nvSpPr>
          <p:spPr>
            <a:xfrm>
              <a:off x="-3680175" y="-545437"/>
              <a:ext cx="8500" cy="6525"/>
            </a:xfrm>
            <a:custGeom>
              <a:avLst/>
              <a:gdLst/>
              <a:ahLst/>
              <a:cxnLst/>
              <a:rect l="l" t="t" r="r" b="b"/>
              <a:pathLst>
                <a:path w="340" h="261" extrusionOk="0">
                  <a:moveTo>
                    <a:pt x="85" y="0"/>
                  </a:moveTo>
                  <a:cubicBezTo>
                    <a:pt x="66" y="0"/>
                    <a:pt x="48" y="7"/>
                    <a:pt x="36" y="20"/>
                  </a:cubicBezTo>
                  <a:cubicBezTo>
                    <a:pt x="0" y="46"/>
                    <a:pt x="0" y="91"/>
                    <a:pt x="27" y="127"/>
                  </a:cubicBezTo>
                  <a:cubicBezTo>
                    <a:pt x="80" y="189"/>
                    <a:pt x="152" y="234"/>
                    <a:pt x="232" y="251"/>
                  </a:cubicBezTo>
                  <a:cubicBezTo>
                    <a:pt x="232" y="260"/>
                    <a:pt x="241" y="260"/>
                    <a:pt x="250" y="260"/>
                  </a:cubicBezTo>
                  <a:cubicBezTo>
                    <a:pt x="286" y="260"/>
                    <a:pt x="312" y="234"/>
                    <a:pt x="321" y="198"/>
                  </a:cubicBezTo>
                  <a:cubicBezTo>
                    <a:pt x="339" y="162"/>
                    <a:pt x="312" y="118"/>
                    <a:pt x="268" y="109"/>
                  </a:cubicBezTo>
                  <a:cubicBezTo>
                    <a:pt x="223" y="91"/>
                    <a:pt x="178" y="64"/>
                    <a:pt x="143" y="28"/>
                  </a:cubicBezTo>
                  <a:cubicBezTo>
                    <a:pt x="128" y="9"/>
                    <a:pt x="106" y="0"/>
                    <a:pt x="8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0"/>
            <p:cNvSpPr/>
            <p:nvPr/>
          </p:nvSpPr>
          <p:spPr>
            <a:xfrm>
              <a:off x="-3762600" y="-679775"/>
              <a:ext cx="6050" cy="12100"/>
            </a:xfrm>
            <a:custGeom>
              <a:avLst/>
              <a:gdLst/>
              <a:ahLst/>
              <a:cxnLst/>
              <a:rect l="l" t="t" r="r" b="b"/>
              <a:pathLst>
                <a:path w="242" h="484" extrusionOk="0">
                  <a:moveTo>
                    <a:pt x="157" y="0"/>
                  </a:moveTo>
                  <a:cubicBezTo>
                    <a:pt x="119" y="0"/>
                    <a:pt x="90" y="33"/>
                    <a:pt x="90" y="73"/>
                  </a:cubicBezTo>
                  <a:cubicBezTo>
                    <a:pt x="81" y="180"/>
                    <a:pt x="54" y="278"/>
                    <a:pt x="19" y="376"/>
                  </a:cubicBezTo>
                  <a:cubicBezTo>
                    <a:pt x="1" y="412"/>
                    <a:pt x="19" y="457"/>
                    <a:pt x="54" y="474"/>
                  </a:cubicBezTo>
                  <a:cubicBezTo>
                    <a:pt x="63" y="483"/>
                    <a:pt x="72" y="483"/>
                    <a:pt x="90" y="483"/>
                  </a:cubicBezTo>
                  <a:cubicBezTo>
                    <a:pt x="117" y="483"/>
                    <a:pt x="144" y="465"/>
                    <a:pt x="153" y="439"/>
                  </a:cubicBezTo>
                  <a:cubicBezTo>
                    <a:pt x="206" y="323"/>
                    <a:pt x="233" y="207"/>
                    <a:pt x="242" y="82"/>
                  </a:cubicBezTo>
                  <a:cubicBezTo>
                    <a:pt x="242" y="37"/>
                    <a:pt x="215" y="2"/>
                    <a:pt x="170" y="2"/>
                  </a:cubicBezTo>
                  <a:cubicBezTo>
                    <a:pt x="166" y="1"/>
                    <a:pt x="161" y="0"/>
                    <a:pt x="15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0"/>
            <p:cNvSpPr/>
            <p:nvPr/>
          </p:nvSpPr>
          <p:spPr>
            <a:xfrm>
              <a:off x="-3847775" y="-663025"/>
              <a:ext cx="8700" cy="9400"/>
            </a:xfrm>
            <a:custGeom>
              <a:avLst/>
              <a:gdLst/>
              <a:ahLst/>
              <a:cxnLst/>
              <a:rect l="l" t="t" r="r" b="b"/>
              <a:pathLst>
                <a:path w="348" h="376" extrusionOk="0">
                  <a:moveTo>
                    <a:pt x="71" y="1"/>
                  </a:moveTo>
                  <a:cubicBezTo>
                    <a:pt x="27" y="1"/>
                    <a:pt x="0" y="36"/>
                    <a:pt x="0" y="72"/>
                  </a:cubicBezTo>
                  <a:cubicBezTo>
                    <a:pt x="0" y="233"/>
                    <a:pt x="143" y="322"/>
                    <a:pt x="214" y="366"/>
                  </a:cubicBezTo>
                  <a:cubicBezTo>
                    <a:pt x="232" y="375"/>
                    <a:pt x="241" y="375"/>
                    <a:pt x="259" y="375"/>
                  </a:cubicBezTo>
                  <a:cubicBezTo>
                    <a:pt x="286" y="375"/>
                    <a:pt x="312" y="366"/>
                    <a:pt x="321" y="340"/>
                  </a:cubicBezTo>
                  <a:cubicBezTo>
                    <a:pt x="348" y="304"/>
                    <a:pt x="330" y="259"/>
                    <a:pt x="294" y="233"/>
                  </a:cubicBezTo>
                  <a:cubicBezTo>
                    <a:pt x="223" y="188"/>
                    <a:pt x="152" y="134"/>
                    <a:pt x="152" y="72"/>
                  </a:cubicBezTo>
                  <a:cubicBezTo>
                    <a:pt x="152" y="27"/>
                    <a:pt x="116" y="1"/>
                    <a:pt x="7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40"/>
            <p:cNvSpPr/>
            <p:nvPr/>
          </p:nvSpPr>
          <p:spPr>
            <a:xfrm>
              <a:off x="-3860500" y="-483575"/>
              <a:ext cx="6950" cy="5250"/>
            </a:xfrm>
            <a:custGeom>
              <a:avLst/>
              <a:gdLst/>
              <a:ahLst/>
              <a:cxnLst/>
              <a:rect l="l" t="t" r="r" b="b"/>
              <a:pathLst>
                <a:path w="278" h="210" extrusionOk="0">
                  <a:moveTo>
                    <a:pt x="192" y="0"/>
                  </a:moveTo>
                  <a:cubicBezTo>
                    <a:pt x="178" y="0"/>
                    <a:pt x="164" y="4"/>
                    <a:pt x="152" y="13"/>
                  </a:cubicBezTo>
                  <a:lnTo>
                    <a:pt x="45" y="66"/>
                  </a:lnTo>
                  <a:cubicBezTo>
                    <a:pt x="9" y="93"/>
                    <a:pt x="1" y="138"/>
                    <a:pt x="18" y="174"/>
                  </a:cubicBezTo>
                  <a:cubicBezTo>
                    <a:pt x="36" y="200"/>
                    <a:pt x="63" y="209"/>
                    <a:pt x="90" y="209"/>
                  </a:cubicBezTo>
                  <a:cubicBezTo>
                    <a:pt x="99" y="209"/>
                    <a:pt x="108" y="209"/>
                    <a:pt x="125" y="200"/>
                  </a:cubicBezTo>
                  <a:lnTo>
                    <a:pt x="233" y="147"/>
                  </a:lnTo>
                  <a:cubicBezTo>
                    <a:pt x="268" y="120"/>
                    <a:pt x="277" y="75"/>
                    <a:pt x="259" y="40"/>
                  </a:cubicBezTo>
                  <a:cubicBezTo>
                    <a:pt x="247" y="16"/>
                    <a:pt x="220"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40"/>
            <p:cNvSpPr/>
            <p:nvPr/>
          </p:nvSpPr>
          <p:spPr>
            <a:xfrm>
              <a:off x="-3908450" y="-530100"/>
              <a:ext cx="12750" cy="4050"/>
            </a:xfrm>
            <a:custGeom>
              <a:avLst/>
              <a:gdLst/>
              <a:ahLst/>
              <a:cxnLst/>
              <a:rect l="l" t="t" r="r" b="b"/>
              <a:pathLst>
                <a:path w="510" h="162" extrusionOk="0">
                  <a:moveTo>
                    <a:pt x="429" y="1"/>
                  </a:moveTo>
                  <a:lnTo>
                    <a:pt x="72" y="9"/>
                  </a:lnTo>
                  <a:cubicBezTo>
                    <a:pt x="27" y="9"/>
                    <a:pt x="1" y="45"/>
                    <a:pt x="1" y="90"/>
                  </a:cubicBezTo>
                  <a:cubicBezTo>
                    <a:pt x="1" y="125"/>
                    <a:pt x="36" y="161"/>
                    <a:pt x="72" y="161"/>
                  </a:cubicBezTo>
                  <a:lnTo>
                    <a:pt x="429" y="152"/>
                  </a:lnTo>
                  <a:cubicBezTo>
                    <a:pt x="473" y="152"/>
                    <a:pt x="509" y="117"/>
                    <a:pt x="509" y="72"/>
                  </a:cubicBezTo>
                  <a:cubicBezTo>
                    <a:pt x="500" y="36"/>
                    <a:pt x="473" y="1"/>
                    <a:pt x="42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0"/>
            <p:cNvSpPr/>
            <p:nvPr/>
          </p:nvSpPr>
          <p:spPr>
            <a:xfrm>
              <a:off x="-3755000" y="-486450"/>
              <a:ext cx="6475" cy="9225"/>
            </a:xfrm>
            <a:custGeom>
              <a:avLst/>
              <a:gdLst/>
              <a:ahLst/>
              <a:cxnLst/>
              <a:rect l="l" t="t" r="r" b="b"/>
              <a:pathLst>
                <a:path w="259" h="369" extrusionOk="0">
                  <a:moveTo>
                    <a:pt x="82" y="1"/>
                  </a:moveTo>
                  <a:cubicBezTo>
                    <a:pt x="75" y="1"/>
                    <a:pt x="69" y="2"/>
                    <a:pt x="63" y="3"/>
                  </a:cubicBezTo>
                  <a:cubicBezTo>
                    <a:pt x="18" y="21"/>
                    <a:pt x="0" y="66"/>
                    <a:pt x="18" y="110"/>
                  </a:cubicBezTo>
                  <a:lnTo>
                    <a:pt x="107" y="324"/>
                  </a:lnTo>
                  <a:cubicBezTo>
                    <a:pt x="116" y="351"/>
                    <a:pt x="143" y="369"/>
                    <a:pt x="179" y="369"/>
                  </a:cubicBezTo>
                  <a:lnTo>
                    <a:pt x="205" y="369"/>
                  </a:lnTo>
                  <a:cubicBezTo>
                    <a:pt x="241" y="351"/>
                    <a:pt x="259" y="306"/>
                    <a:pt x="241" y="262"/>
                  </a:cubicBezTo>
                  <a:lnTo>
                    <a:pt x="161" y="48"/>
                  </a:lnTo>
                  <a:cubicBezTo>
                    <a:pt x="146" y="18"/>
                    <a:pt x="113" y="1"/>
                    <a:pt x="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0"/>
            <p:cNvSpPr/>
            <p:nvPr/>
          </p:nvSpPr>
          <p:spPr>
            <a:xfrm>
              <a:off x="-3876775" y="-543350"/>
              <a:ext cx="32125" cy="27975"/>
            </a:xfrm>
            <a:custGeom>
              <a:avLst/>
              <a:gdLst/>
              <a:ahLst/>
              <a:cxnLst/>
              <a:rect l="l" t="t" r="r" b="b"/>
              <a:pathLst>
                <a:path w="1285" h="1119" extrusionOk="0">
                  <a:moveTo>
                    <a:pt x="535" y="0"/>
                  </a:moveTo>
                  <a:cubicBezTo>
                    <a:pt x="514" y="0"/>
                    <a:pt x="494" y="1"/>
                    <a:pt x="473" y="4"/>
                  </a:cubicBezTo>
                  <a:cubicBezTo>
                    <a:pt x="232" y="31"/>
                    <a:pt x="27" y="254"/>
                    <a:pt x="18" y="495"/>
                  </a:cubicBezTo>
                  <a:cubicBezTo>
                    <a:pt x="0" y="736"/>
                    <a:pt x="161" y="977"/>
                    <a:pt x="384" y="1075"/>
                  </a:cubicBezTo>
                  <a:cubicBezTo>
                    <a:pt x="460" y="1104"/>
                    <a:pt x="541" y="1118"/>
                    <a:pt x="621" y="1118"/>
                  </a:cubicBezTo>
                  <a:cubicBezTo>
                    <a:pt x="784" y="1118"/>
                    <a:pt x="945" y="1060"/>
                    <a:pt x="1071" y="959"/>
                  </a:cubicBezTo>
                  <a:cubicBezTo>
                    <a:pt x="1151" y="896"/>
                    <a:pt x="1214" y="816"/>
                    <a:pt x="1231" y="727"/>
                  </a:cubicBezTo>
                  <a:cubicBezTo>
                    <a:pt x="1285" y="539"/>
                    <a:pt x="1160" y="343"/>
                    <a:pt x="1017" y="218"/>
                  </a:cubicBezTo>
                  <a:cubicBezTo>
                    <a:pt x="889" y="98"/>
                    <a:pt x="712" y="0"/>
                    <a:pt x="53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40"/>
            <p:cNvSpPr/>
            <p:nvPr/>
          </p:nvSpPr>
          <p:spPr>
            <a:xfrm>
              <a:off x="-3851575" y="-551625"/>
              <a:ext cx="20325" cy="10725"/>
            </a:xfrm>
            <a:custGeom>
              <a:avLst/>
              <a:gdLst/>
              <a:ahLst/>
              <a:cxnLst/>
              <a:rect l="l" t="t" r="r" b="b"/>
              <a:pathLst>
                <a:path w="813" h="429" extrusionOk="0">
                  <a:moveTo>
                    <a:pt x="266" y="0"/>
                  </a:moveTo>
                  <a:cubicBezTo>
                    <a:pt x="211" y="0"/>
                    <a:pt x="160" y="10"/>
                    <a:pt x="116" y="41"/>
                  </a:cubicBezTo>
                  <a:cubicBezTo>
                    <a:pt x="0" y="139"/>
                    <a:pt x="72" y="344"/>
                    <a:pt x="206" y="398"/>
                  </a:cubicBezTo>
                  <a:cubicBezTo>
                    <a:pt x="252" y="419"/>
                    <a:pt x="301" y="428"/>
                    <a:pt x="350" y="428"/>
                  </a:cubicBezTo>
                  <a:cubicBezTo>
                    <a:pt x="444" y="428"/>
                    <a:pt x="541" y="397"/>
                    <a:pt x="634" y="362"/>
                  </a:cubicBezTo>
                  <a:cubicBezTo>
                    <a:pt x="678" y="344"/>
                    <a:pt x="723" y="326"/>
                    <a:pt x="759" y="291"/>
                  </a:cubicBezTo>
                  <a:cubicBezTo>
                    <a:pt x="794" y="246"/>
                    <a:pt x="812" y="192"/>
                    <a:pt x="777" y="148"/>
                  </a:cubicBezTo>
                  <a:cubicBezTo>
                    <a:pt x="643" y="77"/>
                    <a:pt x="491" y="23"/>
                    <a:pt x="339" y="5"/>
                  </a:cubicBezTo>
                  <a:cubicBezTo>
                    <a:pt x="315" y="2"/>
                    <a:pt x="290" y="0"/>
                    <a:pt x="26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40"/>
            <p:cNvSpPr/>
            <p:nvPr/>
          </p:nvSpPr>
          <p:spPr>
            <a:xfrm>
              <a:off x="-3858925" y="-579250"/>
              <a:ext cx="21650" cy="17900"/>
            </a:xfrm>
            <a:custGeom>
              <a:avLst/>
              <a:gdLst/>
              <a:ahLst/>
              <a:cxnLst/>
              <a:rect l="l" t="t" r="r" b="b"/>
              <a:pathLst>
                <a:path w="866" h="716" extrusionOk="0">
                  <a:moveTo>
                    <a:pt x="324" y="0"/>
                  </a:moveTo>
                  <a:cubicBezTo>
                    <a:pt x="280" y="0"/>
                    <a:pt x="236" y="9"/>
                    <a:pt x="196" y="31"/>
                  </a:cubicBezTo>
                  <a:cubicBezTo>
                    <a:pt x="54" y="102"/>
                    <a:pt x="0" y="307"/>
                    <a:pt x="71" y="450"/>
                  </a:cubicBezTo>
                  <a:cubicBezTo>
                    <a:pt x="143" y="602"/>
                    <a:pt x="294" y="691"/>
                    <a:pt x="455" y="709"/>
                  </a:cubicBezTo>
                  <a:cubicBezTo>
                    <a:pt x="480" y="713"/>
                    <a:pt x="505" y="715"/>
                    <a:pt x="530" y="715"/>
                  </a:cubicBezTo>
                  <a:cubicBezTo>
                    <a:pt x="613" y="715"/>
                    <a:pt x="694" y="690"/>
                    <a:pt x="749" y="628"/>
                  </a:cubicBezTo>
                  <a:cubicBezTo>
                    <a:pt x="865" y="504"/>
                    <a:pt x="794" y="289"/>
                    <a:pt x="669" y="165"/>
                  </a:cubicBezTo>
                  <a:cubicBezTo>
                    <a:pt x="577" y="73"/>
                    <a:pt x="447" y="0"/>
                    <a:pt x="32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0"/>
            <p:cNvSpPr/>
            <p:nvPr/>
          </p:nvSpPr>
          <p:spPr>
            <a:xfrm>
              <a:off x="-3822575" y="-555075"/>
              <a:ext cx="28775" cy="33700"/>
            </a:xfrm>
            <a:custGeom>
              <a:avLst/>
              <a:gdLst/>
              <a:ahLst/>
              <a:cxnLst/>
              <a:rect l="l" t="t" r="r" b="b"/>
              <a:pathLst>
                <a:path w="1151" h="1348" extrusionOk="0">
                  <a:moveTo>
                    <a:pt x="464" y="0"/>
                  </a:moveTo>
                  <a:cubicBezTo>
                    <a:pt x="223" y="90"/>
                    <a:pt x="80" y="357"/>
                    <a:pt x="36" y="616"/>
                  </a:cubicBezTo>
                  <a:cubicBezTo>
                    <a:pt x="0" y="785"/>
                    <a:pt x="0" y="973"/>
                    <a:pt x="89" y="1124"/>
                  </a:cubicBezTo>
                  <a:cubicBezTo>
                    <a:pt x="179" y="1258"/>
                    <a:pt x="348" y="1347"/>
                    <a:pt x="518" y="1347"/>
                  </a:cubicBezTo>
                  <a:cubicBezTo>
                    <a:pt x="687" y="1347"/>
                    <a:pt x="848" y="1267"/>
                    <a:pt x="964" y="1142"/>
                  </a:cubicBezTo>
                  <a:cubicBezTo>
                    <a:pt x="1089" y="1008"/>
                    <a:pt x="1151" y="830"/>
                    <a:pt x="1142" y="643"/>
                  </a:cubicBezTo>
                  <a:cubicBezTo>
                    <a:pt x="1133" y="464"/>
                    <a:pt x="616" y="99"/>
                    <a:pt x="46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0"/>
            <p:cNvSpPr/>
            <p:nvPr/>
          </p:nvSpPr>
          <p:spPr>
            <a:xfrm>
              <a:off x="-3817900" y="-584750"/>
              <a:ext cx="10700" cy="14800"/>
            </a:xfrm>
            <a:custGeom>
              <a:avLst/>
              <a:gdLst/>
              <a:ahLst/>
              <a:cxnLst/>
              <a:rect l="l" t="t" r="r" b="b"/>
              <a:pathLst>
                <a:path w="428" h="592" extrusionOk="0">
                  <a:moveTo>
                    <a:pt x="316" y="0"/>
                  </a:moveTo>
                  <a:cubicBezTo>
                    <a:pt x="315" y="0"/>
                    <a:pt x="314" y="1"/>
                    <a:pt x="313" y="1"/>
                  </a:cubicBezTo>
                  <a:cubicBezTo>
                    <a:pt x="152" y="37"/>
                    <a:pt x="0" y="179"/>
                    <a:pt x="9" y="349"/>
                  </a:cubicBezTo>
                  <a:cubicBezTo>
                    <a:pt x="16" y="481"/>
                    <a:pt x="143" y="591"/>
                    <a:pt x="266" y="591"/>
                  </a:cubicBezTo>
                  <a:cubicBezTo>
                    <a:pt x="300" y="591"/>
                    <a:pt x="335" y="583"/>
                    <a:pt x="366" y="563"/>
                  </a:cubicBezTo>
                  <a:cubicBezTo>
                    <a:pt x="428" y="519"/>
                    <a:pt x="386" y="0"/>
                    <a:pt x="31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0"/>
            <p:cNvSpPr/>
            <p:nvPr/>
          </p:nvSpPr>
          <p:spPr>
            <a:xfrm>
              <a:off x="-3796275" y="-571900"/>
              <a:ext cx="30575" cy="22325"/>
            </a:xfrm>
            <a:custGeom>
              <a:avLst/>
              <a:gdLst/>
              <a:ahLst/>
              <a:cxnLst/>
              <a:rect l="l" t="t" r="r" b="b"/>
              <a:pathLst>
                <a:path w="1223" h="893" extrusionOk="0">
                  <a:moveTo>
                    <a:pt x="383" y="1"/>
                  </a:moveTo>
                  <a:cubicBezTo>
                    <a:pt x="363" y="1"/>
                    <a:pt x="343" y="2"/>
                    <a:pt x="322" y="4"/>
                  </a:cubicBezTo>
                  <a:cubicBezTo>
                    <a:pt x="108" y="49"/>
                    <a:pt x="1" y="334"/>
                    <a:pt x="90" y="540"/>
                  </a:cubicBezTo>
                  <a:cubicBezTo>
                    <a:pt x="179" y="745"/>
                    <a:pt x="402" y="861"/>
                    <a:pt x="625" y="888"/>
                  </a:cubicBezTo>
                  <a:cubicBezTo>
                    <a:pt x="651" y="891"/>
                    <a:pt x="677" y="892"/>
                    <a:pt x="703" y="892"/>
                  </a:cubicBezTo>
                  <a:cubicBezTo>
                    <a:pt x="907" y="892"/>
                    <a:pt x="1123" y="800"/>
                    <a:pt x="1178" y="602"/>
                  </a:cubicBezTo>
                  <a:cubicBezTo>
                    <a:pt x="1223" y="441"/>
                    <a:pt x="1134" y="272"/>
                    <a:pt x="1000" y="174"/>
                  </a:cubicBezTo>
                  <a:cubicBezTo>
                    <a:pt x="866" y="76"/>
                    <a:pt x="688" y="31"/>
                    <a:pt x="527" y="13"/>
                  </a:cubicBezTo>
                  <a:cubicBezTo>
                    <a:pt x="477" y="7"/>
                    <a:pt x="431" y="1"/>
                    <a:pt x="383"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40"/>
            <p:cNvSpPr/>
            <p:nvPr/>
          </p:nvSpPr>
          <p:spPr>
            <a:xfrm>
              <a:off x="-3774625" y="-587150"/>
              <a:ext cx="9825" cy="10475"/>
            </a:xfrm>
            <a:custGeom>
              <a:avLst/>
              <a:gdLst/>
              <a:ahLst/>
              <a:cxnLst/>
              <a:rect l="l" t="t" r="r" b="b"/>
              <a:pathLst>
                <a:path w="393" h="419" extrusionOk="0">
                  <a:moveTo>
                    <a:pt x="184" y="1"/>
                  </a:moveTo>
                  <a:cubicBezTo>
                    <a:pt x="122" y="1"/>
                    <a:pt x="58" y="47"/>
                    <a:pt x="36" y="106"/>
                  </a:cubicBezTo>
                  <a:cubicBezTo>
                    <a:pt x="0" y="177"/>
                    <a:pt x="9" y="266"/>
                    <a:pt x="36" y="338"/>
                  </a:cubicBezTo>
                  <a:cubicBezTo>
                    <a:pt x="65" y="392"/>
                    <a:pt x="124" y="419"/>
                    <a:pt x="185" y="419"/>
                  </a:cubicBezTo>
                  <a:cubicBezTo>
                    <a:pt x="235" y="419"/>
                    <a:pt x="285" y="401"/>
                    <a:pt x="321" y="365"/>
                  </a:cubicBezTo>
                  <a:cubicBezTo>
                    <a:pt x="393" y="284"/>
                    <a:pt x="384" y="150"/>
                    <a:pt x="312" y="61"/>
                  </a:cubicBezTo>
                  <a:cubicBezTo>
                    <a:pt x="295" y="34"/>
                    <a:pt x="259" y="17"/>
                    <a:pt x="223" y="8"/>
                  </a:cubicBezTo>
                  <a:cubicBezTo>
                    <a:pt x="210" y="3"/>
                    <a:pt x="197" y="1"/>
                    <a:pt x="18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0"/>
            <p:cNvSpPr/>
            <p:nvPr/>
          </p:nvSpPr>
          <p:spPr>
            <a:xfrm>
              <a:off x="-3763475" y="-562025"/>
              <a:ext cx="33700" cy="37950"/>
            </a:xfrm>
            <a:custGeom>
              <a:avLst/>
              <a:gdLst/>
              <a:ahLst/>
              <a:cxnLst/>
              <a:rect l="l" t="t" r="r" b="b"/>
              <a:pathLst>
                <a:path w="1348" h="1518" extrusionOk="0">
                  <a:moveTo>
                    <a:pt x="788" y="0"/>
                  </a:moveTo>
                  <a:cubicBezTo>
                    <a:pt x="692" y="0"/>
                    <a:pt x="598" y="34"/>
                    <a:pt x="518" y="82"/>
                  </a:cubicBezTo>
                  <a:cubicBezTo>
                    <a:pt x="205" y="252"/>
                    <a:pt x="0" y="608"/>
                    <a:pt x="0" y="965"/>
                  </a:cubicBezTo>
                  <a:cubicBezTo>
                    <a:pt x="0" y="1072"/>
                    <a:pt x="18" y="1171"/>
                    <a:pt x="72" y="1260"/>
                  </a:cubicBezTo>
                  <a:cubicBezTo>
                    <a:pt x="143" y="1394"/>
                    <a:pt x="286" y="1483"/>
                    <a:pt x="437" y="1510"/>
                  </a:cubicBezTo>
                  <a:cubicBezTo>
                    <a:pt x="468" y="1515"/>
                    <a:pt x="498" y="1517"/>
                    <a:pt x="528" y="1517"/>
                  </a:cubicBezTo>
                  <a:cubicBezTo>
                    <a:pt x="649" y="1517"/>
                    <a:pt x="767" y="1477"/>
                    <a:pt x="874" y="1420"/>
                  </a:cubicBezTo>
                  <a:cubicBezTo>
                    <a:pt x="1169" y="1251"/>
                    <a:pt x="1347" y="894"/>
                    <a:pt x="1294" y="564"/>
                  </a:cubicBezTo>
                  <a:cubicBezTo>
                    <a:pt x="1267" y="412"/>
                    <a:pt x="1196" y="252"/>
                    <a:pt x="1053" y="189"/>
                  </a:cubicBezTo>
                  <a:cubicBezTo>
                    <a:pt x="1026" y="91"/>
                    <a:pt x="928" y="20"/>
                    <a:pt x="821" y="2"/>
                  </a:cubicBezTo>
                  <a:cubicBezTo>
                    <a:pt x="810" y="1"/>
                    <a:pt x="799" y="0"/>
                    <a:pt x="788"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0"/>
            <p:cNvSpPr/>
            <p:nvPr/>
          </p:nvSpPr>
          <p:spPr>
            <a:xfrm>
              <a:off x="-3780425" y="-542375"/>
              <a:ext cx="9825" cy="12975"/>
            </a:xfrm>
            <a:custGeom>
              <a:avLst/>
              <a:gdLst/>
              <a:ahLst/>
              <a:cxnLst/>
              <a:rect l="l" t="t" r="r" b="b"/>
              <a:pathLst>
                <a:path w="393" h="519" extrusionOk="0">
                  <a:moveTo>
                    <a:pt x="200" y="0"/>
                  </a:moveTo>
                  <a:cubicBezTo>
                    <a:pt x="196" y="0"/>
                    <a:pt x="192" y="0"/>
                    <a:pt x="188" y="1"/>
                  </a:cubicBezTo>
                  <a:cubicBezTo>
                    <a:pt x="152" y="10"/>
                    <a:pt x="116" y="46"/>
                    <a:pt x="98" y="81"/>
                  </a:cubicBezTo>
                  <a:cubicBezTo>
                    <a:pt x="27" y="179"/>
                    <a:pt x="0" y="322"/>
                    <a:pt x="63" y="429"/>
                  </a:cubicBezTo>
                  <a:cubicBezTo>
                    <a:pt x="96" y="487"/>
                    <a:pt x="164" y="519"/>
                    <a:pt x="229" y="519"/>
                  </a:cubicBezTo>
                  <a:cubicBezTo>
                    <a:pt x="284" y="519"/>
                    <a:pt x="337" y="496"/>
                    <a:pt x="366" y="447"/>
                  </a:cubicBezTo>
                  <a:cubicBezTo>
                    <a:pt x="393" y="402"/>
                    <a:pt x="393" y="349"/>
                    <a:pt x="393" y="295"/>
                  </a:cubicBezTo>
                  <a:cubicBezTo>
                    <a:pt x="384" y="242"/>
                    <a:pt x="366" y="179"/>
                    <a:pt x="339" y="126"/>
                  </a:cubicBezTo>
                  <a:cubicBezTo>
                    <a:pt x="314" y="67"/>
                    <a:pt x="265" y="0"/>
                    <a:pt x="20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40"/>
            <p:cNvSpPr/>
            <p:nvPr/>
          </p:nvSpPr>
          <p:spPr>
            <a:xfrm>
              <a:off x="-3806750" y="-61147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0"/>
            <p:cNvSpPr/>
            <p:nvPr/>
          </p:nvSpPr>
          <p:spPr>
            <a:xfrm>
              <a:off x="-3856925" y="-603175"/>
              <a:ext cx="13625" cy="9250"/>
            </a:xfrm>
            <a:custGeom>
              <a:avLst/>
              <a:gdLst/>
              <a:ahLst/>
              <a:cxnLst/>
              <a:rect l="l" t="t" r="r" b="b"/>
              <a:pathLst>
                <a:path w="545" h="370" extrusionOk="0">
                  <a:moveTo>
                    <a:pt x="206" y="1"/>
                  </a:moveTo>
                  <a:cubicBezTo>
                    <a:pt x="159" y="1"/>
                    <a:pt x="115" y="12"/>
                    <a:pt x="81" y="42"/>
                  </a:cubicBezTo>
                  <a:cubicBezTo>
                    <a:pt x="0" y="113"/>
                    <a:pt x="27" y="256"/>
                    <a:pt x="116" y="319"/>
                  </a:cubicBezTo>
                  <a:cubicBezTo>
                    <a:pt x="162" y="354"/>
                    <a:pt x="219" y="370"/>
                    <a:pt x="280" y="370"/>
                  </a:cubicBezTo>
                  <a:cubicBezTo>
                    <a:pt x="326" y="370"/>
                    <a:pt x="374" y="361"/>
                    <a:pt x="420" y="345"/>
                  </a:cubicBezTo>
                  <a:cubicBezTo>
                    <a:pt x="455" y="336"/>
                    <a:pt x="491" y="319"/>
                    <a:pt x="518" y="283"/>
                  </a:cubicBezTo>
                  <a:cubicBezTo>
                    <a:pt x="544" y="238"/>
                    <a:pt x="536" y="176"/>
                    <a:pt x="500" y="131"/>
                  </a:cubicBezTo>
                  <a:cubicBezTo>
                    <a:pt x="464" y="87"/>
                    <a:pt x="411" y="60"/>
                    <a:pt x="357" y="33"/>
                  </a:cubicBezTo>
                  <a:cubicBezTo>
                    <a:pt x="311" y="15"/>
                    <a:pt x="257" y="1"/>
                    <a:pt x="20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0"/>
            <p:cNvSpPr/>
            <p:nvPr/>
          </p:nvSpPr>
          <p:spPr>
            <a:xfrm>
              <a:off x="-3880775" y="-572700"/>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0"/>
            <p:cNvSpPr/>
            <p:nvPr/>
          </p:nvSpPr>
          <p:spPr>
            <a:xfrm>
              <a:off x="-3743175" y="-597125"/>
              <a:ext cx="32800" cy="25675"/>
            </a:xfrm>
            <a:custGeom>
              <a:avLst/>
              <a:gdLst/>
              <a:ahLst/>
              <a:cxnLst/>
              <a:rect l="l" t="t" r="r" b="b"/>
              <a:pathLst>
                <a:path w="1312" h="1027" extrusionOk="0">
                  <a:moveTo>
                    <a:pt x="304" y="0"/>
                  </a:moveTo>
                  <a:cubicBezTo>
                    <a:pt x="258" y="0"/>
                    <a:pt x="214" y="8"/>
                    <a:pt x="178" y="32"/>
                  </a:cubicBezTo>
                  <a:cubicBezTo>
                    <a:pt x="116" y="77"/>
                    <a:pt x="80" y="139"/>
                    <a:pt x="71" y="210"/>
                  </a:cubicBezTo>
                  <a:cubicBezTo>
                    <a:pt x="0" y="496"/>
                    <a:pt x="152" y="808"/>
                    <a:pt x="410" y="951"/>
                  </a:cubicBezTo>
                  <a:cubicBezTo>
                    <a:pt x="508" y="1000"/>
                    <a:pt x="619" y="1026"/>
                    <a:pt x="727" y="1026"/>
                  </a:cubicBezTo>
                  <a:cubicBezTo>
                    <a:pt x="857" y="1026"/>
                    <a:pt x="983" y="989"/>
                    <a:pt x="1079" y="906"/>
                  </a:cubicBezTo>
                  <a:cubicBezTo>
                    <a:pt x="1258" y="764"/>
                    <a:pt x="1311" y="451"/>
                    <a:pt x="1151" y="282"/>
                  </a:cubicBezTo>
                  <a:cubicBezTo>
                    <a:pt x="1088" y="219"/>
                    <a:pt x="1017" y="184"/>
                    <a:pt x="946" y="148"/>
                  </a:cubicBezTo>
                  <a:cubicBezTo>
                    <a:pt x="767" y="68"/>
                    <a:pt x="571" y="14"/>
                    <a:pt x="375" y="5"/>
                  </a:cubicBezTo>
                  <a:cubicBezTo>
                    <a:pt x="351" y="2"/>
                    <a:pt x="327"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0"/>
            <p:cNvSpPr/>
            <p:nvPr/>
          </p:nvSpPr>
          <p:spPr>
            <a:xfrm>
              <a:off x="-3800725" y="-518475"/>
              <a:ext cx="36375" cy="34375"/>
            </a:xfrm>
            <a:custGeom>
              <a:avLst/>
              <a:gdLst/>
              <a:ahLst/>
              <a:cxnLst/>
              <a:rect l="l" t="t" r="r" b="b"/>
              <a:pathLst>
                <a:path w="1455" h="1375" extrusionOk="0">
                  <a:moveTo>
                    <a:pt x="844" y="0"/>
                  </a:moveTo>
                  <a:cubicBezTo>
                    <a:pt x="677" y="0"/>
                    <a:pt x="511" y="40"/>
                    <a:pt x="366" y="124"/>
                  </a:cubicBezTo>
                  <a:cubicBezTo>
                    <a:pt x="161" y="249"/>
                    <a:pt x="18" y="481"/>
                    <a:pt x="9" y="722"/>
                  </a:cubicBezTo>
                  <a:cubicBezTo>
                    <a:pt x="0" y="972"/>
                    <a:pt x="134" y="1213"/>
                    <a:pt x="357" y="1320"/>
                  </a:cubicBezTo>
                  <a:cubicBezTo>
                    <a:pt x="443" y="1357"/>
                    <a:pt x="534" y="1374"/>
                    <a:pt x="624" y="1374"/>
                  </a:cubicBezTo>
                  <a:cubicBezTo>
                    <a:pt x="750" y="1374"/>
                    <a:pt x="876" y="1341"/>
                    <a:pt x="991" y="1284"/>
                  </a:cubicBezTo>
                  <a:cubicBezTo>
                    <a:pt x="1196" y="1177"/>
                    <a:pt x="1374" y="999"/>
                    <a:pt x="1428" y="776"/>
                  </a:cubicBezTo>
                  <a:cubicBezTo>
                    <a:pt x="1455" y="677"/>
                    <a:pt x="1455" y="570"/>
                    <a:pt x="1446" y="472"/>
                  </a:cubicBezTo>
                  <a:cubicBezTo>
                    <a:pt x="1428" y="338"/>
                    <a:pt x="1374" y="205"/>
                    <a:pt x="1276" y="124"/>
                  </a:cubicBezTo>
                  <a:cubicBezTo>
                    <a:pt x="1223" y="80"/>
                    <a:pt x="1151" y="53"/>
                    <a:pt x="1080" y="26"/>
                  </a:cubicBezTo>
                  <a:cubicBezTo>
                    <a:pt x="1002" y="9"/>
                    <a:pt x="923" y="0"/>
                    <a:pt x="84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0"/>
            <p:cNvSpPr/>
            <p:nvPr/>
          </p:nvSpPr>
          <p:spPr>
            <a:xfrm>
              <a:off x="-3758350" y="-512725"/>
              <a:ext cx="15400" cy="11450"/>
            </a:xfrm>
            <a:custGeom>
              <a:avLst/>
              <a:gdLst/>
              <a:ahLst/>
              <a:cxnLst/>
              <a:rect l="l" t="t" r="r" b="b"/>
              <a:pathLst>
                <a:path w="616" h="458" extrusionOk="0">
                  <a:moveTo>
                    <a:pt x="237" y="1"/>
                  </a:moveTo>
                  <a:cubicBezTo>
                    <a:pt x="213" y="1"/>
                    <a:pt x="190" y="4"/>
                    <a:pt x="170" y="10"/>
                  </a:cubicBezTo>
                  <a:cubicBezTo>
                    <a:pt x="45" y="55"/>
                    <a:pt x="0" y="233"/>
                    <a:pt x="81" y="340"/>
                  </a:cubicBezTo>
                  <a:cubicBezTo>
                    <a:pt x="132" y="417"/>
                    <a:pt x="229" y="457"/>
                    <a:pt x="326" y="457"/>
                  </a:cubicBezTo>
                  <a:cubicBezTo>
                    <a:pt x="364" y="457"/>
                    <a:pt x="402" y="451"/>
                    <a:pt x="438" y="439"/>
                  </a:cubicBezTo>
                  <a:cubicBezTo>
                    <a:pt x="500" y="412"/>
                    <a:pt x="562" y="367"/>
                    <a:pt x="580" y="296"/>
                  </a:cubicBezTo>
                  <a:cubicBezTo>
                    <a:pt x="616" y="171"/>
                    <a:pt x="482" y="64"/>
                    <a:pt x="348" y="19"/>
                  </a:cubicBezTo>
                  <a:cubicBezTo>
                    <a:pt x="315" y="8"/>
                    <a:pt x="275" y="1"/>
                    <a:pt x="237"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0"/>
            <p:cNvSpPr/>
            <p:nvPr/>
          </p:nvSpPr>
          <p:spPr>
            <a:xfrm>
              <a:off x="-3733600" y="-519700"/>
              <a:ext cx="19775" cy="18375"/>
            </a:xfrm>
            <a:custGeom>
              <a:avLst/>
              <a:gdLst/>
              <a:ahLst/>
              <a:cxnLst/>
              <a:rect l="l" t="t" r="r" b="b"/>
              <a:pathLst>
                <a:path w="791" h="735" extrusionOk="0">
                  <a:moveTo>
                    <a:pt x="429" y="0"/>
                  </a:moveTo>
                  <a:cubicBezTo>
                    <a:pt x="423" y="0"/>
                    <a:pt x="403" y="6"/>
                    <a:pt x="357" y="22"/>
                  </a:cubicBezTo>
                  <a:cubicBezTo>
                    <a:pt x="277" y="57"/>
                    <a:pt x="197" y="102"/>
                    <a:pt x="143" y="173"/>
                  </a:cubicBezTo>
                  <a:cubicBezTo>
                    <a:pt x="1" y="352"/>
                    <a:pt x="99" y="664"/>
                    <a:pt x="322" y="726"/>
                  </a:cubicBezTo>
                  <a:cubicBezTo>
                    <a:pt x="345" y="732"/>
                    <a:pt x="369" y="735"/>
                    <a:pt x="393" y="735"/>
                  </a:cubicBezTo>
                  <a:cubicBezTo>
                    <a:pt x="594" y="735"/>
                    <a:pt x="791" y="541"/>
                    <a:pt x="759" y="334"/>
                  </a:cubicBezTo>
                  <a:cubicBezTo>
                    <a:pt x="750" y="289"/>
                    <a:pt x="732" y="245"/>
                    <a:pt x="705" y="209"/>
                  </a:cubicBezTo>
                  <a:cubicBezTo>
                    <a:pt x="652" y="147"/>
                    <a:pt x="572" y="111"/>
                    <a:pt x="491" y="93"/>
                  </a:cubicBezTo>
                  <a:cubicBezTo>
                    <a:pt x="343" y="59"/>
                    <a:pt x="449" y="0"/>
                    <a:pt x="42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0"/>
            <p:cNvSpPr/>
            <p:nvPr/>
          </p:nvSpPr>
          <p:spPr>
            <a:xfrm>
              <a:off x="-3837525" y="-515300"/>
              <a:ext cx="23875" cy="23450"/>
            </a:xfrm>
            <a:custGeom>
              <a:avLst/>
              <a:gdLst/>
              <a:ahLst/>
              <a:cxnLst/>
              <a:rect l="l" t="t" r="r" b="b"/>
              <a:pathLst>
                <a:path w="955" h="938" extrusionOk="0">
                  <a:moveTo>
                    <a:pt x="325" y="0"/>
                  </a:moveTo>
                  <a:cubicBezTo>
                    <a:pt x="289" y="0"/>
                    <a:pt x="255" y="5"/>
                    <a:pt x="223" y="15"/>
                  </a:cubicBezTo>
                  <a:cubicBezTo>
                    <a:pt x="72" y="78"/>
                    <a:pt x="0" y="265"/>
                    <a:pt x="9" y="426"/>
                  </a:cubicBezTo>
                  <a:cubicBezTo>
                    <a:pt x="27" y="622"/>
                    <a:pt x="143" y="809"/>
                    <a:pt x="313" y="889"/>
                  </a:cubicBezTo>
                  <a:cubicBezTo>
                    <a:pt x="377" y="922"/>
                    <a:pt x="449" y="938"/>
                    <a:pt x="519" y="938"/>
                  </a:cubicBezTo>
                  <a:cubicBezTo>
                    <a:pt x="644" y="938"/>
                    <a:pt x="765" y="888"/>
                    <a:pt x="839" y="791"/>
                  </a:cubicBezTo>
                  <a:cubicBezTo>
                    <a:pt x="955" y="649"/>
                    <a:pt x="955" y="426"/>
                    <a:pt x="857" y="274"/>
                  </a:cubicBezTo>
                  <a:cubicBezTo>
                    <a:pt x="759" y="122"/>
                    <a:pt x="580" y="24"/>
                    <a:pt x="402" y="6"/>
                  </a:cubicBezTo>
                  <a:cubicBezTo>
                    <a:pt x="376" y="3"/>
                    <a:pt x="350" y="0"/>
                    <a:pt x="32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0"/>
            <p:cNvSpPr/>
            <p:nvPr/>
          </p:nvSpPr>
          <p:spPr>
            <a:xfrm>
              <a:off x="-3853525" y="-501450"/>
              <a:ext cx="8875" cy="7725"/>
            </a:xfrm>
            <a:custGeom>
              <a:avLst/>
              <a:gdLst/>
              <a:ahLst/>
              <a:cxnLst/>
              <a:rect l="l" t="t" r="r" b="b"/>
              <a:pathLst>
                <a:path w="355" h="309" extrusionOk="0">
                  <a:moveTo>
                    <a:pt x="178" y="1"/>
                  </a:moveTo>
                  <a:cubicBezTo>
                    <a:pt x="90" y="1"/>
                    <a:pt x="0" y="89"/>
                    <a:pt x="16" y="184"/>
                  </a:cubicBezTo>
                  <a:cubicBezTo>
                    <a:pt x="28" y="260"/>
                    <a:pt x="104" y="309"/>
                    <a:pt x="178" y="309"/>
                  </a:cubicBezTo>
                  <a:cubicBezTo>
                    <a:pt x="217" y="309"/>
                    <a:pt x="256" y="295"/>
                    <a:pt x="284" y="264"/>
                  </a:cubicBezTo>
                  <a:cubicBezTo>
                    <a:pt x="355" y="193"/>
                    <a:pt x="319" y="32"/>
                    <a:pt x="212" y="5"/>
                  </a:cubicBezTo>
                  <a:cubicBezTo>
                    <a:pt x="201" y="2"/>
                    <a:pt x="190" y="1"/>
                    <a:pt x="1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40"/>
            <p:cNvSpPr/>
            <p:nvPr/>
          </p:nvSpPr>
          <p:spPr>
            <a:xfrm>
              <a:off x="-3757225" y="-493400"/>
              <a:ext cx="23425" cy="18950"/>
            </a:xfrm>
            <a:custGeom>
              <a:avLst/>
              <a:gdLst/>
              <a:ahLst/>
              <a:cxnLst/>
              <a:rect l="l" t="t" r="r" b="b"/>
              <a:pathLst>
                <a:path w="937" h="758" extrusionOk="0">
                  <a:moveTo>
                    <a:pt x="702" y="0"/>
                  </a:moveTo>
                  <a:cubicBezTo>
                    <a:pt x="679" y="0"/>
                    <a:pt x="655" y="2"/>
                    <a:pt x="633" y="5"/>
                  </a:cubicBezTo>
                  <a:cubicBezTo>
                    <a:pt x="446" y="22"/>
                    <a:pt x="241" y="67"/>
                    <a:pt x="116" y="210"/>
                  </a:cubicBezTo>
                  <a:cubicBezTo>
                    <a:pt x="36" y="308"/>
                    <a:pt x="0" y="451"/>
                    <a:pt x="27" y="575"/>
                  </a:cubicBezTo>
                  <a:cubicBezTo>
                    <a:pt x="36" y="620"/>
                    <a:pt x="54" y="656"/>
                    <a:pt x="80" y="683"/>
                  </a:cubicBezTo>
                  <a:cubicBezTo>
                    <a:pt x="98" y="709"/>
                    <a:pt x="134" y="718"/>
                    <a:pt x="161" y="736"/>
                  </a:cubicBezTo>
                  <a:cubicBezTo>
                    <a:pt x="204" y="751"/>
                    <a:pt x="251" y="758"/>
                    <a:pt x="298" y="758"/>
                  </a:cubicBezTo>
                  <a:cubicBezTo>
                    <a:pt x="395" y="758"/>
                    <a:pt x="496" y="728"/>
                    <a:pt x="580" y="674"/>
                  </a:cubicBezTo>
                  <a:cubicBezTo>
                    <a:pt x="705" y="602"/>
                    <a:pt x="794" y="477"/>
                    <a:pt x="865" y="352"/>
                  </a:cubicBezTo>
                  <a:cubicBezTo>
                    <a:pt x="910" y="254"/>
                    <a:pt x="937" y="129"/>
                    <a:pt x="865" y="58"/>
                  </a:cubicBezTo>
                  <a:cubicBezTo>
                    <a:pt x="827" y="13"/>
                    <a:pt x="764" y="0"/>
                    <a:pt x="7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0"/>
            <p:cNvSpPr/>
            <p:nvPr/>
          </p:nvSpPr>
          <p:spPr>
            <a:xfrm>
              <a:off x="-3728250" y="-495125"/>
              <a:ext cx="32600" cy="28025"/>
            </a:xfrm>
            <a:custGeom>
              <a:avLst/>
              <a:gdLst/>
              <a:ahLst/>
              <a:cxnLst/>
              <a:rect l="l" t="t" r="r" b="b"/>
              <a:pathLst>
                <a:path w="1304" h="1121" extrusionOk="0">
                  <a:moveTo>
                    <a:pt x="675" y="1"/>
                  </a:moveTo>
                  <a:cubicBezTo>
                    <a:pt x="594" y="1"/>
                    <a:pt x="513" y="16"/>
                    <a:pt x="438" y="47"/>
                  </a:cubicBezTo>
                  <a:cubicBezTo>
                    <a:pt x="188" y="136"/>
                    <a:pt x="19" y="386"/>
                    <a:pt x="10" y="644"/>
                  </a:cubicBezTo>
                  <a:cubicBezTo>
                    <a:pt x="1" y="814"/>
                    <a:pt x="72" y="992"/>
                    <a:pt x="224" y="1073"/>
                  </a:cubicBezTo>
                  <a:cubicBezTo>
                    <a:pt x="286" y="1107"/>
                    <a:pt x="352" y="1120"/>
                    <a:pt x="419" y="1120"/>
                  </a:cubicBezTo>
                  <a:cubicBezTo>
                    <a:pt x="546" y="1120"/>
                    <a:pt x="678" y="1072"/>
                    <a:pt x="795" y="1019"/>
                  </a:cubicBezTo>
                  <a:cubicBezTo>
                    <a:pt x="929" y="957"/>
                    <a:pt x="1053" y="894"/>
                    <a:pt x="1152" y="787"/>
                  </a:cubicBezTo>
                  <a:cubicBezTo>
                    <a:pt x="1241" y="689"/>
                    <a:pt x="1303" y="546"/>
                    <a:pt x="1276" y="404"/>
                  </a:cubicBezTo>
                  <a:cubicBezTo>
                    <a:pt x="1259" y="332"/>
                    <a:pt x="1214" y="261"/>
                    <a:pt x="1152" y="207"/>
                  </a:cubicBezTo>
                  <a:cubicBezTo>
                    <a:pt x="1029" y="73"/>
                    <a:pt x="852" y="1"/>
                    <a:pt x="67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0"/>
            <p:cNvSpPr/>
            <p:nvPr/>
          </p:nvSpPr>
          <p:spPr>
            <a:xfrm>
              <a:off x="-3699025" y="-505150"/>
              <a:ext cx="10950" cy="9925"/>
            </a:xfrm>
            <a:custGeom>
              <a:avLst/>
              <a:gdLst/>
              <a:ahLst/>
              <a:cxnLst/>
              <a:rect l="l" t="t" r="r" b="b"/>
              <a:pathLst>
                <a:path w="438" h="397" extrusionOk="0">
                  <a:moveTo>
                    <a:pt x="243" y="0"/>
                  </a:moveTo>
                  <a:cubicBezTo>
                    <a:pt x="186" y="0"/>
                    <a:pt x="120" y="26"/>
                    <a:pt x="81" y="73"/>
                  </a:cubicBezTo>
                  <a:cubicBezTo>
                    <a:pt x="0" y="171"/>
                    <a:pt x="45" y="341"/>
                    <a:pt x="170" y="385"/>
                  </a:cubicBezTo>
                  <a:cubicBezTo>
                    <a:pt x="189" y="393"/>
                    <a:pt x="210" y="396"/>
                    <a:pt x="230" y="396"/>
                  </a:cubicBezTo>
                  <a:cubicBezTo>
                    <a:pt x="332" y="396"/>
                    <a:pt x="438" y="309"/>
                    <a:pt x="438" y="198"/>
                  </a:cubicBezTo>
                  <a:cubicBezTo>
                    <a:pt x="438" y="109"/>
                    <a:pt x="366" y="20"/>
                    <a:pt x="268" y="2"/>
                  </a:cubicBezTo>
                  <a:cubicBezTo>
                    <a:pt x="260" y="1"/>
                    <a:pt x="252" y="0"/>
                    <a:pt x="24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0"/>
            <p:cNvSpPr/>
            <p:nvPr/>
          </p:nvSpPr>
          <p:spPr>
            <a:xfrm>
              <a:off x="-3778875" y="-484925"/>
              <a:ext cx="20775" cy="19925"/>
            </a:xfrm>
            <a:custGeom>
              <a:avLst/>
              <a:gdLst/>
              <a:ahLst/>
              <a:cxnLst/>
              <a:rect l="l" t="t" r="r" b="b"/>
              <a:pathLst>
                <a:path w="831" h="797" extrusionOk="0">
                  <a:moveTo>
                    <a:pt x="282" y="1"/>
                  </a:moveTo>
                  <a:cubicBezTo>
                    <a:pt x="208" y="1"/>
                    <a:pt x="136" y="17"/>
                    <a:pt x="81" y="67"/>
                  </a:cubicBezTo>
                  <a:cubicBezTo>
                    <a:pt x="19" y="129"/>
                    <a:pt x="1" y="236"/>
                    <a:pt x="1" y="326"/>
                  </a:cubicBezTo>
                  <a:cubicBezTo>
                    <a:pt x="19" y="495"/>
                    <a:pt x="99" y="656"/>
                    <a:pt x="242" y="736"/>
                  </a:cubicBezTo>
                  <a:cubicBezTo>
                    <a:pt x="305" y="776"/>
                    <a:pt x="379" y="796"/>
                    <a:pt x="453" y="796"/>
                  </a:cubicBezTo>
                  <a:cubicBezTo>
                    <a:pt x="545" y="796"/>
                    <a:pt x="636" y="765"/>
                    <a:pt x="705" y="700"/>
                  </a:cubicBezTo>
                  <a:cubicBezTo>
                    <a:pt x="804" y="593"/>
                    <a:pt x="830" y="424"/>
                    <a:pt x="786" y="290"/>
                  </a:cubicBezTo>
                  <a:cubicBezTo>
                    <a:pt x="768" y="228"/>
                    <a:pt x="732" y="165"/>
                    <a:pt x="679" y="129"/>
                  </a:cubicBezTo>
                  <a:cubicBezTo>
                    <a:pt x="616" y="67"/>
                    <a:pt x="536" y="40"/>
                    <a:pt x="456" y="22"/>
                  </a:cubicBezTo>
                  <a:cubicBezTo>
                    <a:pt x="401" y="11"/>
                    <a:pt x="341" y="1"/>
                    <a:pt x="2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0"/>
            <p:cNvSpPr/>
            <p:nvPr/>
          </p:nvSpPr>
          <p:spPr>
            <a:xfrm>
              <a:off x="-3831725" y="-483375"/>
              <a:ext cx="21875" cy="18525"/>
            </a:xfrm>
            <a:custGeom>
              <a:avLst/>
              <a:gdLst/>
              <a:ahLst/>
              <a:cxnLst/>
              <a:rect l="l" t="t" r="r" b="b"/>
              <a:pathLst>
                <a:path w="875" h="741" extrusionOk="0">
                  <a:moveTo>
                    <a:pt x="512" y="0"/>
                  </a:moveTo>
                  <a:cubicBezTo>
                    <a:pt x="455" y="0"/>
                    <a:pt x="439" y="59"/>
                    <a:pt x="339" y="112"/>
                  </a:cubicBezTo>
                  <a:cubicBezTo>
                    <a:pt x="232" y="166"/>
                    <a:pt x="143" y="237"/>
                    <a:pt x="81" y="326"/>
                  </a:cubicBezTo>
                  <a:cubicBezTo>
                    <a:pt x="45" y="371"/>
                    <a:pt x="18" y="424"/>
                    <a:pt x="9" y="487"/>
                  </a:cubicBezTo>
                  <a:cubicBezTo>
                    <a:pt x="0" y="603"/>
                    <a:pt x="116" y="719"/>
                    <a:pt x="232" y="736"/>
                  </a:cubicBezTo>
                  <a:cubicBezTo>
                    <a:pt x="251" y="739"/>
                    <a:pt x="271" y="740"/>
                    <a:pt x="290" y="740"/>
                  </a:cubicBezTo>
                  <a:cubicBezTo>
                    <a:pt x="395" y="740"/>
                    <a:pt x="500" y="702"/>
                    <a:pt x="598" y="656"/>
                  </a:cubicBezTo>
                  <a:cubicBezTo>
                    <a:pt x="714" y="594"/>
                    <a:pt x="839" y="505"/>
                    <a:pt x="857" y="371"/>
                  </a:cubicBezTo>
                  <a:cubicBezTo>
                    <a:pt x="875" y="219"/>
                    <a:pt x="732" y="94"/>
                    <a:pt x="589" y="23"/>
                  </a:cubicBezTo>
                  <a:cubicBezTo>
                    <a:pt x="555" y="7"/>
                    <a:pt x="531" y="0"/>
                    <a:pt x="51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0"/>
            <p:cNvSpPr/>
            <p:nvPr/>
          </p:nvSpPr>
          <p:spPr>
            <a:xfrm>
              <a:off x="-3883025" y="-506325"/>
              <a:ext cx="14525" cy="13300"/>
            </a:xfrm>
            <a:custGeom>
              <a:avLst/>
              <a:gdLst/>
              <a:ahLst/>
              <a:cxnLst/>
              <a:rect l="l" t="t" r="r" b="b"/>
              <a:pathLst>
                <a:path w="581" h="532" extrusionOk="0">
                  <a:moveTo>
                    <a:pt x="280" y="0"/>
                  </a:moveTo>
                  <a:cubicBezTo>
                    <a:pt x="142" y="0"/>
                    <a:pt x="9" y="116"/>
                    <a:pt x="1" y="254"/>
                  </a:cubicBezTo>
                  <a:cubicBezTo>
                    <a:pt x="1" y="299"/>
                    <a:pt x="9" y="343"/>
                    <a:pt x="27" y="388"/>
                  </a:cubicBezTo>
                  <a:cubicBezTo>
                    <a:pt x="54" y="441"/>
                    <a:pt x="99" y="477"/>
                    <a:pt x="143" y="504"/>
                  </a:cubicBezTo>
                  <a:cubicBezTo>
                    <a:pt x="181" y="523"/>
                    <a:pt x="222" y="532"/>
                    <a:pt x="263" y="532"/>
                  </a:cubicBezTo>
                  <a:cubicBezTo>
                    <a:pt x="376" y="532"/>
                    <a:pt x="488" y="463"/>
                    <a:pt x="527" y="352"/>
                  </a:cubicBezTo>
                  <a:cubicBezTo>
                    <a:pt x="580" y="209"/>
                    <a:pt x="473" y="31"/>
                    <a:pt x="322" y="4"/>
                  </a:cubicBezTo>
                  <a:cubicBezTo>
                    <a:pt x="308" y="2"/>
                    <a:pt x="294" y="0"/>
                    <a:pt x="2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0"/>
            <p:cNvSpPr/>
            <p:nvPr/>
          </p:nvSpPr>
          <p:spPr>
            <a:xfrm>
              <a:off x="-3860950" y="-484775"/>
              <a:ext cx="15650" cy="11250"/>
            </a:xfrm>
            <a:custGeom>
              <a:avLst/>
              <a:gdLst/>
              <a:ahLst/>
              <a:cxnLst/>
              <a:rect l="l" t="t" r="r" b="b"/>
              <a:pathLst>
                <a:path w="626" h="450" extrusionOk="0">
                  <a:moveTo>
                    <a:pt x="226" y="0"/>
                  </a:moveTo>
                  <a:cubicBezTo>
                    <a:pt x="178" y="0"/>
                    <a:pt x="133" y="14"/>
                    <a:pt x="99" y="43"/>
                  </a:cubicBezTo>
                  <a:cubicBezTo>
                    <a:pt x="1" y="123"/>
                    <a:pt x="27" y="293"/>
                    <a:pt x="126" y="373"/>
                  </a:cubicBezTo>
                  <a:cubicBezTo>
                    <a:pt x="186" y="428"/>
                    <a:pt x="271" y="449"/>
                    <a:pt x="358" y="449"/>
                  </a:cubicBezTo>
                  <a:cubicBezTo>
                    <a:pt x="400" y="449"/>
                    <a:pt x="442" y="444"/>
                    <a:pt x="482" y="436"/>
                  </a:cubicBezTo>
                  <a:cubicBezTo>
                    <a:pt x="518" y="427"/>
                    <a:pt x="563" y="418"/>
                    <a:pt x="581" y="382"/>
                  </a:cubicBezTo>
                  <a:cubicBezTo>
                    <a:pt x="625" y="329"/>
                    <a:pt x="581" y="248"/>
                    <a:pt x="527" y="186"/>
                  </a:cubicBezTo>
                  <a:cubicBezTo>
                    <a:pt x="474" y="123"/>
                    <a:pt x="411" y="61"/>
                    <a:pt x="340" y="25"/>
                  </a:cubicBezTo>
                  <a:cubicBezTo>
                    <a:pt x="304" y="9"/>
                    <a:pt x="264" y="0"/>
                    <a:pt x="22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0"/>
            <p:cNvSpPr/>
            <p:nvPr/>
          </p:nvSpPr>
          <p:spPr>
            <a:xfrm>
              <a:off x="-3747425" y="-618500"/>
              <a:ext cx="11400" cy="6800"/>
            </a:xfrm>
            <a:custGeom>
              <a:avLst/>
              <a:gdLst/>
              <a:ahLst/>
              <a:cxnLst/>
              <a:rect l="l" t="t" r="r" b="b"/>
              <a:pathLst>
                <a:path w="456" h="272" extrusionOk="0">
                  <a:moveTo>
                    <a:pt x="239" y="0"/>
                  </a:moveTo>
                  <a:cubicBezTo>
                    <a:pt x="199" y="0"/>
                    <a:pt x="159" y="10"/>
                    <a:pt x="125" y="31"/>
                  </a:cubicBezTo>
                  <a:cubicBezTo>
                    <a:pt x="45" y="66"/>
                    <a:pt x="1" y="164"/>
                    <a:pt x="36" y="245"/>
                  </a:cubicBezTo>
                  <a:cubicBezTo>
                    <a:pt x="108" y="263"/>
                    <a:pt x="179" y="271"/>
                    <a:pt x="250" y="271"/>
                  </a:cubicBezTo>
                  <a:cubicBezTo>
                    <a:pt x="304" y="263"/>
                    <a:pt x="366" y="254"/>
                    <a:pt x="402" y="218"/>
                  </a:cubicBezTo>
                  <a:cubicBezTo>
                    <a:pt x="438" y="173"/>
                    <a:pt x="456" y="111"/>
                    <a:pt x="420" y="66"/>
                  </a:cubicBezTo>
                  <a:cubicBezTo>
                    <a:pt x="411" y="57"/>
                    <a:pt x="384" y="40"/>
                    <a:pt x="366" y="31"/>
                  </a:cubicBezTo>
                  <a:cubicBezTo>
                    <a:pt x="329" y="12"/>
                    <a:pt x="284" y="0"/>
                    <a:pt x="23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0"/>
            <p:cNvSpPr/>
            <p:nvPr/>
          </p:nvSpPr>
          <p:spPr>
            <a:xfrm>
              <a:off x="-3839975" y="-623150"/>
              <a:ext cx="11625" cy="7925"/>
            </a:xfrm>
            <a:custGeom>
              <a:avLst/>
              <a:gdLst/>
              <a:ahLst/>
              <a:cxnLst/>
              <a:rect l="l" t="t" r="r" b="b"/>
              <a:pathLst>
                <a:path w="465" h="317" extrusionOk="0">
                  <a:moveTo>
                    <a:pt x="192" y="0"/>
                  </a:moveTo>
                  <a:cubicBezTo>
                    <a:pt x="148" y="0"/>
                    <a:pt x="103" y="7"/>
                    <a:pt x="63" y="20"/>
                  </a:cubicBezTo>
                  <a:cubicBezTo>
                    <a:pt x="0" y="83"/>
                    <a:pt x="9" y="181"/>
                    <a:pt x="63" y="243"/>
                  </a:cubicBezTo>
                  <a:cubicBezTo>
                    <a:pt x="109" y="290"/>
                    <a:pt x="177" y="316"/>
                    <a:pt x="246" y="316"/>
                  </a:cubicBezTo>
                  <a:cubicBezTo>
                    <a:pt x="256" y="316"/>
                    <a:pt x="267" y="316"/>
                    <a:pt x="277" y="315"/>
                  </a:cubicBezTo>
                  <a:cubicBezTo>
                    <a:pt x="366" y="315"/>
                    <a:pt x="464" y="261"/>
                    <a:pt x="464" y="172"/>
                  </a:cubicBezTo>
                  <a:cubicBezTo>
                    <a:pt x="464" y="101"/>
                    <a:pt x="393" y="38"/>
                    <a:pt x="321" y="20"/>
                  </a:cubicBezTo>
                  <a:cubicBezTo>
                    <a:pt x="281" y="7"/>
                    <a:pt x="237"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0"/>
            <p:cNvSpPr/>
            <p:nvPr/>
          </p:nvSpPr>
          <p:spPr>
            <a:xfrm>
              <a:off x="-3894850" y="-556200"/>
              <a:ext cx="9850" cy="9650"/>
            </a:xfrm>
            <a:custGeom>
              <a:avLst/>
              <a:gdLst/>
              <a:ahLst/>
              <a:cxnLst/>
              <a:rect l="l" t="t" r="r" b="b"/>
              <a:pathLst>
                <a:path w="394" h="386" extrusionOk="0">
                  <a:moveTo>
                    <a:pt x="161" y="1"/>
                  </a:moveTo>
                  <a:cubicBezTo>
                    <a:pt x="45" y="36"/>
                    <a:pt x="1" y="179"/>
                    <a:pt x="54" y="277"/>
                  </a:cubicBezTo>
                  <a:cubicBezTo>
                    <a:pt x="99" y="347"/>
                    <a:pt x="180" y="386"/>
                    <a:pt x="261" y="386"/>
                  </a:cubicBezTo>
                  <a:cubicBezTo>
                    <a:pt x="294" y="386"/>
                    <a:pt x="327" y="379"/>
                    <a:pt x="358" y="367"/>
                  </a:cubicBezTo>
                  <a:cubicBezTo>
                    <a:pt x="393" y="295"/>
                    <a:pt x="375" y="206"/>
                    <a:pt x="331" y="144"/>
                  </a:cubicBezTo>
                  <a:cubicBezTo>
                    <a:pt x="286" y="81"/>
                    <a:pt x="224" y="45"/>
                    <a:pt x="16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0"/>
            <p:cNvSpPr/>
            <p:nvPr/>
          </p:nvSpPr>
          <p:spPr>
            <a:xfrm>
              <a:off x="-3667800" y="-539175"/>
              <a:ext cx="6275" cy="6575"/>
            </a:xfrm>
            <a:custGeom>
              <a:avLst/>
              <a:gdLst/>
              <a:ahLst/>
              <a:cxnLst/>
              <a:rect l="l" t="t" r="r" b="b"/>
              <a:pathLst>
                <a:path w="251" h="263" extrusionOk="0">
                  <a:moveTo>
                    <a:pt x="192" y="0"/>
                  </a:moveTo>
                  <a:cubicBezTo>
                    <a:pt x="177" y="0"/>
                    <a:pt x="162" y="7"/>
                    <a:pt x="152" y="22"/>
                  </a:cubicBezTo>
                  <a:cubicBezTo>
                    <a:pt x="116" y="57"/>
                    <a:pt x="90" y="102"/>
                    <a:pt x="72" y="146"/>
                  </a:cubicBezTo>
                  <a:lnTo>
                    <a:pt x="36" y="155"/>
                  </a:lnTo>
                  <a:cubicBezTo>
                    <a:pt x="9" y="164"/>
                    <a:pt x="0" y="191"/>
                    <a:pt x="0" y="227"/>
                  </a:cubicBezTo>
                  <a:cubicBezTo>
                    <a:pt x="9" y="245"/>
                    <a:pt x="36" y="262"/>
                    <a:pt x="54" y="262"/>
                  </a:cubicBezTo>
                  <a:lnTo>
                    <a:pt x="72" y="262"/>
                  </a:lnTo>
                  <a:lnTo>
                    <a:pt x="125" y="245"/>
                  </a:lnTo>
                  <a:cubicBezTo>
                    <a:pt x="143" y="236"/>
                    <a:pt x="161" y="227"/>
                    <a:pt x="161" y="209"/>
                  </a:cubicBezTo>
                  <a:cubicBezTo>
                    <a:pt x="179" y="164"/>
                    <a:pt x="206" y="129"/>
                    <a:pt x="232" y="93"/>
                  </a:cubicBezTo>
                  <a:cubicBezTo>
                    <a:pt x="250" y="66"/>
                    <a:pt x="250" y="31"/>
                    <a:pt x="223" y="13"/>
                  </a:cubicBezTo>
                  <a:cubicBezTo>
                    <a:pt x="215" y="5"/>
                    <a:pt x="204"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0"/>
            <p:cNvSpPr/>
            <p:nvPr/>
          </p:nvSpPr>
          <p:spPr>
            <a:xfrm>
              <a:off x="-3700150" y="-503400"/>
              <a:ext cx="7400" cy="3200"/>
            </a:xfrm>
            <a:custGeom>
              <a:avLst/>
              <a:gdLst/>
              <a:ahLst/>
              <a:cxnLst/>
              <a:rect l="l" t="t" r="r" b="b"/>
              <a:pathLst>
                <a:path w="296" h="128" extrusionOk="0">
                  <a:moveTo>
                    <a:pt x="230" y="1"/>
                  </a:moveTo>
                  <a:cubicBezTo>
                    <a:pt x="225" y="1"/>
                    <a:pt x="220" y="2"/>
                    <a:pt x="215" y="3"/>
                  </a:cubicBezTo>
                  <a:cubicBezTo>
                    <a:pt x="182" y="16"/>
                    <a:pt x="145" y="24"/>
                    <a:pt x="110" y="24"/>
                  </a:cubicBezTo>
                  <a:cubicBezTo>
                    <a:pt x="97" y="24"/>
                    <a:pt x="84" y="23"/>
                    <a:pt x="72" y="21"/>
                  </a:cubicBezTo>
                  <a:cubicBezTo>
                    <a:pt x="68" y="19"/>
                    <a:pt x="63" y="19"/>
                    <a:pt x="58" y="19"/>
                  </a:cubicBezTo>
                  <a:cubicBezTo>
                    <a:pt x="34" y="19"/>
                    <a:pt x="10" y="36"/>
                    <a:pt x="10" y="66"/>
                  </a:cubicBezTo>
                  <a:cubicBezTo>
                    <a:pt x="1" y="92"/>
                    <a:pt x="28" y="119"/>
                    <a:pt x="54" y="128"/>
                  </a:cubicBezTo>
                  <a:lnTo>
                    <a:pt x="126" y="128"/>
                  </a:lnTo>
                  <a:cubicBezTo>
                    <a:pt x="170" y="128"/>
                    <a:pt x="215" y="119"/>
                    <a:pt x="251" y="110"/>
                  </a:cubicBezTo>
                  <a:cubicBezTo>
                    <a:pt x="286" y="92"/>
                    <a:pt x="295" y="66"/>
                    <a:pt x="286" y="39"/>
                  </a:cubicBezTo>
                  <a:cubicBezTo>
                    <a:pt x="279" y="17"/>
                    <a:pt x="253" y="1"/>
                    <a:pt x="23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0"/>
            <p:cNvSpPr/>
            <p:nvPr/>
          </p:nvSpPr>
          <p:spPr>
            <a:xfrm>
              <a:off x="-3704600" y="-588350"/>
              <a:ext cx="8275" cy="8100"/>
            </a:xfrm>
            <a:custGeom>
              <a:avLst/>
              <a:gdLst/>
              <a:ahLst/>
              <a:cxnLst/>
              <a:rect l="l" t="t" r="r" b="b"/>
              <a:pathLst>
                <a:path w="331" h="324" extrusionOk="0">
                  <a:moveTo>
                    <a:pt x="65" y="0"/>
                  </a:moveTo>
                  <a:cubicBezTo>
                    <a:pt x="61" y="0"/>
                    <a:pt x="57" y="1"/>
                    <a:pt x="54" y="2"/>
                  </a:cubicBezTo>
                  <a:cubicBezTo>
                    <a:pt x="18" y="11"/>
                    <a:pt x="0" y="38"/>
                    <a:pt x="9" y="65"/>
                  </a:cubicBezTo>
                  <a:cubicBezTo>
                    <a:pt x="27" y="190"/>
                    <a:pt x="134" y="297"/>
                    <a:pt x="268" y="323"/>
                  </a:cubicBezTo>
                  <a:lnTo>
                    <a:pt x="277" y="323"/>
                  </a:lnTo>
                  <a:cubicBezTo>
                    <a:pt x="304" y="323"/>
                    <a:pt x="322" y="305"/>
                    <a:pt x="330" y="279"/>
                  </a:cubicBezTo>
                  <a:cubicBezTo>
                    <a:pt x="330" y="252"/>
                    <a:pt x="313" y="216"/>
                    <a:pt x="286" y="216"/>
                  </a:cubicBezTo>
                  <a:cubicBezTo>
                    <a:pt x="197" y="198"/>
                    <a:pt x="125" y="127"/>
                    <a:pt x="116" y="47"/>
                  </a:cubicBezTo>
                  <a:cubicBezTo>
                    <a:pt x="109" y="24"/>
                    <a:pt x="88" y="0"/>
                    <a:pt x="6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0"/>
            <p:cNvSpPr/>
            <p:nvPr/>
          </p:nvSpPr>
          <p:spPr>
            <a:xfrm>
              <a:off x="-3678500" y="-514775"/>
              <a:ext cx="5150" cy="5675"/>
            </a:xfrm>
            <a:custGeom>
              <a:avLst/>
              <a:gdLst/>
              <a:ahLst/>
              <a:cxnLst/>
              <a:rect l="l" t="t" r="r" b="b"/>
              <a:pathLst>
                <a:path w="206" h="227" extrusionOk="0">
                  <a:moveTo>
                    <a:pt x="59" y="1"/>
                  </a:moveTo>
                  <a:cubicBezTo>
                    <a:pt x="54" y="1"/>
                    <a:pt x="49" y="2"/>
                    <a:pt x="45" y="3"/>
                  </a:cubicBezTo>
                  <a:cubicBezTo>
                    <a:pt x="18" y="12"/>
                    <a:pt x="0" y="39"/>
                    <a:pt x="9" y="66"/>
                  </a:cubicBezTo>
                  <a:cubicBezTo>
                    <a:pt x="27" y="128"/>
                    <a:pt x="63" y="182"/>
                    <a:pt x="107" y="217"/>
                  </a:cubicBezTo>
                  <a:cubicBezTo>
                    <a:pt x="116" y="226"/>
                    <a:pt x="134" y="226"/>
                    <a:pt x="143" y="226"/>
                  </a:cubicBezTo>
                  <a:cubicBezTo>
                    <a:pt x="161" y="226"/>
                    <a:pt x="179" y="217"/>
                    <a:pt x="187" y="199"/>
                  </a:cubicBezTo>
                  <a:cubicBezTo>
                    <a:pt x="205" y="173"/>
                    <a:pt x="196" y="146"/>
                    <a:pt x="170" y="128"/>
                  </a:cubicBezTo>
                  <a:cubicBezTo>
                    <a:pt x="143" y="110"/>
                    <a:pt x="125" y="74"/>
                    <a:pt x="116" y="48"/>
                  </a:cubicBezTo>
                  <a:cubicBezTo>
                    <a:pt x="109" y="18"/>
                    <a:pt x="83" y="1"/>
                    <a:pt x="5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0"/>
            <p:cNvSpPr/>
            <p:nvPr/>
          </p:nvSpPr>
          <p:spPr>
            <a:xfrm>
              <a:off x="-3683850" y="-607700"/>
              <a:ext cx="6250" cy="6700"/>
            </a:xfrm>
            <a:custGeom>
              <a:avLst/>
              <a:gdLst/>
              <a:ahLst/>
              <a:cxnLst/>
              <a:rect l="l" t="t" r="r" b="b"/>
              <a:pathLst>
                <a:path w="250" h="268" extrusionOk="0">
                  <a:moveTo>
                    <a:pt x="54" y="0"/>
                  </a:moveTo>
                  <a:cubicBezTo>
                    <a:pt x="27" y="0"/>
                    <a:pt x="0" y="27"/>
                    <a:pt x="0" y="54"/>
                  </a:cubicBezTo>
                  <a:cubicBezTo>
                    <a:pt x="9" y="161"/>
                    <a:pt x="107" y="232"/>
                    <a:pt x="161" y="259"/>
                  </a:cubicBezTo>
                  <a:cubicBezTo>
                    <a:pt x="170" y="268"/>
                    <a:pt x="178" y="268"/>
                    <a:pt x="187" y="268"/>
                  </a:cubicBezTo>
                  <a:cubicBezTo>
                    <a:pt x="205" y="268"/>
                    <a:pt x="223" y="259"/>
                    <a:pt x="232" y="241"/>
                  </a:cubicBezTo>
                  <a:cubicBezTo>
                    <a:pt x="250" y="214"/>
                    <a:pt x="241" y="187"/>
                    <a:pt x="214" y="170"/>
                  </a:cubicBezTo>
                  <a:cubicBezTo>
                    <a:pt x="170" y="134"/>
                    <a:pt x="116" y="98"/>
                    <a:pt x="116" y="54"/>
                  </a:cubicBezTo>
                  <a:cubicBezTo>
                    <a:pt x="107" y="27"/>
                    <a:pt x="89" y="0"/>
                    <a:pt x="5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0"/>
            <p:cNvSpPr/>
            <p:nvPr/>
          </p:nvSpPr>
          <p:spPr>
            <a:xfrm>
              <a:off x="-3692775" y="-480375"/>
              <a:ext cx="4925" cy="3825"/>
            </a:xfrm>
            <a:custGeom>
              <a:avLst/>
              <a:gdLst/>
              <a:ahLst/>
              <a:cxnLst/>
              <a:rect l="l" t="t" r="r" b="b"/>
              <a:pathLst>
                <a:path w="197" h="153" extrusionOk="0">
                  <a:moveTo>
                    <a:pt x="140" y="1"/>
                  </a:moveTo>
                  <a:cubicBezTo>
                    <a:pt x="131" y="1"/>
                    <a:pt x="122" y="4"/>
                    <a:pt x="116" y="10"/>
                  </a:cubicBezTo>
                  <a:lnTo>
                    <a:pt x="36" y="46"/>
                  </a:lnTo>
                  <a:cubicBezTo>
                    <a:pt x="9" y="63"/>
                    <a:pt x="0" y="99"/>
                    <a:pt x="18" y="117"/>
                  </a:cubicBezTo>
                  <a:cubicBezTo>
                    <a:pt x="27" y="144"/>
                    <a:pt x="45" y="153"/>
                    <a:pt x="63" y="153"/>
                  </a:cubicBezTo>
                  <a:cubicBezTo>
                    <a:pt x="72" y="153"/>
                    <a:pt x="80" y="144"/>
                    <a:pt x="89" y="144"/>
                  </a:cubicBezTo>
                  <a:lnTo>
                    <a:pt x="161" y="99"/>
                  </a:lnTo>
                  <a:cubicBezTo>
                    <a:pt x="188" y="81"/>
                    <a:pt x="196" y="54"/>
                    <a:pt x="188" y="28"/>
                  </a:cubicBezTo>
                  <a:cubicBezTo>
                    <a:pt x="176" y="10"/>
                    <a:pt x="157" y="1"/>
                    <a:pt x="14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0"/>
            <p:cNvSpPr/>
            <p:nvPr/>
          </p:nvSpPr>
          <p:spPr>
            <a:xfrm>
              <a:off x="-3726675" y="-513375"/>
              <a:ext cx="8950" cy="2925"/>
            </a:xfrm>
            <a:custGeom>
              <a:avLst/>
              <a:gdLst/>
              <a:ahLst/>
              <a:cxnLst/>
              <a:rect l="l" t="t" r="r" b="b"/>
              <a:pathLst>
                <a:path w="358" h="117" extrusionOk="0">
                  <a:moveTo>
                    <a:pt x="54" y="1"/>
                  </a:moveTo>
                  <a:cubicBezTo>
                    <a:pt x="18" y="10"/>
                    <a:pt x="0" y="27"/>
                    <a:pt x="0" y="63"/>
                  </a:cubicBezTo>
                  <a:cubicBezTo>
                    <a:pt x="0" y="90"/>
                    <a:pt x="18" y="117"/>
                    <a:pt x="54" y="117"/>
                  </a:cubicBezTo>
                  <a:lnTo>
                    <a:pt x="304" y="108"/>
                  </a:lnTo>
                  <a:cubicBezTo>
                    <a:pt x="330" y="108"/>
                    <a:pt x="357" y="81"/>
                    <a:pt x="357" y="54"/>
                  </a:cubicBezTo>
                  <a:cubicBezTo>
                    <a:pt x="357" y="18"/>
                    <a:pt x="330" y="1"/>
                    <a:pt x="30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0"/>
            <p:cNvSpPr/>
            <p:nvPr/>
          </p:nvSpPr>
          <p:spPr>
            <a:xfrm>
              <a:off x="-3704150" y="-522800"/>
              <a:ext cx="22550" cy="19800"/>
            </a:xfrm>
            <a:custGeom>
              <a:avLst/>
              <a:gdLst/>
              <a:ahLst/>
              <a:cxnLst/>
              <a:rect l="l" t="t" r="r" b="b"/>
              <a:pathLst>
                <a:path w="902" h="792" extrusionOk="0">
                  <a:moveTo>
                    <a:pt x="375" y="0"/>
                  </a:moveTo>
                  <a:cubicBezTo>
                    <a:pt x="360" y="0"/>
                    <a:pt x="345" y="1"/>
                    <a:pt x="330" y="3"/>
                  </a:cubicBezTo>
                  <a:cubicBezTo>
                    <a:pt x="161" y="21"/>
                    <a:pt x="18" y="181"/>
                    <a:pt x="9" y="351"/>
                  </a:cubicBezTo>
                  <a:cubicBezTo>
                    <a:pt x="0" y="520"/>
                    <a:pt x="107" y="690"/>
                    <a:pt x="268" y="761"/>
                  </a:cubicBezTo>
                  <a:cubicBezTo>
                    <a:pt x="321" y="782"/>
                    <a:pt x="379" y="792"/>
                    <a:pt x="437" y="792"/>
                  </a:cubicBezTo>
                  <a:cubicBezTo>
                    <a:pt x="552" y="792"/>
                    <a:pt x="669" y="752"/>
                    <a:pt x="759" y="681"/>
                  </a:cubicBezTo>
                  <a:cubicBezTo>
                    <a:pt x="812" y="636"/>
                    <a:pt x="857" y="583"/>
                    <a:pt x="874" y="511"/>
                  </a:cubicBezTo>
                  <a:cubicBezTo>
                    <a:pt x="901" y="378"/>
                    <a:pt x="821" y="244"/>
                    <a:pt x="723" y="155"/>
                  </a:cubicBezTo>
                  <a:cubicBezTo>
                    <a:pt x="627" y="67"/>
                    <a:pt x="502" y="0"/>
                    <a:pt x="37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0"/>
            <p:cNvSpPr/>
            <p:nvPr/>
          </p:nvSpPr>
          <p:spPr>
            <a:xfrm>
              <a:off x="-3712425" y="-563475"/>
              <a:ext cx="20325" cy="23900"/>
            </a:xfrm>
            <a:custGeom>
              <a:avLst/>
              <a:gdLst/>
              <a:ahLst/>
              <a:cxnLst/>
              <a:rect l="l" t="t" r="r" b="b"/>
              <a:pathLst>
                <a:path w="813" h="956" extrusionOk="0">
                  <a:moveTo>
                    <a:pt x="331" y="1"/>
                  </a:moveTo>
                  <a:cubicBezTo>
                    <a:pt x="152" y="72"/>
                    <a:pt x="54" y="260"/>
                    <a:pt x="18" y="438"/>
                  </a:cubicBezTo>
                  <a:cubicBezTo>
                    <a:pt x="1" y="563"/>
                    <a:pt x="1" y="697"/>
                    <a:pt x="63" y="795"/>
                  </a:cubicBezTo>
                  <a:cubicBezTo>
                    <a:pt x="126" y="902"/>
                    <a:pt x="250" y="956"/>
                    <a:pt x="366" y="956"/>
                  </a:cubicBezTo>
                  <a:cubicBezTo>
                    <a:pt x="482" y="956"/>
                    <a:pt x="598" y="902"/>
                    <a:pt x="679" y="813"/>
                  </a:cubicBezTo>
                  <a:cubicBezTo>
                    <a:pt x="768" y="724"/>
                    <a:pt x="812" y="590"/>
                    <a:pt x="812" y="465"/>
                  </a:cubicBezTo>
                  <a:cubicBezTo>
                    <a:pt x="804" y="331"/>
                    <a:pt x="438" y="81"/>
                    <a:pt x="33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0"/>
            <p:cNvSpPr/>
            <p:nvPr/>
          </p:nvSpPr>
          <p:spPr>
            <a:xfrm>
              <a:off x="-3682275" y="-578200"/>
              <a:ext cx="16975" cy="16650"/>
            </a:xfrm>
            <a:custGeom>
              <a:avLst/>
              <a:gdLst/>
              <a:ahLst/>
              <a:cxnLst/>
              <a:rect l="l" t="t" r="r" b="b"/>
              <a:pathLst>
                <a:path w="679" h="666" extrusionOk="0">
                  <a:moveTo>
                    <a:pt x="286" y="1"/>
                  </a:moveTo>
                  <a:cubicBezTo>
                    <a:pt x="241" y="1"/>
                    <a:pt x="206" y="1"/>
                    <a:pt x="161" y="10"/>
                  </a:cubicBezTo>
                  <a:cubicBezTo>
                    <a:pt x="54" y="54"/>
                    <a:pt x="0" y="188"/>
                    <a:pt x="9" y="304"/>
                  </a:cubicBezTo>
                  <a:cubicBezTo>
                    <a:pt x="18" y="438"/>
                    <a:pt x="99" y="572"/>
                    <a:pt x="223" y="634"/>
                  </a:cubicBezTo>
                  <a:cubicBezTo>
                    <a:pt x="265" y="655"/>
                    <a:pt x="311" y="665"/>
                    <a:pt x="356" y="665"/>
                  </a:cubicBezTo>
                  <a:cubicBezTo>
                    <a:pt x="447" y="665"/>
                    <a:pt x="539" y="625"/>
                    <a:pt x="598" y="554"/>
                  </a:cubicBezTo>
                  <a:cubicBezTo>
                    <a:pt x="678" y="456"/>
                    <a:pt x="678" y="304"/>
                    <a:pt x="607" y="197"/>
                  </a:cubicBezTo>
                  <a:cubicBezTo>
                    <a:pt x="536" y="81"/>
                    <a:pt x="411" y="19"/>
                    <a:pt x="2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0"/>
            <p:cNvSpPr/>
            <p:nvPr/>
          </p:nvSpPr>
          <p:spPr>
            <a:xfrm>
              <a:off x="-3687850" y="-493150"/>
              <a:ext cx="6475" cy="5575"/>
            </a:xfrm>
            <a:custGeom>
              <a:avLst/>
              <a:gdLst/>
              <a:ahLst/>
              <a:cxnLst/>
              <a:rect l="l" t="t" r="r" b="b"/>
              <a:pathLst>
                <a:path w="259" h="223" extrusionOk="0">
                  <a:moveTo>
                    <a:pt x="128" y="1"/>
                  </a:moveTo>
                  <a:cubicBezTo>
                    <a:pt x="64" y="1"/>
                    <a:pt x="0" y="65"/>
                    <a:pt x="8" y="137"/>
                  </a:cubicBezTo>
                  <a:cubicBezTo>
                    <a:pt x="20" y="189"/>
                    <a:pt x="76" y="223"/>
                    <a:pt x="129" y="223"/>
                  </a:cubicBezTo>
                  <a:cubicBezTo>
                    <a:pt x="158" y="223"/>
                    <a:pt x="186" y="213"/>
                    <a:pt x="205" y="191"/>
                  </a:cubicBezTo>
                  <a:cubicBezTo>
                    <a:pt x="258" y="137"/>
                    <a:pt x="231" y="30"/>
                    <a:pt x="151" y="3"/>
                  </a:cubicBezTo>
                  <a:cubicBezTo>
                    <a:pt x="144" y="2"/>
                    <a:pt x="136" y="1"/>
                    <a:pt x="12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0"/>
            <p:cNvSpPr/>
            <p:nvPr/>
          </p:nvSpPr>
          <p:spPr>
            <a:xfrm>
              <a:off x="-3767387" y="-649700"/>
              <a:ext cx="15625" cy="13150"/>
            </a:xfrm>
            <a:custGeom>
              <a:avLst/>
              <a:gdLst/>
              <a:ahLst/>
              <a:cxnLst/>
              <a:rect l="l" t="t" r="r" b="b"/>
              <a:pathLst>
                <a:path w="625" h="526" extrusionOk="0">
                  <a:moveTo>
                    <a:pt x="373" y="0"/>
                  </a:moveTo>
                  <a:cubicBezTo>
                    <a:pt x="329" y="0"/>
                    <a:pt x="317" y="44"/>
                    <a:pt x="250" y="78"/>
                  </a:cubicBezTo>
                  <a:cubicBezTo>
                    <a:pt x="170" y="114"/>
                    <a:pt x="107" y="167"/>
                    <a:pt x="62" y="230"/>
                  </a:cubicBezTo>
                  <a:cubicBezTo>
                    <a:pt x="36" y="266"/>
                    <a:pt x="18" y="301"/>
                    <a:pt x="9" y="346"/>
                  </a:cubicBezTo>
                  <a:cubicBezTo>
                    <a:pt x="0" y="435"/>
                    <a:pt x="89" y="506"/>
                    <a:pt x="170" y="524"/>
                  </a:cubicBezTo>
                  <a:cubicBezTo>
                    <a:pt x="181" y="525"/>
                    <a:pt x="193" y="526"/>
                    <a:pt x="204" y="526"/>
                  </a:cubicBezTo>
                  <a:cubicBezTo>
                    <a:pt x="282" y="526"/>
                    <a:pt x="358" y="501"/>
                    <a:pt x="428" y="462"/>
                  </a:cubicBezTo>
                  <a:cubicBezTo>
                    <a:pt x="509" y="426"/>
                    <a:pt x="598" y="355"/>
                    <a:pt x="607" y="266"/>
                  </a:cubicBezTo>
                  <a:cubicBezTo>
                    <a:pt x="624" y="159"/>
                    <a:pt x="526" y="69"/>
                    <a:pt x="428" y="16"/>
                  </a:cubicBezTo>
                  <a:cubicBezTo>
                    <a:pt x="404" y="5"/>
                    <a:pt x="387" y="0"/>
                    <a:pt x="37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0"/>
            <p:cNvSpPr/>
            <p:nvPr/>
          </p:nvSpPr>
          <p:spPr>
            <a:xfrm>
              <a:off x="-3708625" y="-496700"/>
              <a:ext cx="10075" cy="9625"/>
            </a:xfrm>
            <a:custGeom>
              <a:avLst/>
              <a:gdLst/>
              <a:ahLst/>
              <a:cxnLst/>
              <a:rect l="l" t="t" r="r" b="b"/>
              <a:pathLst>
                <a:path w="403" h="385" extrusionOk="0">
                  <a:moveTo>
                    <a:pt x="198" y="1"/>
                  </a:moveTo>
                  <a:cubicBezTo>
                    <a:pt x="99" y="1"/>
                    <a:pt x="1" y="92"/>
                    <a:pt x="1" y="190"/>
                  </a:cubicBezTo>
                  <a:cubicBezTo>
                    <a:pt x="1" y="217"/>
                    <a:pt x="1" y="252"/>
                    <a:pt x="19" y="279"/>
                  </a:cubicBezTo>
                  <a:cubicBezTo>
                    <a:pt x="36" y="315"/>
                    <a:pt x="63" y="342"/>
                    <a:pt x="99" y="368"/>
                  </a:cubicBezTo>
                  <a:cubicBezTo>
                    <a:pt x="123" y="379"/>
                    <a:pt x="148" y="384"/>
                    <a:pt x="174" y="384"/>
                  </a:cubicBezTo>
                  <a:cubicBezTo>
                    <a:pt x="256" y="384"/>
                    <a:pt x="339" y="334"/>
                    <a:pt x="367" y="252"/>
                  </a:cubicBezTo>
                  <a:cubicBezTo>
                    <a:pt x="402" y="154"/>
                    <a:pt x="331" y="29"/>
                    <a:pt x="224" y="3"/>
                  </a:cubicBezTo>
                  <a:cubicBezTo>
                    <a:pt x="215" y="1"/>
                    <a:pt x="207" y="1"/>
                    <a:pt x="19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0"/>
            <p:cNvSpPr/>
            <p:nvPr/>
          </p:nvSpPr>
          <p:spPr>
            <a:xfrm>
              <a:off x="-3693000" y="-481275"/>
              <a:ext cx="10950" cy="8050"/>
            </a:xfrm>
            <a:custGeom>
              <a:avLst/>
              <a:gdLst/>
              <a:ahLst/>
              <a:cxnLst/>
              <a:rect l="l" t="t" r="r" b="b"/>
              <a:pathLst>
                <a:path w="438" h="322" extrusionOk="0">
                  <a:moveTo>
                    <a:pt x="160" y="0"/>
                  </a:moveTo>
                  <a:cubicBezTo>
                    <a:pt x="127" y="0"/>
                    <a:pt x="96" y="9"/>
                    <a:pt x="72" y="28"/>
                  </a:cubicBezTo>
                  <a:cubicBezTo>
                    <a:pt x="0" y="90"/>
                    <a:pt x="18" y="206"/>
                    <a:pt x="89" y="260"/>
                  </a:cubicBezTo>
                  <a:cubicBezTo>
                    <a:pt x="134" y="304"/>
                    <a:pt x="196" y="322"/>
                    <a:pt x="260" y="322"/>
                  </a:cubicBezTo>
                  <a:cubicBezTo>
                    <a:pt x="287" y="322"/>
                    <a:pt x="313" y="319"/>
                    <a:pt x="339" y="313"/>
                  </a:cubicBezTo>
                  <a:cubicBezTo>
                    <a:pt x="366" y="305"/>
                    <a:pt x="393" y="296"/>
                    <a:pt x="411" y="269"/>
                  </a:cubicBezTo>
                  <a:cubicBezTo>
                    <a:pt x="437" y="233"/>
                    <a:pt x="411" y="171"/>
                    <a:pt x="375" y="135"/>
                  </a:cubicBezTo>
                  <a:cubicBezTo>
                    <a:pt x="330" y="90"/>
                    <a:pt x="295" y="46"/>
                    <a:pt x="241" y="19"/>
                  </a:cubicBezTo>
                  <a:cubicBezTo>
                    <a:pt x="216" y="7"/>
                    <a:pt x="188" y="0"/>
                    <a:pt x="16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0"/>
            <p:cNvSpPr/>
            <p:nvPr/>
          </p:nvSpPr>
          <p:spPr>
            <a:xfrm>
              <a:off x="-3825475" y="-65372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0"/>
            <p:cNvSpPr/>
            <p:nvPr/>
          </p:nvSpPr>
          <p:spPr>
            <a:xfrm>
              <a:off x="-3885000" y="-607562"/>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0"/>
            <p:cNvSpPr/>
            <p:nvPr/>
          </p:nvSpPr>
          <p:spPr>
            <a:xfrm>
              <a:off x="-3905650" y="-569950"/>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40"/>
          <p:cNvGrpSpPr/>
          <p:nvPr/>
        </p:nvGrpSpPr>
        <p:grpSpPr>
          <a:xfrm flipH="1">
            <a:off x="3053800" y="4602714"/>
            <a:ext cx="833296" cy="704023"/>
            <a:chOff x="-3918250" y="-679775"/>
            <a:chExt cx="266300" cy="222800"/>
          </a:xfrm>
        </p:grpSpPr>
        <p:sp>
          <p:nvSpPr>
            <p:cNvPr id="5496" name="Google Shape;5496;p40"/>
            <p:cNvSpPr/>
            <p:nvPr/>
          </p:nvSpPr>
          <p:spPr>
            <a:xfrm>
              <a:off x="-3918250" y="-676475"/>
              <a:ext cx="266300" cy="219500"/>
            </a:xfrm>
            <a:custGeom>
              <a:avLst/>
              <a:gdLst/>
              <a:ahLst/>
              <a:cxnLst/>
              <a:rect l="l" t="t" r="r" b="b"/>
              <a:pathLst>
                <a:path w="10652" h="8780" extrusionOk="0">
                  <a:moveTo>
                    <a:pt x="4990" y="0"/>
                  </a:moveTo>
                  <a:cubicBezTo>
                    <a:pt x="4971" y="0"/>
                    <a:pt x="4952" y="1"/>
                    <a:pt x="4933" y="3"/>
                  </a:cubicBezTo>
                  <a:cubicBezTo>
                    <a:pt x="4710" y="30"/>
                    <a:pt x="4469" y="21"/>
                    <a:pt x="4246" y="75"/>
                  </a:cubicBezTo>
                  <a:cubicBezTo>
                    <a:pt x="4023" y="119"/>
                    <a:pt x="3783" y="155"/>
                    <a:pt x="3577" y="235"/>
                  </a:cubicBezTo>
                  <a:cubicBezTo>
                    <a:pt x="3363" y="316"/>
                    <a:pt x="3122" y="387"/>
                    <a:pt x="2917" y="494"/>
                  </a:cubicBezTo>
                  <a:cubicBezTo>
                    <a:pt x="2721" y="592"/>
                    <a:pt x="2489" y="699"/>
                    <a:pt x="2302" y="824"/>
                  </a:cubicBezTo>
                  <a:cubicBezTo>
                    <a:pt x="2114" y="958"/>
                    <a:pt x="2177" y="1404"/>
                    <a:pt x="2007" y="1556"/>
                  </a:cubicBezTo>
                  <a:cubicBezTo>
                    <a:pt x="1847" y="1707"/>
                    <a:pt x="1508" y="1698"/>
                    <a:pt x="1365" y="1868"/>
                  </a:cubicBezTo>
                  <a:cubicBezTo>
                    <a:pt x="1222" y="2046"/>
                    <a:pt x="1062" y="2225"/>
                    <a:pt x="937" y="2412"/>
                  </a:cubicBezTo>
                  <a:cubicBezTo>
                    <a:pt x="812" y="2599"/>
                    <a:pt x="937" y="2929"/>
                    <a:pt x="839" y="3135"/>
                  </a:cubicBezTo>
                  <a:cubicBezTo>
                    <a:pt x="740" y="3331"/>
                    <a:pt x="321" y="3411"/>
                    <a:pt x="250" y="3625"/>
                  </a:cubicBezTo>
                  <a:cubicBezTo>
                    <a:pt x="178" y="3848"/>
                    <a:pt x="161" y="4098"/>
                    <a:pt x="125" y="4321"/>
                  </a:cubicBezTo>
                  <a:cubicBezTo>
                    <a:pt x="80" y="4544"/>
                    <a:pt x="107" y="4785"/>
                    <a:pt x="98" y="5008"/>
                  </a:cubicBezTo>
                  <a:cubicBezTo>
                    <a:pt x="98" y="5231"/>
                    <a:pt x="0" y="5472"/>
                    <a:pt x="27" y="5695"/>
                  </a:cubicBezTo>
                  <a:cubicBezTo>
                    <a:pt x="54" y="5918"/>
                    <a:pt x="143" y="6150"/>
                    <a:pt x="196" y="6364"/>
                  </a:cubicBezTo>
                  <a:cubicBezTo>
                    <a:pt x="250" y="6578"/>
                    <a:pt x="517" y="6730"/>
                    <a:pt x="598" y="6944"/>
                  </a:cubicBezTo>
                  <a:cubicBezTo>
                    <a:pt x="678" y="7149"/>
                    <a:pt x="856" y="7292"/>
                    <a:pt x="963" y="7488"/>
                  </a:cubicBezTo>
                  <a:cubicBezTo>
                    <a:pt x="1071" y="7684"/>
                    <a:pt x="955" y="8023"/>
                    <a:pt x="1088" y="8193"/>
                  </a:cubicBezTo>
                  <a:cubicBezTo>
                    <a:pt x="1222" y="8371"/>
                    <a:pt x="1436" y="8612"/>
                    <a:pt x="1597" y="8773"/>
                  </a:cubicBezTo>
                  <a:cubicBezTo>
                    <a:pt x="1622" y="8777"/>
                    <a:pt x="1646" y="8779"/>
                    <a:pt x="1667" y="8779"/>
                  </a:cubicBezTo>
                  <a:cubicBezTo>
                    <a:pt x="1908" y="8779"/>
                    <a:pt x="1961" y="8531"/>
                    <a:pt x="2239" y="8523"/>
                  </a:cubicBezTo>
                  <a:cubicBezTo>
                    <a:pt x="2551" y="8523"/>
                    <a:pt x="2551" y="8666"/>
                    <a:pt x="2864" y="8666"/>
                  </a:cubicBezTo>
                  <a:cubicBezTo>
                    <a:pt x="3167" y="8657"/>
                    <a:pt x="3167" y="8594"/>
                    <a:pt x="3479" y="8594"/>
                  </a:cubicBezTo>
                  <a:cubicBezTo>
                    <a:pt x="3783" y="8585"/>
                    <a:pt x="3783" y="8541"/>
                    <a:pt x="4095" y="8532"/>
                  </a:cubicBezTo>
                  <a:cubicBezTo>
                    <a:pt x="4398" y="8532"/>
                    <a:pt x="4407" y="8728"/>
                    <a:pt x="4719" y="8728"/>
                  </a:cubicBezTo>
                  <a:cubicBezTo>
                    <a:pt x="5023" y="8719"/>
                    <a:pt x="5023" y="8568"/>
                    <a:pt x="5326" y="8559"/>
                  </a:cubicBezTo>
                  <a:cubicBezTo>
                    <a:pt x="5638" y="8550"/>
                    <a:pt x="5638" y="8362"/>
                    <a:pt x="5941" y="8353"/>
                  </a:cubicBezTo>
                  <a:cubicBezTo>
                    <a:pt x="6254" y="8353"/>
                    <a:pt x="6254" y="8648"/>
                    <a:pt x="6566" y="8648"/>
                  </a:cubicBezTo>
                  <a:cubicBezTo>
                    <a:pt x="6587" y="8647"/>
                    <a:pt x="6606" y="8647"/>
                    <a:pt x="6625" y="8647"/>
                  </a:cubicBezTo>
                  <a:cubicBezTo>
                    <a:pt x="6861" y="8647"/>
                    <a:pt x="6895" y="8693"/>
                    <a:pt x="7124" y="8693"/>
                  </a:cubicBezTo>
                  <a:cubicBezTo>
                    <a:pt x="7142" y="8693"/>
                    <a:pt x="7161" y="8693"/>
                    <a:pt x="7181" y="8692"/>
                  </a:cubicBezTo>
                  <a:cubicBezTo>
                    <a:pt x="7494" y="8692"/>
                    <a:pt x="7485" y="8407"/>
                    <a:pt x="7797" y="8398"/>
                  </a:cubicBezTo>
                  <a:cubicBezTo>
                    <a:pt x="7803" y="8398"/>
                    <a:pt x="7809" y="8398"/>
                    <a:pt x="7814" y="8398"/>
                  </a:cubicBezTo>
                  <a:cubicBezTo>
                    <a:pt x="8088" y="8398"/>
                    <a:pt x="8120" y="8589"/>
                    <a:pt x="8368" y="8589"/>
                  </a:cubicBezTo>
                  <a:cubicBezTo>
                    <a:pt x="8387" y="8589"/>
                    <a:pt x="8408" y="8588"/>
                    <a:pt x="8430" y="8585"/>
                  </a:cubicBezTo>
                  <a:cubicBezTo>
                    <a:pt x="8734" y="8550"/>
                    <a:pt x="8716" y="8398"/>
                    <a:pt x="9019" y="8353"/>
                  </a:cubicBezTo>
                  <a:cubicBezTo>
                    <a:pt x="9099" y="8282"/>
                    <a:pt x="9108" y="8264"/>
                    <a:pt x="9171" y="8175"/>
                  </a:cubicBezTo>
                  <a:cubicBezTo>
                    <a:pt x="9314" y="7997"/>
                    <a:pt x="9376" y="7791"/>
                    <a:pt x="9492" y="7604"/>
                  </a:cubicBezTo>
                  <a:cubicBezTo>
                    <a:pt x="9608" y="7408"/>
                    <a:pt x="9992" y="7354"/>
                    <a:pt x="10081" y="7149"/>
                  </a:cubicBezTo>
                  <a:cubicBezTo>
                    <a:pt x="10179" y="6944"/>
                    <a:pt x="10134" y="6676"/>
                    <a:pt x="10197" y="6462"/>
                  </a:cubicBezTo>
                  <a:cubicBezTo>
                    <a:pt x="10268" y="6248"/>
                    <a:pt x="10357" y="6034"/>
                    <a:pt x="10402" y="5811"/>
                  </a:cubicBezTo>
                  <a:cubicBezTo>
                    <a:pt x="10447" y="5597"/>
                    <a:pt x="10571" y="5374"/>
                    <a:pt x="10589" y="5151"/>
                  </a:cubicBezTo>
                  <a:cubicBezTo>
                    <a:pt x="10607" y="4928"/>
                    <a:pt x="10652" y="4678"/>
                    <a:pt x="10643" y="4455"/>
                  </a:cubicBezTo>
                  <a:cubicBezTo>
                    <a:pt x="10634" y="4232"/>
                    <a:pt x="10438" y="4018"/>
                    <a:pt x="10402" y="3795"/>
                  </a:cubicBezTo>
                  <a:cubicBezTo>
                    <a:pt x="10366" y="3572"/>
                    <a:pt x="10125" y="3402"/>
                    <a:pt x="10063" y="3188"/>
                  </a:cubicBezTo>
                  <a:cubicBezTo>
                    <a:pt x="10001" y="2974"/>
                    <a:pt x="10027" y="2751"/>
                    <a:pt x="9938" y="2546"/>
                  </a:cubicBezTo>
                  <a:cubicBezTo>
                    <a:pt x="9849" y="2341"/>
                    <a:pt x="9885" y="2073"/>
                    <a:pt x="9760" y="1886"/>
                  </a:cubicBezTo>
                  <a:cubicBezTo>
                    <a:pt x="9635" y="1707"/>
                    <a:pt x="9340" y="1672"/>
                    <a:pt x="9180" y="1520"/>
                  </a:cubicBezTo>
                  <a:cubicBezTo>
                    <a:pt x="9028" y="1359"/>
                    <a:pt x="8939" y="1154"/>
                    <a:pt x="8760" y="1029"/>
                  </a:cubicBezTo>
                  <a:cubicBezTo>
                    <a:pt x="8582" y="895"/>
                    <a:pt x="8466" y="655"/>
                    <a:pt x="8270" y="556"/>
                  </a:cubicBezTo>
                  <a:cubicBezTo>
                    <a:pt x="8208" y="523"/>
                    <a:pt x="8135" y="513"/>
                    <a:pt x="8059" y="513"/>
                  </a:cubicBezTo>
                  <a:cubicBezTo>
                    <a:pt x="7958" y="513"/>
                    <a:pt x="7849" y="530"/>
                    <a:pt x="7748" y="530"/>
                  </a:cubicBezTo>
                  <a:cubicBezTo>
                    <a:pt x="7686" y="530"/>
                    <a:pt x="7627" y="524"/>
                    <a:pt x="7574" y="503"/>
                  </a:cubicBezTo>
                  <a:cubicBezTo>
                    <a:pt x="7360" y="423"/>
                    <a:pt x="7226" y="84"/>
                    <a:pt x="7003" y="30"/>
                  </a:cubicBezTo>
                  <a:cubicBezTo>
                    <a:pt x="6954" y="18"/>
                    <a:pt x="6903" y="14"/>
                    <a:pt x="6852" y="14"/>
                  </a:cubicBezTo>
                  <a:cubicBezTo>
                    <a:pt x="6699" y="14"/>
                    <a:pt x="6540" y="53"/>
                    <a:pt x="6385" y="53"/>
                  </a:cubicBezTo>
                  <a:cubicBezTo>
                    <a:pt x="6356" y="53"/>
                    <a:pt x="6327" y="51"/>
                    <a:pt x="6298" y="48"/>
                  </a:cubicBezTo>
                  <a:cubicBezTo>
                    <a:pt x="6273" y="45"/>
                    <a:pt x="6249" y="44"/>
                    <a:pt x="6224" y="44"/>
                  </a:cubicBezTo>
                  <a:cubicBezTo>
                    <a:pt x="6024" y="44"/>
                    <a:pt x="5819" y="128"/>
                    <a:pt x="5620" y="128"/>
                  </a:cubicBezTo>
                  <a:cubicBezTo>
                    <a:pt x="5415" y="128"/>
                    <a:pt x="5203" y="0"/>
                    <a:pt x="4990"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0"/>
            <p:cNvSpPr/>
            <p:nvPr/>
          </p:nvSpPr>
          <p:spPr>
            <a:xfrm>
              <a:off x="-3834625" y="-591600"/>
              <a:ext cx="12300" cy="14250"/>
            </a:xfrm>
            <a:custGeom>
              <a:avLst/>
              <a:gdLst/>
              <a:ahLst/>
              <a:cxnLst/>
              <a:rect l="l" t="t" r="r" b="b"/>
              <a:pathLst>
                <a:path w="492" h="570" extrusionOk="0">
                  <a:moveTo>
                    <a:pt x="77" y="0"/>
                  </a:moveTo>
                  <a:cubicBezTo>
                    <a:pt x="65" y="0"/>
                    <a:pt x="55" y="3"/>
                    <a:pt x="45" y="7"/>
                  </a:cubicBezTo>
                  <a:cubicBezTo>
                    <a:pt x="9" y="34"/>
                    <a:pt x="0" y="79"/>
                    <a:pt x="18" y="114"/>
                  </a:cubicBezTo>
                  <a:cubicBezTo>
                    <a:pt x="99" y="275"/>
                    <a:pt x="215" y="427"/>
                    <a:pt x="357" y="551"/>
                  </a:cubicBezTo>
                  <a:cubicBezTo>
                    <a:pt x="366" y="560"/>
                    <a:pt x="393" y="569"/>
                    <a:pt x="411" y="569"/>
                  </a:cubicBezTo>
                  <a:cubicBezTo>
                    <a:pt x="429" y="569"/>
                    <a:pt x="446" y="560"/>
                    <a:pt x="464" y="543"/>
                  </a:cubicBezTo>
                  <a:cubicBezTo>
                    <a:pt x="491" y="516"/>
                    <a:pt x="491" y="462"/>
                    <a:pt x="455" y="435"/>
                  </a:cubicBezTo>
                  <a:cubicBezTo>
                    <a:pt x="330" y="320"/>
                    <a:pt x="232" y="195"/>
                    <a:pt x="152" y="43"/>
                  </a:cubicBezTo>
                  <a:cubicBezTo>
                    <a:pt x="139" y="17"/>
                    <a:pt x="107" y="0"/>
                    <a:pt x="7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0"/>
            <p:cNvSpPr/>
            <p:nvPr/>
          </p:nvSpPr>
          <p:spPr>
            <a:xfrm>
              <a:off x="-3787575" y="-623500"/>
              <a:ext cx="8950" cy="9350"/>
            </a:xfrm>
            <a:custGeom>
              <a:avLst/>
              <a:gdLst/>
              <a:ahLst/>
              <a:cxnLst/>
              <a:rect l="l" t="t" r="r" b="b"/>
              <a:pathLst>
                <a:path w="358" h="374" extrusionOk="0">
                  <a:moveTo>
                    <a:pt x="274" y="0"/>
                  </a:moveTo>
                  <a:cubicBezTo>
                    <a:pt x="252" y="0"/>
                    <a:pt x="230" y="10"/>
                    <a:pt x="215" y="25"/>
                  </a:cubicBezTo>
                  <a:lnTo>
                    <a:pt x="28" y="248"/>
                  </a:lnTo>
                  <a:cubicBezTo>
                    <a:pt x="1" y="284"/>
                    <a:pt x="1" y="329"/>
                    <a:pt x="36" y="356"/>
                  </a:cubicBezTo>
                  <a:cubicBezTo>
                    <a:pt x="45" y="373"/>
                    <a:pt x="63" y="373"/>
                    <a:pt x="81" y="373"/>
                  </a:cubicBezTo>
                  <a:cubicBezTo>
                    <a:pt x="108" y="373"/>
                    <a:pt x="126" y="364"/>
                    <a:pt x="143" y="347"/>
                  </a:cubicBezTo>
                  <a:lnTo>
                    <a:pt x="331" y="124"/>
                  </a:lnTo>
                  <a:cubicBezTo>
                    <a:pt x="358" y="97"/>
                    <a:pt x="349" y="43"/>
                    <a:pt x="322" y="17"/>
                  </a:cubicBezTo>
                  <a:cubicBezTo>
                    <a:pt x="307" y="5"/>
                    <a:pt x="290" y="0"/>
                    <a:pt x="27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0"/>
            <p:cNvSpPr/>
            <p:nvPr/>
          </p:nvSpPr>
          <p:spPr>
            <a:xfrm>
              <a:off x="-3796925" y="-659950"/>
              <a:ext cx="5375" cy="13450"/>
            </a:xfrm>
            <a:custGeom>
              <a:avLst/>
              <a:gdLst/>
              <a:ahLst/>
              <a:cxnLst/>
              <a:rect l="l" t="t" r="r" b="b"/>
              <a:pathLst>
                <a:path w="215" h="538" extrusionOk="0">
                  <a:moveTo>
                    <a:pt x="130" y="0"/>
                  </a:moveTo>
                  <a:cubicBezTo>
                    <a:pt x="96" y="0"/>
                    <a:pt x="68" y="19"/>
                    <a:pt x="54" y="56"/>
                  </a:cubicBezTo>
                  <a:cubicBezTo>
                    <a:pt x="18" y="190"/>
                    <a:pt x="0" y="324"/>
                    <a:pt x="9" y="458"/>
                  </a:cubicBezTo>
                  <a:cubicBezTo>
                    <a:pt x="9" y="502"/>
                    <a:pt x="45" y="538"/>
                    <a:pt x="80" y="538"/>
                  </a:cubicBezTo>
                  <a:cubicBezTo>
                    <a:pt x="125" y="538"/>
                    <a:pt x="161" y="502"/>
                    <a:pt x="161" y="458"/>
                  </a:cubicBezTo>
                  <a:cubicBezTo>
                    <a:pt x="152" y="333"/>
                    <a:pt x="170" y="217"/>
                    <a:pt x="205" y="101"/>
                  </a:cubicBezTo>
                  <a:cubicBezTo>
                    <a:pt x="214" y="56"/>
                    <a:pt x="187" y="11"/>
                    <a:pt x="152" y="3"/>
                  </a:cubicBezTo>
                  <a:cubicBezTo>
                    <a:pt x="144" y="1"/>
                    <a:pt x="137" y="0"/>
                    <a:pt x="13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0"/>
            <p:cNvSpPr/>
            <p:nvPr/>
          </p:nvSpPr>
          <p:spPr>
            <a:xfrm>
              <a:off x="-3715525" y="-650750"/>
              <a:ext cx="9600" cy="8050"/>
            </a:xfrm>
            <a:custGeom>
              <a:avLst/>
              <a:gdLst/>
              <a:ahLst/>
              <a:cxnLst/>
              <a:rect l="l" t="t" r="r" b="b"/>
              <a:pathLst>
                <a:path w="384" h="322" extrusionOk="0">
                  <a:moveTo>
                    <a:pt x="302" y="0"/>
                  </a:moveTo>
                  <a:cubicBezTo>
                    <a:pt x="276" y="0"/>
                    <a:pt x="250" y="12"/>
                    <a:pt x="232" y="36"/>
                  </a:cubicBezTo>
                  <a:cubicBezTo>
                    <a:pt x="197" y="98"/>
                    <a:pt x="134" y="152"/>
                    <a:pt x="63" y="170"/>
                  </a:cubicBezTo>
                  <a:cubicBezTo>
                    <a:pt x="18" y="188"/>
                    <a:pt x="0" y="223"/>
                    <a:pt x="9" y="268"/>
                  </a:cubicBezTo>
                  <a:cubicBezTo>
                    <a:pt x="18" y="304"/>
                    <a:pt x="54" y="321"/>
                    <a:pt x="81" y="321"/>
                  </a:cubicBezTo>
                  <a:lnTo>
                    <a:pt x="107" y="321"/>
                  </a:lnTo>
                  <a:cubicBezTo>
                    <a:pt x="205" y="286"/>
                    <a:pt x="304" y="214"/>
                    <a:pt x="366" y="116"/>
                  </a:cubicBezTo>
                  <a:cubicBezTo>
                    <a:pt x="384" y="81"/>
                    <a:pt x="375" y="36"/>
                    <a:pt x="339" y="9"/>
                  </a:cubicBezTo>
                  <a:cubicBezTo>
                    <a:pt x="327" y="3"/>
                    <a:pt x="314" y="0"/>
                    <a:pt x="3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0"/>
            <p:cNvSpPr/>
            <p:nvPr/>
          </p:nvSpPr>
          <p:spPr>
            <a:xfrm>
              <a:off x="-3709275" y="-606625"/>
              <a:ext cx="14275" cy="4950"/>
            </a:xfrm>
            <a:custGeom>
              <a:avLst/>
              <a:gdLst/>
              <a:ahLst/>
              <a:cxnLst/>
              <a:rect l="l" t="t" r="r" b="b"/>
              <a:pathLst>
                <a:path w="571" h="198" extrusionOk="0">
                  <a:moveTo>
                    <a:pt x="496" y="0"/>
                  </a:moveTo>
                  <a:cubicBezTo>
                    <a:pt x="491" y="0"/>
                    <a:pt x="486" y="1"/>
                    <a:pt x="482" y="2"/>
                  </a:cubicBezTo>
                  <a:lnTo>
                    <a:pt x="71" y="46"/>
                  </a:lnTo>
                  <a:cubicBezTo>
                    <a:pt x="36" y="46"/>
                    <a:pt x="0" y="82"/>
                    <a:pt x="9" y="127"/>
                  </a:cubicBezTo>
                  <a:cubicBezTo>
                    <a:pt x="9" y="162"/>
                    <a:pt x="45" y="198"/>
                    <a:pt x="80" y="198"/>
                  </a:cubicBezTo>
                  <a:cubicBezTo>
                    <a:pt x="89" y="198"/>
                    <a:pt x="89" y="198"/>
                    <a:pt x="89" y="189"/>
                  </a:cubicBezTo>
                  <a:lnTo>
                    <a:pt x="500" y="153"/>
                  </a:lnTo>
                  <a:cubicBezTo>
                    <a:pt x="544" y="144"/>
                    <a:pt x="571" y="109"/>
                    <a:pt x="571" y="64"/>
                  </a:cubicBezTo>
                  <a:cubicBezTo>
                    <a:pt x="563" y="32"/>
                    <a:pt x="534" y="0"/>
                    <a:pt x="49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0"/>
            <p:cNvSpPr/>
            <p:nvPr/>
          </p:nvSpPr>
          <p:spPr>
            <a:xfrm>
              <a:off x="-3727350" y="-516325"/>
              <a:ext cx="11850" cy="15250"/>
            </a:xfrm>
            <a:custGeom>
              <a:avLst/>
              <a:gdLst/>
              <a:ahLst/>
              <a:cxnLst/>
              <a:rect l="l" t="t" r="r" b="b"/>
              <a:pathLst>
                <a:path w="474" h="610" extrusionOk="0">
                  <a:moveTo>
                    <a:pt x="81" y="0"/>
                  </a:moveTo>
                  <a:cubicBezTo>
                    <a:pt x="75" y="0"/>
                    <a:pt x="69" y="1"/>
                    <a:pt x="63" y="3"/>
                  </a:cubicBezTo>
                  <a:cubicBezTo>
                    <a:pt x="18" y="12"/>
                    <a:pt x="0" y="47"/>
                    <a:pt x="9" y="92"/>
                  </a:cubicBezTo>
                  <a:cubicBezTo>
                    <a:pt x="54" y="288"/>
                    <a:pt x="179" y="475"/>
                    <a:pt x="348" y="600"/>
                  </a:cubicBezTo>
                  <a:cubicBezTo>
                    <a:pt x="357" y="609"/>
                    <a:pt x="375" y="609"/>
                    <a:pt x="393" y="609"/>
                  </a:cubicBezTo>
                  <a:cubicBezTo>
                    <a:pt x="411" y="609"/>
                    <a:pt x="438" y="600"/>
                    <a:pt x="455" y="583"/>
                  </a:cubicBezTo>
                  <a:cubicBezTo>
                    <a:pt x="473" y="547"/>
                    <a:pt x="473" y="502"/>
                    <a:pt x="438" y="475"/>
                  </a:cubicBezTo>
                  <a:cubicBezTo>
                    <a:pt x="295" y="377"/>
                    <a:pt x="197" y="226"/>
                    <a:pt x="152" y="56"/>
                  </a:cubicBezTo>
                  <a:cubicBezTo>
                    <a:pt x="145" y="19"/>
                    <a:pt x="112" y="0"/>
                    <a:pt x="81"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0"/>
            <p:cNvSpPr/>
            <p:nvPr/>
          </p:nvSpPr>
          <p:spPr>
            <a:xfrm>
              <a:off x="-3801625" y="-502700"/>
              <a:ext cx="9175" cy="9200"/>
            </a:xfrm>
            <a:custGeom>
              <a:avLst/>
              <a:gdLst/>
              <a:ahLst/>
              <a:cxnLst/>
              <a:rect l="l" t="t" r="r" b="b"/>
              <a:pathLst>
                <a:path w="367" h="368" extrusionOk="0">
                  <a:moveTo>
                    <a:pt x="278" y="1"/>
                  </a:moveTo>
                  <a:cubicBezTo>
                    <a:pt x="258" y="1"/>
                    <a:pt x="238" y="9"/>
                    <a:pt x="224" y="29"/>
                  </a:cubicBezTo>
                  <a:cubicBezTo>
                    <a:pt x="179" y="82"/>
                    <a:pt x="135" y="136"/>
                    <a:pt x="108" y="198"/>
                  </a:cubicBezTo>
                  <a:lnTo>
                    <a:pt x="63" y="216"/>
                  </a:lnTo>
                  <a:cubicBezTo>
                    <a:pt x="27" y="225"/>
                    <a:pt x="1" y="269"/>
                    <a:pt x="19" y="314"/>
                  </a:cubicBezTo>
                  <a:cubicBezTo>
                    <a:pt x="27" y="341"/>
                    <a:pt x="54" y="368"/>
                    <a:pt x="90" y="368"/>
                  </a:cubicBezTo>
                  <a:cubicBezTo>
                    <a:pt x="99" y="368"/>
                    <a:pt x="99" y="359"/>
                    <a:pt x="108" y="359"/>
                  </a:cubicBezTo>
                  <a:lnTo>
                    <a:pt x="188" y="332"/>
                  </a:lnTo>
                  <a:cubicBezTo>
                    <a:pt x="215" y="332"/>
                    <a:pt x="233" y="314"/>
                    <a:pt x="242" y="287"/>
                  </a:cubicBezTo>
                  <a:cubicBezTo>
                    <a:pt x="259" y="234"/>
                    <a:pt x="295" y="171"/>
                    <a:pt x="340" y="127"/>
                  </a:cubicBezTo>
                  <a:cubicBezTo>
                    <a:pt x="366" y="91"/>
                    <a:pt x="358" y="46"/>
                    <a:pt x="331" y="20"/>
                  </a:cubicBezTo>
                  <a:cubicBezTo>
                    <a:pt x="314" y="7"/>
                    <a:pt x="296" y="1"/>
                    <a:pt x="2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0"/>
            <p:cNvSpPr/>
            <p:nvPr/>
          </p:nvSpPr>
          <p:spPr>
            <a:xfrm>
              <a:off x="-3870750" y="-515875"/>
              <a:ext cx="10275" cy="4525"/>
            </a:xfrm>
            <a:custGeom>
              <a:avLst/>
              <a:gdLst/>
              <a:ahLst/>
              <a:cxnLst/>
              <a:rect l="l" t="t" r="r" b="b"/>
              <a:pathLst>
                <a:path w="411" h="181" extrusionOk="0">
                  <a:moveTo>
                    <a:pt x="317" y="0"/>
                  </a:moveTo>
                  <a:cubicBezTo>
                    <a:pt x="310" y="0"/>
                    <a:pt x="302" y="1"/>
                    <a:pt x="295" y="3"/>
                  </a:cubicBezTo>
                  <a:cubicBezTo>
                    <a:pt x="254" y="20"/>
                    <a:pt x="210" y="30"/>
                    <a:pt x="165" y="30"/>
                  </a:cubicBezTo>
                  <a:cubicBezTo>
                    <a:pt x="140" y="30"/>
                    <a:pt x="115" y="27"/>
                    <a:pt x="89" y="20"/>
                  </a:cubicBezTo>
                  <a:cubicBezTo>
                    <a:pt x="54" y="20"/>
                    <a:pt x="9" y="47"/>
                    <a:pt x="0" y="83"/>
                  </a:cubicBezTo>
                  <a:cubicBezTo>
                    <a:pt x="0" y="127"/>
                    <a:pt x="27" y="163"/>
                    <a:pt x="63" y="172"/>
                  </a:cubicBezTo>
                  <a:cubicBezTo>
                    <a:pt x="98" y="181"/>
                    <a:pt x="134" y="181"/>
                    <a:pt x="170" y="181"/>
                  </a:cubicBezTo>
                  <a:cubicBezTo>
                    <a:pt x="232" y="181"/>
                    <a:pt x="295" y="172"/>
                    <a:pt x="348" y="145"/>
                  </a:cubicBezTo>
                  <a:cubicBezTo>
                    <a:pt x="393" y="136"/>
                    <a:pt x="411" y="92"/>
                    <a:pt x="393" y="47"/>
                  </a:cubicBezTo>
                  <a:cubicBezTo>
                    <a:pt x="385" y="18"/>
                    <a:pt x="353" y="0"/>
                    <a:pt x="31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0"/>
            <p:cNvSpPr/>
            <p:nvPr/>
          </p:nvSpPr>
          <p:spPr>
            <a:xfrm>
              <a:off x="-3889050" y="-571975"/>
              <a:ext cx="9850" cy="6450"/>
            </a:xfrm>
            <a:custGeom>
              <a:avLst/>
              <a:gdLst/>
              <a:ahLst/>
              <a:cxnLst/>
              <a:rect l="l" t="t" r="r" b="b"/>
              <a:pathLst>
                <a:path w="394" h="258" extrusionOk="0">
                  <a:moveTo>
                    <a:pt x="87" y="0"/>
                  </a:moveTo>
                  <a:cubicBezTo>
                    <a:pt x="59" y="0"/>
                    <a:pt x="32" y="17"/>
                    <a:pt x="19" y="43"/>
                  </a:cubicBezTo>
                  <a:cubicBezTo>
                    <a:pt x="1" y="79"/>
                    <a:pt x="10" y="123"/>
                    <a:pt x="54" y="141"/>
                  </a:cubicBezTo>
                  <a:lnTo>
                    <a:pt x="268" y="248"/>
                  </a:lnTo>
                  <a:cubicBezTo>
                    <a:pt x="286" y="257"/>
                    <a:pt x="295" y="257"/>
                    <a:pt x="304" y="257"/>
                  </a:cubicBezTo>
                  <a:cubicBezTo>
                    <a:pt x="331" y="257"/>
                    <a:pt x="358" y="239"/>
                    <a:pt x="375" y="213"/>
                  </a:cubicBezTo>
                  <a:cubicBezTo>
                    <a:pt x="393" y="177"/>
                    <a:pt x="375" y="132"/>
                    <a:pt x="340" y="114"/>
                  </a:cubicBezTo>
                  <a:lnTo>
                    <a:pt x="117" y="7"/>
                  </a:lnTo>
                  <a:cubicBezTo>
                    <a:pt x="107" y="3"/>
                    <a:pt x="97" y="0"/>
                    <a:pt x="8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0"/>
            <p:cNvSpPr/>
            <p:nvPr/>
          </p:nvSpPr>
          <p:spPr>
            <a:xfrm>
              <a:off x="-3877225" y="-635850"/>
              <a:ext cx="11625" cy="11425"/>
            </a:xfrm>
            <a:custGeom>
              <a:avLst/>
              <a:gdLst/>
              <a:ahLst/>
              <a:cxnLst/>
              <a:rect l="l" t="t" r="r" b="b"/>
              <a:pathLst>
                <a:path w="465" h="457" extrusionOk="0">
                  <a:moveTo>
                    <a:pt x="86" y="1"/>
                  </a:moveTo>
                  <a:cubicBezTo>
                    <a:pt x="81" y="1"/>
                    <a:pt x="77" y="1"/>
                    <a:pt x="72" y="2"/>
                  </a:cubicBezTo>
                  <a:cubicBezTo>
                    <a:pt x="27" y="11"/>
                    <a:pt x="0" y="47"/>
                    <a:pt x="9" y="91"/>
                  </a:cubicBezTo>
                  <a:cubicBezTo>
                    <a:pt x="36" y="270"/>
                    <a:pt x="188" y="421"/>
                    <a:pt x="375" y="457"/>
                  </a:cubicBezTo>
                  <a:lnTo>
                    <a:pt x="384" y="457"/>
                  </a:lnTo>
                  <a:cubicBezTo>
                    <a:pt x="420" y="457"/>
                    <a:pt x="455" y="430"/>
                    <a:pt x="464" y="395"/>
                  </a:cubicBezTo>
                  <a:cubicBezTo>
                    <a:pt x="464" y="350"/>
                    <a:pt x="438" y="314"/>
                    <a:pt x="402" y="305"/>
                  </a:cubicBezTo>
                  <a:cubicBezTo>
                    <a:pt x="277" y="287"/>
                    <a:pt x="179" y="180"/>
                    <a:pt x="161" y="64"/>
                  </a:cubicBezTo>
                  <a:cubicBezTo>
                    <a:pt x="153" y="33"/>
                    <a:pt x="124" y="1"/>
                    <a:pt x="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0"/>
            <p:cNvSpPr/>
            <p:nvPr/>
          </p:nvSpPr>
          <p:spPr>
            <a:xfrm>
              <a:off x="-3778425" y="-575550"/>
              <a:ext cx="7150" cy="11350"/>
            </a:xfrm>
            <a:custGeom>
              <a:avLst/>
              <a:gdLst/>
              <a:ahLst/>
              <a:cxnLst/>
              <a:rect l="l" t="t" r="r" b="b"/>
              <a:pathLst>
                <a:path w="286" h="454" extrusionOk="0">
                  <a:moveTo>
                    <a:pt x="195" y="1"/>
                  </a:moveTo>
                  <a:cubicBezTo>
                    <a:pt x="167" y="1"/>
                    <a:pt x="139" y="19"/>
                    <a:pt x="125" y="52"/>
                  </a:cubicBezTo>
                  <a:lnTo>
                    <a:pt x="18" y="347"/>
                  </a:lnTo>
                  <a:cubicBezTo>
                    <a:pt x="1" y="391"/>
                    <a:pt x="27" y="436"/>
                    <a:pt x="63" y="445"/>
                  </a:cubicBezTo>
                  <a:cubicBezTo>
                    <a:pt x="72" y="454"/>
                    <a:pt x="81" y="454"/>
                    <a:pt x="90" y="454"/>
                  </a:cubicBezTo>
                  <a:cubicBezTo>
                    <a:pt x="125" y="454"/>
                    <a:pt x="152" y="436"/>
                    <a:pt x="161" y="400"/>
                  </a:cubicBezTo>
                  <a:lnTo>
                    <a:pt x="268" y="106"/>
                  </a:lnTo>
                  <a:cubicBezTo>
                    <a:pt x="286" y="61"/>
                    <a:pt x="268" y="17"/>
                    <a:pt x="224" y="8"/>
                  </a:cubicBezTo>
                  <a:cubicBezTo>
                    <a:pt x="214" y="3"/>
                    <a:pt x="205" y="1"/>
                    <a:pt x="19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0"/>
            <p:cNvSpPr/>
            <p:nvPr/>
          </p:nvSpPr>
          <p:spPr>
            <a:xfrm>
              <a:off x="-3840425" y="-531925"/>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0"/>
            <p:cNvSpPr/>
            <p:nvPr/>
          </p:nvSpPr>
          <p:spPr>
            <a:xfrm>
              <a:off x="-3680175" y="-545437"/>
              <a:ext cx="8500" cy="6525"/>
            </a:xfrm>
            <a:custGeom>
              <a:avLst/>
              <a:gdLst/>
              <a:ahLst/>
              <a:cxnLst/>
              <a:rect l="l" t="t" r="r" b="b"/>
              <a:pathLst>
                <a:path w="340" h="261" extrusionOk="0">
                  <a:moveTo>
                    <a:pt x="85" y="0"/>
                  </a:moveTo>
                  <a:cubicBezTo>
                    <a:pt x="66" y="0"/>
                    <a:pt x="48" y="7"/>
                    <a:pt x="36" y="20"/>
                  </a:cubicBezTo>
                  <a:cubicBezTo>
                    <a:pt x="0" y="46"/>
                    <a:pt x="0" y="91"/>
                    <a:pt x="27" y="127"/>
                  </a:cubicBezTo>
                  <a:cubicBezTo>
                    <a:pt x="80" y="189"/>
                    <a:pt x="152" y="234"/>
                    <a:pt x="232" y="251"/>
                  </a:cubicBezTo>
                  <a:cubicBezTo>
                    <a:pt x="232" y="260"/>
                    <a:pt x="241" y="260"/>
                    <a:pt x="250" y="260"/>
                  </a:cubicBezTo>
                  <a:cubicBezTo>
                    <a:pt x="286" y="260"/>
                    <a:pt x="312" y="234"/>
                    <a:pt x="321" y="198"/>
                  </a:cubicBezTo>
                  <a:cubicBezTo>
                    <a:pt x="339" y="162"/>
                    <a:pt x="312" y="118"/>
                    <a:pt x="268" y="109"/>
                  </a:cubicBezTo>
                  <a:cubicBezTo>
                    <a:pt x="223" y="91"/>
                    <a:pt x="178" y="64"/>
                    <a:pt x="143" y="28"/>
                  </a:cubicBezTo>
                  <a:cubicBezTo>
                    <a:pt x="128" y="9"/>
                    <a:pt x="106" y="0"/>
                    <a:pt x="8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0"/>
            <p:cNvSpPr/>
            <p:nvPr/>
          </p:nvSpPr>
          <p:spPr>
            <a:xfrm>
              <a:off x="-3762600" y="-679775"/>
              <a:ext cx="6050" cy="12100"/>
            </a:xfrm>
            <a:custGeom>
              <a:avLst/>
              <a:gdLst/>
              <a:ahLst/>
              <a:cxnLst/>
              <a:rect l="l" t="t" r="r" b="b"/>
              <a:pathLst>
                <a:path w="242" h="484" extrusionOk="0">
                  <a:moveTo>
                    <a:pt x="157" y="0"/>
                  </a:moveTo>
                  <a:cubicBezTo>
                    <a:pt x="119" y="0"/>
                    <a:pt x="90" y="33"/>
                    <a:pt x="90" y="73"/>
                  </a:cubicBezTo>
                  <a:cubicBezTo>
                    <a:pt x="81" y="180"/>
                    <a:pt x="54" y="278"/>
                    <a:pt x="19" y="376"/>
                  </a:cubicBezTo>
                  <a:cubicBezTo>
                    <a:pt x="1" y="412"/>
                    <a:pt x="19" y="457"/>
                    <a:pt x="54" y="474"/>
                  </a:cubicBezTo>
                  <a:cubicBezTo>
                    <a:pt x="63" y="483"/>
                    <a:pt x="72" y="483"/>
                    <a:pt x="90" y="483"/>
                  </a:cubicBezTo>
                  <a:cubicBezTo>
                    <a:pt x="117" y="483"/>
                    <a:pt x="144" y="465"/>
                    <a:pt x="153" y="439"/>
                  </a:cubicBezTo>
                  <a:cubicBezTo>
                    <a:pt x="206" y="323"/>
                    <a:pt x="233" y="207"/>
                    <a:pt x="242" y="82"/>
                  </a:cubicBezTo>
                  <a:cubicBezTo>
                    <a:pt x="242" y="37"/>
                    <a:pt x="215" y="2"/>
                    <a:pt x="170" y="2"/>
                  </a:cubicBezTo>
                  <a:cubicBezTo>
                    <a:pt x="166" y="1"/>
                    <a:pt x="161" y="0"/>
                    <a:pt x="15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0"/>
            <p:cNvSpPr/>
            <p:nvPr/>
          </p:nvSpPr>
          <p:spPr>
            <a:xfrm>
              <a:off x="-3847775" y="-663025"/>
              <a:ext cx="8700" cy="9400"/>
            </a:xfrm>
            <a:custGeom>
              <a:avLst/>
              <a:gdLst/>
              <a:ahLst/>
              <a:cxnLst/>
              <a:rect l="l" t="t" r="r" b="b"/>
              <a:pathLst>
                <a:path w="348" h="376" extrusionOk="0">
                  <a:moveTo>
                    <a:pt x="71" y="1"/>
                  </a:moveTo>
                  <a:cubicBezTo>
                    <a:pt x="27" y="1"/>
                    <a:pt x="0" y="36"/>
                    <a:pt x="0" y="72"/>
                  </a:cubicBezTo>
                  <a:cubicBezTo>
                    <a:pt x="0" y="233"/>
                    <a:pt x="143" y="322"/>
                    <a:pt x="214" y="366"/>
                  </a:cubicBezTo>
                  <a:cubicBezTo>
                    <a:pt x="232" y="375"/>
                    <a:pt x="241" y="375"/>
                    <a:pt x="259" y="375"/>
                  </a:cubicBezTo>
                  <a:cubicBezTo>
                    <a:pt x="286" y="375"/>
                    <a:pt x="312" y="366"/>
                    <a:pt x="321" y="340"/>
                  </a:cubicBezTo>
                  <a:cubicBezTo>
                    <a:pt x="348" y="304"/>
                    <a:pt x="330" y="259"/>
                    <a:pt x="294" y="233"/>
                  </a:cubicBezTo>
                  <a:cubicBezTo>
                    <a:pt x="223" y="188"/>
                    <a:pt x="152" y="134"/>
                    <a:pt x="152" y="72"/>
                  </a:cubicBezTo>
                  <a:cubicBezTo>
                    <a:pt x="152" y="27"/>
                    <a:pt x="116" y="1"/>
                    <a:pt x="7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0"/>
            <p:cNvSpPr/>
            <p:nvPr/>
          </p:nvSpPr>
          <p:spPr>
            <a:xfrm>
              <a:off x="-3860500" y="-483575"/>
              <a:ext cx="6950" cy="5250"/>
            </a:xfrm>
            <a:custGeom>
              <a:avLst/>
              <a:gdLst/>
              <a:ahLst/>
              <a:cxnLst/>
              <a:rect l="l" t="t" r="r" b="b"/>
              <a:pathLst>
                <a:path w="278" h="210" extrusionOk="0">
                  <a:moveTo>
                    <a:pt x="192" y="0"/>
                  </a:moveTo>
                  <a:cubicBezTo>
                    <a:pt x="178" y="0"/>
                    <a:pt x="164" y="4"/>
                    <a:pt x="152" y="13"/>
                  </a:cubicBezTo>
                  <a:lnTo>
                    <a:pt x="45" y="66"/>
                  </a:lnTo>
                  <a:cubicBezTo>
                    <a:pt x="9" y="93"/>
                    <a:pt x="1" y="138"/>
                    <a:pt x="18" y="174"/>
                  </a:cubicBezTo>
                  <a:cubicBezTo>
                    <a:pt x="36" y="200"/>
                    <a:pt x="63" y="209"/>
                    <a:pt x="90" y="209"/>
                  </a:cubicBezTo>
                  <a:cubicBezTo>
                    <a:pt x="99" y="209"/>
                    <a:pt x="108" y="209"/>
                    <a:pt x="125" y="200"/>
                  </a:cubicBezTo>
                  <a:lnTo>
                    <a:pt x="233" y="147"/>
                  </a:lnTo>
                  <a:cubicBezTo>
                    <a:pt x="268" y="120"/>
                    <a:pt x="277" y="75"/>
                    <a:pt x="259" y="40"/>
                  </a:cubicBezTo>
                  <a:cubicBezTo>
                    <a:pt x="247" y="16"/>
                    <a:pt x="220"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0"/>
            <p:cNvSpPr/>
            <p:nvPr/>
          </p:nvSpPr>
          <p:spPr>
            <a:xfrm>
              <a:off x="-3908450" y="-530100"/>
              <a:ext cx="12750" cy="4050"/>
            </a:xfrm>
            <a:custGeom>
              <a:avLst/>
              <a:gdLst/>
              <a:ahLst/>
              <a:cxnLst/>
              <a:rect l="l" t="t" r="r" b="b"/>
              <a:pathLst>
                <a:path w="510" h="162" extrusionOk="0">
                  <a:moveTo>
                    <a:pt x="429" y="1"/>
                  </a:moveTo>
                  <a:lnTo>
                    <a:pt x="72" y="9"/>
                  </a:lnTo>
                  <a:cubicBezTo>
                    <a:pt x="27" y="9"/>
                    <a:pt x="1" y="45"/>
                    <a:pt x="1" y="90"/>
                  </a:cubicBezTo>
                  <a:cubicBezTo>
                    <a:pt x="1" y="125"/>
                    <a:pt x="36" y="161"/>
                    <a:pt x="72" y="161"/>
                  </a:cubicBezTo>
                  <a:lnTo>
                    <a:pt x="429" y="152"/>
                  </a:lnTo>
                  <a:cubicBezTo>
                    <a:pt x="473" y="152"/>
                    <a:pt x="509" y="117"/>
                    <a:pt x="509" y="72"/>
                  </a:cubicBezTo>
                  <a:cubicBezTo>
                    <a:pt x="500" y="36"/>
                    <a:pt x="473" y="1"/>
                    <a:pt x="42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0"/>
            <p:cNvSpPr/>
            <p:nvPr/>
          </p:nvSpPr>
          <p:spPr>
            <a:xfrm>
              <a:off x="-3755000" y="-486450"/>
              <a:ext cx="6475" cy="9225"/>
            </a:xfrm>
            <a:custGeom>
              <a:avLst/>
              <a:gdLst/>
              <a:ahLst/>
              <a:cxnLst/>
              <a:rect l="l" t="t" r="r" b="b"/>
              <a:pathLst>
                <a:path w="259" h="369" extrusionOk="0">
                  <a:moveTo>
                    <a:pt x="82" y="1"/>
                  </a:moveTo>
                  <a:cubicBezTo>
                    <a:pt x="75" y="1"/>
                    <a:pt x="69" y="2"/>
                    <a:pt x="63" y="3"/>
                  </a:cubicBezTo>
                  <a:cubicBezTo>
                    <a:pt x="18" y="21"/>
                    <a:pt x="0" y="66"/>
                    <a:pt x="18" y="110"/>
                  </a:cubicBezTo>
                  <a:lnTo>
                    <a:pt x="107" y="324"/>
                  </a:lnTo>
                  <a:cubicBezTo>
                    <a:pt x="116" y="351"/>
                    <a:pt x="143" y="369"/>
                    <a:pt x="179" y="369"/>
                  </a:cubicBezTo>
                  <a:lnTo>
                    <a:pt x="205" y="369"/>
                  </a:lnTo>
                  <a:cubicBezTo>
                    <a:pt x="241" y="351"/>
                    <a:pt x="259" y="306"/>
                    <a:pt x="241" y="262"/>
                  </a:cubicBezTo>
                  <a:lnTo>
                    <a:pt x="161" y="48"/>
                  </a:lnTo>
                  <a:cubicBezTo>
                    <a:pt x="146" y="18"/>
                    <a:pt x="113" y="1"/>
                    <a:pt x="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0"/>
            <p:cNvSpPr/>
            <p:nvPr/>
          </p:nvSpPr>
          <p:spPr>
            <a:xfrm>
              <a:off x="-3876775" y="-543350"/>
              <a:ext cx="32125" cy="27975"/>
            </a:xfrm>
            <a:custGeom>
              <a:avLst/>
              <a:gdLst/>
              <a:ahLst/>
              <a:cxnLst/>
              <a:rect l="l" t="t" r="r" b="b"/>
              <a:pathLst>
                <a:path w="1285" h="1119" extrusionOk="0">
                  <a:moveTo>
                    <a:pt x="535" y="0"/>
                  </a:moveTo>
                  <a:cubicBezTo>
                    <a:pt x="514" y="0"/>
                    <a:pt x="494" y="1"/>
                    <a:pt x="473" y="4"/>
                  </a:cubicBezTo>
                  <a:cubicBezTo>
                    <a:pt x="232" y="31"/>
                    <a:pt x="27" y="254"/>
                    <a:pt x="18" y="495"/>
                  </a:cubicBezTo>
                  <a:cubicBezTo>
                    <a:pt x="0" y="736"/>
                    <a:pt x="161" y="977"/>
                    <a:pt x="384" y="1075"/>
                  </a:cubicBezTo>
                  <a:cubicBezTo>
                    <a:pt x="460" y="1104"/>
                    <a:pt x="541" y="1118"/>
                    <a:pt x="621" y="1118"/>
                  </a:cubicBezTo>
                  <a:cubicBezTo>
                    <a:pt x="784" y="1118"/>
                    <a:pt x="945" y="1060"/>
                    <a:pt x="1071" y="959"/>
                  </a:cubicBezTo>
                  <a:cubicBezTo>
                    <a:pt x="1151" y="896"/>
                    <a:pt x="1214" y="816"/>
                    <a:pt x="1231" y="727"/>
                  </a:cubicBezTo>
                  <a:cubicBezTo>
                    <a:pt x="1285" y="539"/>
                    <a:pt x="1160" y="343"/>
                    <a:pt x="1017" y="218"/>
                  </a:cubicBezTo>
                  <a:cubicBezTo>
                    <a:pt x="889" y="98"/>
                    <a:pt x="712" y="0"/>
                    <a:pt x="53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0"/>
            <p:cNvSpPr/>
            <p:nvPr/>
          </p:nvSpPr>
          <p:spPr>
            <a:xfrm>
              <a:off x="-3851575" y="-551625"/>
              <a:ext cx="20325" cy="10725"/>
            </a:xfrm>
            <a:custGeom>
              <a:avLst/>
              <a:gdLst/>
              <a:ahLst/>
              <a:cxnLst/>
              <a:rect l="l" t="t" r="r" b="b"/>
              <a:pathLst>
                <a:path w="813" h="429" extrusionOk="0">
                  <a:moveTo>
                    <a:pt x="266" y="0"/>
                  </a:moveTo>
                  <a:cubicBezTo>
                    <a:pt x="211" y="0"/>
                    <a:pt x="160" y="10"/>
                    <a:pt x="116" y="41"/>
                  </a:cubicBezTo>
                  <a:cubicBezTo>
                    <a:pt x="0" y="139"/>
                    <a:pt x="72" y="344"/>
                    <a:pt x="206" y="398"/>
                  </a:cubicBezTo>
                  <a:cubicBezTo>
                    <a:pt x="252" y="419"/>
                    <a:pt x="301" y="428"/>
                    <a:pt x="350" y="428"/>
                  </a:cubicBezTo>
                  <a:cubicBezTo>
                    <a:pt x="444" y="428"/>
                    <a:pt x="541" y="397"/>
                    <a:pt x="634" y="362"/>
                  </a:cubicBezTo>
                  <a:cubicBezTo>
                    <a:pt x="678" y="344"/>
                    <a:pt x="723" y="326"/>
                    <a:pt x="759" y="291"/>
                  </a:cubicBezTo>
                  <a:cubicBezTo>
                    <a:pt x="794" y="246"/>
                    <a:pt x="812" y="192"/>
                    <a:pt x="777" y="148"/>
                  </a:cubicBezTo>
                  <a:cubicBezTo>
                    <a:pt x="643" y="77"/>
                    <a:pt x="491" y="23"/>
                    <a:pt x="339" y="5"/>
                  </a:cubicBezTo>
                  <a:cubicBezTo>
                    <a:pt x="315" y="2"/>
                    <a:pt x="290" y="0"/>
                    <a:pt x="26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0"/>
            <p:cNvSpPr/>
            <p:nvPr/>
          </p:nvSpPr>
          <p:spPr>
            <a:xfrm>
              <a:off x="-3858925" y="-579250"/>
              <a:ext cx="21650" cy="17900"/>
            </a:xfrm>
            <a:custGeom>
              <a:avLst/>
              <a:gdLst/>
              <a:ahLst/>
              <a:cxnLst/>
              <a:rect l="l" t="t" r="r" b="b"/>
              <a:pathLst>
                <a:path w="866" h="716" extrusionOk="0">
                  <a:moveTo>
                    <a:pt x="324" y="0"/>
                  </a:moveTo>
                  <a:cubicBezTo>
                    <a:pt x="280" y="0"/>
                    <a:pt x="236" y="9"/>
                    <a:pt x="196" y="31"/>
                  </a:cubicBezTo>
                  <a:cubicBezTo>
                    <a:pt x="54" y="102"/>
                    <a:pt x="0" y="307"/>
                    <a:pt x="71" y="450"/>
                  </a:cubicBezTo>
                  <a:cubicBezTo>
                    <a:pt x="143" y="602"/>
                    <a:pt x="294" y="691"/>
                    <a:pt x="455" y="709"/>
                  </a:cubicBezTo>
                  <a:cubicBezTo>
                    <a:pt x="480" y="713"/>
                    <a:pt x="505" y="715"/>
                    <a:pt x="530" y="715"/>
                  </a:cubicBezTo>
                  <a:cubicBezTo>
                    <a:pt x="613" y="715"/>
                    <a:pt x="694" y="690"/>
                    <a:pt x="749" y="628"/>
                  </a:cubicBezTo>
                  <a:cubicBezTo>
                    <a:pt x="865" y="504"/>
                    <a:pt x="794" y="289"/>
                    <a:pt x="669" y="165"/>
                  </a:cubicBezTo>
                  <a:cubicBezTo>
                    <a:pt x="577" y="73"/>
                    <a:pt x="447" y="0"/>
                    <a:pt x="32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0"/>
            <p:cNvSpPr/>
            <p:nvPr/>
          </p:nvSpPr>
          <p:spPr>
            <a:xfrm>
              <a:off x="-3822575" y="-555075"/>
              <a:ext cx="28775" cy="33700"/>
            </a:xfrm>
            <a:custGeom>
              <a:avLst/>
              <a:gdLst/>
              <a:ahLst/>
              <a:cxnLst/>
              <a:rect l="l" t="t" r="r" b="b"/>
              <a:pathLst>
                <a:path w="1151" h="1348" extrusionOk="0">
                  <a:moveTo>
                    <a:pt x="464" y="0"/>
                  </a:moveTo>
                  <a:cubicBezTo>
                    <a:pt x="223" y="90"/>
                    <a:pt x="80" y="357"/>
                    <a:pt x="36" y="616"/>
                  </a:cubicBezTo>
                  <a:cubicBezTo>
                    <a:pt x="0" y="785"/>
                    <a:pt x="0" y="973"/>
                    <a:pt x="89" y="1124"/>
                  </a:cubicBezTo>
                  <a:cubicBezTo>
                    <a:pt x="179" y="1258"/>
                    <a:pt x="348" y="1347"/>
                    <a:pt x="518" y="1347"/>
                  </a:cubicBezTo>
                  <a:cubicBezTo>
                    <a:pt x="687" y="1347"/>
                    <a:pt x="848" y="1267"/>
                    <a:pt x="964" y="1142"/>
                  </a:cubicBezTo>
                  <a:cubicBezTo>
                    <a:pt x="1089" y="1008"/>
                    <a:pt x="1151" y="830"/>
                    <a:pt x="1142" y="643"/>
                  </a:cubicBezTo>
                  <a:cubicBezTo>
                    <a:pt x="1133" y="464"/>
                    <a:pt x="616" y="99"/>
                    <a:pt x="46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0"/>
            <p:cNvSpPr/>
            <p:nvPr/>
          </p:nvSpPr>
          <p:spPr>
            <a:xfrm>
              <a:off x="-3817900" y="-584750"/>
              <a:ext cx="10700" cy="14800"/>
            </a:xfrm>
            <a:custGeom>
              <a:avLst/>
              <a:gdLst/>
              <a:ahLst/>
              <a:cxnLst/>
              <a:rect l="l" t="t" r="r" b="b"/>
              <a:pathLst>
                <a:path w="428" h="592" extrusionOk="0">
                  <a:moveTo>
                    <a:pt x="316" y="0"/>
                  </a:moveTo>
                  <a:cubicBezTo>
                    <a:pt x="315" y="0"/>
                    <a:pt x="314" y="1"/>
                    <a:pt x="313" y="1"/>
                  </a:cubicBezTo>
                  <a:cubicBezTo>
                    <a:pt x="152" y="37"/>
                    <a:pt x="0" y="179"/>
                    <a:pt x="9" y="349"/>
                  </a:cubicBezTo>
                  <a:cubicBezTo>
                    <a:pt x="16" y="481"/>
                    <a:pt x="143" y="591"/>
                    <a:pt x="266" y="591"/>
                  </a:cubicBezTo>
                  <a:cubicBezTo>
                    <a:pt x="300" y="591"/>
                    <a:pt x="335" y="583"/>
                    <a:pt x="366" y="563"/>
                  </a:cubicBezTo>
                  <a:cubicBezTo>
                    <a:pt x="428" y="519"/>
                    <a:pt x="386" y="0"/>
                    <a:pt x="31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0"/>
            <p:cNvSpPr/>
            <p:nvPr/>
          </p:nvSpPr>
          <p:spPr>
            <a:xfrm>
              <a:off x="-3796275" y="-571900"/>
              <a:ext cx="30575" cy="22325"/>
            </a:xfrm>
            <a:custGeom>
              <a:avLst/>
              <a:gdLst/>
              <a:ahLst/>
              <a:cxnLst/>
              <a:rect l="l" t="t" r="r" b="b"/>
              <a:pathLst>
                <a:path w="1223" h="893" extrusionOk="0">
                  <a:moveTo>
                    <a:pt x="383" y="1"/>
                  </a:moveTo>
                  <a:cubicBezTo>
                    <a:pt x="363" y="1"/>
                    <a:pt x="343" y="2"/>
                    <a:pt x="322" y="4"/>
                  </a:cubicBezTo>
                  <a:cubicBezTo>
                    <a:pt x="108" y="49"/>
                    <a:pt x="1" y="334"/>
                    <a:pt x="90" y="540"/>
                  </a:cubicBezTo>
                  <a:cubicBezTo>
                    <a:pt x="179" y="745"/>
                    <a:pt x="402" y="861"/>
                    <a:pt x="625" y="888"/>
                  </a:cubicBezTo>
                  <a:cubicBezTo>
                    <a:pt x="651" y="891"/>
                    <a:pt x="677" y="892"/>
                    <a:pt x="703" y="892"/>
                  </a:cubicBezTo>
                  <a:cubicBezTo>
                    <a:pt x="907" y="892"/>
                    <a:pt x="1123" y="800"/>
                    <a:pt x="1178" y="602"/>
                  </a:cubicBezTo>
                  <a:cubicBezTo>
                    <a:pt x="1223" y="441"/>
                    <a:pt x="1134" y="272"/>
                    <a:pt x="1000" y="174"/>
                  </a:cubicBezTo>
                  <a:cubicBezTo>
                    <a:pt x="866" y="76"/>
                    <a:pt x="688" y="31"/>
                    <a:pt x="527" y="13"/>
                  </a:cubicBezTo>
                  <a:cubicBezTo>
                    <a:pt x="477" y="7"/>
                    <a:pt x="431" y="1"/>
                    <a:pt x="383"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0"/>
            <p:cNvSpPr/>
            <p:nvPr/>
          </p:nvSpPr>
          <p:spPr>
            <a:xfrm>
              <a:off x="-3774625" y="-587150"/>
              <a:ext cx="9825" cy="10475"/>
            </a:xfrm>
            <a:custGeom>
              <a:avLst/>
              <a:gdLst/>
              <a:ahLst/>
              <a:cxnLst/>
              <a:rect l="l" t="t" r="r" b="b"/>
              <a:pathLst>
                <a:path w="393" h="419" extrusionOk="0">
                  <a:moveTo>
                    <a:pt x="184" y="1"/>
                  </a:moveTo>
                  <a:cubicBezTo>
                    <a:pt x="122" y="1"/>
                    <a:pt x="58" y="47"/>
                    <a:pt x="36" y="106"/>
                  </a:cubicBezTo>
                  <a:cubicBezTo>
                    <a:pt x="0" y="177"/>
                    <a:pt x="9" y="266"/>
                    <a:pt x="36" y="338"/>
                  </a:cubicBezTo>
                  <a:cubicBezTo>
                    <a:pt x="65" y="392"/>
                    <a:pt x="124" y="419"/>
                    <a:pt x="185" y="419"/>
                  </a:cubicBezTo>
                  <a:cubicBezTo>
                    <a:pt x="235" y="419"/>
                    <a:pt x="285" y="401"/>
                    <a:pt x="321" y="365"/>
                  </a:cubicBezTo>
                  <a:cubicBezTo>
                    <a:pt x="393" y="284"/>
                    <a:pt x="384" y="150"/>
                    <a:pt x="312" y="61"/>
                  </a:cubicBezTo>
                  <a:cubicBezTo>
                    <a:pt x="295" y="34"/>
                    <a:pt x="259" y="17"/>
                    <a:pt x="223" y="8"/>
                  </a:cubicBezTo>
                  <a:cubicBezTo>
                    <a:pt x="210" y="3"/>
                    <a:pt x="197" y="1"/>
                    <a:pt x="18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0"/>
            <p:cNvSpPr/>
            <p:nvPr/>
          </p:nvSpPr>
          <p:spPr>
            <a:xfrm>
              <a:off x="-3763475" y="-562025"/>
              <a:ext cx="33700" cy="37950"/>
            </a:xfrm>
            <a:custGeom>
              <a:avLst/>
              <a:gdLst/>
              <a:ahLst/>
              <a:cxnLst/>
              <a:rect l="l" t="t" r="r" b="b"/>
              <a:pathLst>
                <a:path w="1348" h="1518" extrusionOk="0">
                  <a:moveTo>
                    <a:pt x="788" y="0"/>
                  </a:moveTo>
                  <a:cubicBezTo>
                    <a:pt x="692" y="0"/>
                    <a:pt x="598" y="34"/>
                    <a:pt x="518" y="82"/>
                  </a:cubicBezTo>
                  <a:cubicBezTo>
                    <a:pt x="205" y="252"/>
                    <a:pt x="0" y="608"/>
                    <a:pt x="0" y="965"/>
                  </a:cubicBezTo>
                  <a:cubicBezTo>
                    <a:pt x="0" y="1072"/>
                    <a:pt x="18" y="1171"/>
                    <a:pt x="72" y="1260"/>
                  </a:cubicBezTo>
                  <a:cubicBezTo>
                    <a:pt x="143" y="1394"/>
                    <a:pt x="286" y="1483"/>
                    <a:pt x="437" y="1510"/>
                  </a:cubicBezTo>
                  <a:cubicBezTo>
                    <a:pt x="468" y="1515"/>
                    <a:pt x="498" y="1517"/>
                    <a:pt x="528" y="1517"/>
                  </a:cubicBezTo>
                  <a:cubicBezTo>
                    <a:pt x="649" y="1517"/>
                    <a:pt x="767" y="1477"/>
                    <a:pt x="874" y="1420"/>
                  </a:cubicBezTo>
                  <a:cubicBezTo>
                    <a:pt x="1169" y="1251"/>
                    <a:pt x="1347" y="894"/>
                    <a:pt x="1294" y="564"/>
                  </a:cubicBezTo>
                  <a:cubicBezTo>
                    <a:pt x="1267" y="412"/>
                    <a:pt x="1196" y="252"/>
                    <a:pt x="1053" y="189"/>
                  </a:cubicBezTo>
                  <a:cubicBezTo>
                    <a:pt x="1026" y="91"/>
                    <a:pt x="928" y="20"/>
                    <a:pt x="821" y="2"/>
                  </a:cubicBezTo>
                  <a:cubicBezTo>
                    <a:pt x="810" y="1"/>
                    <a:pt x="799" y="0"/>
                    <a:pt x="788"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0"/>
            <p:cNvSpPr/>
            <p:nvPr/>
          </p:nvSpPr>
          <p:spPr>
            <a:xfrm>
              <a:off x="-3780425" y="-542375"/>
              <a:ext cx="9825" cy="12975"/>
            </a:xfrm>
            <a:custGeom>
              <a:avLst/>
              <a:gdLst/>
              <a:ahLst/>
              <a:cxnLst/>
              <a:rect l="l" t="t" r="r" b="b"/>
              <a:pathLst>
                <a:path w="393" h="519" extrusionOk="0">
                  <a:moveTo>
                    <a:pt x="200" y="0"/>
                  </a:moveTo>
                  <a:cubicBezTo>
                    <a:pt x="196" y="0"/>
                    <a:pt x="192" y="0"/>
                    <a:pt x="188" y="1"/>
                  </a:cubicBezTo>
                  <a:cubicBezTo>
                    <a:pt x="152" y="10"/>
                    <a:pt x="116" y="46"/>
                    <a:pt x="98" y="81"/>
                  </a:cubicBezTo>
                  <a:cubicBezTo>
                    <a:pt x="27" y="179"/>
                    <a:pt x="0" y="322"/>
                    <a:pt x="63" y="429"/>
                  </a:cubicBezTo>
                  <a:cubicBezTo>
                    <a:pt x="96" y="487"/>
                    <a:pt x="164" y="519"/>
                    <a:pt x="229" y="519"/>
                  </a:cubicBezTo>
                  <a:cubicBezTo>
                    <a:pt x="284" y="519"/>
                    <a:pt x="337" y="496"/>
                    <a:pt x="366" y="447"/>
                  </a:cubicBezTo>
                  <a:cubicBezTo>
                    <a:pt x="393" y="402"/>
                    <a:pt x="393" y="349"/>
                    <a:pt x="393" y="295"/>
                  </a:cubicBezTo>
                  <a:cubicBezTo>
                    <a:pt x="384" y="242"/>
                    <a:pt x="366" y="179"/>
                    <a:pt x="339" y="126"/>
                  </a:cubicBezTo>
                  <a:cubicBezTo>
                    <a:pt x="314" y="67"/>
                    <a:pt x="265" y="0"/>
                    <a:pt x="20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0"/>
            <p:cNvSpPr/>
            <p:nvPr/>
          </p:nvSpPr>
          <p:spPr>
            <a:xfrm>
              <a:off x="-3806750" y="-61147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0"/>
            <p:cNvSpPr/>
            <p:nvPr/>
          </p:nvSpPr>
          <p:spPr>
            <a:xfrm>
              <a:off x="-3856925" y="-603175"/>
              <a:ext cx="13625" cy="9250"/>
            </a:xfrm>
            <a:custGeom>
              <a:avLst/>
              <a:gdLst/>
              <a:ahLst/>
              <a:cxnLst/>
              <a:rect l="l" t="t" r="r" b="b"/>
              <a:pathLst>
                <a:path w="545" h="370" extrusionOk="0">
                  <a:moveTo>
                    <a:pt x="206" y="1"/>
                  </a:moveTo>
                  <a:cubicBezTo>
                    <a:pt x="159" y="1"/>
                    <a:pt x="115" y="12"/>
                    <a:pt x="81" y="42"/>
                  </a:cubicBezTo>
                  <a:cubicBezTo>
                    <a:pt x="0" y="113"/>
                    <a:pt x="27" y="256"/>
                    <a:pt x="116" y="319"/>
                  </a:cubicBezTo>
                  <a:cubicBezTo>
                    <a:pt x="162" y="354"/>
                    <a:pt x="219" y="370"/>
                    <a:pt x="280" y="370"/>
                  </a:cubicBezTo>
                  <a:cubicBezTo>
                    <a:pt x="326" y="370"/>
                    <a:pt x="374" y="361"/>
                    <a:pt x="420" y="345"/>
                  </a:cubicBezTo>
                  <a:cubicBezTo>
                    <a:pt x="455" y="336"/>
                    <a:pt x="491" y="319"/>
                    <a:pt x="518" y="283"/>
                  </a:cubicBezTo>
                  <a:cubicBezTo>
                    <a:pt x="544" y="238"/>
                    <a:pt x="536" y="176"/>
                    <a:pt x="500" y="131"/>
                  </a:cubicBezTo>
                  <a:cubicBezTo>
                    <a:pt x="464" y="87"/>
                    <a:pt x="411" y="60"/>
                    <a:pt x="357" y="33"/>
                  </a:cubicBezTo>
                  <a:cubicBezTo>
                    <a:pt x="311" y="15"/>
                    <a:pt x="257" y="1"/>
                    <a:pt x="20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0"/>
            <p:cNvSpPr/>
            <p:nvPr/>
          </p:nvSpPr>
          <p:spPr>
            <a:xfrm>
              <a:off x="-3880775" y="-572700"/>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0"/>
            <p:cNvSpPr/>
            <p:nvPr/>
          </p:nvSpPr>
          <p:spPr>
            <a:xfrm>
              <a:off x="-3743175" y="-597125"/>
              <a:ext cx="32800" cy="25675"/>
            </a:xfrm>
            <a:custGeom>
              <a:avLst/>
              <a:gdLst/>
              <a:ahLst/>
              <a:cxnLst/>
              <a:rect l="l" t="t" r="r" b="b"/>
              <a:pathLst>
                <a:path w="1312" h="1027" extrusionOk="0">
                  <a:moveTo>
                    <a:pt x="304" y="0"/>
                  </a:moveTo>
                  <a:cubicBezTo>
                    <a:pt x="258" y="0"/>
                    <a:pt x="214" y="8"/>
                    <a:pt x="178" y="32"/>
                  </a:cubicBezTo>
                  <a:cubicBezTo>
                    <a:pt x="116" y="77"/>
                    <a:pt x="80" y="139"/>
                    <a:pt x="71" y="210"/>
                  </a:cubicBezTo>
                  <a:cubicBezTo>
                    <a:pt x="0" y="496"/>
                    <a:pt x="152" y="808"/>
                    <a:pt x="410" y="951"/>
                  </a:cubicBezTo>
                  <a:cubicBezTo>
                    <a:pt x="508" y="1000"/>
                    <a:pt x="619" y="1026"/>
                    <a:pt x="727" y="1026"/>
                  </a:cubicBezTo>
                  <a:cubicBezTo>
                    <a:pt x="857" y="1026"/>
                    <a:pt x="983" y="989"/>
                    <a:pt x="1079" y="906"/>
                  </a:cubicBezTo>
                  <a:cubicBezTo>
                    <a:pt x="1258" y="764"/>
                    <a:pt x="1311" y="451"/>
                    <a:pt x="1151" y="282"/>
                  </a:cubicBezTo>
                  <a:cubicBezTo>
                    <a:pt x="1088" y="219"/>
                    <a:pt x="1017" y="184"/>
                    <a:pt x="946" y="148"/>
                  </a:cubicBezTo>
                  <a:cubicBezTo>
                    <a:pt x="767" y="68"/>
                    <a:pt x="571" y="14"/>
                    <a:pt x="375" y="5"/>
                  </a:cubicBezTo>
                  <a:cubicBezTo>
                    <a:pt x="351" y="2"/>
                    <a:pt x="327"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0"/>
            <p:cNvSpPr/>
            <p:nvPr/>
          </p:nvSpPr>
          <p:spPr>
            <a:xfrm>
              <a:off x="-3800725" y="-518475"/>
              <a:ext cx="36375" cy="34375"/>
            </a:xfrm>
            <a:custGeom>
              <a:avLst/>
              <a:gdLst/>
              <a:ahLst/>
              <a:cxnLst/>
              <a:rect l="l" t="t" r="r" b="b"/>
              <a:pathLst>
                <a:path w="1455" h="1375" extrusionOk="0">
                  <a:moveTo>
                    <a:pt x="844" y="0"/>
                  </a:moveTo>
                  <a:cubicBezTo>
                    <a:pt x="677" y="0"/>
                    <a:pt x="511" y="40"/>
                    <a:pt x="366" y="124"/>
                  </a:cubicBezTo>
                  <a:cubicBezTo>
                    <a:pt x="161" y="249"/>
                    <a:pt x="18" y="481"/>
                    <a:pt x="9" y="722"/>
                  </a:cubicBezTo>
                  <a:cubicBezTo>
                    <a:pt x="0" y="972"/>
                    <a:pt x="134" y="1213"/>
                    <a:pt x="357" y="1320"/>
                  </a:cubicBezTo>
                  <a:cubicBezTo>
                    <a:pt x="443" y="1357"/>
                    <a:pt x="534" y="1374"/>
                    <a:pt x="624" y="1374"/>
                  </a:cubicBezTo>
                  <a:cubicBezTo>
                    <a:pt x="750" y="1374"/>
                    <a:pt x="876" y="1341"/>
                    <a:pt x="991" y="1284"/>
                  </a:cubicBezTo>
                  <a:cubicBezTo>
                    <a:pt x="1196" y="1177"/>
                    <a:pt x="1374" y="999"/>
                    <a:pt x="1428" y="776"/>
                  </a:cubicBezTo>
                  <a:cubicBezTo>
                    <a:pt x="1455" y="677"/>
                    <a:pt x="1455" y="570"/>
                    <a:pt x="1446" y="472"/>
                  </a:cubicBezTo>
                  <a:cubicBezTo>
                    <a:pt x="1428" y="338"/>
                    <a:pt x="1374" y="205"/>
                    <a:pt x="1276" y="124"/>
                  </a:cubicBezTo>
                  <a:cubicBezTo>
                    <a:pt x="1223" y="80"/>
                    <a:pt x="1151" y="53"/>
                    <a:pt x="1080" y="26"/>
                  </a:cubicBezTo>
                  <a:cubicBezTo>
                    <a:pt x="1002" y="9"/>
                    <a:pt x="923" y="0"/>
                    <a:pt x="84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0"/>
            <p:cNvSpPr/>
            <p:nvPr/>
          </p:nvSpPr>
          <p:spPr>
            <a:xfrm>
              <a:off x="-3758350" y="-512725"/>
              <a:ext cx="15400" cy="11450"/>
            </a:xfrm>
            <a:custGeom>
              <a:avLst/>
              <a:gdLst/>
              <a:ahLst/>
              <a:cxnLst/>
              <a:rect l="l" t="t" r="r" b="b"/>
              <a:pathLst>
                <a:path w="616" h="458" extrusionOk="0">
                  <a:moveTo>
                    <a:pt x="237" y="1"/>
                  </a:moveTo>
                  <a:cubicBezTo>
                    <a:pt x="213" y="1"/>
                    <a:pt x="190" y="4"/>
                    <a:pt x="170" y="10"/>
                  </a:cubicBezTo>
                  <a:cubicBezTo>
                    <a:pt x="45" y="55"/>
                    <a:pt x="0" y="233"/>
                    <a:pt x="81" y="340"/>
                  </a:cubicBezTo>
                  <a:cubicBezTo>
                    <a:pt x="132" y="417"/>
                    <a:pt x="229" y="457"/>
                    <a:pt x="326" y="457"/>
                  </a:cubicBezTo>
                  <a:cubicBezTo>
                    <a:pt x="364" y="457"/>
                    <a:pt x="402" y="451"/>
                    <a:pt x="438" y="439"/>
                  </a:cubicBezTo>
                  <a:cubicBezTo>
                    <a:pt x="500" y="412"/>
                    <a:pt x="562" y="367"/>
                    <a:pt x="580" y="296"/>
                  </a:cubicBezTo>
                  <a:cubicBezTo>
                    <a:pt x="616" y="171"/>
                    <a:pt x="482" y="64"/>
                    <a:pt x="348" y="19"/>
                  </a:cubicBezTo>
                  <a:cubicBezTo>
                    <a:pt x="315" y="8"/>
                    <a:pt x="275" y="1"/>
                    <a:pt x="237"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0"/>
            <p:cNvSpPr/>
            <p:nvPr/>
          </p:nvSpPr>
          <p:spPr>
            <a:xfrm>
              <a:off x="-3733600" y="-519700"/>
              <a:ext cx="19775" cy="18375"/>
            </a:xfrm>
            <a:custGeom>
              <a:avLst/>
              <a:gdLst/>
              <a:ahLst/>
              <a:cxnLst/>
              <a:rect l="l" t="t" r="r" b="b"/>
              <a:pathLst>
                <a:path w="791" h="735" extrusionOk="0">
                  <a:moveTo>
                    <a:pt x="429" y="0"/>
                  </a:moveTo>
                  <a:cubicBezTo>
                    <a:pt x="423" y="0"/>
                    <a:pt x="403" y="6"/>
                    <a:pt x="357" y="22"/>
                  </a:cubicBezTo>
                  <a:cubicBezTo>
                    <a:pt x="277" y="57"/>
                    <a:pt x="197" y="102"/>
                    <a:pt x="143" y="173"/>
                  </a:cubicBezTo>
                  <a:cubicBezTo>
                    <a:pt x="1" y="352"/>
                    <a:pt x="99" y="664"/>
                    <a:pt x="322" y="726"/>
                  </a:cubicBezTo>
                  <a:cubicBezTo>
                    <a:pt x="345" y="732"/>
                    <a:pt x="369" y="735"/>
                    <a:pt x="393" y="735"/>
                  </a:cubicBezTo>
                  <a:cubicBezTo>
                    <a:pt x="594" y="735"/>
                    <a:pt x="791" y="541"/>
                    <a:pt x="759" y="334"/>
                  </a:cubicBezTo>
                  <a:cubicBezTo>
                    <a:pt x="750" y="289"/>
                    <a:pt x="732" y="245"/>
                    <a:pt x="705" y="209"/>
                  </a:cubicBezTo>
                  <a:cubicBezTo>
                    <a:pt x="652" y="147"/>
                    <a:pt x="572" y="111"/>
                    <a:pt x="491" y="93"/>
                  </a:cubicBezTo>
                  <a:cubicBezTo>
                    <a:pt x="343" y="59"/>
                    <a:pt x="449" y="0"/>
                    <a:pt x="42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0"/>
            <p:cNvSpPr/>
            <p:nvPr/>
          </p:nvSpPr>
          <p:spPr>
            <a:xfrm>
              <a:off x="-3837525" y="-515300"/>
              <a:ext cx="23875" cy="23450"/>
            </a:xfrm>
            <a:custGeom>
              <a:avLst/>
              <a:gdLst/>
              <a:ahLst/>
              <a:cxnLst/>
              <a:rect l="l" t="t" r="r" b="b"/>
              <a:pathLst>
                <a:path w="955" h="938" extrusionOk="0">
                  <a:moveTo>
                    <a:pt x="325" y="0"/>
                  </a:moveTo>
                  <a:cubicBezTo>
                    <a:pt x="289" y="0"/>
                    <a:pt x="255" y="5"/>
                    <a:pt x="223" y="15"/>
                  </a:cubicBezTo>
                  <a:cubicBezTo>
                    <a:pt x="72" y="78"/>
                    <a:pt x="0" y="265"/>
                    <a:pt x="9" y="426"/>
                  </a:cubicBezTo>
                  <a:cubicBezTo>
                    <a:pt x="27" y="622"/>
                    <a:pt x="143" y="809"/>
                    <a:pt x="313" y="889"/>
                  </a:cubicBezTo>
                  <a:cubicBezTo>
                    <a:pt x="377" y="922"/>
                    <a:pt x="449" y="938"/>
                    <a:pt x="519" y="938"/>
                  </a:cubicBezTo>
                  <a:cubicBezTo>
                    <a:pt x="644" y="938"/>
                    <a:pt x="765" y="888"/>
                    <a:pt x="839" y="791"/>
                  </a:cubicBezTo>
                  <a:cubicBezTo>
                    <a:pt x="955" y="649"/>
                    <a:pt x="955" y="426"/>
                    <a:pt x="857" y="274"/>
                  </a:cubicBezTo>
                  <a:cubicBezTo>
                    <a:pt x="759" y="122"/>
                    <a:pt x="580" y="24"/>
                    <a:pt x="402" y="6"/>
                  </a:cubicBezTo>
                  <a:cubicBezTo>
                    <a:pt x="376" y="3"/>
                    <a:pt x="350" y="0"/>
                    <a:pt x="32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0"/>
            <p:cNvSpPr/>
            <p:nvPr/>
          </p:nvSpPr>
          <p:spPr>
            <a:xfrm>
              <a:off x="-3853525" y="-501450"/>
              <a:ext cx="8875" cy="7725"/>
            </a:xfrm>
            <a:custGeom>
              <a:avLst/>
              <a:gdLst/>
              <a:ahLst/>
              <a:cxnLst/>
              <a:rect l="l" t="t" r="r" b="b"/>
              <a:pathLst>
                <a:path w="355" h="309" extrusionOk="0">
                  <a:moveTo>
                    <a:pt x="178" y="1"/>
                  </a:moveTo>
                  <a:cubicBezTo>
                    <a:pt x="90" y="1"/>
                    <a:pt x="0" y="89"/>
                    <a:pt x="16" y="184"/>
                  </a:cubicBezTo>
                  <a:cubicBezTo>
                    <a:pt x="28" y="260"/>
                    <a:pt x="104" y="309"/>
                    <a:pt x="178" y="309"/>
                  </a:cubicBezTo>
                  <a:cubicBezTo>
                    <a:pt x="217" y="309"/>
                    <a:pt x="256" y="295"/>
                    <a:pt x="284" y="264"/>
                  </a:cubicBezTo>
                  <a:cubicBezTo>
                    <a:pt x="355" y="193"/>
                    <a:pt x="319" y="32"/>
                    <a:pt x="212" y="5"/>
                  </a:cubicBezTo>
                  <a:cubicBezTo>
                    <a:pt x="201" y="2"/>
                    <a:pt x="190" y="1"/>
                    <a:pt x="1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0"/>
            <p:cNvSpPr/>
            <p:nvPr/>
          </p:nvSpPr>
          <p:spPr>
            <a:xfrm>
              <a:off x="-3757225" y="-493400"/>
              <a:ext cx="23425" cy="18950"/>
            </a:xfrm>
            <a:custGeom>
              <a:avLst/>
              <a:gdLst/>
              <a:ahLst/>
              <a:cxnLst/>
              <a:rect l="l" t="t" r="r" b="b"/>
              <a:pathLst>
                <a:path w="937" h="758" extrusionOk="0">
                  <a:moveTo>
                    <a:pt x="702" y="0"/>
                  </a:moveTo>
                  <a:cubicBezTo>
                    <a:pt x="679" y="0"/>
                    <a:pt x="655" y="2"/>
                    <a:pt x="633" y="5"/>
                  </a:cubicBezTo>
                  <a:cubicBezTo>
                    <a:pt x="446" y="22"/>
                    <a:pt x="241" y="67"/>
                    <a:pt x="116" y="210"/>
                  </a:cubicBezTo>
                  <a:cubicBezTo>
                    <a:pt x="36" y="308"/>
                    <a:pt x="0" y="451"/>
                    <a:pt x="27" y="575"/>
                  </a:cubicBezTo>
                  <a:cubicBezTo>
                    <a:pt x="36" y="620"/>
                    <a:pt x="54" y="656"/>
                    <a:pt x="80" y="683"/>
                  </a:cubicBezTo>
                  <a:cubicBezTo>
                    <a:pt x="98" y="709"/>
                    <a:pt x="134" y="718"/>
                    <a:pt x="161" y="736"/>
                  </a:cubicBezTo>
                  <a:cubicBezTo>
                    <a:pt x="204" y="751"/>
                    <a:pt x="251" y="758"/>
                    <a:pt x="298" y="758"/>
                  </a:cubicBezTo>
                  <a:cubicBezTo>
                    <a:pt x="395" y="758"/>
                    <a:pt x="496" y="728"/>
                    <a:pt x="580" y="674"/>
                  </a:cubicBezTo>
                  <a:cubicBezTo>
                    <a:pt x="705" y="602"/>
                    <a:pt x="794" y="477"/>
                    <a:pt x="865" y="352"/>
                  </a:cubicBezTo>
                  <a:cubicBezTo>
                    <a:pt x="910" y="254"/>
                    <a:pt x="937" y="129"/>
                    <a:pt x="865" y="58"/>
                  </a:cubicBezTo>
                  <a:cubicBezTo>
                    <a:pt x="827" y="13"/>
                    <a:pt x="764" y="0"/>
                    <a:pt x="7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0"/>
            <p:cNvSpPr/>
            <p:nvPr/>
          </p:nvSpPr>
          <p:spPr>
            <a:xfrm>
              <a:off x="-3728250" y="-495125"/>
              <a:ext cx="32600" cy="28025"/>
            </a:xfrm>
            <a:custGeom>
              <a:avLst/>
              <a:gdLst/>
              <a:ahLst/>
              <a:cxnLst/>
              <a:rect l="l" t="t" r="r" b="b"/>
              <a:pathLst>
                <a:path w="1304" h="1121" extrusionOk="0">
                  <a:moveTo>
                    <a:pt x="675" y="1"/>
                  </a:moveTo>
                  <a:cubicBezTo>
                    <a:pt x="594" y="1"/>
                    <a:pt x="513" y="16"/>
                    <a:pt x="438" y="47"/>
                  </a:cubicBezTo>
                  <a:cubicBezTo>
                    <a:pt x="188" y="136"/>
                    <a:pt x="19" y="386"/>
                    <a:pt x="10" y="644"/>
                  </a:cubicBezTo>
                  <a:cubicBezTo>
                    <a:pt x="1" y="814"/>
                    <a:pt x="72" y="992"/>
                    <a:pt x="224" y="1073"/>
                  </a:cubicBezTo>
                  <a:cubicBezTo>
                    <a:pt x="286" y="1107"/>
                    <a:pt x="352" y="1120"/>
                    <a:pt x="419" y="1120"/>
                  </a:cubicBezTo>
                  <a:cubicBezTo>
                    <a:pt x="546" y="1120"/>
                    <a:pt x="678" y="1072"/>
                    <a:pt x="795" y="1019"/>
                  </a:cubicBezTo>
                  <a:cubicBezTo>
                    <a:pt x="929" y="957"/>
                    <a:pt x="1053" y="894"/>
                    <a:pt x="1152" y="787"/>
                  </a:cubicBezTo>
                  <a:cubicBezTo>
                    <a:pt x="1241" y="689"/>
                    <a:pt x="1303" y="546"/>
                    <a:pt x="1276" y="404"/>
                  </a:cubicBezTo>
                  <a:cubicBezTo>
                    <a:pt x="1259" y="332"/>
                    <a:pt x="1214" y="261"/>
                    <a:pt x="1152" y="207"/>
                  </a:cubicBezTo>
                  <a:cubicBezTo>
                    <a:pt x="1029" y="73"/>
                    <a:pt x="852" y="1"/>
                    <a:pt x="67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0"/>
            <p:cNvSpPr/>
            <p:nvPr/>
          </p:nvSpPr>
          <p:spPr>
            <a:xfrm>
              <a:off x="-3699025" y="-505150"/>
              <a:ext cx="10950" cy="9925"/>
            </a:xfrm>
            <a:custGeom>
              <a:avLst/>
              <a:gdLst/>
              <a:ahLst/>
              <a:cxnLst/>
              <a:rect l="l" t="t" r="r" b="b"/>
              <a:pathLst>
                <a:path w="438" h="397" extrusionOk="0">
                  <a:moveTo>
                    <a:pt x="243" y="0"/>
                  </a:moveTo>
                  <a:cubicBezTo>
                    <a:pt x="186" y="0"/>
                    <a:pt x="120" y="26"/>
                    <a:pt x="81" y="73"/>
                  </a:cubicBezTo>
                  <a:cubicBezTo>
                    <a:pt x="0" y="171"/>
                    <a:pt x="45" y="341"/>
                    <a:pt x="170" y="385"/>
                  </a:cubicBezTo>
                  <a:cubicBezTo>
                    <a:pt x="189" y="393"/>
                    <a:pt x="210" y="396"/>
                    <a:pt x="230" y="396"/>
                  </a:cubicBezTo>
                  <a:cubicBezTo>
                    <a:pt x="332" y="396"/>
                    <a:pt x="438" y="309"/>
                    <a:pt x="438" y="198"/>
                  </a:cubicBezTo>
                  <a:cubicBezTo>
                    <a:pt x="438" y="109"/>
                    <a:pt x="366" y="20"/>
                    <a:pt x="268" y="2"/>
                  </a:cubicBezTo>
                  <a:cubicBezTo>
                    <a:pt x="260" y="1"/>
                    <a:pt x="252" y="0"/>
                    <a:pt x="24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0"/>
            <p:cNvSpPr/>
            <p:nvPr/>
          </p:nvSpPr>
          <p:spPr>
            <a:xfrm>
              <a:off x="-3778875" y="-484925"/>
              <a:ext cx="20775" cy="19925"/>
            </a:xfrm>
            <a:custGeom>
              <a:avLst/>
              <a:gdLst/>
              <a:ahLst/>
              <a:cxnLst/>
              <a:rect l="l" t="t" r="r" b="b"/>
              <a:pathLst>
                <a:path w="831" h="797" extrusionOk="0">
                  <a:moveTo>
                    <a:pt x="282" y="1"/>
                  </a:moveTo>
                  <a:cubicBezTo>
                    <a:pt x="208" y="1"/>
                    <a:pt x="136" y="17"/>
                    <a:pt x="81" y="67"/>
                  </a:cubicBezTo>
                  <a:cubicBezTo>
                    <a:pt x="19" y="129"/>
                    <a:pt x="1" y="236"/>
                    <a:pt x="1" y="326"/>
                  </a:cubicBezTo>
                  <a:cubicBezTo>
                    <a:pt x="19" y="495"/>
                    <a:pt x="99" y="656"/>
                    <a:pt x="242" y="736"/>
                  </a:cubicBezTo>
                  <a:cubicBezTo>
                    <a:pt x="305" y="776"/>
                    <a:pt x="379" y="796"/>
                    <a:pt x="453" y="796"/>
                  </a:cubicBezTo>
                  <a:cubicBezTo>
                    <a:pt x="545" y="796"/>
                    <a:pt x="636" y="765"/>
                    <a:pt x="705" y="700"/>
                  </a:cubicBezTo>
                  <a:cubicBezTo>
                    <a:pt x="804" y="593"/>
                    <a:pt x="830" y="424"/>
                    <a:pt x="786" y="290"/>
                  </a:cubicBezTo>
                  <a:cubicBezTo>
                    <a:pt x="768" y="228"/>
                    <a:pt x="732" y="165"/>
                    <a:pt x="679" y="129"/>
                  </a:cubicBezTo>
                  <a:cubicBezTo>
                    <a:pt x="616" y="67"/>
                    <a:pt x="536" y="40"/>
                    <a:pt x="456" y="22"/>
                  </a:cubicBezTo>
                  <a:cubicBezTo>
                    <a:pt x="401" y="11"/>
                    <a:pt x="341" y="1"/>
                    <a:pt x="2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0"/>
            <p:cNvSpPr/>
            <p:nvPr/>
          </p:nvSpPr>
          <p:spPr>
            <a:xfrm>
              <a:off x="-3831725" y="-483375"/>
              <a:ext cx="21875" cy="18525"/>
            </a:xfrm>
            <a:custGeom>
              <a:avLst/>
              <a:gdLst/>
              <a:ahLst/>
              <a:cxnLst/>
              <a:rect l="l" t="t" r="r" b="b"/>
              <a:pathLst>
                <a:path w="875" h="741" extrusionOk="0">
                  <a:moveTo>
                    <a:pt x="512" y="0"/>
                  </a:moveTo>
                  <a:cubicBezTo>
                    <a:pt x="455" y="0"/>
                    <a:pt x="439" y="59"/>
                    <a:pt x="339" y="112"/>
                  </a:cubicBezTo>
                  <a:cubicBezTo>
                    <a:pt x="232" y="166"/>
                    <a:pt x="143" y="237"/>
                    <a:pt x="81" y="326"/>
                  </a:cubicBezTo>
                  <a:cubicBezTo>
                    <a:pt x="45" y="371"/>
                    <a:pt x="18" y="424"/>
                    <a:pt x="9" y="487"/>
                  </a:cubicBezTo>
                  <a:cubicBezTo>
                    <a:pt x="0" y="603"/>
                    <a:pt x="116" y="719"/>
                    <a:pt x="232" y="736"/>
                  </a:cubicBezTo>
                  <a:cubicBezTo>
                    <a:pt x="251" y="739"/>
                    <a:pt x="271" y="740"/>
                    <a:pt x="290" y="740"/>
                  </a:cubicBezTo>
                  <a:cubicBezTo>
                    <a:pt x="395" y="740"/>
                    <a:pt x="500" y="702"/>
                    <a:pt x="598" y="656"/>
                  </a:cubicBezTo>
                  <a:cubicBezTo>
                    <a:pt x="714" y="594"/>
                    <a:pt x="839" y="505"/>
                    <a:pt x="857" y="371"/>
                  </a:cubicBezTo>
                  <a:cubicBezTo>
                    <a:pt x="875" y="219"/>
                    <a:pt x="732" y="94"/>
                    <a:pt x="589" y="23"/>
                  </a:cubicBezTo>
                  <a:cubicBezTo>
                    <a:pt x="555" y="7"/>
                    <a:pt x="531" y="0"/>
                    <a:pt x="51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0"/>
            <p:cNvSpPr/>
            <p:nvPr/>
          </p:nvSpPr>
          <p:spPr>
            <a:xfrm>
              <a:off x="-3883025" y="-506325"/>
              <a:ext cx="14525" cy="13300"/>
            </a:xfrm>
            <a:custGeom>
              <a:avLst/>
              <a:gdLst/>
              <a:ahLst/>
              <a:cxnLst/>
              <a:rect l="l" t="t" r="r" b="b"/>
              <a:pathLst>
                <a:path w="581" h="532" extrusionOk="0">
                  <a:moveTo>
                    <a:pt x="280" y="0"/>
                  </a:moveTo>
                  <a:cubicBezTo>
                    <a:pt x="142" y="0"/>
                    <a:pt x="9" y="116"/>
                    <a:pt x="1" y="254"/>
                  </a:cubicBezTo>
                  <a:cubicBezTo>
                    <a:pt x="1" y="299"/>
                    <a:pt x="9" y="343"/>
                    <a:pt x="27" y="388"/>
                  </a:cubicBezTo>
                  <a:cubicBezTo>
                    <a:pt x="54" y="441"/>
                    <a:pt x="99" y="477"/>
                    <a:pt x="143" y="504"/>
                  </a:cubicBezTo>
                  <a:cubicBezTo>
                    <a:pt x="181" y="523"/>
                    <a:pt x="222" y="532"/>
                    <a:pt x="263" y="532"/>
                  </a:cubicBezTo>
                  <a:cubicBezTo>
                    <a:pt x="376" y="532"/>
                    <a:pt x="488" y="463"/>
                    <a:pt x="527" y="352"/>
                  </a:cubicBezTo>
                  <a:cubicBezTo>
                    <a:pt x="580" y="209"/>
                    <a:pt x="473" y="31"/>
                    <a:pt x="322" y="4"/>
                  </a:cubicBezTo>
                  <a:cubicBezTo>
                    <a:pt x="308" y="2"/>
                    <a:pt x="294" y="0"/>
                    <a:pt x="2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0"/>
            <p:cNvSpPr/>
            <p:nvPr/>
          </p:nvSpPr>
          <p:spPr>
            <a:xfrm>
              <a:off x="-3860950" y="-484775"/>
              <a:ext cx="15650" cy="11250"/>
            </a:xfrm>
            <a:custGeom>
              <a:avLst/>
              <a:gdLst/>
              <a:ahLst/>
              <a:cxnLst/>
              <a:rect l="l" t="t" r="r" b="b"/>
              <a:pathLst>
                <a:path w="626" h="450" extrusionOk="0">
                  <a:moveTo>
                    <a:pt x="226" y="0"/>
                  </a:moveTo>
                  <a:cubicBezTo>
                    <a:pt x="178" y="0"/>
                    <a:pt x="133" y="14"/>
                    <a:pt x="99" y="43"/>
                  </a:cubicBezTo>
                  <a:cubicBezTo>
                    <a:pt x="1" y="123"/>
                    <a:pt x="27" y="293"/>
                    <a:pt x="126" y="373"/>
                  </a:cubicBezTo>
                  <a:cubicBezTo>
                    <a:pt x="186" y="428"/>
                    <a:pt x="271" y="449"/>
                    <a:pt x="358" y="449"/>
                  </a:cubicBezTo>
                  <a:cubicBezTo>
                    <a:pt x="400" y="449"/>
                    <a:pt x="442" y="444"/>
                    <a:pt x="482" y="436"/>
                  </a:cubicBezTo>
                  <a:cubicBezTo>
                    <a:pt x="518" y="427"/>
                    <a:pt x="563" y="418"/>
                    <a:pt x="581" y="382"/>
                  </a:cubicBezTo>
                  <a:cubicBezTo>
                    <a:pt x="625" y="329"/>
                    <a:pt x="581" y="248"/>
                    <a:pt x="527" y="186"/>
                  </a:cubicBezTo>
                  <a:cubicBezTo>
                    <a:pt x="474" y="123"/>
                    <a:pt x="411" y="61"/>
                    <a:pt x="340" y="25"/>
                  </a:cubicBezTo>
                  <a:cubicBezTo>
                    <a:pt x="304" y="9"/>
                    <a:pt x="264" y="0"/>
                    <a:pt x="22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0"/>
            <p:cNvSpPr/>
            <p:nvPr/>
          </p:nvSpPr>
          <p:spPr>
            <a:xfrm>
              <a:off x="-3747425" y="-618500"/>
              <a:ext cx="11400" cy="6800"/>
            </a:xfrm>
            <a:custGeom>
              <a:avLst/>
              <a:gdLst/>
              <a:ahLst/>
              <a:cxnLst/>
              <a:rect l="l" t="t" r="r" b="b"/>
              <a:pathLst>
                <a:path w="456" h="272" extrusionOk="0">
                  <a:moveTo>
                    <a:pt x="239" y="0"/>
                  </a:moveTo>
                  <a:cubicBezTo>
                    <a:pt x="199" y="0"/>
                    <a:pt x="159" y="10"/>
                    <a:pt x="125" y="31"/>
                  </a:cubicBezTo>
                  <a:cubicBezTo>
                    <a:pt x="45" y="66"/>
                    <a:pt x="1" y="164"/>
                    <a:pt x="36" y="245"/>
                  </a:cubicBezTo>
                  <a:cubicBezTo>
                    <a:pt x="108" y="263"/>
                    <a:pt x="179" y="271"/>
                    <a:pt x="250" y="271"/>
                  </a:cubicBezTo>
                  <a:cubicBezTo>
                    <a:pt x="304" y="263"/>
                    <a:pt x="366" y="254"/>
                    <a:pt x="402" y="218"/>
                  </a:cubicBezTo>
                  <a:cubicBezTo>
                    <a:pt x="438" y="173"/>
                    <a:pt x="456" y="111"/>
                    <a:pt x="420" y="66"/>
                  </a:cubicBezTo>
                  <a:cubicBezTo>
                    <a:pt x="411" y="57"/>
                    <a:pt x="384" y="40"/>
                    <a:pt x="366" y="31"/>
                  </a:cubicBezTo>
                  <a:cubicBezTo>
                    <a:pt x="329" y="12"/>
                    <a:pt x="284" y="0"/>
                    <a:pt x="23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0"/>
            <p:cNvSpPr/>
            <p:nvPr/>
          </p:nvSpPr>
          <p:spPr>
            <a:xfrm>
              <a:off x="-3839975" y="-623150"/>
              <a:ext cx="11625" cy="7925"/>
            </a:xfrm>
            <a:custGeom>
              <a:avLst/>
              <a:gdLst/>
              <a:ahLst/>
              <a:cxnLst/>
              <a:rect l="l" t="t" r="r" b="b"/>
              <a:pathLst>
                <a:path w="465" h="317" extrusionOk="0">
                  <a:moveTo>
                    <a:pt x="192" y="0"/>
                  </a:moveTo>
                  <a:cubicBezTo>
                    <a:pt x="148" y="0"/>
                    <a:pt x="103" y="7"/>
                    <a:pt x="63" y="20"/>
                  </a:cubicBezTo>
                  <a:cubicBezTo>
                    <a:pt x="0" y="83"/>
                    <a:pt x="9" y="181"/>
                    <a:pt x="63" y="243"/>
                  </a:cubicBezTo>
                  <a:cubicBezTo>
                    <a:pt x="109" y="290"/>
                    <a:pt x="177" y="316"/>
                    <a:pt x="246" y="316"/>
                  </a:cubicBezTo>
                  <a:cubicBezTo>
                    <a:pt x="256" y="316"/>
                    <a:pt x="267" y="316"/>
                    <a:pt x="277" y="315"/>
                  </a:cubicBezTo>
                  <a:cubicBezTo>
                    <a:pt x="366" y="315"/>
                    <a:pt x="464" y="261"/>
                    <a:pt x="464" y="172"/>
                  </a:cubicBezTo>
                  <a:cubicBezTo>
                    <a:pt x="464" y="101"/>
                    <a:pt x="393" y="38"/>
                    <a:pt x="321" y="20"/>
                  </a:cubicBezTo>
                  <a:cubicBezTo>
                    <a:pt x="281" y="7"/>
                    <a:pt x="237"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0"/>
            <p:cNvSpPr/>
            <p:nvPr/>
          </p:nvSpPr>
          <p:spPr>
            <a:xfrm>
              <a:off x="-3894850" y="-556200"/>
              <a:ext cx="9850" cy="9650"/>
            </a:xfrm>
            <a:custGeom>
              <a:avLst/>
              <a:gdLst/>
              <a:ahLst/>
              <a:cxnLst/>
              <a:rect l="l" t="t" r="r" b="b"/>
              <a:pathLst>
                <a:path w="394" h="386" extrusionOk="0">
                  <a:moveTo>
                    <a:pt x="161" y="1"/>
                  </a:moveTo>
                  <a:cubicBezTo>
                    <a:pt x="45" y="36"/>
                    <a:pt x="1" y="179"/>
                    <a:pt x="54" y="277"/>
                  </a:cubicBezTo>
                  <a:cubicBezTo>
                    <a:pt x="99" y="347"/>
                    <a:pt x="180" y="386"/>
                    <a:pt x="261" y="386"/>
                  </a:cubicBezTo>
                  <a:cubicBezTo>
                    <a:pt x="294" y="386"/>
                    <a:pt x="327" y="379"/>
                    <a:pt x="358" y="367"/>
                  </a:cubicBezTo>
                  <a:cubicBezTo>
                    <a:pt x="393" y="295"/>
                    <a:pt x="375" y="206"/>
                    <a:pt x="331" y="144"/>
                  </a:cubicBezTo>
                  <a:cubicBezTo>
                    <a:pt x="286" y="81"/>
                    <a:pt x="224" y="45"/>
                    <a:pt x="16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0"/>
            <p:cNvSpPr/>
            <p:nvPr/>
          </p:nvSpPr>
          <p:spPr>
            <a:xfrm>
              <a:off x="-3667800" y="-539175"/>
              <a:ext cx="6275" cy="6575"/>
            </a:xfrm>
            <a:custGeom>
              <a:avLst/>
              <a:gdLst/>
              <a:ahLst/>
              <a:cxnLst/>
              <a:rect l="l" t="t" r="r" b="b"/>
              <a:pathLst>
                <a:path w="251" h="263" extrusionOk="0">
                  <a:moveTo>
                    <a:pt x="192" y="0"/>
                  </a:moveTo>
                  <a:cubicBezTo>
                    <a:pt x="177" y="0"/>
                    <a:pt x="162" y="7"/>
                    <a:pt x="152" y="22"/>
                  </a:cubicBezTo>
                  <a:cubicBezTo>
                    <a:pt x="116" y="57"/>
                    <a:pt x="90" y="102"/>
                    <a:pt x="72" y="146"/>
                  </a:cubicBezTo>
                  <a:lnTo>
                    <a:pt x="36" y="155"/>
                  </a:lnTo>
                  <a:cubicBezTo>
                    <a:pt x="9" y="164"/>
                    <a:pt x="0" y="191"/>
                    <a:pt x="0" y="227"/>
                  </a:cubicBezTo>
                  <a:cubicBezTo>
                    <a:pt x="9" y="245"/>
                    <a:pt x="36" y="262"/>
                    <a:pt x="54" y="262"/>
                  </a:cubicBezTo>
                  <a:lnTo>
                    <a:pt x="72" y="262"/>
                  </a:lnTo>
                  <a:lnTo>
                    <a:pt x="125" y="245"/>
                  </a:lnTo>
                  <a:cubicBezTo>
                    <a:pt x="143" y="236"/>
                    <a:pt x="161" y="227"/>
                    <a:pt x="161" y="209"/>
                  </a:cubicBezTo>
                  <a:cubicBezTo>
                    <a:pt x="179" y="164"/>
                    <a:pt x="206" y="129"/>
                    <a:pt x="232" y="93"/>
                  </a:cubicBezTo>
                  <a:cubicBezTo>
                    <a:pt x="250" y="66"/>
                    <a:pt x="250" y="31"/>
                    <a:pt x="223" y="13"/>
                  </a:cubicBezTo>
                  <a:cubicBezTo>
                    <a:pt x="215" y="5"/>
                    <a:pt x="204"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0"/>
            <p:cNvSpPr/>
            <p:nvPr/>
          </p:nvSpPr>
          <p:spPr>
            <a:xfrm>
              <a:off x="-3700150" y="-503400"/>
              <a:ext cx="7400" cy="3200"/>
            </a:xfrm>
            <a:custGeom>
              <a:avLst/>
              <a:gdLst/>
              <a:ahLst/>
              <a:cxnLst/>
              <a:rect l="l" t="t" r="r" b="b"/>
              <a:pathLst>
                <a:path w="296" h="128" extrusionOk="0">
                  <a:moveTo>
                    <a:pt x="230" y="1"/>
                  </a:moveTo>
                  <a:cubicBezTo>
                    <a:pt x="225" y="1"/>
                    <a:pt x="220" y="2"/>
                    <a:pt x="215" y="3"/>
                  </a:cubicBezTo>
                  <a:cubicBezTo>
                    <a:pt x="182" y="16"/>
                    <a:pt x="145" y="24"/>
                    <a:pt x="110" y="24"/>
                  </a:cubicBezTo>
                  <a:cubicBezTo>
                    <a:pt x="97" y="24"/>
                    <a:pt x="84" y="23"/>
                    <a:pt x="72" y="21"/>
                  </a:cubicBezTo>
                  <a:cubicBezTo>
                    <a:pt x="68" y="19"/>
                    <a:pt x="63" y="19"/>
                    <a:pt x="58" y="19"/>
                  </a:cubicBezTo>
                  <a:cubicBezTo>
                    <a:pt x="34" y="19"/>
                    <a:pt x="10" y="36"/>
                    <a:pt x="10" y="66"/>
                  </a:cubicBezTo>
                  <a:cubicBezTo>
                    <a:pt x="1" y="92"/>
                    <a:pt x="28" y="119"/>
                    <a:pt x="54" y="128"/>
                  </a:cubicBezTo>
                  <a:lnTo>
                    <a:pt x="126" y="128"/>
                  </a:lnTo>
                  <a:cubicBezTo>
                    <a:pt x="170" y="128"/>
                    <a:pt x="215" y="119"/>
                    <a:pt x="251" y="110"/>
                  </a:cubicBezTo>
                  <a:cubicBezTo>
                    <a:pt x="286" y="92"/>
                    <a:pt x="295" y="66"/>
                    <a:pt x="286" y="39"/>
                  </a:cubicBezTo>
                  <a:cubicBezTo>
                    <a:pt x="279" y="17"/>
                    <a:pt x="253" y="1"/>
                    <a:pt x="23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0"/>
            <p:cNvSpPr/>
            <p:nvPr/>
          </p:nvSpPr>
          <p:spPr>
            <a:xfrm>
              <a:off x="-3704600" y="-588350"/>
              <a:ext cx="8275" cy="8100"/>
            </a:xfrm>
            <a:custGeom>
              <a:avLst/>
              <a:gdLst/>
              <a:ahLst/>
              <a:cxnLst/>
              <a:rect l="l" t="t" r="r" b="b"/>
              <a:pathLst>
                <a:path w="331" h="324" extrusionOk="0">
                  <a:moveTo>
                    <a:pt x="65" y="0"/>
                  </a:moveTo>
                  <a:cubicBezTo>
                    <a:pt x="61" y="0"/>
                    <a:pt x="57" y="1"/>
                    <a:pt x="54" y="2"/>
                  </a:cubicBezTo>
                  <a:cubicBezTo>
                    <a:pt x="18" y="11"/>
                    <a:pt x="0" y="38"/>
                    <a:pt x="9" y="65"/>
                  </a:cubicBezTo>
                  <a:cubicBezTo>
                    <a:pt x="27" y="190"/>
                    <a:pt x="134" y="297"/>
                    <a:pt x="268" y="323"/>
                  </a:cubicBezTo>
                  <a:lnTo>
                    <a:pt x="277" y="323"/>
                  </a:lnTo>
                  <a:cubicBezTo>
                    <a:pt x="304" y="323"/>
                    <a:pt x="322" y="305"/>
                    <a:pt x="330" y="279"/>
                  </a:cubicBezTo>
                  <a:cubicBezTo>
                    <a:pt x="330" y="252"/>
                    <a:pt x="313" y="216"/>
                    <a:pt x="286" y="216"/>
                  </a:cubicBezTo>
                  <a:cubicBezTo>
                    <a:pt x="197" y="198"/>
                    <a:pt x="125" y="127"/>
                    <a:pt x="116" y="47"/>
                  </a:cubicBezTo>
                  <a:cubicBezTo>
                    <a:pt x="109" y="24"/>
                    <a:pt x="88" y="0"/>
                    <a:pt x="6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0"/>
            <p:cNvSpPr/>
            <p:nvPr/>
          </p:nvSpPr>
          <p:spPr>
            <a:xfrm>
              <a:off x="-3678500" y="-514775"/>
              <a:ext cx="5150" cy="5675"/>
            </a:xfrm>
            <a:custGeom>
              <a:avLst/>
              <a:gdLst/>
              <a:ahLst/>
              <a:cxnLst/>
              <a:rect l="l" t="t" r="r" b="b"/>
              <a:pathLst>
                <a:path w="206" h="227" extrusionOk="0">
                  <a:moveTo>
                    <a:pt x="59" y="1"/>
                  </a:moveTo>
                  <a:cubicBezTo>
                    <a:pt x="54" y="1"/>
                    <a:pt x="49" y="2"/>
                    <a:pt x="45" y="3"/>
                  </a:cubicBezTo>
                  <a:cubicBezTo>
                    <a:pt x="18" y="12"/>
                    <a:pt x="0" y="39"/>
                    <a:pt x="9" y="66"/>
                  </a:cubicBezTo>
                  <a:cubicBezTo>
                    <a:pt x="27" y="128"/>
                    <a:pt x="63" y="182"/>
                    <a:pt x="107" y="217"/>
                  </a:cubicBezTo>
                  <a:cubicBezTo>
                    <a:pt x="116" y="226"/>
                    <a:pt x="134" y="226"/>
                    <a:pt x="143" y="226"/>
                  </a:cubicBezTo>
                  <a:cubicBezTo>
                    <a:pt x="161" y="226"/>
                    <a:pt x="179" y="217"/>
                    <a:pt x="187" y="199"/>
                  </a:cubicBezTo>
                  <a:cubicBezTo>
                    <a:pt x="205" y="173"/>
                    <a:pt x="196" y="146"/>
                    <a:pt x="170" y="128"/>
                  </a:cubicBezTo>
                  <a:cubicBezTo>
                    <a:pt x="143" y="110"/>
                    <a:pt x="125" y="74"/>
                    <a:pt x="116" y="48"/>
                  </a:cubicBezTo>
                  <a:cubicBezTo>
                    <a:pt x="109" y="18"/>
                    <a:pt x="83" y="1"/>
                    <a:pt x="5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0"/>
            <p:cNvSpPr/>
            <p:nvPr/>
          </p:nvSpPr>
          <p:spPr>
            <a:xfrm>
              <a:off x="-3683850" y="-607700"/>
              <a:ext cx="6250" cy="6700"/>
            </a:xfrm>
            <a:custGeom>
              <a:avLst/>
              <a:gdLst/>
              <a:ahLst/>
              <a:cxnLst/>
              <a:rect l="l" t="t" r="r" b="b"/>
              <a:pathLst>
                <a:path w="250" h="268" extrusionOk="0">
                  <a:moveTo>
                    <a:pt x="54" y="0"/>
                  </a:moveTo>
                  <a:cubicBezTo>
                    <a:pt x="27" y="0"/>
                    <a:pt x="0" y="27"/>
                    <a:pt x="0" y="54"/>
                  </a:cubicBezTo>
                  <a:cubicBezTo>
                    <a:pt x="9" y="161"/>
                    <a:pt x="107" y="232"/>
                    <a:pt x="161" y="259"/>
                  </a:cubicBezTo>
                  <a:cubicBezTo>
                    <a:pt x="170" y="268"/>
                    <a:pt x="178" y="268"/>
                    <a:pt x="187" y="268"/>
                  </a:cubicBezTo>
                  <a:cubicBezTo>
                    <a:pt x="205" y="268"/>
                    <a:pt x="223" y="259"/>
                    <a:pt x="232" y="241"/>
                  </a:cubicBezTo>
                  <a:cubicBezTo>
                    <a:pt x="250" y="214"/>
                    <a:pt x="241" y="187"/>
                    <a:pt x="214" y="170"/>
                  </a:cubicBezTo>
                  <a:cubicBezTo>
                    <a:pt x="170" y="134"/>
                    <a:pt x="116" y="98"/>
                    <a:pt x="116" y="54"/>
                  </a:cubicBezTo>
                  <a:cubicBezTo>
                    <a:pt x="107" y="27"/>
                    <a:pt x="89" y="0"/>
                    <a:pt x="5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0"/>
            <p:cNvSpPr/>
            <p:nvPr/>
          </p:nvSpPr>
          <p:spPr>
            <a:xfrm>
              <a:off x="-3692775" y="-480375"/>
              <a:ext cx="4925" cy="3825"/>
            </a:xfrm>
            <a:custGeom>
              <a:avLst/>
              <a:gdLst/>
              <a:ahLst/>
              <a:cxnLst/>
              <a:rect l="l" t="t" r="r" b="b"/>
              <a:pathLst>
                <a:path w="197" h="153" extrusionOk="0">
                  <a:moveTo>
                    <a:pt x="140" y="1"/>
                  </a:moveTo>
                  <a:cubicBezTo>
                    <a:pt x="131" y="1"/>
                    <a:pt x="122" y="4"/>
                    <a:pt x="116" y="10"/>
                  </a:cubicBezTo>
                  <a:lnTo>
                    <a:pt x="36" y="46"/>
                  </a:lnTo>
                  <a:cubicBezTo>
                    <a:pt x="9" y="63"/>
                    <a:pt x="0" y="99"/>
                    <a:pt x="18" y="117"/>
                  </a:cubicBezTo>
                  <a:cubicBezTo>
                    <a:pt x="27" y="144"/>
                    <a:pt x="45" y="153"/>
                    <a:pt x="63" y="153"/>
                  </a:cubicBezTo>
                  <a:cubicBezTo>
                    <a:pt x="72" y="153"/>
                    <a:pt x="80" y="144"/>
                    <a:pt x="89" y="144"/>
                  </a:cubicBezTo>
                  <a:lnTo>
                    <a:pt x="161" y="99"/>
                  </a:lnTo>
                  <a:cubicBezTo>
                    <a:pt x="188" y="81"/>
                    <a:pt x="196" y="54"/>
                    <a:pt x="188" y="28"/>
                  </a:cubicBezTo>
                  <a:cubicBezTo>
                    <a:pt x="176" y="10"/>
                    <a:pt x="157" y="1"/>
                    <a:pt x="14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0"/>
            <p:cNvSpPr/>
            <p:nvPr/>
          </p:nvSpPr>
          <p:spPr>
            <a:xfrm>
              <a:off x="-3726675" y="-513375"/>
              <a:ext cx="8950" cy="2925"/>
            </a:xfrm>
            <a:custGeom>
              <a:avLst/>
              <a:gdLst/>
              <a:ahLst/>
              <a:cxnLst/>
              <a:rect l="l" t="t" r="r" b="b"/>
              <a:pathLst>
                <a:path w="358" h="117" extrusionOk="0">
                  <a:moveTo>
                    <a:pt x="54" y="1"/>
                  </a:moveTo>
                  <a:cubicBezTo>
                    <a:pt x="18" y="10"/>
                    <a:pt x="0" y="27"/>
                    <a:pt x="0" y="63"/>
                  </a:cubicBezTo>
                  <a:cubicBezTo>
                    <a:pt x="0" y="90"/>
                    <a:pt x="18" y="117"/>
                    <a:pt x="54" y="117"/>
                  </a:cubicBezTo>
                  <a:lnTo>
                    <a:pt x="304" y="108"/>
                  </a:lnTo>
                  <a:cubicBezTo>
                    <a:pt x="330" y="108"/>
                    <a:pt x="357" y="81"/>
                    <a:pt x="357" y="54"/>
                  </a:cubicBezTo>
                  <a:cubicBezTo>
                    <a:pt x="357" y="18"/>
                    <a:pt x="330" y="1"/>
                    <a:pt x="30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0"/>
            <p:cNvSpPr/>
            <p:nvPr/>
          </p:nvSpPr>
          <p:spPr>
            <a:xfrm>
              <a:off x="-3704150" y="-522800"/>
              <a:ext cx="22550" cy="19800"/>
            </a:xfrm>
            <a:custGeom>
              <a:avLst/>
              <a:gdLst/>
              <a:ahLst/>
              <a:cxnLst/>
              <a:rect l="l" t="t" r="r" b="b"/>
              <a:pathLst>
                <a:path w="902" h="792" extrusionOk="0">
                  <a:moveTo>
                    <a:pt x="375" y="0"/>
                  </a:moveTo>
                  <a:cubicBezTo>
                    <a:pt x="360" y="0"/>
                    <a:pt x="345" y="1"/>
                    <a:pt x="330" y="3"/>
                  </a:cubicBezTo>
                  <a:cubicBezTo>
                    <a:pt x="161" y="21"/>
                    <a:pt x="18" y="181"/>
                    <a:pt x="9" y="351"/>
                  </a:cubicBezTo>
                  <a:cubicBezTo>
                    <a:pt x="0" y="520"/>
                    <a:pt x="107" y="690"/>
                    <a:pt x="268" y="761"/>
                  </a:cubicBezTo>
                  <a:cubicBezTo>
                    <a:pt x="321" y="782"/>
                    <a:pt x="379" y="792"/>
                    <a:pt x="437" y="792"/>
                  </a:cubicBezTo>
                  <a:cubicBezTo>
                    <a:pt x="552" y="792"/>
                    <a:pt x="669" y="752"/>
                    <a:pt x="759" y="681"/>
                  </a:cubicBezTo>
                  <a:cubicBezTo>
                    <a:pt x="812" y="636"/>
                    <a:pt x="857" y="583"/>
                    <a:pt x="874" y="511"/>
                  </a:cubicBezTo>
                  <a:cubicBezTo>
                    <a:pt x="901" y="378"/>
                    <a:pt x="821" y="244"/>
                    <a:pt x="723" y="155"/>
                  </a:cubicBezTo>
                  <a:cubicBezTo>
                    <a:pt x="627" y="67"/>
                    <a:pt x="502" y="0"/>
                    <a:pt x="37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0"/>
            <p:cNvSpPr/>
            <p:nvPr/>
          </p:nvSpPr>
          <p:spPr>
            <a:xfrm>
              <a:off x="-3712425" y="-563475"/>
              <a:ext cx="20325" cy="23900"/>
            </a:xfrm>
            <a:custGeom>
              <a:avLst/>
              <a:gdLst/>
              <a:ahLst/>
              <a:cxnLst/>
              <a:rect l="l" t="t" r="r" b="b"/>
              <a:pathLst>
                <a:path w="813" h="956" extrusionOk="0">
                  <a:moveTo>
                    <a:pt x="331" y="1"/>
                  </a:moveTo>
                  <a:cubicBezTo>
                    <a:pt x="152" y="72"/>
                    <a:pt x="54" y="260"/>
                    <a:pt x="18" y="438"/>
                  </a:cubicBezTo>
                  <a:cubicBezTo>
                    <a:pt x="1" y="563"/>
                    <a:pt x="1" y="697"/>
                    <a:pt x="63" y="795"/>
                  </a:cubicBezTo>
                  <a:cubicBezTo>
                    <a:pt x="126" y="902"/>
                    <a:pt x="250" y="956"/>
                    <a:pt x="366" y="956"/>
                  </a:cubicBezTo>
                  <a:cubicBezTo>
                    <a:pt x="482" y="956"/>
                    <a:pt x="598" y="902"/>
                    <a:pt x="679" y="813"/>
                  </a:cubicBezTo>
                  <a:cubicBezTo>
                    <a:pt x="768" y="724"/>
                    <a:pt x="812" y="590"/>
                    <a:pt x="812" y="465"/>
                  </a:cubicBezTo>
                  <a:cubicBezTo>
                    <a:pt x="804" y="331"/>
                    <a:pt x="438" y="81"/>
                    <a:pt x="33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0"/>
            <p:cNvSpPr/>
            <p:nvPr/>
          </p:nvSpPr>
          <p:spPr>
            <a:xfrm>
              <a:off x="-3682275" y="-578200"/>
              <a:ext cx="16975" cy="16650"/>
            </a:xfrm>
            <a:custGeom>
              <a:avLst/>
              <a:gdLst/>
              <a:ahLst/>
              <a:cxnLst/>
              <a:rect l="l" t="t" r="r" b="b"/>
              <a:pathLst>
                <a:path w="679" h="666" extrusionOk="0">
                  <a:moveTo>
                    <a:pt x="286" y="1"/>
                  </a:moveTo>
                  <a:cubicBezTo>
                    <a:pt x="241" y="1"/>
                    <a:pt x="206" y="1"/>
                    <a:pt x="161" y="10"/>
                  </a:cubicBezTo>
                  <a:cubicBezTo>
                    <a:pt x="54" y="54"/>
                    <a:pt x="0" y="188"/>
                    <a:pt x="9" y="304"/>
                  </a:cubicBezTo>
                  <a:cubicBezTo>
                    <a:pt x="18" y="438"/>
                    <a:pt x="99" y="572"/>
                    <a:pt x="223" y="634"/>
                  </a:cubicBezTo>
                  <a:cubicBezTo>
                    <a:pt x="265" y="655"/>
                    <a:pt x="311" y="665"/>
                    <a:pt x="356" y="665"/>
                  </a:cubicBezTo>
                  <a:cubicBezTo>
                    <a:pt x="447" y="665"/>
                    <a:pt x="539" y="625"/>
                    <a:pt x="598" y="554"/>
                  </a:cubicBezTo>
                  <a:cubicBezTo>
                    <a:pt x="678" y="456"/>
                    <a:pt x="678" y="304"/>
                    <a:pt x="607" y="197"/>
                  </a:cubicBezTo>
                  <a:cubicBezTo>
                    <a:pt x="536" y="81"/>
                    <a:pt x="411" y="19"/>
                    <a:pt x="2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0"/>
            <p:cNvSpPr/>
            <p:nvPr/>
          </p:nvSpPr>
          <p:spPr>
            <a:xfrm>
              <a:off x="-3687850" y="-493150"/>
              <a:ext cx="6475" cy="5575"/>
            </a:xfrm>
            <a:custGeom>
              <a:avLst/>
              <a:gdLst/>
              <a:ahLst/>
              <a:cxnLst/>
              <a:rect l="l" t="t" r="r" b="b"/>
              <a:pathLst>
                <a:path w="259" h="223" extrusionOk="0">
                  <a:moveTo>
                    <a:pt x="128" y="1"/>
                  </a:moveTo>
                  <a:cubicBezTo>
                    <a:pt x="64" y="1"/>
                    <a:pt x="0" y="65"/>
                    <a:pt x="8" y="137"/>
                  </a:cubicBezTo>
                  <a:cubicBezTo>
                    <a:pt x="20" y="189"/>
                    <a:pt x="76" y="223"/>
                    <a:pt x="129" y="223"/>
                  </a:cubicBezTo>
                  <a:cubicBezTo>
                    <a:pt x="158" y="223"/>
                    <a:pt x="186" y="213"/>
                    <a:pt x="205" y="191"/>
                  </a:cubicBezTo>
                  <a:cubicBezTo>
                    <a:pt x="258" y="137"/>
                    <a:pt x="231" y="30"/>
                    <a:pt x="151" y="3"/>
                  </a:cubicBezTo>
                  <a:cubicBezTo>
                    <a:pt x="144" y="2"/>
                    <a:pt x="136" y="1"/>
                    <a:pt x="12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40"/>
            <p:cNvSpPr/>
            <p:nvPr/>
          </p:nvSpPr>
          <p:spPr>
            <a:xfrm>
              <a:off x="-3767387" y="-649700"/>
              <a:ext cx="15625" cy="13150"/>
            </a:xfrm>
            <a:custGeom>
              <a:avLst/>
              <a:gdLst/>
              <a:ahLst/>
              <a:cxnLst/>
              <a:rect l="l" t="t" r="r" b="b"/>
              <a:pathLst>
                <a:path w="625" h="526" extrusionOk="0">
                  <a:moveTo>
                    <a:pt x="373" y="0"/>
                  </a:moveTo>
                  <a:cubicBezTo>
                    <a:pt x="329" y="0"/>
                    <a:pt x="317" y="44"/>
                    <a:pt x="250" y="78"/>
                  </a:cubicBezTo>
                  <a:cubicBezTo>
                    <a:pt x="170" y="114"/>
                    <a:pt x="107" y="167"/>
                    <a:pt x="62" y="230"/>
                  </a:cubicBezTo>
                  <a:cubicBezTo>
                    <a:pt x="36" y="266"/>
                    <a:pt x="18" y="301"/>
                    <a:pt x="9" y="346"/>
                  </a:cubicBezTo>
                  <a:cubicBezTo>
                    <a:pt x="0" y="435"/>
                    <a:pt x="89" y="506"/>
                    <a:pt x="170" y="524"/>
                  </a:cubicBezTo>
                  <a:cubicBezTo>
                    <a:pt x="181" y="525"/>
                    <a:pt x="193" y="526"/>
                    <a:pt x="204" y="526"/>
                  </a:cubicBezTo>
                  <a:cubicBezTo>
                    <a:pt x="282" y="526"/>
                    <a:pt x="358" y="501"/>
                    <a:pt x="428" y="462"/>
                  </a:cubicBezTo>
                  <a:cubicBezTo>
                    <a:pt x="509" y="426"/>
                    <a:pt x="598" y="355"/>
                    <a:pt x="607" y="266"/>
                  </a:cubicBezTo>
                  <a:cubicBezTo>
                    <a:pt x="624" y="159"/>
                    <a:pt x="526" y="69"/>
                    <a:pt x="428" y="16"/>
                  </a:cubicBezTo>
                  <a:cubicBezTo>
                    <a:pt x="404" y="5"/>
                    <a:pt x="387" y="0"/>
                    <a:pt x="37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0"/>
            <p:cNvSpPr/>
            <p:nvPr/>
          </p:nvSpPr>
          <p:spPr>
            <a:xfrm>
              <a:off x="-3708625" y="-496700"/>
              <a:ext cx="10075" cy="9625"/>
            </a:xfrm>
            <a:custGeom>
              <a:avLst/>
              <a:gdLst/>
              <a:ahLst/>
              <a:cxnLst/>
              <a:rect l="l" t="t" r="r" b="b"/>
              <a:pathLst>
                <a:path w="403" h="385" extrusionOk="0">
                  <a:moveTo>
                    <a:pt x="198" y="1"/>
                  </a:moveTo>
                  <a:cubicBezTo>
                    <a:pt x="99" y="1"/>
                    <a:pt x="1" y="92"/>
                    <a:pt x="1" y="190"/>
                  </a:cubicBezTo>
                  <a:cubicBezTo>
                    <a:pt x="1" y="217"/>
                    <a:pt x="1" y="252"/>
                    <a:pt x="19" y="279"/>
                  </a:cubicBezTo>
                  <a:cubicBezTo>
                    <a:pt x="36" y="315"/>
                    <a:pt x="63" y="342"/>
                    <a:pt x="99" y="368"/>
                  </a:cubicBezTo>
                  <a:cubicBezTo>
                    <a:pt x="123" y="379"/>
                    <a:pt x="148" y="384"/>
                    <a:pt x="174" y="384"/>
                  </a:cubicBezTo>
                  <a:cubicBezTo>
                    <a:pt x="256" y="384"/>
                    <a:pt x="339" y="334"/>
                    <a:pt x="367" y="252"/>
                  </a:cubicBezTo>
                  <a:cubicBezTo>
                    <a:pt x="402" y="154"/>
                    <a:pt x="331" y="29"/>
                    <a:pt x="224" y="3"/>
                  </a:cubicBezTo>
                  <a:cubicBezTo>
                    <a:pt x="215" y="1"/>
                    <a:pt x="207" y="1"/>
                    <a:pt x="19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0"/>
            <p:cNvSpPr/>
            <p:nvPr/>
          </p:nvSpPr>
          <p:spPr>
            <a:xfrm>
              <a:off x="-3693000" y="-481275"/>
              <a:ext cx="10950" cy="8050"/>
            </a:xfrm>
            <a:custGeom>
              <a:avLst/>
              <a:gdLst/>
              <a:ahLst/>
              <a:cxnLst/>
              <a:rect l="l" t="t" r="r" b="b"/>
              <a:pathLst>
                <a:path w="438" h="322" extrusionOk="0">
                  <a:moveTo>
                    <a:pt x="160" y="0"/>
                  </a:moveTo>
                  <a:cubicBezTo>
                    <a:pt x="127" y="0"/>
                    <a:pt x="96" y="9"/>
                    <a:pt x="72" y="28"/>
                  </a:cubicBezTo>
                  <a:cubicBezTo>
                    <a:pt x="0" y="90"/>
                    <a:pt x="18" y="206"/>
                    <a:pt x="89" y="260"/>
                  </a:cubicBezTo>
                  <a:cubicBezTo>
                    <a:pt x="134" y="304"/>
                    <a:pt x="196" y="322"/>
                    <a:pt x="260" y="322"/>
                  </a:cubicBezTo>
                  <a:cubicBezTo>
                    <a:pt x="287" y="322"/>
                    <a:pt x="313" y="319"/>
                    <a:pt x="339" y="313"/>
                  </a:cubicBezTo>
                  <a:cubicBezTo>
                    <a:pt x="366" y="305"/>
                    <a:pt x="393" y="296"/>
                    <a:pt x="411" y="269"/>
                  </a:cubicBezTo>
                  <a:cubicBezTo>
                    <a:pt x="437" y="233"/>
                    <a:pt x="411" y="171"/>
                    <a:pt x="375" y="135"/>
                  </a:cubicBezTo>
                  <a:cubicBezTo>
                    <a:pt x="330" y="90"/>
                    <a:pt x="295" y="46"/>
                    <a:pt x="241" y="19"/>
                  </a:cubicBezTo>
                  <a:cubicBezTo>
                    <a:pt x="216" y="7"/>
                    <a:pt x="188" y="0"/>
                    <a:pt x="16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40"/>
            <p:cNvSpPr/>
            <p:nvPr/>
          </p:nvSpPr>
          <p:spPr>
            <a:xfrm>
              <a:off x="-3825475" y="-65372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0"/>
            <p:cNvSpPr/>
            <p:nvPr/>
          </p:nvSpPr>
          <p:spPr>
            <a:xfrm>
              <a:off x="-3885000" y="-607562"/>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0"/>
            <p:cNvSpPr/>
            <p:nvPr/>
          </p:nvSpPr>
          <p:spPr>
            <a:xfrm>
              <a:off x="-3905650" y="-569950"/>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40"/>
          <p:cNvGrpSpPr/>
          <p:nvPr/>
        </p:nvGrpSpPr>
        <p:grpSpPr>
          <a:xfrm>
            <a:off x="5623256" y="4287766"/>
            <a:ext cx="1206018" cy="1018992"/>
            <a:chOff x="-3918250" y="-679775"/>
            <a:chExt cx="266300" cy="222800"/>
          </a:xfrm>
        </p:grpSpPr>
        <p:sp>
          <p:nvSpPr>
            <p:cNvPr id="5561" name="Google Shape;5561;p40"/>
            <p:cNvSpPr/>
            <p:nvPr/>
          </p:nvSpPr>
          <p:spPr>
            <a:xfrm>
              <a:off x="-3918250" y="-676475"/>
              <a:ext cx="266300" cy="219500"/>
            </a:xfrm>
            <a:custGeom>
              <a:avLst/>
              <a:gdLst/>
              <a:ahLst/>
              <a:cxnLst/>
              <a:rect l="l" t="t" r="r" b="b"/>
              <a:pathLst>
                <a:path w="10652" h="8780" extrusionOk="0">
                  <a:moveTo>
                    <a:pt x="4990" y="0"/>
                  </a:moveTo>
                  <a:cubicBezTo>
                    <a:pt x="4971" y="0"/>
                    <a:pt x="4952" y="1"/>
                    <a:pt x="4933" y="3"/>
                  </a:cubicBezTo>
                  <a:cubicBezTo>
                    <a:pt x="4710" y="30"/>
                    <a:pt x="4469" y="21"/>
                    <a:pt x="4246" y="75"/>
                  </a:cubicBezTo>
                  <a:cubicBezTo>
                    <a:pt x="4023" y="119"/>
                    <a:pt x="3783" y="155"/>
                    <a:pt x="3577" y="235"/>
                  </a:cubicBezTo>
                  <a:cubicBezTo>
                    <a:pt x="3363" y="316"/>
                    <a:pt x="3122" y="387"/>
                    <a:pt x="2917" y="494"/>
                  </a:cubicBezTo>
                  <a:cubicBezTo>
                    <a:pt x="2721" y="592"/>
                    <a:pt x="2489" y="699"/>
                    <a:pt x="2302" y="824"/>
                  </a:cubicBezTo>
                  <a:cubicBezTo>
                    <a:pt x="2114" y="958"/>
                    <a:pt x="2177" y="1404"/>
                    <a:pt x="2007" y="1556"/>
                  </a:cubicBezTo>
                  <a:cubicBezTo>
                    <a:pt x="1847" y="1707"/>
                    <a:pt x="1508" y="1698"/>
                    <a:pt x="1365" y="1868"/>
                  </a:cubicBezTo>
                  <a:cubicBezTo>
                    <a:pt x="1222" y="2046"/>
                    <a:pt x="1062" y="2225"/>
                    <a:pt x="937" y="2412"/>
                  </a:cubicBezTo>
                  <a:cubicBezTo>
                    <a:pt x="812" y="2599"/>
                    <a:pt x="937" y="2929"/>
                    <a:pt x="839" y="3135"/>
                  </a:cubicBezTo>
                  <a:cubicBezTo>
                    <a:pt x="740" y="3331"/>
                    <a:pt x="321" y="3411"/>
                    <a:pt x="250" y="3625"/>
                  </a:cubicBezTo>
                  <a:cubicBezTo>
                    <a:pt x="178" y="3848"/>
                    <a:pt x="161" y="4098"/>
                    <a:pt x="125" y="4321"/>
                  </a:cubicBezTo>
                  <a:cubicBezTo>
                    <a:pt x="80" y="4544"/>
                    <a:pt x="107" y="4785"/>
                    <a:pt x="98" y="5008"/>
                  </a:cubicBezTo>
                  <a:cubicBezTo>
                    <a:pt x="98" y="5231"/>
                    <a:pt x="0" y="5472"/>
                    <a:pt x="27" y="5695"/>
                  </a:cubicBezTo>
                  <a:cubicBezTo>
                    <a:pt x="54" y="5918"/>
                    <a:pt x="143" y="6150"/>
                    <a:pt x="196" y="6364"/>
                  </a:cubicBezTo>
                  <a:cubicBezTo>
                    <a:pt x="250" y="6578"/>
                    <a:pt x="517" y="6730"/>
                    <a:pt x="598" y="6944"/>
                  </a:cubicBezTo>
                  <a:cubicBezTo>
                    <a:pt x="678" y="7149"/>
                    <a:pt x="856" y="7292"/>
                    <a:pt x="963" y="7488"/>
                  </a:cubicBezTo>
                  <a:cubicBezTo>
                    <a:pt x="1071" y="7684"/>
                    <a:pt x="955" y="8023"/>
                    <a:pt x="1088" y="8193"/>
                  </a:cubicBezTo>
                  <a:cubicBezTo>
                    <a:pt x="1222" y="8371"/>
                    <a:pt x="1436" y="8612"/>
                    <a:pt x="1597" y="8773"/>
                  </a:cubicBezTo>
                  <a:cubicBezTo>
                    <a:pt x="1622" y="8777"/>
                    <a:pt x="1646" y="8779"/>
                    <a:pt x="1667" y="8779"/>
                  </a:cubicBezTo>
                  <a:cubicBezTo>
                    <a:pt x="1908" y="8779"/>
                    <a:pt x="1961" y="8531"/>
                    <a:pt x="2239" y="8523"/>
                  </a:cubicBezTo>
                  <a:cubicBezTo>
                    <a:pt x="2551" y="8523"/>
                    <a:pt x="2551" y="8666"/>
                    <a:pt x="2864" y="8666"/>
                  </a:cubicBezTo>
                  <a:cubicBezTo>
                    <a:pt x="3167" y="8657"/>
                    <a:pt x="3167" y="8594"/>
                    <a:pt x="3479" y="8594"/>
                  </a:cubicBezTo>
                  <a:cubicBezTo>
                    <a:pt x="3783" y="8585"/>
                    <a:pt x="3783" y="8541"/>
                    <a:pt x="4095" y="8532"/>
                  </a:cubicBezTo>
                  <a:cubicBezTo>
                    <a:pt x="4398" y="8532"/>
                    <a:pt x="4407" y="8728"/>
                    <a:pt x="4719" y="8728"/>
                  </a:cubicBezTo>
                  <a:cubicBezTo>
                    <a:pt x="5023" y="8719"/>
                    <a:pt x="5023" y="8568"/>
                    <a:pt x="5326" y="8559"/>
                  </a:cubicBezTo>
                  <a:cubicBezTo>
                    <a:pt x="5638" y="8550"/>
                    <a:pt x="5638" y="8362"/>
                    <a:pt x="5941" y="8353"/>
                  </a:cubicBezTo>
                  <a:cubicBezTo>
                    <a:pt x="6254" y="8353"/>
                    <a:pt x="6254" y="8648"/>
                    <a:pt x="6566" y="8648"/>
                  </a:cubicBezTo>
                  <a:cubicBezTo>
                    <a:pt x="6587" y="8647"/>
                    <a:pt x="6606" y="8647"/>
                    <a:pt x="6625" y="8647"/>
                  </a:cubicBezTo>
                  <a:cubicBezTo>
                    <a:pt x="6861" y="8647"/>
                    <a:pt x="6895" y="8693"/>
                    <a:pt x="7124" y="8693"/>
                  </a:cubicBezTo>
                  <a:cubicBezTo>
                    <a:pt x="7142" y="8693"/>
                    <a:pt x="7161" y="8693"/>
                    <a:pt x="7181" y="8692"/>
                  </a:cubicBezTo>
                  <a:cubicBezTo>
                    <a:pt x="7494" y="8692"/>
                    <a:pt x="7485" y="8407"/>
                    <a:pt x="7797" y="8398"/>
                  </a:cubicBezTo>
                  <a:cubicBezTo>
                    <a:pt x="7803" y="8398"/>
                    <a:pt x="7809" y="8398"/>
                    <a:pt x="7814" y="8398"/>
                  </a:cubicBezTo>
                  <a:cubicBezTo>
                    <a:pt x="8088" y="8398"/>
                    <a:pt x="8120" y="8589"/>
                    <a:pt x="8368" y="8589"/>
                  </a:cubicBezTo>
                  <a:cubicBezTo>
                    <a:pt x="8387" y="8589"/>
                    <a:pt x="8408" y="8588"/>
                    <a:pt x="8430" y="8585"/>
                  </a:cubicBezTo>
                  <a:cubicBezTo>
                    <a:pt x="8734" y="8550"/>
                    <a:pt x="8716" y="8398"/>
                    <a:pt x="9019" y="8353"/>
                  </a:cubicBezTo>
                  <a:cubicBezTo>
                    <a:pt x="9099" y="8282"/>
                    <a:pt x="9108" y="8264"/>
                    <a:pt x="9171" y="8175"/>
                  </a:cubicBezTo>
                  <a:cubicBezTo>
                    <a:pt x="9314" y="7997"/>
                    <a:pt x="9376" y="7791"/>
                    <a:pt x="9492" y="7604"/>
                  </a:cubicBezTo>
                  <a:cubicBezTo>
                    <a:pt x="9608" y="7408"/>
                    <a:pt x="9992" y="7354"/>
                    <a:pt x="10081" y="7149"/>
                  </a:cubicBezTo>
                  <a:cubicBezTo>
                    <a:pt x="10179" y="6944"/>
                    <a:pt x="10134" y="6676"/>
                    <a:pt x="10197" y="6462"/>
                  </a:cubicBezTo>
                  <a:cubicBezTo>
                    <a:pt x="10268" y="6248"/>
                    <a:pt x="10357" y="6034"/>
                    <a:pt x="10402" y="5811"/>
                  </a:cubicBezTo>
                  <a:cubicBezTo>
                    <a:pt x="10447" y="5597"/>
                    <a:pt x="10571" y="5374"/>
                    <a:pt x="10589" y="5151"/>
                  </a:cubicBezTo>
                  <a:cubicBezTo>
                    <a:pt x="10607" y="4928"/>
                    <a:pt x="10652" y="4678"/>
                    <a:pt x="10643" y="4455"/>
                  </a:cubicBezTo>
                  <a:cubicBezTo>
                    <a:pt x="10634" y="4232"/>
                    <a:pt x="10438" y="4018"/>
                    <a:pt x="10402" y="3795"/>
                  </a:cubicBezTo>
                  <a:cubicBezTo>
                    <a:pt x="10366" y="3572"/>
                    <a:pt x="10125" y="3402"/>
                    <a:pt x="10063" y="3188"/>
                  </a:cubicBezTo>
                  <a:cubicBezTo>
                    <a:pt x="10001" y="2974"/>
                    <a:pt x="10027" y="2751"/>
                    <a:pt x="9938" y="2546"/>
                  </a:cubicBezTo>
                  <a:cubicBezTo>
                    <a:pt x="9849" y="2341"/>
                    <a:pt x="9885" y="2073"/>
                    <a:pt x="9760" y="1886"/>
                  </a:cubicBezTo>
                  <a:cubicBezTo>
                    <a:pt x="9635" y="1707"/>
                    <a:pt x="9340" y="1672"/>
                    <a:pt x="9180" y="1520"/>
                  </a:cubicBezTo>
                  <a:cubicBezTo>
                    <a:pt x="9028" y="1359"/>
                    <a:pt x="8939" y="1154"/>
                    <a:pt x="8760" y="1029"/>
                  </a:cubicBezTo>
                  <a:cubicBezTo>
                    <a:pt x="8582" y="895"/>
                    <a:pt x="8466" y="655"/>
                    <a:pt x="8270" y="556"/>
                  </a:cubicBezTo>
                  <a:cubicBezTo>
                    <a:pt x="8208" y="523"/>
                    <a:pt x="8135" y="513"/>
                    <a:pt x="8059" y="513"/>
                  </a:cubicBezTo>
                  <a:cubicBezTo>
                    <a:pt x="7958" y="513"/>
                    <a:pt x="7849" y="530"/>
                    <a:pt x="7748" y="530"/>
                  </a:cubicBezTo>
                  <a:cubicBezTo>
                    <a:pt x="7686" y="530"/>
                    <a:pt x="7627" y="524"/>
                    <a:pt x="7574" y="503"/>
                  </a:cubicBezTo>
                  <a:cubicBezTo>
                    <a:pt x="7360" y="423"/>
                    <a:pt x="7226" y="84"/>
                    <a:pt x="7003" y="30"/>
                  </a:cubicBezTo>
                  <a:cubicBezTo>
                    <a:pt x="6954" y="18"/>
                    <a:pt x="6903" y="14"/>
                    <a:pt x="6852" y="14"/>
                  </a:cubicBezTo>
                  <a:cubicBezTo>
                    <a:pt x="6699" y="14"/>
                    <a:pt x="6540" y="53"/>
                    <a:pt x="6385" y="53"/>
                  </a:cubicBezTo>
                  <a:cubicBezTo>
                    <a:pt x="6356" y="53"/>
                    <a:pt x="6327" y="51"/>
                    <a:pt x="6298" y="48"/>
                  </a:cubicBezTo>
                  <a:cubicBezTo>
                    <a:pt x="6273" y="45"/>
                    <a:pt x="6249" y="44"/>
                    <a:pt x="6224" y="44"/>
                  </a:cubicBezTo>
                  <a:cubicBezTo>
                    <a:pt x="6024" y="44"/>
                    <a:pt x="5819" y="128"/>
                    <a:pt x="5620" y="128"/>
                  </a:cubicBezTo>
                  <a:cubicBezTo>
                    <a:pt x="5415" y="128"/>
                    <a:pt x="5203" y="0"/>
                    <a:pt x="4990"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0"/>
            <p:cNvSpPr/>
            <p:nvPr/>
          </p:nvSpPr>
          <p:spPr>
            <a:xfrm>
              <a:off x="-3834625" y="-591600"/>
              <a:ext cx="12300" cy="14250"/>
            </a:xfrm>
            <a:custGeom>
              <a:avLst/>
              <a:gdLst/>
              <a:ahLst/>
              <a:cxnLst/>
              <a:rect l="l" t="t" r="r" b="b"/>
              <a:pathLst>
                <a:path w="492" h="570" extrusionOk="0">
                  <a:moveTo>
                    <a:pt x="77" y="0"/>
                  </a:moveTo>
                  <a:cubicBezTo>
                    <a:pt x="65" y="0"/>
                    <a:pt x="55" y="3"/>
                    <a:pt x="45" y="7"/>
                  </a:cubicBezTo>
                  <a:cubicBezTo>
                    <a:pt x="9" y="34"/>
                    <a:pt x="0" y="79"/>
                    <a:pt x="18" y="114"/>
                  </a:cubicBezTo>
                  <a:cubicBezTo>
                    <a:pt x="99" y="275"/>
                    <a:pt x="215" y="427"/>
                    <a:pt x="357" y="551"/>
                  </a:cubicBezTo>
                  <a:cubicBezTo>
                    <a:pt x="366" y="560"/>
                    <a:pt x="393" y="569"/>
                    <a:pt x="411" y="569"/>
                  </a:cubicBezTo>
                  <a:cubicBezTo>
                    <a:pt x="429" y="569"/>
                    <a:pt x="446" y="560"/>
                    <a:pt x="464" y="543"/>
                  </a:cubicBezTo>
                  <a:cubicBezTo>
                    <a:pt x="491" y="516"/>
                    <a:pt x="491" y="462"/>
                    <a:pt x="455" y="435"/>
                  </a:cubicBezTo>
                  <a:cubicBezTo>
                    <a:pt x="330" y="320"/>
                    <a:pt x="232" y="195"/>
                    <a:pt x="152" y="43"/>
                  </a:cubicBezTo>
                  <a:cubicBezTo>
                    <a:pt x="139" y="17"/>
                    <a:pt x="107" y="0"/>
                    <a:pt x="7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0"/>
            <p:cNvSpPr/>
            <p:nvPr/>
          </p:nvSpPr>
          <p:spPr>
            <a:xfrm>
              <a:off x="-3787575" y="-623500"/>
              <a:ext cx="8950" cy="9350"/>
            </a:xfrm>
            <a:custGeom>
              <a:avLst/>
              <a:gdLst/>
              <a:ahLst/>
              <a:cxnLst/>
              <a:rect l="l" t="t" r="r" b="b"/>
              <a:pathLst>
                <a:path w="358" h="374" extrusionOk="0">
                  <a:moveTo>
                    <a:pt x="274" y="0"/>
                  </a:moveTo>
                  <a:cubicBezTo>
                    <a:pt x="252" y="0"/>
                    <a:pt x="230" y="10"/>
                    <a:pt x="215" y="25"/>
                  </a:cubicBezTo>
                  <a:lnTo>
                    <a:pt x="28" y="248"/>
                  </a:lnTo>
                  <a:cubicBezTo>
                    <a:pt x="1" y="284"/>
                    <a:pt x="1" y="329"/>
                    <a:pt x="36" y="356"/>
                  </a:cubicBezTo>
                  <a:cubicBezTo>
                    <a:pt x="45" y="373"/>
                    <a:pt x="63" y="373"/>
                    <a:pt x="81" y="373"/>
                  </a:cubicBezTo>
                  <a:cubicBezTo>
                    <a:pt x="108" y="373"/>
                    <a:pt x="126" y="364"/>
                    <a:pt x="143" y="347"/>
                  </a:cubicBezTo>
                  <a:lnTo>
                    <a:pt x="331" y="124"/>
                  </a:lnTo>
                  <a:cubicBezTo>
                    <a:pt x="358" y="97"/>
                    <a:pt x="349" y="43"/>
                    <a:pt x="322" y="17"/>
                  </a:cubicBezTo>
                  <a:cubicBezTo>
                    <a:pt x="307" y="5"/>
                    <a:pt x="290" y="0"/>
                    <a:pt x="27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0"/>
            <p:cNvSpPr/>
            <p:nvPr/>
          </p:nvSpPr>
          <p:spPr>
            <a:xfrm>
              <a:off x="-3796925" y="-659950"/>
              <a:ext cx="5375" cy="13450"/>
            </a:xfrm>
            <a:custGeom>
              <a:avLst/>
              <a:gdLst/>
              <a:ahLst/>
              <a:cxnLst/>
              <a:rect l="l" t="t" r="r" b="b"/>
              <a:pathLst>
                <a:path w="215" h="538" extrusionOk="0">
                  <a:moveTo>
                    <a:pt x="130" y="0"/>
                  </a:moveTo>
                  <a:cubicBezTo>
                    <a:pt x="96" y="0"/>
                    <a:pt x="68" y="19"/>
                    <a:pt x="54" y="56"/>
                  </a:cubicBezTo>
                  <a:cubicBezTo>
                    <a:pt x="18" y="190"/>
                    <a:pt x="0" y="324"/>
                    <a:pt x="9" y="458"/>
                  </a:cubicBezTo>
                  <a:cubicBezTo>
                    <a:pt x="9" y="502"/>
                    <a:pt x="45" y="538"/>
                    <a:pt x="80" y="538"/>
                  </a:cubicBezTo>
                  <a:cubicBezTo>
                    <a:pt x="125" y="538"/>
                    <a:pt x="161" y="502"/>
                    <a:pt x="161" y="458"/>
                  </a:cubicBezTo>
                  <a:cubicBezTo>
                    <a:pt x="152" y="333"/>
                    <a:pt x="170" y="217"/>
                    <a:pt x="205" y="101"/>
                  </a:cubicBezTo>
                  <a:cubicBezTo>
                    <a:pt x="214" y="56"/>
                    <a:pt x="187" y="11"/>
                    <a:pt x="152" y="3"/>
                  </a:cubicBezTo>
                  <a:cubicBezTo>
                    <a:pt x="144" y="1"/>
                    <a:pt x="137" y="0"/>
                    <a:pt x="13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0"/>
            <p:cNvSpPr/>
            <p:nvPr/>
          </p:nvSpPr>
          <p:spPr>
            <a:xfrm>
              <a:off x="-3715525" y="-650750"/>
              <a:ext cx="9600" cy="8050"/>
            </a:xfrm>
            <a:custGeom>
              <a:avLst/>
              <a:gdLst/>
              <a:ahLst/>
              <a:cxnLst/>
              <a:rect l="l" t="t" r="r" b="b"/>
              <a:pathLst>
                <a:path w="384" h="322" extrusionOk="0">
                  <a:moveTo>
                    <a:pt x="302" y="0"/>
                  </a:moveTo>
                  <a:cubicBezTo>
                    <a:pt x="276" y="0"/>
                    <a:pt x="250" y="12"/>
                    <a:pt x="232" y="36"/>
                  </a:cubicBezTo>
                  <a:cubicBezTo>
                    <a:pt x="197" y="98"/>
                    <a:pt x="134" y="152"/>
                    <a:pt x="63" y="170"/>
                  </a:cubicBezTo>
                  <a:cubicBezTo>
                    <a:pt x="18" y="188"/>
                    <a:pt x="0" y="223"/>
                    <a:pt x="9" y="268"/>
                  </a:cubicBezTo>
                  <a:cubicBezTo>
                    <a:pt x="18" y="304"/>
                    <a:pt x="54" y="321"/>
                    <a:pt x="81" y="321"/>
                  </a:cubicBezTo>
                  <a:lnTo>
                    <a:pt x="107" y="321"/>
                  </a:lnTo>
                  <a:cubicBezTo>
                    <a:pt x="205" y="286"/>
                    <a:pt x="304" y="214"/>
                    <a:pt x="366" y="116"/>
                  </a:cubicBezTo>
                  <a:cubicBezTo>
                    <a:pt x="384" y="81"/>
                    <a:pt x="375" y="36"/>
                    <a:pt x="339" y="9"/>
                  </a:cubicBezTo>
                  <a:cubicBezTo>
                    <a:pt x="327" y="3"/>
                    <a:pt x="314" y="0"/>
                    <a:pt x="3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0"/>
            <p:cNvSpPr/>
            <p:nvPr/>
          </p:nvSpPr>
          <p:spPr>
            <a:xfrm>
              <a:off x="-3709275" y="-606625"/>
              <a:ext cx="14275" cy="4950"/>
            </a:xfrm>
            <a:custGeom>
              <a:avLst/>
              <a:gdLst/>
              <a:ahLst/>
              <a:cxnLst/>
              <a:rect l="l" t="t" r="r" b="b"/>
              <a:pathLst>
                <a:path w="571" h="198" extrusionOk="0">
                  <a:moveTo>
                    <a:pt x="496" y="0"/>
                  </a:moveTo>
                  <a:cubicBezTo>
                    <a:pt x="491" y="0"/>
                    <a:pt x="486" y="1"/>
                    <a:pt x="482" y="2"/>
                  </a:cubicBezTo>
                  <a:lnTo>
                    <a:pt x="71" y="46"/>
                  </a:lnTo>
                  <a:cubicBezTo>
                    <a:pt x="36" y="46"/>
                    <a:pt x="0" y="82"/>
                    <a:pt x="9" y="127"/>
                  </a:cubicBezTo>
                  <a:cubicBezTo>
                    <a:pt x="9" y="162"/>
                    <a:pt x="45" y="198"/>
                    <a:pt x="80" y="198"/>
                  </a:cubicBezTo>
                  <a:cubicBezTo>
                    <a:pt x="89" y="198"/>
                    <a:pt x="89" y="198"/>
                    <a:pt x="89" y="189"/>
                  </a:cubicBezTo>
                  <a:lnTo>
                    <a:pt x="500" y="153"/>
                  </a:lnTo>
                  <a:cubicBezTo>
                    <a:pt x="544" y="144"/>
                    <a:pt x="571" y="109"/>
                    <a:pt x="571" y="64"/>
                  </a:cubicBezTo>
                  <a:cubicBezTo>
                    <a:pt x="563" y="32"/>
                    <a:pt x="534" y="0"/>
                    <a:pt x="49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0"/>
            <p:cNvSpPr/>
            <p:nvPr/>
          </p:nvSpPr>
          <p:spPr>
            <a:xfrm>
              <a:off x="-3727350" y="-516325"/>
              <a:ext cx="11850" cy="15250"/>
            </a:xfrm>
            <a:custGeom>
              <a:avLst/>
              <a:gdLst/>
              <a:ahLst/>
              <a:cxnLst/>
              <a:rect l="l" t="t" r="r" b="b"/>
              <a:pathLst>
                <a:path w="474" h="610" extrusionOk="0">
                  <a:moveTo>
                    <a:pt x="81" y="0"/>
                  </a:moveTo>
                  <a:cubicBezTo>
                    <a:pt x="75" y="0"/>
                    <a:pt x="69" y="1"/>
                    <a:pt x="63" y="3"/>
                  </a:cubicBezTo>
                  <a:cubicBezTo>
                    <a:pt x="18" y="12"/>
                    <a:pt x="0" y="47"/>
                    <a:pt x="9" y="92"/>
                  </a:cubicBezTo>
                  <a:cubicBezTo>
                    <a:pt x="54" y="288"/>
                    <a:pt x="179" y="475"/>
                    <a:pt x="348" y="600"/>
                  </a:cubicBezTo>
                  <a:cubicBezTo>
                    <a:pt x="357" y="609"/>
                    <a:pt x="375" y="609"/>
                    <a:pt x="393" y="609"/>
                  </a:cubicBezTo>
                  <a:cubicBezTo>
                    <a:pt x="411" y="609"/>
                    <a:pt x="438" y="600"/>
                    <a:pt x="455" y="583"/>
                  </a:cubicBezTo>
                  <a:cubicBezTo>
                    <a:pt x="473" y="547"/>
                    <a:pt x="473" y="502"/>
                    <a:pt x="438" y="475"/>
                  </a:cubicBezTo>
                  <a:cubicBezTo>
                    <a:pt x="295" y="377"/>
                    <a:pt x="197" y="226"/>
                    <a:pt x="152" y="56"/>
                  </a:cubicBezTo>
                  <a:cubicBezTo>
                    <a:pt x="145" y="19"/>
                    <a:pt x="112" y="0"/>
                    <a:pt x="81"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0"/>
            <p:cNvSpPr/>
            <p:nvPr/>
          </p:nvSpPr>
          <p:spPr>
            <a:xfrm>
              <a:off x="-3801625" y="-502700"/>
              <a:ext cx="9175" cy="9200"/>
            </a:xfrm>
            <a:custGeom>
              <a:avLst/>
              <a:gdLst/>
              <a:ahLst/>
              <a:cxnLst/>
              <a:rect l="l" t="t" r="r" b="b"/>
              <a:pathLst>
                <a:path w="367" h="368" extrusionOk="0">
                  <a:moveTo>
                    <a:pt x="278" y="1"/>
                  </a:moveTo>
                  <a:cubicBezTo>
                    <a:pt x="258" y="1"/>
                    <a:pt x="238" y="9"/>
                    <a:pt x="224" y="29"/>
                  </a:cubicBezTo>
                  <a:cubicBezTo>
                    <a:pt x="179" y="82"/>
                    <a:pt x="135" y="136"/>
                    <a:pt x="108" y="198"/>
                  </a:cubicBezTo>
                  <a:lnTo>
                    <a:pt x="63" y="216"/>
                  </a:lnTo>
                  <a:cubicBezTo>
                    <a:pt x="27" y="225"/>
                    <a:pt x="1" y="269"/>
                    <a:pt x="19" y="314"/>
                  </a:cubicBezTo>
                  <a:cubicBezTo>
                    <a:pt x="27" y="341"/>
                    <a:pt x="54" y="368"/>
                    <a:pt x="90" y="368"/>
                  </a:cubicBezTo>
                  <a:cubicBezTo>
                    <a:pt x="99" y="368"/>
                    <a:pt x="99" y="359"/>
                    <a:pt x="108" y="359"/>
                  </a:cubicBezTo>
                  <a:lnTo>
                    <a:pt x="188" y="332"/>
                  </a:lnTo>
                  <a:cubicBezTo>
                    <a:pt x="215" y="332"/>
                    <a:pt x="233" y="314"/>
                    <a:pt x="242" y="287"/>
                  </a:cubicBezTo>
                  <a:cubicBezTo>
                    <a:pt x="259" y="234"/>
                    <a:pt x="295" y="171"/>
                    <a:pt x="340" y="127"/>
                  </a:cubicBezTo>
                  <a:cubicBezTo>
                    <a:pt x="366" y="91"/>
                    <a:pt x="358" y="46"/>
                    <a:pt x="331" y="20"/>
                  </a:cubicBezTo>
                  <a:cubicBezTo>
                    <a:pt x="314" y="7"/>
                    <a:pt x="296" y="1"/>
                    <a:pt x="2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0"/>
            <p:cNvSpPr/>
            <p:nvPr/>
          </p:nvSpPr>
          <p:spPr>
            <a:xfrm>
              <a:off x="-3870750" y="-515875"/>
              <a:ext cx="10275" cy="4525"/>
            </a:xfrm>
            <a:custGeom>
              <a:avLst/>
              <a:gdLst/>
              <a:ahLst/>
              <a:cxnLst/>
              <a:rect l="l" t="t" r="r" b="b"/>
              <a:pathLst>
                <a:path w="411" h="181" extrusionOk="0">
                  <a:moveTo>
                    <a:pt x="317" y="0"/>
                  </a:moveTo>
                  <a:cubicBezTo>
                    <a:pt x="310" y="0"/>
                    <a:pt x="302" y="1"/>
                    <a:pt x="295" y="3"/>
                  </a:cubicBezTo>
                  <a:cubicBezTo>
                    <a:pt x="254" y="20"/>
                    <a:pt x="210" y="30"/>
                    <a:pt x="165" y="30"/>
                  </a:cubicBezTo>
                  <a:cubicBezTo>
                    <a:pt x="140" y="30"/>
                    <a:pt x="115" y="27"/>
                    <a:pt x="89" y="20"/>
                  </a:cubicBezTo>
                  <a:cubicBezTo>
                    <a:pt x="54" y="20"/>
                    <a:pt x="9" y="47"/>
                    <a:pt x="0" y="83"/>
                  </a:cubicBezTo>
                  <a:cubicBezTo>
                    <a:pt x="0" y="127"/>
                    <a:pt x="27" y="163"/>
                    <a:pt x="63" y="172"/>
                  </a:cubicBezTo>
                  <a:cubicBezTo>
                    <a:pt x="98" y="181"/>
                    <a:pt x="134" y="181"/>
                    <a:pt x="170" y="181"/>
                  </a:cubicBezTo>
                  <a:cubicBezTo>
                    <a:pt x="232" y="181"/>
                    <a:pt x="295" y="172"/>
                    <a:pt x="348" y="145"/>
                  </a:cubicBezTo>
                  <a:cubicBezTo>
                    <a:pt x="393" y="136"/>
                    <a:pt x="411" y="92"/>
                    <a:pt x="393" y="47"/>
                  </a:cubicBezTo>
                  <a:cubicBezTo>
                    <a:pt x="385" y="18"/>
                    <a:pt x="353" y="0"/>
                    <a:pt x="31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0"/>
            <p:cNvSpPr/>
            <p:nvPr/>
          </p:nvSpPr>
          <p:spPr>
            <a:xfrm>
              <a:off x="-3889050" y="-571975"/>
              <a:ext cx="9850" cy="6450"/>
            </a:xfrm>
            <a:custGeom>
              <a:avLst/>
              <a:gdLst/>
              <a:ahLst/>
              <a:cxnLst/>
              <a:rect l="l" t="t" r="r" b="b"/>
              <a:pathLst>
                <a:path w="394" h="258" extrusionOk="0">
                  <a:moveTo>
                    <a:pt x="87" y="0"/>
                  </a:moveTo>
                  <a:cubicBezTo>
                    <a:pt x="59" y="0"/>
                    <a:pt x="32" y="17"/>
                    <a:pt x="19" y="43"/>
                  </a:cubicBezTo>
                  <a:cubicBezTo>
                    <a:pt x="1" y="79"/>
                    <a:pt x="10" y="123"/>
                    <a:pt x="54" y="141"/>
                  </a:cubicBezTo>
                  <a:lnTo>
                    <a:pt x="268" y="248"/>
                  </a:lnTo>
                  <a:cubicBezTo>
                    <a:pt x="286" y="257"/>
                    <a:pt x="295" y="257"/>
                    <a:pt x="304" y="257"/>
                  </a:cubicBezTo>
                  <a:cubicBezTo>
                    <a:pt x="331" y="257"/>
                    <a:pt x="358" y="239"/>
                    <a:pt x="375" y="213"/>
                  </a:cubicBezTo>
                  <a:cubicBezTo>
                    <a:pt x="393" y="177"/>
                    <a:pt x="375" y="132"/>
                    <a:pt x="340" y="114"/>
                  </a:cubicBezTo>
                  <a:lnTo>
                    <a:pt x="117" y="7"/>
                  </a:lnTo>
                  <a:cubicBezTo>
                    <a:pt x="107" y="3"/>
                    <a:pt x="97" y="0"/>
                    <a:pt x="8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0"/>
            <p:cNvSpPr/>
            <p:nvPr/>
          </p:nvSpPr>
          <p:spPr>
            <a:xfrm>
              <a:off x="-3877225" y="-635850"/>
              <a:ext cx="11625" cy="11425"/>
            </a:xfrm>
            <a:custGeom>
              <a:avLst/>
              <a:gdLst/>
              <a:ahLst/>
              <a:cxnLst/>
              <a:rect l="l" t="t" r="r" b="b"/>
              <a:pathLst>
                <a:path w="465" h="457" extrusionOk="0">
                  <a:moveTo>
                    <a:pt x="86" y="1"/>
                  </a:moveTo>
                  <a:cubicBezTo>
                    <a:pt x="81" y="1"/>
                    <a:pt x="77" y="1"/>
                    <a:pt x="72" y="2"/>
                  </a:cubicBezTo>
                  <a:cubicBezTo>
                    <a:pt x="27" y="11"/>
                    <a:pt x="0" y="47"/>
                    <a:pt x="9" y="91"/>
                  </a:cubicBezTo>
                  <a:cubicBezTo>
                    <a:pt x="36" y="270"/>
                    <a:pt x="188" y="421"/>
                    <a:pt x="375" y="457"/>
                  </a:cubicBezTo>
                  <a:lnTo>
                    <a:pt x="384" y="457"/>
                  </a:lnTo>
                  <a:cubicBezTo>
                    <a:pt x="420" y="457"/>
                    <a:pt x="455" y="430"/>
                    <a:pt x="464" y="395"/>
                  </a:cubicBezTo>
                  <a:cubicBezTo>
                    <a:pt x="464" y="350"/>
                    <a:pt x="438" y="314"/>
                    <a:pt x="402" y="305"/>
                  </a:cubicBezTo>
                  <a:cubicBezTo>
                    <a:pt x="277" y="287"/>
                    <a:pt x="179" y="180"/>
                    <a:pt x="161" y="64"/>
                  </a:cubicBezTo>
                  <a:cubicBezTo>
                    <a:pt x="153" y="33"/>
                    <a:pt x="124" y="1"/>
                    <a:pt x="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0"/>
            <p:cNvSpPr/>
            <p:nvPr/>
          </p:nvSpPr>
          <p:spPr>
            <a:xfrm>
              <a:off x="-3778425" y="-575550"/>
              <a:ext cx="7150" cy="11350"/>
            </a:xfrm>
            <a:custGeom>
              <a:avLst/>
              <a:gdLst/>
              <a:ahLst/>
              <a:cxnLst/>
              <a:rect l="l" t="t" r="r" b="b"/>
              <a:pathLst>
                <a:path w="286" h="454" extrusionOk="0">
                  <a:moveTo>
                    <a:pt x="195" y="1"/>
                  </a:moveTo>
                  <a:cubicBezTo>
                    <a:pt x="167" y="1"/>
                    <a:pt x="139" y="19"/>
                    <a:pt x="125" y="52"/>
                  </a:cubicBezTo>
                  <a:lnTo>
                    <a:pt x="18" y="347"/>
                  </a:lnTo>
                  <a:cubicBezTo>
                    <a:pt x="1" y="391"/>
                    <a:pt x="27" y="436"/>
                    <a:pt x="63" y="445"/>
                  </a:cubicBezTo>
                  <a:cubicBezTo>
                    <a:pt x="72" y="454"/>
                    <a:pt x="81" y="454"/>
                    <a:pt x="90" y="454"/>
                  </a:cubicBezTo>
                  <a:cubicBezTo>
                    <a:pt x="125" y="454"/>
                    <a:pt x="152" y="436"/>
                    <a:pt x="161" y="400"/>
                  </a:cubicBezTo>
                  <a:lnTo>
                    <a:pt x="268" y="106"/>
                  </a:lnTo>
                  <a:cubicBezTo>
                    <a:pt x="286" y="61"/>
                    <a:pt x="268" y="17"/>
                    <a:pt x="224" y="8"/>
                  </a:cubicBezTo>
                  <a:cubicBezTo>
                    <a:pt x="214" y="3"/>
                    <a:pt x="205" y="1"/>
                    <a:pt x="19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0"/>
            <p:cNvSpPr/>
            <p:nvPr/>
          </p:nvSpPr>
          <p:spPr>
            <a:xfrm>
              <a:off x="-3840425" y="-531925"/>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0"/>
            <p:cNvSpPr/>
            <p:nvPr/>
          </p:nvSpPr>
          <p:spPr>
            <a:xfrm>
              <a:off x="-3680175" y="-545437"/>
              <a:ext cx="8500" cy="6525"/>
            </a:xfrm>
            <a:custGeom>
              <a:avLst/>
              <a:gdLst/>
              <a:ahLst/>
              <a:cxnLst/>
              <a:rect l="l" t="t" r="r" b="b"/>
              <a:pathLst>
                <a:path w="340" h="261" extrusionOk="0">
                  <a:moveTo>
                    <a:pt x="85" y="0"/>
                  </a:moveTo>
                  <a:cubicBezTo>
                    <a:pt x="66" y="0"/>
                    <a:pt x="48" y="7"/>
                    <a:pt x="36" y="20"/>
                  </a:cubicBezTo>
                  <a:cubicBezTo>
                    <a:pt x="0" y="46"/>
                    <a:pt x="0" y="91"/>
                    <a:pt x="27" y="127"/>
                  </a:cubicBezTo>
                  <a:cubicBezTo>
                    <a:pt x="80" y="189"/>
                    <a:pt x="152" y="234"/>
                    <a:pt x="232" y="251"/>
                  </a:cubicBezTo>
                  <a:cubicBezTo>
                    <a:pt x="232" y="260"/>
                    <a:pt x="241" y="260"/>
                    <a:pt x="250" y="260"/>
                  </a:cubicBezTo>
                  <a:cubicBezTo>
                    <a:pt x="286" y="260"/>
                    <a:pt x="312" y="234"/>
                    <a:pt x="321" y="198"/>
                  </a:cubicBezTo>
                  <a:cubicBezTo>
                    <a:pt x="339" y="162"/>
                    <a:pt x="312" y="118"/>
                    <a:pt x="268" y="109"/>
                  </a:cubicBezTo>
                  <a:cubicBezTo>
                    <a:pt x="223" y="91"/>
                    <a:pt x="178" y="64"/>
                    <a:pt x="143" y="28"/>
                  </a:cubicBezTo>
                  <a:cubicBezTo>
                    <a:pt x="128" y="9"/>
                    <a:pt x="106" y="0"/>
                    <a:pt x="8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0"/>
            <p:cNvSpPr/>
            <p:nvPr/>
          </p:nvSpPr>
          <p:spPr>
            <a:xfrm>
              <a:off x="-3762600" y="-679775"/>
              <a:ext cx="6050" cy="12100"/>
            </a:xfrm>
            <a:custGeom>
              <a:avLst/>
              <a:gdLst/>
              <a:ahLst/>
              <a:cxnLst/>
              <a:rect l="l" t="t" r="r" b="b"/>
              <a:pathLst>
                <a:path w="242" h="484" extrusionOk="0">
                  <a:moveTo>
                    <a:pt x="157" y="0"/>
                  </a:moveTo>
                  <a:cubicBezTo>
                    <a:pt x="119" y="0"/>
                    <a:pt x="90" y="33"/>
                    <a:pt x="90" y="73"/>
                  </a:cubicBezTo>
                  <a:cubicBezTo>
                    <a:pt x="81" y="180"/>
                    <a:pt x="54" y="278"/>
                    <a:pt x="19" y="376"/>
                  </a:cubicBezTo>
                  <a:cubicBezTo>
                    <a:pt x="1" y="412"/>
                    <a:pt x="19" y="457"/>
                    <a:pt x="54" y="474"/>
                  </a:cubicBezTo>
                  <a:cubicBezTo>
                    <a:pt x="63" y="483"/>
                    <a:pt x="72" y="483"/>
                    <a:pt x="90" y="483"/>
                  </a:cubicBezTo>
                  <a:cubicBezTo>
                    <a:pt x="117" y="483"/>
                    <a:pt x="144" y="465"/>
                    <a:pt x="153" y="439"/>
                  </a:cubicBezTo>
                  <a:cubicBezTo>
                    <a:pt x="206" y="323"/>
                    <a:pt x="233" y="207"/>
                    <a:pt x="242" y="82"/>
                  </a:cubicBezTo>
                  <a:cubicBezTo>
                    <a:pt x="242" y="37"/>
                    <a:pt x="215" y="2"/>
                    <a:pt x="170" y="2"/>
                  </a:cubicBezTo>
                  <a:cubicBezTo>
                    <a:pt x="166" y="1"/>
                    <a:pt x="161" y="0"/>
                    <a:pt x="15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0"/>
            <p:cNvSpPr/>
            <p:nvPr/>
          </p:nvSpPr>
          <p:spPr>
            <a:xfrm>
              <a:off x="-3847775" y="-663025"/>
              <a:ext cx="8700" cy="9400"/>
            </a:xfrm>
            <a:custGeom>
              <a:avLst/>
              <a:gdLst/>
              <a:ahLst/>
              <a:cxnLst/>
              <a:rect l="l" t="t" r="r" b="b"/>
              <a:pathLst>
                <a:path w="348" h="376" extrusionOk="0">
                  <a:moveTo>
                    <a:pt x="71" y="1"/>
                  </a:moveTo>
                  <a:cubicBezTo>
                    <a:pt x="27" y="1"/>
                    <a:pt x="0" y="36"/>
                    <a:pt x="0" y="72"/>
                  </a:cubicBezTo>
                  <a:cubicBezTo>
                    <a:pt x="0" y="233"/>
                    <a:pt x="143" y="322"/>
                    <a:pt x="214" y="366"/>
                  </a:cubicBezTo>
                  <a:cubicBezTo>
                    <a:pt x="232" y="375"/>
                    <a:pt x="241" y="375"/>
                    <a:pt x="259" y="375"/>
                  </a:cubicBezTo>
                  <a:cubicBezTo>
                    <a:pt x="286" y="375"/>
                    <a:pt x="312" y="366"/>
                    <a:pt x="321" y="340"/>
                  </a:cubicBezTo>
                  <a:cubicBezTo>
                    <a:pt x="348" y="304"/>
                    <a:pt x="330" y="259"/>
                    <a:pt x="294" y="233"/>
                  </a:cubicBezTo>
                  <a:cubicBezTo>
                    <a:pt x="223" y="188"/>
                    <a:pt x="152" y="134"/>
                    <a:pt x="152" y="72"/>
                  </a:cubicBezTo>
                  <a:cubicBezTo>
                    <a:pt x="152" y="27"/>
                    <a:pt x="116" y="1"/>
                    <a:pt x="7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0"/>
            <p:cNvSpPr/>
            <p:nvPr/>
          </p:nvSpPr>
          <p:spPr>
            <a:xfrm>
              <a:off x="-3860500" y="-483575"/>
              <a:ext cx="6950" cy="5250"/>
            </a:xfrm>
            <a:custGeom>
              <a:avLst/>
              <a:gdLst/>
              <a:ahLst/>
              <a:cxnLst/>
              <a:rect l="l" t="t" r="r" b="b"/>
              <a:pathLst>
                <a:path w="278" h="210" extrusionOk="0">
                  <a:moveTo>
                    <a:pt x="192" y="0"/>
                  </a:moveTo>
                  <a:cubicBezTo>
                    <a:pt x="178" y="0"/>
                    <a:pt x="164" y="4"/>
                    <a:pt x="152" y="13"/>
                  </a:cubicBezTo>
                  <a:lnTo>
                    <a:pt x="45" y="66"/>
                  </a:lnTo>
                  <a:cubicBezTo>
                    <a:pt x="9" y="93"/>
                    <a:pt x="1" y="138"/>
                    <a:pt x="18" y="174"/>
                  </a:cubicBezTo>
                  <a:cubicBezTo>
                    <a:pt x="36" y="200"/>
                    <a:pt x="63" y="209"/>
                    <a:pt x="90" y="209"/>
                  </a:cubicBezTo>
                  <a:cubicBezTo>
                    <a:pt x="99" y="209"/>
                    <a:pt x="108" y="209"/>
                    <a:pt x="125" y="200"/>
                  </a:cubicBezTo>
                  <a:lnTo>
                    <a:pt x="233" y="147"/>
                  </a:lnTo>
                  <a:cubicBezTo>
                    <a:pt x="268" y="120"/>
                    <a:pt x="277" y="75"/>
                    <a:pt x="259" y="40"/>
                  </a:cubicBezTo>
                  <a:cubicBezTo>
                    <a:pt x="247" y="16"/>
                    <a:pt x="220"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0"/>
            <p:cNvSpPr/>
            <p:nvPr/>
          </p:nvSpPr>
          <p:spPr>
            <a:xfrm>
              <a:off x="-3908450" y="-530100"/>
              <a:ext cx="12750" cy="4050"/>
            </a:xfrm>
            <a:custGeom>
              <a:avLst/>
              <a:gdLst/>
              <a:ahLst/>
              <a:cxnLst/>
              <a:rect l="l" t="t" r="r" b="b"/>
              <a:pathLst>
                <a:path w="510" h="162" extrusionOk="0">
                  <a:moveTo>
                    <a:pt x="429" y="1"/>
                  </a:moveTo>
                  <a:lnTo>
                    <a:pt x="72" y="9"/>
                  </a:lnTo>
                  <a:cubicBezTo>
                    <a:pt x="27" y="9"/>
                    <a:pt x="1" y="45"/>
                    <a:pt x="1" y="90"/>
                  </a:cubicBezTo>
                  <a:cubicBezTo>
                    <a:pt x="1" y="125"/>
                    <a:pt x="36" y="161"/>
                    <a:pt x="72" y="161"/>
                  </a:cubicBezTo>
                  <a:lnTo>
                    <a:pt x="429" y="152"/>
                  </a:lnTo>
                  <a:cubicBezTo>
                    <a:pt x="473" y="152"/>
                    <a:pt x="509" y="117"/>
                    <a:pt x="509" y="72"/>
                  </a:cubicBezTo>
                  <a:cubicBezTo>
                    <a:pt x="500" y="36"/>
                    <a:pt x="473" y="1"/>
                    <a:pt x="42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0"/>
            <p:cNvSpPr/>
            <p:nvPr/>
          </p:nvSpPr>
          <p:spPr>
            <a:xfrm>
              <a:off x="-3755000" y="-486450"/>
              <a:ext cx="6475" cy="9225"/>
            </a:xfrm>
            <a:custGeom>
              <a:avLst/>
              <a:gdLst/>
              <a:ahLst/>
              <a:cxnLst/>
              <a:rect l="l" t="t" r="r" b="b"/>
              <a:pathLst>
                <a:path w="259" h="369" extrusionOk="0">
                  <a:moveTo>
                    <a:pt x="82" y="1"/>
                  </a:moveTo>
                  <a:cubicBezTo>
                    <a:pt x="75" y="1"/>
                    <a:pt x="69" y="2"/>
                    <a:pt x="63" y="3"/>
                  </a:cubicBezTo>
                  <a:cubicBezTo>
                    <a:pt x="18" y="21"/>
                    <a:pt x="0" y="66"/>
                    <a:pt x="18" y="110"/>
                  </a:cubicBezTo>
                  <a:lnTo>
                    <a:pt x="107" y="324"/>
                  </a:lnTo>
                  <a:cubicBezTo>
                    <a:pt x="116" y="351"/>
                    <a:pt x="143" y="369"/>
                    <a:pt x="179" y="369"/>
                  </a:cubicBezTo>
                  <a:lnTo>
                    <a:pt x="205" y="369"/>
                  </a:lnTo>
                  <a:cubicBezTo>
                    <a:pt x="241" y="351"/>
                    <a:pt x="259" y="306"/>
                    <a:pt x="241" y="262"/>
                  </a:cubicBezTo>
                  <a:lnTo>
                    <a:pt x="161" y="48"/>
                  </a:lnTo>
                  <a:cubicBezTo>
                    <a:pt x="146" y="18"/>
                    <a:pt x="113" y="1"/>
                    <a:pt x="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0"/>
            <p:cNvSpPr/>
            <p:nvPr/>
          </p:nvSpPr>
          <p:spPr>
            <a:xfrm>
              <a:off x="-3876775" y="-543350"/>
              <a:ext cx="32125" cy="27975"/>
            </a:xfrm>
            <a:custGeom>
              <a:avLst/>
              <a:gdLst/>
              <a:ahLst/>
              <a:cxnLst/>
              <a:rect l="l" t="t" r="r" b="b"/>
              <a:pathLst>
                <a:path w="1285" h="1119" extrusionOk="0">
                  <a:moveTo>
                    <a:pt x="535" y="0"/>
                  </a:moveTo>
                  <a:cubicBezTo>
                    <a:pt x="514" y="0"/>
                    <a:pt x="494" y="1"/>
                    <a:pt x="473" y="4"/>
                  </a:cubicBezTo>
                  <a:cubicBezTo>
                    <a:pt x="232" y="31"/>
                    <a:pt x="27" y="254"/>
                    <a:pt x="18" y="495"/>
                  </a:cubicBezTo>
                  <a:cubicBezTo>
                    <a:pt x="0" y="736"/>
                    <a:pt x="161" y="977"/>
                    <a:pt x="384" y="1075"/>
                  </a:cubicBezTo>
                  <a:cubicBezTo>
                    <a:pt x="460" y="1104"/>
                    <a:pt x="541" y="1118"/>
                    <a:pt x="621" y="1118"/>
                  </a:cubicBezTo>
                  <a:cubicBezTo>
                    <a:pt x="784" y="1118"/>
                    <a:pt x="945" y="1060"/>
                    <a:pt x="1071" y="959"/>
                  </a:cubicBezTo>
                  <a:cubicBezTo>
                    <a:pt x="1151" y="896"/>
                    <a:pt x="1214" y="816"/>
                    <a:pt x="1231" y="727"/>
                  </a:cubicBezTo>
                  <a:cubicBezTo>
                    <a:pt x="1285" y="539"/>
                    <a:pt x="1160" y="343"/>
                    <a:pt x="1017" y="218"/>
                  </a:cubicBezTo>
                  <a:cubicBezTo>
                    <a:pt x="889" y="98"/>
                    <a:pt x="712" y="0"/>
                    <a:pt x="53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0"/>
            <p:cNvSpPr/>
            <p:nvPr/>
          </p:nvSpPr>
          <p:spPr>
            <a:xfrm>
              <a:off x="-3851575" y="-551625"/>
              <a:ext cx="20325" cy="10725"/>
            </a:xfrm>
            <a:custGeom>
              <a:avLst/>
              <a:gdLst/>
              <a:ahLst/>
              <a:cxnLst/>
              <a:rect l="l" t="t" r="r" b="b"/>
              <a:pathLst>
                <a:path w="813" h="429" extrusionOk="0">
                  <a:moveTo>
                    <a:pt x="266" y="0"/>
                  </a:moveTo>
                  <a:cubicBezTo>
                    <a:pt x="211" y="0"/>
                    <a:pt x="160" y="10"/>
                    <a:pt x="116" y="41"/>
                  </a:cubicBezTo>
                  <a:cubicBezTo>
                    <a:pt x="0" y="139"/>
                    <a:pt x="72" y="344"/>
                    <a:pt x="206" y="398"/>
                  </a:cubicBezTo>
                  <a:cubicBezTo>
                    <a:pt x="252" y="419"/>
                    <a:pt x="301" y="428"/>
                    <a:pt x="350" y="428"/>
                  </a:cubicBezTo>
                  <a:cubicBezTo>
                    <a:pt x="444" y="428"/>
                    <a:pt x="541" y="397"/>
                    <a:pt x="634" y="362"/>
                  </a:cubicBezTo>
                  <a:cubicBezTo>
                    <a:pt x="678" y="344"/>
                    <a:pt x="723" y="326"/>
                    <a:pt x="759" y="291"/>
                  </a:cubicBezTo>
                  <a:cubicBezTo>
                    <a:pt x="794" y="246"/>
                    <a:pt x="812" y="192"/>
                    <a:pt x="777" y="148"/>
                  </a:cubicBezTo>
                  <a:cubicBezTo>
                    <a:pt x="643" y="77"/>
                    <a:pt x="491" y="23"/>
                    <a:pt x="339" y="5"/>
                  </a:cubicBezTo>
                  <a:cubicBezTo>
                    <a:pt x="315" y="2"/>
                    <a:pt x="290" y="0"/>
                    <a:pt x="26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0"/>
            <p:cNvSpPr/>
            <p:nvPr/>
          </p:nvSpPr>
          <p:spPr>
            <a:xfrm>
              <a:off x="-3858925" y="-579250"/>
              <a:ext cx="21650" cy="17900"/>
            </a:xfrm>
            <a:custGeom>
              <a:avLst/>
              <a:gdLst/>
              <a:ahLst/>
              <a:cxnLst/>
              <a:rect l="l" t="t" r="r" b="b"/>
              <a:pathLst>
                <a:path w="866" h="716" extrusionOk="0">
                  <a:moveTo>
                    <a:pt x="324" y="0"/>
                  </a:moveTo>
                  <a:cubicBezTo>
                    <a:pt x="280" y="0"/>
                    <a:pt x="236" y="9"/>
                    <a:pt x="196" y="31"/>
                  </a:cubicBezTo>
                  <a:cubicBezTo>
                    <a:pt x="54" y="102"/>
                    <a:pt x="0" y="307"/>
                    <a:pt x="71" y="450"/>
                  </a:cubicBezTo>
                  <a:cubicBezTo>
                    <a:pt x="143" y="602"/>
                    <a:pt x="294" y="691"/>
                    <a:pt x="455" y="709"/>
                  </a:cubicBezTo>
                  <a:cubicBezTo>
                    <a:pt x="480" y="713"/>
                    <a:pt x="505" y="715"/>
                    <a:pt x="530" y="715"/>
                  </a:cubicBezTo>
                  <a:cubicBezTo>
                    <a:pt x="613" y="715"/>
                    <a:pt x="694" y="690"/>
                    <a:pt x="749" y="628"/>
                  </a:cubicBezTo>
                  <a:cubicBezTo>
                    <a:pt x="865" y="504"/>
                    <a:pt x="794" y="289"/>
                    <a:pt x="669" y="165"/>
                  </a:cubicBezTo>
                  <a:cubicBezTo>
                    <a:pt x="577" y="73"/>
                    <a:pt x="447" y="0"/>
                    <a:pt x="32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0"/>
            <p:cNvSpPr/>
            <p:nvPr/>
          </p:nvSpPr>
          <p:spPr>
            <a:xfrm>
              <a:off x="-3822575" y="-555075"/>
              <a:ext cx="28775" cy="33700"/>
            </a:xfrm>
            <a:custGeom>
              <a:avLst/>
              <a:gdLst/>
              <a:ahLst/>
              <a:cxnLst/>
              <a:rect l="l" t="t" r="r" b="b"/>
              <a:pathLst>
                <a:path w="1151" h="1348" extrusionOk="0">
                  <a:moveTo>
                    <a:pt x="464" y="0"/>
                  </a:moveTo>
                  <a:cubicBezTo>
                    <a:pt x="223" y="90"/>
                    <a:pt x="80" y="357"/>
                    <a:pt x="36" y="616"/>
                  </a:cubicBezTo>
                  <a:cubicBezTo>
                    <a:pt x="0" y="785"/>
                    <a:pt x="0" y="973"/>
                    <a:pt x="89" y="1124"/>
                  </a:cubicBezTo>
                  <a:cubicBezTo>
                    <a:pt x="179" y="1258"/>
                    <a:pt x="348" y="1347"/>
                    <a:pt x="518" y="1347"/>
                  </a:cubicBezTo>
                  <a:cubicBezTo>
                    <a:pt x="687" y="1347"/>
                    <a:pt x="848" y="1267"/>
                    <a:pt x="964" y="1142"/>
                  </a:cubicBezTo>
                  <a:cubicBezTo>
                    <a:pt x="1089" y="1008"/>
                    <a:pt x="1151" y="830"/>
                    <a:pt x="1142" y="643"/>
                  </a:cubicBezTo>
                  <a:cubicBezTo>
                    <a:pt x="1133" y="464"/>
                    <a:pt x="616" y="99"/>
                    <a:pt x="46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0"/>
            <p:cNvSpPr/>
            <p:nvPr/>
          </p:nvSpPr>
          <p:spPr>
            <a:xfrm>
              <a:off x="-3817900" y="-584750"/>
              <a:ext cx="10700" cy="14800"/>
            </a:xfrm>
            <a:custGeom>
              <a:avLst/>
              <a:gdLst/>
              <a:ahLst/>
              <a:cxnLst/>
              <a:rect l="l" t="t" r="r" b="b"/>
              <a:pathLst>
                <a:path w="428" h="592" extrusionOk="0">
                  <a:moveTo>
                    <a:pt x="316" y="0"/>
                  </a:moveTo>
                  <a:cubicBezTo>
                    <a:pt x="315" y="0"/>
                    <a:pt x="314" y="1"/>
                    <a:pt x="313" y="1"/>
                  </a:cubicBezTo>
                  <a:cubicBezTo>
                    <a:pt x="152" y="37"/>
                    <a:pt x="0" y="179"/>
                    <a:pt x="9" y="349"/>
                  </a:cubicBezTo>
                  <a:cubicBezTo>
                    <a:pt x="16" y="481"/>
                    <a:pt x="143" y="591"/>
                    <a:pt x="266" y="591"/>
                  </a:cubicBezTo>
                  <a:cubicBezTo>
                    <a:pt x="300" y="591"/>
                    <a:pt x="335" y="583"/>
                    <a:pt x="366" y="563"/>
                  </a:cubicBezTo>
                  <a:cubicBezTo>
                    <a:pt x="428" y="519"/>
                    <a:pt x="386" y="0"/>
                    <a:pt x="31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0"/>
            <p:cNvSpPr/>
            <p:nvPr/>
          </p:nvSpPr>
          <p:spPr>
            <a:xfrm>
              <a:off x="-3796275" y="-571900"/>
              <a:ext cx="30575" cy="22325"/>
            </a:xfrm>
            <a:custGeom>
              <a:avLst/>
              <a:gdLst/>
              <a:ahLst/>
              <a:cxnLst/>
              <a:rect l="l" t="t" r="r" b="b"/>
              <a:pathLst>
                <a:path w="1223" h="893" extrusionOk="0">
                  <a:moveTo>
                    <a:pt x="383" y="1"/>
                  </a:moveTo>
                  <a:cubicBezTo>
                    <a:pt x="363" y="1"/>
                    <a:pt x="343" y="2"/>
                    <a:pt x="322" y="4"/>
                  </a:cubicBezTo>
                  <a:cubicBezTo>
                    <a:pt x="108" y="49"/>
                    <a:pt x="1" y="334"/>
                    <a:pt x="90" y="540"/>
                  </a:cubicBezTo>
                  <a:cubicBezTo>
                    <a:pt x="179" y="745"/>
                    <a:pt x="402" y="861"/>
                    <a:pt x="625" y="888"/>
                  </a:cubicBezTo>
                  <a:cubicBezTo>
                    <a:pt x="651" y="891"/>
                    <a:pt x="677" y="892"/>
                    <a:pt x="703" y="892"/>
                  </a:cubicBezTo>
                  <a:cubicBezTo>
                    <a:pt x="907" y="892"/>
                    <a:pt x="1123" y="800"/>
                    <a:pt x="1178" y="602"/>
                  </a:cubicBezTo>
                  <a:cubicBezTo>
                    <a:pt x="1223" y="441"/>
                    <a:pt x="1134" y="272"/>
                    <a:pt x="1000" y="174"/>
                  </a:cubicBezTo>
                  <a:cubicBezTo>
                    <a:pt x="866" y="76"/>
                    <a:pt x="688" y="31"/>
                    <a:pt x="527" y="13"/>
                  </a:cubicBezTo>
                  <a:cubicBezTo>
                    <a:pt x="477" y="7"/>
                    <a:pt x="431" y="1"/>
                    <a:pt x="383"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0"/>
            <p:cNvSpPr/>
            <p:nvPr/>
          </p:nvSpPr>
          <p:spPr>
            <a:xfrm>
              <a:off x="-3774625" y="-587150"/>
              <a:ext cx="9825" cy="10475"/>
            </a:xfrm>
            <a:custGeom>
              <a:avLst/>
              <a:gdLst/>
              <a:ahLst/>
              <a:cxnLst/>
              <a:rect l="l" t="t" r="r" b="b"/>
              <a:pathLst>
                <a:path w="393" h="419" extrusionOk="0">
                  <a:moveTo>
                    <a:pt x="184" y="1"/>
                  </a:moveTo>
                  <a:cubicBezTo>
                    <a:pt x="122" y="1"/>
                    <a:pt x="58" y="47"/>
                    <a:pt x="36" y="106"/>
                  </a:cubicBezTo>
                  <a:cubicBezTo>
                    <a:pt x="0" y="177"/>
                    <a:pt x="9" y="266"/>
                    <a:pt x="36" y="338"/>
                  </a:cubicBezTo>
                  <a:cubicBezTo>
                    <a:pt x="65" y="392"/>
                    <a:pt x="124" y="419"/>
                    <a:pt x="185" y="419"/>
                  </a:cubicBezTo>
                  <a:cubicBezTo>
                    <a:pt x="235" y="419"/>
                    <a:pt x="285" y="401"/>
                    <a:pt x="321" y="365"/>
                  </a:cubicBezTo>
                  <a:cubicBezTo>
                    <a:pt x="393" y="284"/>
                    <a:pt x="384" y="150"/>
                    <a:pt x="312" y="61"/>
                  </a:cubicBezTo>
                  <a:cubicBezTo>
                    <a:pt x="295" y="34"/>
                    <a:pt x="259" y="17"/>
                    <a:pt x="223" y="8"/>
                  </a:cubicBezTo>
                  <a:cubicBezTo>
                    <a:pt x="210" y="3"/>
                    <a:pt x="197" y="1"/>
                    <a:pt x="18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0"/>
            <p:cNvSpPr/>
            <p:nvPr/>
          </p:nvSpPr>
          <p:spPr>
            <a:xfrm>
              <a:off x="-3763475" y="-562025"/>
              <a:ext cx="33700" cy="37950"/>
            </a:xfrm>
            <a:custGeom>
              <a:avLst/>
              <a:gdLst/>
              <a:ahLst/>
              <a:cxnLst/>
              <a:rect l="l" t="t" r="r" b="b"/>
              <a:pathLst>
                <a:path w="1348" h="1518" extrusionOk="0">
                  <a:moveTo>
                    <a:pt x="788" y="0"/>
                  </a:moveTo>
                  <a:cubicBezTo>
                    <a:pt x="692" y="0"/>
                    <a:pt x="598" y="34"/>
                    <a:pt x="518" y="82"/>
                  </a:cubicBezTo>
                  <a:cubicBezTo>
                    <a:pt x="205" y="252"/>
                    <a:pt x="0" y="608"/>
                    <a:pt x="0" y="965"/>
                  </a:cubicBezTo>
                  <a:cubicBezTo>
                    <a:pt x="0" y="1072"/>
                    <a:pt x="18" y="1171"/>
                    <a:pt x="72" y="1260"/>
                  </a:cubicBezTo>
                  <a:cubicBezTo>
                    <a:pt x="143" y="1394"/>
                    <a:pt x="286" y="1483"/>
                    <a:pt x="437" y="1510"/>
                  </a:cubicBezTo>
                  <a:cubicBezTo>
                    <a:pt x="468" y="1515"/>
                    <a:pt x="498" y="1517"/>
                    <a:pt x="528" y="1517"/>
                  </a:cubicBezTo>
                  <a:cubicBezTo>
                    <a:pt x="649" y="1517"/>
                    <a:pt x="767" y="1477"/>
                    <a:pt x="874" y="1420"/>
                  </a:cubicBezTo>
                  <a:cubicBezTo>
                    <a:pt x="1169" y="1251"/>
                    <a:pt x="1347" y="894"/>
                    <a:pt x="1294" y="564"/>
                  </a:cubicBezTo>
                  <a:cubicBezTo>
                    <a:pt x="1267" y="412"/>
                    <a:pt x="1196" y="252"/>
                    <a:pt x="1053" y="189"/>
                  </a:cubicBezTo>
                  <a:cubicBezTo>
                    <a:pt x="1026" y="91"/>
                    <a:pt x="928" y="20"/>
                    <a:pt x="821" y="2"/>
                  </a:cubicBezTo>
                  <a:cubicBezTo>
                    <a:pt x="810" y="1"/>
                    <a:pt x="799" y="0"/>
                    <a:pt x="788"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0"/>
            <p:cNvSpPr/>
            <p:nvPr/>
          </p:nvSpPr>
          <p:spPr>
            <a:xfrm>
              <a:off x="-3780425" y="-542375"/>
              <a:ext cx="9825" cy="12975"/>
            </a:xfrm>
            <a:custGeom>
              <a:avLst/>
              <a:gdLst/>
              <a:ahLst/>
              <a:cxnLst/>
              <a:rect l="l" t="t" r="r" b="b"/>
              <a:pathLst>
                <a:path w="393" h="519" extrusionOk="0">
                  <a:moveTo>
                    <a:pt x="200" y="0"/>
                  </a:moveTo>
                  <a:cubicBezTo>
                    <a:pt x="196" y="0"/>
                    <a:pt x="192" y="0"/>
                    <a:pt x="188" y="1"/>
                  </a:cubicBezTo>
                  <a:cubicBezTo>
                    <a:pt x="152" y="10"/>
                    <a:pt x="116" y="46"/>
                    <a:pt x="98" y="81"/>
                  </a:cubicBezTo>
                  <a:cubicBezTo>
                    <a:pt x="27" y="179"/>
                    <a:pt x="0" y="322"/>
                    <a:pt x="63" y="429"/>
                  </a:cubicBezTo>
                  <a:cubicBezTo>
                    <a:pt x="96" y="487"/>
                    <a:pt x="164" y="519"/>
                    <a:pt x="229" y="519"/>
                  </a:cubicBezTo>
                  <a:cubicBezTo>
                    <a:pt x="284" y="519"/>
                    <a:pt x="337" y="496"/>
                    <a:pt x="366" y="447"/>
                  </a:cubicBezTo>
                  <a:cubicBezTo>
                    <a:pt x="393" y="402"/>
                    <a:pt x="393" y="349"/>
                    <a:pt x="393" y="295"/>
                  </a:cubicBezTo>
                  <a:cubicBezTo>
                    <a:pt x="384" y="242"/>
                    <a:pt x="366" y="179"/>
                    <a:pt x="339" y="126"/>
                  </a:cubicBezTo>
                  <a:cubicBezTo>
                    <a:pt x="314" y="67"/>
                    <a:pt x="265" y="0"/>
                    <a:pt x="20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0"/>
            <p:cNvSpPr/>
            <p:nvPr/>
          </p:nvSpPr>
          <p:spPr>
            <a:xfrm>
              <a:off x="-3806750" y="-61147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0"/>
            <p:cNvSpPr/>
            <p:nvPr/>
          </p:nvSpPr>
          <p:spPr>
            <a:xfrm>
              <a:off x="-3856925" y="-603175"/>
              <a:ext cx="13625" cy="9250"/>
            </a:xfrm>
            <a:custGeom>
              <a:avLst/>
              <a:gdLst/>
              <a:ahLst/>
              <a:cxnLst/>
              <a:rect l="l" t="t" r="r" b="b"/>
              <a:pathLst>
                <a:path w="545" h="370" extrusionOk="0">
                  <a:moveTo>
                    <a:pt x="206" y="1"/>
                  </a:moveTo>
                  <a:cubicBezTo>
                    <a:pt x="159" y="1"/>
                    <a:pt x="115" y="12"/>
                    <a:pt x="81" y="42"/>
                  </a:cubicBezTo>
                  <a:cubicBezTo>
                    <a:pt x="0" y="113"/>
                    <a:pt x="27" y="256"/>
                    <a:pt x="116" y="319"/>
                  </a:cubicBezTo>
                  <a:cubicBezTo>
                    <a:pt x="162" y="354"/>
                    <a:pt x="219" y="370"/>
                    <a:pt x="280" y="370"/>
                  </a:cubicBezTo>
                  <a:cubicBezTo>
                    <a:pt x="326" y="370"/>
                    <a:pt x="374" y="361"/>
                    <a:pt x="420" y="345"/>
                  </a:cubicBezTo>
                  <a:cubicBezTo>
                    <a:pt x="455" y="336"/>
                    <a:pt x="491" y="319"/>
                    <a:pt x="518" y="283"/>
                  </a:cubicBezTo>
                  <a:cubicBezTo>
                    <a:pt x="544" y="238"/>
                    <a:pt x="536" y="176"/>
                    <a:pt x="500" y="131"/>
                  </a:cubicBezTo>
                  <a:cubicBezTo>
                    <a:pt x="464" y="87"/>
                    <a:pt x="411" y="60"/>
                    <a:pt x="357" y="33"/>
                  </a:cubicBezTo>
                  <a:cubicBezTo>
                    <a:pt x="311" y="15"/>
                    <a:pt x="257" y="1"/>
                    <a:pt x="20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0"/>
            <p:cNvSpPr/>
            <p:nvPr/>
          </p:nvSpPr>
          <p:spPr>
            <a:xfrm>
              <a:off x="-3880775" y="-572700"/>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0"/>
            <p:cNvSpPr/>
            <p:nvPr/>
          </p:nvSpPr>
          <p:spPr>
            <a:xfrm>
              <a:off x="-3743175" y="-597125"/>
              <a:ext cx="32800" cy="25675"/>
            </a:xfrm>
            <a:custGeom>
              <a:avLst/>
              <a:gdLst/>
              <a:ahLst/>
              <a:cxnLst/>
              <a:rect l="l" t="t" r="r" b="b"/>
              <a:pathLst>
                <a:path w="1312" h="1027" extrusionOk="0">
                  <a:moveTo>
                    <a:pt x="304" y="0"/>
                  </a:moveTo>
                  <a:cubicBezTo>
                    <a:pt x="258" y="0"/>
                    <a:pt x="214" y="8"/>
                    <a:pt x="178" y="32"/>
                  </a:cubicBezTo>
                  <a:cubicBezTo>
                    <a:pt x="116" y="77"/>
                    <a:pt x="80" y="139"/>
                    <a:pt x="71" y="210"/>
                  </a:cubicBezTo>
                  <a:cubicBezTo>
                    <a:pt x="0" y="496"/>
                    <a:pt x="152" y="808"/>
                    <a:pt x="410" y="951"/>
                  </a:cubicBezTo>
                  <a:cubicBezTo>
                    <a:pt x="508" y="1000"/>
                    <a:pt x="619" y="1026"/>
                    <a:pt x="727" y="1026"/>
                  </a:cubicBezTo>
                  <a:cubicBezTo>
                    <a:pt x="857" y="1026"/>
                    <a:pt x="983" y="989"/>
                    <a:pt x="1079" y="906"/>
                  </a:cubicBezTo>
                  <a:cubicBezTo>
                    <a:pt x="1258" y="764"/>
                    <a:pt x="1311" y="451"/>
                    <a:pt x="1151" y="282"/>
                  </a:cubicBezTo>
                  <a:cubicBezTo>
                    <a:pt x="1088" y="219"/>
                    <a:pt x="1017" y="184"/>
                    <a:pt x="946" y="148"/>
                  </a:cubicBezTo>
                  <a:cubicBezTo>
                    <a:pt x="767" y="68"/>
                    <a:pt x="571" y="14"/>
                    <a:pt x="375" y="5"/>
                  </a:cubicBezTo>
                  <a:cubicBezTo>
                    <a:pt x="351" y="2"/>
                    <a:pt x="327"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0"/>
            <p:cNvSpPr/>
            <p:nvPr/>
          </p:nvSpPr>
          <p:spPr>
            <a:xfrm>
              <a:off x="-3800725" y="-518475"/>
              <a:ext cx="36375" cy="34375"/>
            </a:xfrm>
            <a:custGeom>
              <a:avLst/>
              <a:gdLst/>
              <a:ahLst/>
              <a:cxnLst/>
              <a:rect l="l" t="t" r="r" b="b"/>
              <a:pathLst>
                <a:path w="1455" h="1375" extrusionOk="0">
                  <a:moveTo>
                    <a:pt x="844" y="0"/>
                  </a:moveTo>
                  <a:cubicBezTo>
                    <a:pt x="677" y="0"/>
                    <a:pt x="511" y="40"/>
                    <a:pt x="366" y="124"/>
                  </a:cubicBezTo>
                  <a:cubicBezTo>
                    <a:pt x="161" y="249"/>
                    <a:pt x="18" y="481"/>
                    <a:pt x="9" y="722"/>
                  </a:cubicBezTo>
                  <a:cubicBezTo>
                    <a:pt x="0" y="972"/>
                    <a:pt x="134" y="1213"/>
                    <a:pt x="357" y="1320"/>
                  </a:cubicBezTo>
                  <a:cubicBezTo>
                    <a:pt x="443" y="1357"/>
                    <a:pt x="534" y="1374"/>
                    <a:pt x="624" y="1374"/>
                  </a:cubicBezTo>
                  <a:cubicBezTo>
                    <a:pt x="750" y="1374"/>
                    <a:pt x="876" y="1341"/>
                    <a:pt x="991" y="1284"/>
                  </a:cubicBezTo>
                  <a:cubicBezTo>
                    <a:pt x="1196" y="1177"/>
                    <a:pt x="1374" y="999"/>
                    <a:pt x="1428" y="776"/>
                  </a:cubicBezTo>
                  <a:cubicBezTo>
                    <a:pt x="1455" y="677"/>
                    <a:pt x="1455" y="570"/>
                    <a:pt x="1446" y="472"/>
                  </a:cubicBezTo>
                  <a:cubicBezTo>
                    <a:pt x="1428" y="338"/>
                    <a:pt x="1374" y="205"/>
                    <a:pt x="1276" y="124"/>
                  </a:cubicBezTo>
                  <a:cubicBezTo>
                    <a:pt x="1223" y="80"/>
                    <a:pt x="1151" y="53"/>
                    <a:pt x="1080" y="26"/>
                  </a:cubicBezTo>
                  <a:cubicBezTo>
                    <a:pt x="1002" y="9"/>
                    <a:pt x="923" y="0"/>
                    <a:pt x="84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0"/>
            <p:cNvSpPr/>
            <p:nvPr/>
          </p:nvSpPr>
          <p:spPr>
            <a:xfrm>
              <a:off x="-3758350" y="-512725"/>
              <a:ext cx="15400" cy="11450"/>
            </a:xfrm>
            <a:custGeom>
              <a:avLst/>
              <a:gdLst/>
              <a:ahLst/>
              <a:cxnLst/>
              <a:rect l="l" t="t" r="r" b="b"/>
              <a:pathLst>
                <a:path w="616" h="458" extrusionOk="0">
                  <a:moveTo>
                    <a:pt x="237" y="1"/>
                  </a:moveTo>
                  <a:cubicBezTo>
                    <a:pt x="213" y="1"/>
                    <a:pt x="190" y="4"/>
                    <a:pt x="170" y="10"/>
                  </a:cubicBezTo>
                  <a:cubicBezTo>
                    <a:pt x="45" y="55"/>
                    <a:pt x="0" y="233"/>
                    <a:pt x="81" y="340"/>
                  </a:cubicBezTo>
                  <a:cubicBezTo>
                    <a:pt x="132" y="417"/>
                    <a:pt x="229" y="457"/>
                    <a:pt x="326" y="457"/>
                  </a:cubicBezTo>
                  <a:cubicBezTo>
                    <a:pt x="364" y="457"/>
                    <a:pt x="402" y="451"/>
                    <a:pt x="438" y="439"/>
                  </a:cubicBezTo>
                  <a:cubicBezTo>
                    <a:pt x="500" y="412"/>
                    <a:pt x="562" y="367"/>
                    <a:pt x="580" y="296"/>
                  </a:cubicBezTo>
                  <a:cubicBezTo>
                    <a:pt x="616" y="171"/>
                    <a:pt x="482" y="64"/>
                    <a:pt x="348" y="19"/>
                  </a:cubicBezTo>
                  <a:cubicBezTo>
                    <a:pt x="315" y="8"/>
                    <a:pt x="275" y="1"/>
                    <a:pt x="237"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0"/>
            <p:cNvSpPr/>
            <p:nvPr/>
          </p:nvSpPr>
          <p:spPr>
            <a:xfrm>
              <a:off x="-3733600" y="-519700"/>
              <a:ext cx="19775" cy="18375"/>
            </a:xfrm>
            <a:custGeom>
              <a:avLst/>
              <a:gdLst/>
              <a:ahLst/>
              <a:cxnLst/>
              <a:rect l="l" t="t" r="r" b="b"/>
              <a:pathLst>
                <a:path w="791" h="735" extrusionOk="0">
                  <a:moveTo>
                    <a:pt x="429" y="0"/>
                  </a:moveTo>
                  <a:cubicBezTo>
                    <a:pt x="423" y="0"/>
                    <a:pt x="403" y="6"/>
                    <a:pt x="357" y="22"/>
                  </a:cubicBezTo>
                  <a:cubicBezTo>
                    <a:pt x="277" y="57"/>
                    <a:pt x="197" y="102"/>
                    <a:pt x="143" y="173"/>
                  </a:cubicBezTo>
                  <a:cubicBezTo>
                    <a:pt x="1" y="352"/>
                    <a:pt x="99" y="664"/>
                    <a:pt x="322" y="726"/>
                  </a:cubicBezTo>
                  <a:cubicBezTo>
                    <a:pt x="345" y="732"/>
                    <a:pt x="369" y="735"/>
                    <a:pt x="393" y="735"/>
                  </a:cubicBezTo>
                  <a:cubicBezTo>
                    <a:pt x="594" y="735"/>
                    <a:pt x="791" y="541"/>
                    <a:pt x="759" y="334"/>
                  </a:cubicBezTo>
                  <a:cubicBezTo>
                    <a:pt x="750" y="289"/>
                    <a:pt x="732" y="245"/>
                    <a:pt x="705" y="209"/>
                  </a:cubicBezTo>
                  <a:cubicBezTo>
                    <a:pt x="652" y="147"/>
                    <a:pt x="572" y="111"/>
                    <a:pt x="491" y="93"/>
                  </a:cubicBezTo>
                  <a:cubicBezTo>
                    <a:pt x="343" y="59"/>
                    <a:pt x="449" y="0"/>
                    <a:pt x="42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0"/>
            <p:cNvSpPr/>
            <p:nvPr/>
          </p:nvSpPr>
          <p:spPr>
            <a:xfrm>
              <a:off x="-3837525" y="-515300"/>
              <a:ext cx="23875" cy="23450"/>
            </a:xfrm>
            <a:custGeom>
              <a:avLst/>
              <a:gdLst/>
              <a:ahLst/>
              <a:cxnLst/>
              <a:rect l="l" t="t" r="r" b="b"/>
              <a:pathLst>
                <a:path w="955" h="938" extrusionOk="0">
                  <a:moveTo>
                    <a:pt x="325" y="0"/>
                  </a:moveTo>
                  <a:cubicBezTo>
                    <a:pt x="289" y="0"/>
                    <a:pt x="255" y="5"/>
                    <a:pt x="223" y="15"/>
                  </a:cubicBezTo>
                  <a:cubicBezTo>
                    <a:pt x="72" y="78"/>
                    <a:pt x="0" y="265"/>
                    <a:pt x="9" y="426"/>
                  </a:cubicBezTo>
                  <a:cubicBezTo>
                    <a:pt x="27" y="622"/>
                    <a:pt x="143" y="809"/>
                    <a:pt x="313" y="889"/>
                  </a:cubicBezTo>
                  <a:cubicBezTo>
                    <a:pt x="377" y="922"/>
                    <a:pt x="449" y="938"/>
                    <a:pt x="519" y="938"/>
                  </a:cubicBezTo>
                  <a:cubicBezTo>
                    <a:pt x="644" y="938"/>
                    <a:pt x="765" y="888"/>
                    <a:pt x="839" y="791"/>
                  </a:cubicBezTo>
                  <a:cubicBezTo>
                    <a:pt x="955" y="649"/>
                    <a:pt x="955" y="426"/>
                    <a:pt x="857" y="274"/>
                  </a:cubicBezTo>
                  <a:cubicBezTo>
                    <a:pt x="759" y="122"/>
                    <a:pt x="580" y="24"/>
                    <a:pt x="402" y="6"/>
                  </a:cubicBezTo>
                  <a:cubicBezTo>
                    <a:pt x="376" y="3"/>
                    <a:pt x="350" y="0"/>
                    <a:pt x="32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0"/>
            <p:cNvSpPr/>
            <p:nvPr/>
          </p:nvSpPr>
          <p:spPr>
            <a:xfrm>
              <a:off x="-3853525" y="-501450"/>
              <a:ext cx="8875" cy="7725"/>
            </a:xfrm>
            <a:custGeom>
              <a:avLst/>
              <a:gdLst/>
              <a:ahLst/>
              <a:cxnLst/>
              <a:rect l="l" t="t" r="r" b="b"/>
              <a:pathLst>
                <a:path w="355" h="309" extrusionOk="0">
                  <a:moveTo>
                    <a:pt x="178" y="1"/>
                  </a:moveTo>
                  <a:cubicBezTo>
                    <a:pt x="90" y="1"/>
                    <a:pt x="0" y="89"/>
                    <a:pt x="16" y="184"/>
                  </a:cubicBezTo>
                  <a:cubicBezTo>
                    <a:pt x="28" y="260"/>
                    <a:pt x="104" y="309"/>
                    <a:pt x="178" y="309"/>
                  </a:cubicBezTo>
                  <a:cubicBezTo>
                    <a:pt x="217" y="309"/>
                    <a:pt x="256" y="295"/>
                    <a:pt x="284" y="264"/>
                  </a:cubicBezTo>
                  <a:cubicBezTo>
                    <a:pt x="355" y="193"/>
                    <a:pt x="319" y="32"/>
                    <a:pt x="212" y="5"/>
                  </a:cubicBezTo>
                  <a:cubicBezTo>
                    <a:pt x="201" y="2"/>
                    <a:pt x="190" y="1"/>
                    <a:pt x="1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0"/>
            <p:cNvSpPr/>
            <p:nvPr/>
          </p:nvSpPr>
          <p:spPr>
            <a:xfrm>
              <a:off x="-3757225" y="-493400"/>
              <a:ext cx="23425" cy="18950"/>
            </a:xfrm>
            <a:custGeom>
              <a:avLst/>
              <a:gdLst/>
              <a:ahLst/>
              <a:cxnLst/>
              <a:rect l="l" t="t" r="r" b="b"/>
              <a:pathLst>
                <a:path w="937" h="758" extrusionOk="0">
                  <a:moveTo>
                    <a:pt x="702" y="0"/>
                  </a:moveTo>
                  <a:cubicBezTo>
                    <a:pt x="679" y="0"/>
                    <a:pt x="655" y="2"/>
                    <a:pt x="633" y="5"/>
                  </a:cubicBezTo>
                  <a:cubicBezTo>
                    <a:pt x="446" y="22"/>
                    <a:pt x="241" y="67"/>
                    <a:pt x="116" y="210"/>
                  </a:cubicBezTo>
                  <a:cubicBezTo>
                    <a:pt x="36" y="308"/>
                    <a:pt x="0" y="451"/>
                    <a:pt x="27" y="575"/>
                  </a:cubicBezTo>
                  <a:cubicBezTo>
                    <a:pt x="36" y="620"/>
                    <a:pt x="54" y="656"/>
                    <a:pt x="80" y="683"/>
                  </a:cubicBezTo>
                  <a:cubicBezTo>
                    <a:pt x="98" y="709"/>
                    <a:pt x="134" y="718"/>
                    <a:pt x="161" y="736"/>
                  </a:cubicBezTo>
                  <a:cubicBezTo>
                    <a:pt x="204" y="751"/>
                    <a:pt x="251" y="758"/>
                    <a:pt x="298" y="758"/>
                  </a:cubicBezTo>
                  <a:cubicBezTo>
                    <a:pt x="395" y="758"/>
                    <a:pt x="496" y="728"/>
                    <a:pt x="580" y="674"/>
                  </a:cubicBezTo>
                  <a:cubicBezTo>
                    <a:pt x="705" y="602"/>
                    <a:pt x="794" y="477"/>
                    <a:pt x="865" y="352"/>
                  </a:cubicBezTo>
                  <a:cubicBezTo>
                    <a:pt x="910" y="254"/>
                    <a:pt x="937" y="129"/>
                    <a:pt x="865" y="58"/>
                  </a:cubicBezTo>
                  <a:cubicBezTo>
                    <a:pt x="827" y="13"/>
                    <a:pt x="764" y="0"/>
                    <a:pt x="7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0"/>
            <p:cNvSpPr/>
            <p:nvPr/>
          </p:nvSpPr>
          <p:spPr>
            <a:xfrm>
              <a:off x="-3728250" y="-495125"/>
              <a:ext cx="32600" cy="28025"/>
            </a:xfrm>
            <a:custGeom>
              <a:avLst/>
              <a:gdLst/>
              <a:ahLst/>
              <a:cxnLst/>
              <a:rect l="l" t="t" r="r" b="b"/>
              <a:pathLst>
                <a:path w="1304" h="1121" extrusionOk="0">
                  <a:moveTo>
                    <a:pt x="675" y="1"/>
                  </a:moveTo>
                  <a:cubicBezTo>
                    <a:pt x="594" y="1"/>
                    <a:pt x="513" y="16"/>
                    <a:pt x="438" y="47"/>
                  </a:cubicBezTo>
                  <a:cubicBezTo>
                    <a:pt x="188" y="136"/>
                    <a:pt x="19" y="386"/>
                    <a:pt x="10" y="644"/>
                  </a:cubicBezTo>
                  <a:cubicBezTo>
                    <a:pt x="1" y="814"/>
                    <a:pt x="72" y="992"/>
                    <a:pt x="224" y="1073"/>
                  </a:cubicBezTo>
                  <a:cubicBezTo>
                    <a:pt x="286" y="1107"/>
                    <a:pt x="352" y="1120"/>
                    <a:pt x="419" y="1120"/>
                  </a:cubicBezTo>
                  <a:cubicBezTo>
                    <a:pt x="546" y="1120"/>
                    <a:pt x="678" y="1072"/>
                    <a:pt x="795" y="1019"/>
                  </a:cubicBezTo>
                  <a:cubicBezTo>
                    <a:pt x="929" y="957"/>
                    <a:pt x="1053" y="894"/>
                    <a:pt x="1152" y="787"/>
                  </a:cubicBezTo>
                  <a:cubicBezTo>
                    <a:pt x="1241" y="689"/>
                    <a:pt x="1303" y="546"/>
                    <a:pt x="1276" y="404"/>
                  </a:cubicBezTo>
                  <a:cubicBezTo>
                    <a:pt x="1259" y="332"/>
                    <a:pt x="1214" y="261"/>
                    <a:pt x="1152" y="207"/>
                  </a:cubicBezTo>
                  <a:cubicBezTo>
                    <a:pt x="1029" y="73"/>
                    <a:pt x="852" y="1"/>
                    <a:pt x="67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0"/>
            <p:cNvSpPr/>
            <p:nvPr/>
          </p:nvSpPr>
          <p:spPr>
            <a:xfrm>
              <a:off x="-3699025" y="-505150"/>
              <a:ext cx="10950" cy="9925"/>
            </a:xfrm>
            <a:custGeom>
              <a:avLst/>
              <a:gdLst/>
              <a:ahLst/>
              <a:cxnLst/>
              <a:rect l="l" t="t" r="r" b="b"/>
              <a:pathLst>
                <a:path w="438" h="397" extrusionOk="0">
                  <a:moveTo>
                    <a:pt x="243" y="0"/>
                  </a:moveTo>
                  <a:cubicBezTo>
                    <a:pt x="186" y="0"/>
                    <a:pt x="120" y="26"/>
                    <a:pt x="81" y="73"/>
                  </a:cubicBezTo>
                  <a:cubicBezTo>
                    <a:pt x="0" y="171"/>
                    <a:pt x="45" y="341"/>
                    <a:pt x="170" y="385"/>
                  </a:cubicBezTo>
                  <a:cubicBezTo>
                    <a:pt x="189" y="393"/>
                    <a:pt x="210" y="396"/>
                    <a:pt x="230" y="396"/>
                  </a:cubicBezTo>
                  <a:cubicBezTo>
                    <a:pt x="332" y="396"/>
                    <a:pt x="438" y="309"/>
                    <a:pt x="438" y="198"/>
                  </a:cubicBezTo>
                  <a:cubicBezTo>
                    <a:pt x="438" y="109"/>
                    <a:pt x="366" y="20"/>
                    <a:pt x="268" y="2"/>
                  </a:cubicBezTo>
                  <a:cubicBezTo>
                    <a:pt x="260" y="1"/>
                    <a:pt x="252" y="0"/>
                    <a:pt x="24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0"/>
            <p:cNvSpPr/>
            <p:nvPr/>
          </p:nvSpPr>
          <p:spPr>
            <a:xfrm>
              <a:off x="-3778875" y="-484925"/>
              <a:ext cx="20775" cy="19925"/>
            </a:xfrm>
            <a:custGeom>
              <a:avLst/>
              <a:gdLst/>
              <a:ahLst/>
              <a:cxnLst/>
              <a:rect l="l" t="t" r="r" b="b"/>
              <a:pathLst>
                <a:path w="831" h="797" extrusionOk="0">
                  <a:moveTo>
                    <a:pt x="282" y="1"/>
                  </a:moveTo>
                  <a:cubicBezTo>
                    <a:pt x="208" y="1"/>
                    <a:pt x="136" y="17"/>
                    <a:pt x="81" y="67"/>
                  </a:cubicBezTo>
                  <a:cubicBezTo>
                    <a:pt x="19" y="129"/>
                    <a:pt x="1" y="236"/>
                    <a:pt x="1" y="326"/>
                  </a:cubicBezTo>
                  <a:cubicBezTo>
                    <a:pt x="19" y="495"/>
                    <a:pt x="99" y="656"/>
                    <a:pt x="242" y="736"/>
                  </a:cubicBezTo>
                  <a:cubicBezTo>
                    <a:pt x="305" y="776"/>
                    <a:pt x="379" y="796"/>
                    <a:pt x="453" y="796"/>
                  </a:cubicBezTo>
                  <a:cubicBezTo>
                    <a:pt x="545" y="796"/>
                    <a:pt x="636" y="765"/>
                    <a:pt x="705" y="700"/>
                  </a:cubicBezTo>
                  <a:cubicBezTo>
                    <a:pt x="804" y="593"/>
                    <a:pt x="830" y="424"/>
                    <a:pt x="786" y="290"/>
                  </a:cubicBezTo>
                  <a:cubicBezTo>
                    <a:pt x="768" y="228"/>
                    <a:pt x="732" y="165"/>
                    <a:pt x="679" y="129"/>
                  </a:cubicBezTo>
                  <a:cubicBezTo>
                    <a:pt x="616" y="67"/>
                    <a:pt x="536" y="40"/>
                    <a:pt x="456" y="22"/>
                  </a:cubicBezTo>
                  <a:cubicBezTo>
                    <a:pt x="401" y="11"/>
                    <a:pt x="341" y="1"/>
                    <a:pt x="2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0"/>
            <p:cNvSpPr/>
            <p:nvPr/>
          </p:nvSpPr>
          <p:spPr>
            <a:xfrm>
              <a:off x="-3831725" y="-483375"/>
              <a:ext cx="21875" cy="18525"/>
            </a:xfrm>
            <a:custGeom>
              <a:avLst/>
              <a:gdLst/>
              <a:ahLst/>
              <a:cxnLst/>
              <a:rect l="l" t="t" r="r" b="b"/>
              <a:pathLst>
                <a:path w="875" h="741" extrusionOk="0">
                  <a:moveTo>
                    <a:pt x="512" y="0"/>
                  </a:moveTo>
                  <a:cubicBezTo>
                    <a:pt x="455" y="0"/>
                    <a:pt x="439" y="59"/>
                    <a:pt x="339" y="112"/>
                  </a:cubicBezTo>
                  <a:cubicBezTo>
                    <a:pt x="232" y="166"/>
                    <a:pt x="143" y="237"/>
                    <a:pt x="81" y="326"/>
                  </a:cubicBezTo>
                  <a:cubicBezTo>
                    <a:pt x="45" y="371"/>
                    <a:pt x="18" y="424"/>
                    <a:pt x="9" y="487"/>
                  </a:cubicBezTo>
                  <a:cubicBezTo>
                    <a:pt x="0" y="603"/>
                    <a:pt x="116" y="719"/>
                    <a:pt x="232" y="736"/>
                  </a:cubicBezTo>
                  <a:cubicBezTo>
                    <a:pt x="251" y="739"/>
                    <a:pt x="271" y="740"/>
                    <a:pt x="290" y="740"/>
                  </a:cubicBezTo>
                  <a:cubicBezTo>
                    <a:pt x="395" y="740"/>
                    <a:pt x="500" y="702"/>
                    <a:pt x="598" y="656"/>
                  </a:cubicBezTo>
                  <a:cubicBezTo>
                    <a:pt x="714" y="594"/>
                    <a:pt x="839" y="505"/>
                    <a:pt x="857" y="371"/>
                  </a:cubicBezTo>
                  <a:cubicBezTo>
                    <a:pt x="875" y="219"/>
                    <a:pt x="732" y="94"/>
                    <a:pt x="589" y="23"/>
                  </a:cubicBezTo>
                  <a:cubicBezTo>
                    <a:pt x="555" y="7"/>
                    <a:pt x="531" y="0"/>
                    <a:pt x="51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0"/>
            <p:cNvSpPr/>
            <p:nvPr/>
          </p:nvSpPr>
          <p:spPr>
            <a:xfrm>
              <a:off x="-3883025" y="-506325"/>
              <a:ext cx="14525" cy="13300"/>
            </a:xfrm>
            <a:custGeom>
              <a:avLst/>
              <a:gdLst/>
              <a:ahLst/>
              <a:cxnLst/>
              <a:rect l="l" t="t" r="r" b="b"/>
              <a:pathLst>
                <a:path w="581" h="532" extrusionOk="0">
                  <a:moveTo>
                    <a:pt x="280" y="0"/>
                  </a:moveTo>
                  <a:cubicBezTo>
                    <a:pt x="142" y="0"/>
                    <a:pt x="9" y="116"/>
                    <a:pt x="1" y="254"/>
                  </a:cubicBezTo>
                  <a:cubicBezTo>
                    <a:pt x="1" y="299"/>
                    <a:pt x="9" y="343"/>
                    <a:pt x="27" y="388"/>
                  </a:cubicBezTo>
                  <a:cubicBezTo>
                    <a:pt x="54" y="441"/>
                    <a:pt x="99" y="477"/>
                    <a:pt x="143" y="504"/>
                  </a:cubicBezTo>
                  <a:cubicBezTo>
                    <a:pt x="181" y="523"/>
                    <a:pt x="222" y="532"/>
                    <a:pt x="263" y="532"/>
                  </a:cubicBezTo>
                  <a:cubicBezTo>
                    <a:pt x="376" y="532"/>
                    <a:pt x="488" y="463"/>
                    <a:pt x="527" y="352"/>
                  </a:cubicBezTo>
                  <a:cubicBezTo>
                    <a:pt x="580" y="209"/>
                    <a:pt x="473" y="31"/>
                    <a:pt x="322" y="4"/>
                  </a:cubicBezTo>
                  <a:cubicBezTo>
                    <a:pt x="308" y="2"/>
                    <a:pt x="294" y="0"/>
                    <a:pt x="2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0"/>
            <p:cNvSpPr/>
            <p:nvPr/>
          </p:nvSpPr>
          <p:spPr>
            <a:xfrm>
              <a:off x="-3860950" y="-484775"/>
              <a:ext cx="15650" cy="11250"/>
            </a:xfrm>
            <a:custGeom>
              <a:avLst/>
              <a:gdLst/>
              <a:ahLst/>
              <a:cxnLst/>
              <a:rect l="l" t="t" r="r" b="b"/>
              <a:pathLst>
                <a:path w="626" h="450" extrusionOk="0">
                  <a:moveTo>
                    <a:pt x="226" y="0"/>
                  </a:moveTo>
                  <a:cubicBezTo>
                    <a:pt x="178" y="0"/>
                    <a:pt x="133" y="14"/>
                    <a:pt x="99" y="43"/>
                  </a:cubicBezTo>
                  <a:cubicBezTo>
                    <a:pt x="1" y="123"/>
                    <a:pt x="27" y="293"/>
                    <a:pt x="126" y="373"/>
                  </a:cubicBezTo>
                  <a:cubicBezTo>
                    <a:pt x="186" y="428"/>
                    <a:pt x="271" y="449"/>
                    <a:pt x="358" y="449"/>
                  </a:cubicBezTo>
                  <a:cubicBezTo>
                    <a:pt x="400" y="449"/>
                    <a:pt x="442" y="444"/>
                    <a:pt x="482" y="436"/>
                  </a:cubicBezTo>
                  <a:cubicBezTo>
                    <a:pt x="518" y="427"/>
                    <a:pt x="563" y="418"/>
                    <a:pt x="581" y="382"/>
                  </a:cubicBezTo>
                  <a:cubicBezTo>
                    <a:pt x="625" y="329"/>
                    <a:pt x="581" y="248"/>
                    <a:pt x="527" y="186"/>
                  </a:cubicBezTo>
                  <a:cubicBezTo>
                    <a:pt x="474" y="123"/>
                    <a:pt x="411" y="61"/>
                    <a:pt x="340" y="25"/>
                  </a:cubicBezTo>
                  <a:cubicBezTo>
                    <a:pt x="304" y="9"/>
                    <a:pt x="264" y="0"/>
                    <a:pt x="22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0"/>
            <p:cNvSpPr/>
            <p:nvPr/>
          </p:nvSpPr>
          <p:spPr>
            <a:xfrm>
              <a:off x="-3747425" y="-618500"/>
              <a:ext cx="11400" cy="6800"/>
            </a:xfrm>
            <a:custGeom>
              <a:avLst/>
              <a:gdLst/>
              <a:ahLst/>
              <a:cxnLst/>
              <a:rect l="l" t="t" r="r" b="b"/>
              <a:pathLst>
                <a:path w="456" h="272" extrusionOk="0">
                  <a:moveTo>
                    <a:pt x="239" y="0"/>
                  </a:moveTo>
                  <a:cubicBezTo>
                    <a:pt x="199" y="0"/>
                    <a:pt x="159" y="10"/>
                    <a:pt x="125" y="31"/>
                  </a:cubicBezTo>
                  <a:cubicBezTo>
                    <a:pt x="45" y="66"/>
                    <a:pt x="1" y="164"/>
                    <a:pt x="36" y="245"/>
                  </a:cubicBezTo>
                  <a:cubicBezTo>
                    <a:pt x="108" y="263"/>
                    <a:pt x="179" y="271"/>
                    <a:pt x="250" y="271"/>
                  </a:cubicBezTo>
                  <a:cubicBezTo>
                    <a:pt x="304" y="263"/>
                    <a:pt x="366" y="254"/>
                    <a:pt x="402" y="218"/>
                  </a:cubicBezTo>
                  <a:cubicBezTo>
                    <a:pt x="438" y="173"/>
                    <a:pt x="456" y="111"/>
                    <a:pt x="420" y="66"/>
                  </a:cubicBezTo>
                  <a:cubicBezTo>
                    <a:pt x="411" y="57"/>
                    <a:pt x="384" y="40"/>
                    <a:pt x="366" y="31"/>
                  </a:cubicBezTo>
                  <a:cubicBezTo>
                    <a:pt x="329" y="12"/>
                    <a:pt x="284" y="0"/>
                    <a:pt x="23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0"/>
            <p:cNvSpPr/>
            <p:nvPr/>
          </p:nvSpPr>
          <p:spPr>
            <a:xfrm>
              <a:off x="-3839975" y="-623150"/>
              <a:ext cx="11625" cy="7925"/>
            </a:xfrm>
            <a:custGeom>
              <a:avLst/>
              <a:gdLst/>
              <a:ahLst/>
              <a:cxnLst/>
              <a:rect l="l" t="t" r="r" b="b"/>
              <a:pathLst>
                <a:path w="465" h="317" extrusionOk="0">
                  <a:moveTo>
                    <a:pt x="192" y="0"/>
                  </a:moveTo>
                  <a:cubicBezTo>
                    <a:pt x="148" y="0"/>
                    <a:pt x="103" y="7"/>
                    <a:pt x="63" y="20"/>
                  </a:cubicBezTo>
                  <a:cubicBezTo>
                    <a:pt x="0" y="83"/>
                    <a:pt x="9" y="181"/>
                    <a:pt x="63" y="243"/>
                  </a:cubicBezTo>
                  <a:cubicBezTo>
                    <a:pt x="109" y="290"/>
                    <a:pt x="177" y="316"/>
                    <a:pt x="246" y="316"/>
                  </a:cubicBezTo>
                  <a:cubicBezTo>
                    <a:pt x="256" y="316"/>
                    <a:pt x="267" y="316"/>
                    <a:pt x="277" y="315"/>
                  </a:cubicBezTo>
                  <a:cubicBezTo>
                    <a:pt x="366" y="315"/>
                    <a:pt x="464" y="261"/>
                    <a:pt x="464" y="172"/>
                  </a:cubicBezTo>
                  <a:cubicBezTo>
                    <a:pt x="464" y="101"/>
                    <a:pt x="393" y="38"/>
                    <a:pt x="321" y="20"/>
                  </a:cubicBezTo>
                  <a:cubicBezTo>
                    <a:pt x="281" y="7"/>
                    <a:pt x="237"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0"/>
            <p:cNvSpPr/>
            <p:nvPr/>
          </p:nvSpPr>
          <p:spPr>
            <a:xfrm>
              <a:off x="-3894850" y="-556200"/>
              <a:ext cx="9850" cy="9650"/>
            </a:xfrm>
            <a:custGeom>
              <a:avLst/>
              <a:gdLst/>
              <a:ahLst/>
              <a:cxnLst/>
              <a:rect l="l" t="t" r="r" b="b"/>
              <a:pathLst>
                <a:path w="394" h="386" extrusionOk="0">
                  <a:moveTo>
                    <a:pt x="161" y="1"/>
                  </a:moveTo>
                  <a:cubicBezTo>
                    <a:pt x="45" y="36"/>
                    <a:pt x="1" y="179"/>
                    <a:pt x="54" y="277"/>
                  </a:cubicBezTo>
                  <a:cubicBezTo>
                    <a:pt x="99" y="347"/>
                    <a:pt x="180" y="386"/>
                    <a:pt x="261" y="386"/>
                  </a:cubicBezTo>
                  <a:cubicBezTo>
                    <a:pt x="294" y="386"/>
                    <a:pt x="327" y="379"/>
                    <a:pt x="358" y="367"/>
                  </a:cubicBezTo>
                  <a:cubicBezTo>
                    <a:pt x="393" y="295"/>
                    <a:pt x="375" y="206"/>
                    <a:pt x="331" y="144"/>
                  </a:cubicBezTo>
                  <a:cubicBezTo>
                    <a:pt x="286" y="81"/>
                    <a:pt x="224" y="45"/>
                    <a:pt x="16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0"/>
            <p:cNvSpPr/>
            <p:nvPr/>
          </p:nvSpPr>
          <p:spPr>
            <a:xfrm>
              <a:off x="-3667800" y="-539175"/>
              <a:ext cx="6275" cy="6575"/>
            </a:xfrm>
            <a:custGeom>
              <a:avLst/>
              <a:gdLst/>
              <a:ahLst/>
              <a:cxnLst/>
              <a:rect l="l" t="t" r="r" b="b"/>
              <a:pathLst>
                <a:path w="251" h="263" extrusionOk="0">
                  <a:moveTo>
                    <a:pt x="192" y="0"/>
                  </a:moveTo>
                  <a:cubicBezTo>
                    <a:pt x="177" y="0"/>
                    <a:pt x="162" y="7"/>
                    <a:pt x="152" y="22"/>
                  </a:cubicBezTo>
                  <a:cubicBezTo>
                    <a:pt x="116" y="57"/>
                    <a:pt x="90" y="102"/>
                    <a:pt x="72" y="146"/>
                  </a:cubicBezTo>
                  <a:lnTo>
                    <a:pt x="36" y="155"/>
                  </a:lnTo>
                  <a:cubicBezTo>
                    <a:pt x="9" y="164"/>
                    <a:pt x="0" y="191"/>
                    <a:pt x="0" y="227"/>
                  </a:cubicBezTo>
                  <a:cubicBezTo>
                    <a:pt x="9" y="245"/>
                    <a:pt x="36" y="262"/>
                    <a:pt x="54" y="262"/>
                  </a:cubicBezTo>
                  <a:lnTo>
                    <a:pt x="72" y="262"/>
                  </a:lnTo>
                  <a:lnTo>
                    <a:pt x="125" y="245"/>
                  </a:lnTo>
                  <a:cubicBezTo>
                    <a:pt x="143" y="236"/>
                    <a:pt x="161" y="227"/>
                    <a:pt x="161" y="209"/>
                  </a:cubicBezTo>
                  <a:cubicBezTo>
                    <a:pt x="179" y="164"/>
                    <a:pt x="206" y="129"/>
                    <a:pt x="232" y="93"/>
                  </a:cubicBezTo>
                  <a:cubicBezTo>
                    <a:pt x="250" y="66"/>
                    <a:pt x="250" y="31"/>
                    <a:pt x="223" y="13"/>
                  </a:cubicBezTo>
                  <a:cubicBezTo>
                    <a:pt x="215" y="5"/>
                    <a:pt x="204"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0"/>
            <p:cNvSpPr/>
            <p:nvPr/>
          </p:nvSpPr>
          <p:spPr>
            <a:xfrm>
              <a:off x="-3700150" y="-503400"/>
              <a:ext cx="7400" cy="3200"/>
            </a:xfrm>
            <a:custGeom>
              <a:avLst/>
              <a:gdLst/>
              <a:ahLst/>
              <a:cxnLst/>
              <a:rect l="l" t="t" r="r" b="b"/>
              <a:pathLst>
                <a:path w="296" h="128" extrusionOk="0">
                  <a:moveTo>
                    <a:pt x="230" y="1"/>
                  </a:moveTo>
                  <a:cubicBezTo>
                    <a:pt x="225" y="1"/>
                    <a:pt x="220" y="2"/>
                    <a:pt x="215" y="3"/>
                  </a:cubicBezTo>
                  <a:cubicBezTo>
                    <a:pt x="182" y="16"/>
                    <a:pt x="145" y="24"/>
                    <a:pt x="110" y="24"/>
                  </a:cubicBezTo>
                  <a:cubicBezTo>
                    <a:pt x="97" y="24"/>
                    <a:pt x="84" y="23"/>
                    <a:pt x="72" y="21"/>
                  </a:cubicBezTo>
                  <a:cubicBezTo>
                    <a:pt x="68" y="19"/>
                    <a:pt x="63" y="19"/>
                    <a:pt x="58" y="19"/>
                  </a:cubicBezTo>
                  <a:cubicBezTo>
                    <a:pt x="34" y="19"/>
                    <a:pt x="10" y="36"/>
                    <a:pt x="10" y="66"/>
                  </a:cubicBezTo>
                  <a:cubicBezTo>
                    <a:pt x="1" y="92"/>
                    <a:pt x="28" y="119"/>
                    <a:pt x="54" y="128"/>
                  </a:cubicBezTo>
                  <a:lnTo>
                    <a:pt x="126" y="128"/>
                  </a:lnTo>
                  <a:cubicBezTo>
                    <a:pt x="170" y="128"/>
                    <a:pt x="215" y="119"/>
                    <a:pt x="251" y="110"/>
                  </a:cubicBezTo>
                  <a:cubicBezTo>
                    <a:pt x="286" y="92"/>
                    <a:pt x="295" y="66"/>
                    <a:pt x="286" y="39"/>
                  </a:cubicBezTo>
                  <a:cubicBezTo>
                    <a:pt x="279" y="17"/>
                    <a:pt x="253" y="1"/>
                    <a:pt x="23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0"/>
            <p:cNvSpPr/>
            <p:nvPr/>
          </p:nvSpPr>
          <p:spPr>
            <a:xfrm>
              <a:off x="-3704600" y="-588350"/>
              <a:ext cx="8275" cy="8100"/>
            </a:xfrm>
            <a:custGeom>
              <a:avLst/>
              <a:gdLst/>
              <a:ahLst/>
              <a:cxnLst/>
              <a:rect l="l" t="t" r="r" b="b"/>
              <a:pathLst>
                <a:path w="331" h="324" extrusionOk="0">
                  <a:moveTo>
                    <a:pt x="65" y="0"/>
                  </a:moveTo>
                  <a:cubicBezTo>
                    <a:pt x="61" y="0"/>
                    <a:pt x="57" y="1"/>
                    <a:pt x="54" y="2"/>
                  </a:cubicBezTo>
                  <a:cubicBezTo>
                    <a:pt x="18" y="11"/>
                    <a:pt x="0" y="38"/>
                    <a:pt x="9" y="65"/>
                  </a:cubicBezTo>
                  <a:cubicBezTo>
                    <a:pt x="27" y="190"/>
                    <a:pt x="134" y="297"/>
                    <a:pt x="268" y="323"/>
                  </a:cubicBezTo>
                  <a:lnTo>
                    <a:pt x="277" y="323"/>
                  </a:lnTo>
                  <a:cubicBezTo>
                    <a:pt x="304" y="323"/>
                    <a:pt x="322" y="305"/>
                    <a:pt x="330" y="279"/>
                  </a:cubicBezTo>
                  <a:cubicBezTo>
                    <a:pt x="330" y="252"/>
                    <a:pt x="313" y="216"/>
                    <a:pt x="286" y="216"/>
                  </a:cubicBezTo>
                  <a:cubicBezTo>
                    <a:pt x="197" y="198"/>
                    <a:pt x="125" y="127"/>
                    <a:pt x="116" y="47"/>
                  </a:cubicBezTo>
                  <a:cubicBezTo>
                    <a:pt x="109" y="24"/>
                    <a:pt x="88" y="0"/>
                    <a:pt x="6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0"/>
            <p:cNvSpPr/>
            <p:nvPr/>
          </p:nvSpPr>
          <p:spPr>
            <a:xfrm>
              <a:off x="-3678500" y="-514775"/>
              <a:ext cx="5150" cy="5675"/>
            </a:xfrm>
            <a:custGeom>
              <a:avLst/>
              <a:gdLst/>
              <a:ahLst/>
              <a:cxnLst/>
              <a:rect l="l" t="t" r="r" b="b"/>
              <a:pathLst>
                <a:path w="206" h="227" extrusionOk="0">
                  <a:moveTo>
                    <a:pt x="59" y="1"/>
                  </a:moveTo>
                  <a:cubicBezTo>
                    <a:pt x="54" y="1"/>
                    <a:pt x="49" y="2"/>
                    <a:pt x="45" y="3"/>
                  </a:cubicBezTo>
                  <a:cubicBezTo>
                    <a:pt x="18" y="12"/>
                    <a:pt x="0" y="39"/>
                    <a:pt x="9" y="66"/>
                  </a:cubicBezTo>
                  <a:cubicBezTo>
                    <a:pt x="27" y="128"/>
                    <a:pt x="63" y="182"/>
                    <a:pt x="107" y="217"/>
                  </a:cubicBezTo>
                  <a:cubicBezTo>
                    <a:pt x="116" y="226"/>
                    <a:pt x="134" y="226"/>
                    <a:pt x="143" y="226"/>
                  </a:cubicBezTo>
                  <a:cubicBezTo>
                    <a:pt x="161" y="226"/>
                    <a:pt x="179" y="217"/>
                    <a:pt x="187" y="199"/>
                  </a:cubicBezTo>
                  <a:cubicBezTo>
                    <a:pt x="205" y="173"/>
                    <a:pt x="196" y="146"/>
                    <a:pt x="170" y="128"/>
                  </a:cubicBezTo>
                  <a:cubicBezTo>
                    <a:pt x="143" y="110"/>
                    <a:pt x="125" y="74"/>
                    <a:pt x="116" y="48"/>
                  </a:cubicBezTo>
                  <a:cubicBezTo>
                    <a:pt x="109" y="18"/>
                    <a:pt x="83" y="1"/>
                    <a:pt x="5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0"/>
            <p:cNvSpPr/>
            <p:nvPr/>
          </p:nvSpPr>
          <p:spPr>
            <a:xfrm>
              <a:off x="-3683850" y="-607700"/>
              <a:ext cx="6250" cy="6700"/>
            </a:xfrm>
            <a:custGeom>
              <a:avLst/>
              <a:gdLst/>
              <a:ahLst/>
              <a:cxnLst/>
              <a:rect l="l" t="t" r="r" b="b"/>
              <a:pathLst>
                <a:path w="250" h="268" extrusionOk="0">
                  <a:moveTo>
                    <a:pt x="54" y="0"/>
                  </a:moveTo>
                  <a:cubicBezTo>
                    <a:pt x="27" y="0"/>
                    <a:pt x="0" y="27"/>
                    <a:pt x="0" y="54"/>
                  </a:cubicBezTo>
                  <a:cubicBezTo>
                    <a:pt x="9" y="161"/>
                    <a:pt x="107" y="232"/>
                    <a:pt x="161" y="259"/>
                  </a:cubicBezTo>
                  <a:cubicBezTo>
                    <a:pt x="170" y="268"/>
                    <a:pt x="178" y="268"/>
                    <a:pt x="187" y="268"/>
                  </a:cubicBezTo>
                  <a:cubicBezTo>
                    <a:pt x="205" y="268"/>
                    <a:pt x="223" y="259"/>
                    <a:pt x="232" y="241"/>
                  </a:cubicBezTo>
                  <a:cubicBezTo>
                    <a:pt x="250" y="214"/>
                    <a:pt x="241" y="187"/>
                    <a:pt x="214" y="170"/>
                  </a:cubicBezTo>
                  <a:cubicBezTo>
                    <a:pt x="170" y="134"/>
                    <a:pt x="116" y="98"/>
                    <a:pt x="116" y="54"/>
                  </a:cubicBezTo>
                  <a:cubicBezTo>
                    <a:pt x="107" y="27"/>
                    <a:pt x="89" y="0"/>
                    <a:pt x="5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0"/>
            <p:cNvSpPr/>
            <p:nvPr/>
          </p:nvSpPr>
          <p:spPr>
            <a:xfrm>
              <a:off x="-3692775" y="-480375"/>
              <a:ext cx="4925" cy="3825"/>
            </a:xfrm>
            <a:custGeom>
              <a:avLst/>
              <a:gdLst/>
              <a:ahLst/>
              <a:cxnLst/>
              <a:rect l="l" t="t" r="r" b="b"/>
              <a:pathLst>
                <a:path w="197" h="153" extrusionOk="0">
                  <a:moveTo>
                    <a:pt x="140" y="1"/>
                  </a:moveTo>
                  <a:cubicBezTo>
                    <a:pt x="131" y="1"/>
                    <a:pt x="122" y="4"/>
                    <a:pt x="116" y="10"/>
                  </a:cubicBezTo>
                  <a:lnTo>
                    <a:pt x="36" y="46"/>
                  </a:lnTo>
                  <a:cubicBezTo>
                    <a:pt x="9" y="63"/>
                    <a:pt x="0" y="99"/>
                    <a:pt x="18" y="117"/>
                  </a:cubicBezTo>
                  <a:cubicBezTo>
                    <a:pt x="27" y="144"/>
                    <a:pt x="45" y="153"/>
                    <a:pt x="63" y="153"/>
                  </a:cubicBezTo>
                  <a:cubicBezTo>
                    <a:pt x="72" y="153"/>
                    <a:pt x="80" y="144"/>
                    <a:pt x="89" y="144"/>
                  </a:cubicBezTo>
                  <a:lnTo>
                    <a:pt x="161" y="99"/>
                  </a:lnTo>
                  <a:cubicBezTo>
                    <a:pt x="188" y="81"/>
                    <a:pt x="196" y="54"/>
                    <a:pt x="188" y="28"/>
                  </a:cubicBezTo>
                  <a:cubicBezTo>
                    <a:pt x="176" y="10"/>
                    <a:pt x="157" y="1"/>
                    <a:pt x="14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0"/>
            <p:cNvSpPr/>
            <p:nvPr/>
          </p:nvSpPr>
          <p:spPr>
            <a:xfrm>
              <a:off x="-3726675" y="-513375"/>
              <a:ext cx="8950" cy="2925"/>
            </a:xfrm>
            <a:custGeom>
              <a:avLst/>
              <a:gdLst/>
              <a:ahLst/>
              <a:cxnLst/>
              <a:rect l="l" t="t" r="r" b="b"/>
              <a:pathLst>
                <a:path w="358" h="117" extrusionOk="0">
                  <a:moveTo>
                    <a:pt x="54" y="1"/>
                  </a:moveTo>
                  <a:cubicBezTo>
                    <a:pt x="18" y="10"/>
                    <a:pt x="0" y="27"/>
                    <a:pt x="0" y="63"/>
                  </a:cubicBezTo>
                  <a:cubicBezTo>
                    <a:pt x="0" y="90"/>
                    <a:pt x="18" y="117"/>
                    <a:pt x="54" y="117"/>
                  </a:cubicBezTo>
                  <a:lnTo>
                    <a:pt x="304" y="108"/>
                  </a:lnTo>
                  <a:cubicBezTo>
                    <a:pt x="330" y="108"/>
                    <a:pt x="357" y="81"/>
                    <a:pt x="357" y="54"/>
                  </a:cubicBezTo>
                  <a:cubicBezTo>
                    <a:pt x="357" y="18"/>
                    <a:pt x="330" y="1"/>
                    <a:pt x="30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0"/>
            <p:cNvSpPr/>
            <p:nvPr/>
          </p:nvSpPr>
          <p:spPr>
            <a:xfrm>
              <a:off x="-3704150" y="-522800"/>
              <a:ext cx="22550" cy="19800"/>
            </a:xfrm>
            <a:custGeom>
              <a:avLst/>
              <a:gdLst/>
              <a:ahLst/>
              <a:cxnLst/>
              <a:rect l="l" t="t" r="r" b="b"/>
              <a:pathLst>
                <a:path w="902" h="792" extrusionOk="0">
                  <a:moveTo>
                    <a:pt x="375" y="0"/>
                  </a:moveTo>
                  <a:cubicBezTo>
                    <a:pt x="360" y="0"/>
                    <a:pt x="345" y="1"/>
                    <a:pt x="330" y="3"/>
                  </a:cubicBezTo>
                  <a:cubicBezTo>
                    <a:pt x="161" y="21"/>
                    <a:pt x="18" y="181"/>
                    <a:pt x="9" y="351"/>
                  </a:cubicBezTo>
                  <a:cubicBezTo>
                    <a:pt x="0" y="520"/>
                    <a:pt x="107" y="690"/>
                    <a:pt x="268" y="761"/>
                  </a:cubicBezTo>
                  <a:cubicBezTo>
                    <a:pt x="321" y="782"/>
                    <a:pt x="379" y="792"/>
                    <a:pt x="437" y="792"/>
                  </a:cubicBezTo>
                  <a:cubicBezTo>
                    <a:pt x="552" y="792"/>
                    <a:pt x="669" y="752"/>
                    <a:pt x="759" y="681"/>
                  </a:cubicBezTo>
                  <a:cubicBezTo>
                    <a:pt x="812" y="636"/>
                    <a:pt x="857" y="583"/>
                    <a:pt x="874" y="511"/>
                  </a:cubicBezTo>
                  <a:cubicBezTo>
                    <a:pt x="901" y="378"/>
                    <a:pt x="821" y="244"/>
                    <a:pt x="723" y="155"/>
                  </a:cubicBezTo>
                  <a:cubicBezTo>
                    <a:pt x="627" y="67"/>
                    <a:pt x="502" y="0"/>
                    <a:pt x="37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0"/>
            <p:cNvSpPr/>
            <p:nvPr/>
          </p:nvSpPr>
          <p:spPr>
            <a:xfrm>
              <a:off x="-3712425" y="-563475"/>
              <a:ext cx="20325" cy="23900"/>
            </a:xfrm>
            <a:custGeom>
              <a:avLst/>
              <a:gdLst/>
              <a:ahLst/>
              <a:cxnLst/>
              <a:rect l="l" t="t" r="r" b="b"/>
              <a:pathLst>
                <a:path w="813" h="956" extrusionOk="0">
                  <a:moveTo>
                    <a:pt x="331" y="1"/>
                  </a:moveTo>
                  <a:cubicBezTo>
                    <a:pt x="152" y="72"/>
                    <a:pt x="54" y="260"/>
                    <a:pt x="18" y="438"/>
                  </a:cubicBezTo>
                  <a:cubicBezTo>
                    <a:pt x="1" y="563"/>
                    <a:pt x="1" y="697"/>
                    <a:pt x="63" y="795"/>
                  </a:cubicBezTo>
                  <a:cubicBezTo>
                    <a:pt x="126" y="902"/>
                    <a:pt x="250" y="956"/>
                    <a:pt x="366" y="956"/>
                  </a:cubicBezTo>
                  <a:cubicBezTo>
                    <a:pt x="482" y="956"/>
                    <a:pt x="598" y="902"/>
                    <a:pt x="679" y="813"/>
                  </a:cubicBezTo>
                  <a:cubicBezTo>
                    <a:pt x="768" y="724"/>
                    <a:pt x="812" y="590"/>
                    <a:pt x="812" y="465"/>
                  </a:cubicBezTo>
                  <a:cubicBezTo>
                    <a:pt x="804" y="331"/>
                    <a:pt x="438" y="81"/>
                    <a:pt x="33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0"/>
            <p:cNvSpPr/>
            <p:nvPr/>
          </p:nvSpPr>
          <p:spPr>
            <a:xfrm>
              <a:off x="-3682275" y="-578200"/>
              <a:ext cx="16975" cy="16650"/>
            </a:xfrm>
            <a:custGeom>
              <a:avLst/>
              <a:gdLst/>
              <a:ahLst/>
              <a:cxnLst/>
              <a:rect l="l" t="t" r="r" b="b"/>
              <a:pathLst>
                <a:path w="679" h="666" extrusionOk="0">
                  <a:moveTo>
                    <a:pt x="286" y="1"/>
                  </a:moveTo>
                  <a:cubicBezTo>
                    <a:pt x="241" y="1"/>
                    <a:pt x="206" y="1"/>
                    <a:pt x="161" y="10"/>
                  </a:cubicBezTo>
                  <a:cubicBezTo>
                    <a:pt x="54" y="54"/>
                    <a:pt x="0" y="188"/>
                    <a:pt x="9" y="304"/>
                  </a:cubicBezTo>
                  <a:cubicBezTo>
                    <a:pt x="18" y="438"/>
                    <a:pt x="99" y="572"/>
                    <a:pt x="223" y="634"/>
                  </a:cubicBezTo>
                  <a:cubicBezTo>
                    <a:pt x="265" y="655"/>
                    <a:pt x="311" y="665"/>
                    <a:pt x="356" y="665"/>
                  </a:cubicBezTo>
                  <a:cubicBezTo>
                    <a:pt x="447" y="665"/>
                    <a:pt x="539" y="625"/>
                    <a:pt x="598" y="554"/>
                  </a:cubicBezTo>
                  <a:cubicBezTo>
                    <a:pt x="678" y="456"/>
                    <a:pt x="678" y="304"/>
                    <a:pt x="607" y="197"/>
                  </a:cubicBezTo>
                  <a:cubicBezTo>
                    <a:pt x="536" y="81"/>
                    <a:pt x="411" y="19"/>
                    <a:pt x="2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0"/>
            <p:cNvSpPr/>
            <p:nvPr/>
          </p:nvSpPr>
          <p:spPr>
            <a:xfrm>
              <a:off x="-3687850" y="-493150"/>
              <a:ext cx="6475" cy="5575"/>
            </a:xfrm>
            <a:custGeom>
              <a:avLst/>
              <a:gdLst/>
              <a:ahLst/>
              <a:cxnLst/>
              <a:rect l="l" t="t" r="r" b="b"/>
              <a:pathLst>
                <a:path w="259" h="223" extrusionOk="0">
                  <a:moveTo>
                    <a:pt x="128" y="1"/>
                  </a:moveTo>
                  <a:cubicBezTo>
                    <a:pt x="64" y="1"/>
                    <a:pt x="0" y="65"/>
                    <a:pt x="8" y="137"/>
                  </a:cubicBezTo>
                  <a:cubicBezTo>
                    <a:pt x="20" y="189"/>
                    <a:pt x="76" y="223"/>
                    <a:pt x="129" y="223"/>
                  </a:cubicBezTo>
                  <a:cubicBezTo>
                    <a:pt x="158" y="223"/>
                    <a:pt x="186" y="213"/>
                    <a:pt x="205" y="191"/>
                  </a:cubicBezTo>
                  <a:cubicBezTo>
                    <a:pt x="258" y="137"/>
                    <a:pt x="231" y="30"/>
                    <a:pt x="151" y="3"/>
                  </a:cubicBezTo>
                  <a:cubicBezTo>
                    <a:pt x="144" y="2"/>
                    <a:pt x="136" y="1"/>
                    <a:pt x="12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0"/>
            <p:cNvSpPr/>
            <p:nvPr/>
          </p:nvSpPr>
          <p:spPr>
            <a:xfrm>
              <a:off x="-3767387" y="-649700"/>
              <a:ext cx="15625" cy="13150"/>
            </a:xfrm>
            <a:custGeom>
              <a:avLst/>
              <a:gdLst/>
              <a:ahLst/>
              <a:cxnLst/>
              <a:rect l="l" t="t" r="r" b="b"/>
              <a:pathLst>
                <a:path w="625" h="526" extrusionOk="0">
                  <a:moveTo>
                    <a:pt x="373" y="0"/>
                  </a:moveTo>
                  <a:cubicBezTo>
                    <a:pt x="329" y="0"/>
                    <a:pt x="317" y="44"/>
                    <a:pt x="250" y="78"/>
                  </a:cubicBezTo>
                  <a:cubicBezTo>
                    <a:pt x="170" y="114"/>
                    <a:pt x="107" y="167"/>
                    <a:pt x="62" y="230"/>
                  </a:cubicBezTo>
                  <a:cubicBezTo>
                    <a:pt x="36" y="266"/>
                    <a:pt x="18" y="301"/>
                    <a:pt x="9" y="346"/>
                  </a:cubicBezTo>
                  <a:cubicBezTo>
                    <a:pt x="0" y="435"/>
                    <a:pt x="89" y="506"/>
                    <a:pt x="170" y="524"/>
                  </a:cubicBezTo>
                  <a:cubicBezTo>
                    <a:pt x="181" y="525"/>
                    <a:pt x="193" y="526"/>
                    <a:pt x="204" y="526"/>
                  </a:cubicBezTo>
                  <a:cubicBezTo>
                    <a:pt x="282" y="526"/>
                    <a:pt x="358" y="501"/>
                    <a:pt x="428" y="462"/>
                  </a:cubicBezTo>
                  <a:cubicBezTo>
                    <a:pt x="509" y="426"/>
                    <a:pt x="598" y="355"/>
                    <a:pt x="607" y="266"/>
                  </a:cubicBezTo>
                  <a:cubicBezTo>
                    <a:pt x="624" y="159"/>
                    <a:pt x="526" y="69"/>
                    <a:pt x="428" y="16"/>
                  </a:cubicBezTo>
                  <a:cubicBezTo>
                    <a:pt x="404" y="5"/>
                    <a:pt x="387" y="0"/>
                    <a:pt x="37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0"/>
            <p:cNvSpPr/>
            <p:nvPr/>
          </p:nvSpPr>
          <p:spPr>
            <a:xfrm>
              <a:off x="-3708625" y="-496700"/>
              <a:ext cx="10075" cy="9625"/>
            </a:xfrm>
            <a:custGeom>
              <a:avLst/>
              <a:gdLst/>
              <a:ahLst/>
              <a:cxnLst/>
              <a:rect l="l" t="t" r="r" b="b"/>
              <a:pathLst>
                <a:path w="403" h="385" extrusionOk="0">
                  <a:moveTo>
                    <a:pt x="198" y="1"/>
                  </a:moveTo>
                  <a:cubicBezTo>
                    <a:pt x="99" y="1"/>
                    <a:pt x="1" y="92"/>
                    <a:pt x="1" y="190"/>
                  </a:cubicBezTo>
                  <a:cubicBezTo>
                    <a:pt x="1" y="217"/>
                    <a:pt x="1" y="252"/>
                    <a:pt x="19" y="279"/>
                  </a:cubicBezTo>
                  <a:cubicBezTo>
                    <a:pt x="36" y="315"/>
                    <a:pt x="63" y="342"/>
                    <a:pt x="99" y="368"/>
                  </a:cubicBezTo>
                  <a:cubicBezTo>
                    <a:pt x="123" y="379"/>
                    <a:pt x="148" y="384"/>
                    <a:pt x="174" y="384"/>
                  </a:cubicBezTo>
                  <a:cubicBezTo>
                    <a:pt x="256" y="384"/>
                    <a:pt x="339" y="334"/>
                    <a:pt x="367" y="252"/>
                  </a:cubicBezTo>
                  <a:cubicBezTo>
                    <a:pt x="402" y="154"/>
                    <a:pt x="331" y="29"/>
                    <a:pt x="224" y="3"/>
                  </a:cubicBezTo>
                  <a:cubicBezTo>
                    <a:pt x="215" y="1"/>
                    <a:pt x="207" y="1"/>
                    <a:pt x="19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0"/>
            <p:cNvSpPr/>
            <p:nvPr/>
          </p:nvSpPr>
          <p:spPr>
            <a:xfrm>
              <a:off x="-3693000" y="-481275"/>
              <a:ext cx="10950" cy="8050"/>
            </a:xfrm>
            <a:custGeom>
              <a:avLst/>
              <a:gdLst/>
              <a:ahLst/>
              <a:cxnLst/>
              <a:rect l="l" t="t" r="r" b="b"/>
              <a:pathLst>
                <a:path w="438" h="322" extrusionOk="0">
                  <a:moveTo>
                    <a:pt x="160" y="0"/>
                  </a:moveTo>
                  <a:cubicBezTo>
                    <a:pt x="127" y="0"/>
                    <a:pt x="96" y="9"/>
                    <a:pt x="72" y="28"/>
                  </a:cubicBezTo>
                  <a:cubicBezTo>
                    <a:pt x="0" y="90"/>
                    <a:pt x="18" y="206"/>
                    <a:pt x="89" y="260"/>
                  </a:cubicBezTo>
                  <a:cubicBezTo>
                    <a:pt x="134" y="304"/>
                    <a:pt x="196" y="322"/>
                    <a:pt x="260" y="322"/>
                  </a:cubicBezTo>
                  <a:cubicBezTo>
                    <a:pt x="287" y="322"/>
                    <a:pt x="313" y="319"/>
                    <a:pt x="339" y="313"/>
                  </a:cubicBezTo>
                  <a:cubicBezTo>
                    <a:pt x="366" y="305"/>
                    <a:pt x="393" y="296"/>
                    <a:pt x="411" y="269"/>
                  </a:cubicBezTo>
                  <a:cubicBezTo>
                    <a:pt x="437" y="233"/>
                    <a:pt x="411" y="171"/>
                    <a:pt x="375" y="135"/>
                  </a:cubicBezTo>
                  <a:cubicBezTo>
                    <a:pt x="330" y="90"/>
                    <a:pt x="295" y="46"/>
                    <a:pt x="241" y="19"/>
                  </a:cubicBezTo>
                  <a:cubicBezTo>
                    <a:pt x="216" y="7"/>
                    <a:pt x="188" y="0"/>
                    <a:pt x="16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0"/>
            <p:cNvSpPr/>
            <p:nvPr/>
          </p:nvSpPr>
          <p:spPr>
            <a:xfrm>
              <a:off x="-3825475" y="-65372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0"/>
            <p:cNvSpPr/>
            <p:nvPr/>
          </p:nvSpPr>
          <p:spPr>
            <a:xfrm>
              <a:off x="-3885000" y="-607562"/>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0"/>
            <p:cNvSpPr/>
            <p:nvPr/>
          </p:nvSpPr>
          <p:spPr>
            <a:xfrm>
              <a:off x="-3905650" y="-569950"/>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40"/>
          <p:cNvGrpSpPr/>
          <p:nvPr/>
        </p:nvGrpSpPr>
        <p:grpSpPr>
          <a:xfrm>
            <a:off x="5315649" y="4602714"/>
            <a:ext cx="833296" cy="704023"/>
            <a:chOff x="-3918250" y="-679775"/>
            <a:chExt cx="266300" cy="222800"/>
          </a:xfrm>
        </p:grpSpPr>
        <p:sp>
          <p:nvSpPr>
            <p:cNvPr id="5626" name="Google Shape;5626;p40"/>
            <p:cNvSpPr/>
            <p:nvPr/>
          </p:nvSpPr>
          <p:spPr>
            <a:xfrm>
              <a:off x="-3918250" y="-676475"/>
              <a:ext cx="266300" cy="219500"/>
            </a:xfrm>
            <a:custGeom>
              <a:avLst/>
              <a:gdLst/>
              <a:ahLst/>
              <a:cxnLst/>
              <a:rect l="l" t="t" r="r" b="b"/>
              <a:pathLst>
                <a:path w="10652" h="8780" extrusionOk="0">
                  <a:moveTo>
                    <a:pt x="4990" y="0"/>
                  </a:moveTo>
                  <a:cubicBezTo>
                    <a:pt x="4971" y="0"/>
                    <a:pt x="4952" y="1"/>
                    <a:pt x="4933" y="3"/>
                  </a:cubicBezTo>
                  <a:cubicBezTo>
                    <a:pt x="4710" y="30"/>
                    <a:pt x="4469" y="21"/>
                    <a:pt x="4246" y="75"/>
                  </a:cubicBezTo>
                  <a:cubicBezTo>
                    <a:pt x="4023" y="119"/>
                    <a:pt x="3783" y="155"/>
                    <a:pt x="3577" y="235"/>
                  </a:cubicBezTo>
                  <a:cubicBezTo>
                    <a:pt x="3363" y="316"/>
                    <a:pt x="3122" y="387"/>
                    <a:pt x="2917" y="494"/>
                  </a:cubicBezTo>
                  <a:cubicBezTo>
                    <a:pt x="2721" y="592"/>
                    <a:pt x="2489" y="699"/>
                    <a:pt x="2302" y="824"/>
                  </a:cubicBezTo>
                  <a:cubicBezTo>
                    <a:pt x="2114" y="958"/>
                    <a:pt x="2177" y="1404"/>
                    <a:pt x="2007" y="1556"/>
                  </a:cubicBezTo>
                  <a:cubicBezTo>
                    <a:pt x="1847" y="1707"/>
                    <a:pt x="1508" y="1698"/>
                    <a:pt x="1365" y="1868"/>
                  </a:cubicBezTo>
                  <a:cubicBezTo>
                    <a:pt x="1222" y="2046"/>
                    <a:pt x="1062" y="2225"/>
                    <a:pt x="937" y="2412"/>
                  </a:cubicBezTo>
                  <a:cubicBezTo>
                    <a:pt x="812" y="2599"/>
                    <a:pt x="937" y="2929"/>
                    <a:pt x="839" y="3135"/>
                  </a:cubicBezTo>
                  <a:cubicBezTo>
                    <a:pt x="740" y="3331"/>
                    <a:pt x="321" y="3411"/>
                    <a:pt x="250" y="3625"/>
                  </a:cubicBezTo>
                  <a:cubicBezTo>
                    <a:pt x="178" y="3848"/>
                    <a:pt x="161" y="4098"/>
                    <a:pt x="125" y="4321"/>
                  </a:cubicBezTo>
                  <a:cubicBezTo>
                    <a:pt x="80" y="4544"/>
                    <a:pt x="107" y="4785"/>
                    <a:pt x="98" y="5008"/>
                  </a:cubicBezTo>
                  <a:cubicBezTo>
                    <a:pt x="98" y="5231"/>
                    <a:pt x="0" y="5472"/>
                    <a:pt x="27" y="5695"/>
                  </a:cubicBezTo>
                  <a:cubicBezTo>
                    <a:pt x="54" y="5918"/>
                    <a:pt x="143" y="6150"/>
                    <a:pt x="196" y="6364"/>
                  </a:cubicBezTo>
                  <a:cubicBezTo>
                    <a:pt x="250" y="6578"/>
                    <a:pt x="517" y="6730"/>
                    <a:pt x="598" y="6944"/>
                  </a:cubicBezTo>
                  <a:cubicBezTo>
                    <a:pt x="678" y="7149"/>
                    <a:pt x="856" y="7292"/>
                    <a:pt x="963" y="7488"/>
                  </a:cubicBezTo>
                  <a:cubicBezTo>
                    <a:pt x="1071" y="7684"/>
                    <a:pt x="955" y="8023"/>
                    <a:pt x="1088" y="8193"/>
                  </a:cubicBezTo>
                  <a:cubicBezTo>
                    <a:pt x="1222" y="8371"/>
                    <a:pt x="1436" y="8612"/>
                    <a:pt x="1597" y="8773"/>
                  </a:cubicBezTo>
                  <a:cubicBezTo>
                    <a:pt x="1622" y="8777"/>
                    <a:pt x="1646" y="8779"/>
                    <a:pt x="1667" y="8779"/>
                  </a:cubicBezTo>
                  <a:cubicBezTo>
                    <a:pt x="1908" y="8779"/>
                    <a:pt x="1961" y="8531"/>
                    <a:pt x="2239" y="8523"/>
                  </a:cubicBezTo>
                  <a:cubicBezTo>
                    <a:pt x="2551" y="8523"/>
                    <a:pt x="2551" y="8666"/>
                    <a:pt x="2864" y="8666"/>
                  </a:cubicBezTo>
                  <a:cubicBezTo>
                    <a:pt x="3167" y="8657"/>
                    <a:pt x="3167" y="8594"/>
                    <a:pt x="3479" y="8594"/>
                  </a:cubicBezTo>
                  <a:cubicBezTo>
                    <a:pt x="3783" y="8585"/>
                    <a:pt x="3783" y="8541"/>
                    <a:pt x="4095" y="8532"/>
                  </a:cubicBezTo>
                  <a:cubicBezTo>
                    <a:pt x="4398" y="8532"/>
                    <a:pt x="4407" y="8728"/>
                    <a:pt x="4719" y="8728"/>
                  </a:cubicBezTo>
                  <a:cubicBezTo>
                    <a:pt x="5023" y="8719"/>
                    <a:pt x="5023" y="8568"/>
                    <a:pt x="5326" y="8559"/>
                  </a:cubicBezTo>
                  <a:cubicBezTo>
                    <a:pt x="5638" y="8550"/>
                    <a:pt x="5638" y="8362"/>
                    <a:pt x="5941" y="8353"/>
                  </a:cubicBezTo>
                  <a:cubicBezTo>
                    <a:pt x="6254" y="8353"/>
                    <a:pt x="6254" y="8648"/>
                    <a:pt x="6566" y="8648"/>
                  </a:cubicBezTo>
                  <a:cubicBezTo>
                    <a:pt x="6587" y="8647"/>
                    <a:pt x="6606" y="8647"/>
                    <a:pt x="6625" y="8647"/>
                  </a:cubicBezTo>
                  <a:cubicBezTo>
                    <a:pt x="6861" y="8647"/>
                    <a:pt x="6895" y="8693"/>
                    <a:pt x="7124" y="8693"/>
                  </a:cubicBezTo>
                  <a:cubicBezTo>
                    <a:pt x="7142" y="8693"/>
                    <a:pt x="7161" y="8693"/>
                    <a:pt x="7181" y="8692"/>
                  </a:cubicBezTo>
                  <a:cubicBezTo>
                    <a:pt x="7494" y="8692"/>
                    <a:pt x="7485" y="8407"/>
                    <a:pt x="7797" y="8398"/>
                  </a:cubicBezTo>
                  <a:cubicBezTo>
                    <a:pt x="7803" y="8398"/>
                    <a:pt x="7809" y="8398"/>
                    <a:pt x="7814" y="8398"/>
                  </a:cubicBezTo>
                  <a:cubicBezTo>
                    <a:pt x="8088" y="8398"/>
                    <a:pt x="8120" y="8589"/>
                    <a:pt x="8368" y="8589"/>
                  </a:cubicBezTo>
                  <a:cubicBezTo>
                    <a:pt x="8387" y="8589"/>
                    <a:pt x="8408" y="8588"/>
                    <a:pt x="8430" y="8585"/>
                  </a:cubicBezTo>
                  <a:cubicBezTo>
                    <a:pt x="8734" y="8550"/>
                    <a:pt x="8716" y="8398"/>
                    <a:pt x="9019" y="8353"/>
                  </a:cubicBezTo>
                  <a:cubicBezTo>
                    <a:pt x="9099" y="8282"/>
                    <a:pt x="9108" y="8264"/>
                    <a:pt x="9171" y="8175"/>
                  </a:cubicBezTo>
                  <a:cubicBezTo>
                    <a:pt x="9314" y="7997"/>
                    <a:pt x="9376" y="7791"/>
                    <a:pt x="9492" y="7604"/>
                  </a:cubicBezTo>
                  <a:cubicBezTo>
                    <a:pt x="9608" y="7408"/>
                    <a:pt x="9992" y="7354"/>
                    <a:pt x="10081" y="7149"/>
                  </a:cubicBezTo>
                  <a:cubicBezTo>
                    <a:pt x="10179" y="6944"/>
                    <a:pt x="10134" y="6676"/>
                    <a:pt x="10197" y="6462"/>
                  </a:cubicBezTo>
                  <a:cubicBezTo>
                    <a:pt x="10268" y="6248"/>
                    <a:pt x="10357" y="6034"/>
                    <a:pt x="10402" y="5811"/>
                  </a:cubicBezTo>
                  <a:cubicBezTo>
                    <a:pt x="10447" y="5597"/>
                    <a:pt x="10571" y="5374"/>
                    <a:pt x="10589" y="5151"/>
                  </a:cubicBezTo>
                  <a:cubicBezTo>
                    <a:pt x="10607" y="4928"/>
                    <a:pt x="10652" y="4678"/>
                    <a:pt x="10643" y="4455"/>
                  </a:cubicBezTo>
                  <a:cubicBezTo>
                    <a:pt x="10634" y="4232"/>
                    <a:pt x="10438" y="4018"/>
                    <a:pt x="10402" y="3795"/>
                  </a:cubicBezTo>
                  <a:cubicBezTo>
                    <a:pt x="10366" y="3572"/>
                    <a:pt x="10125" y="3402"/>
                    <a:pt x="10063" y="3188"/>
                  </a:cubicBezTo>
                  <a:cubicBezTo>
                    <a:pt x="10001" y="2974"/>
                    <a:pt x="10027" y="2751"/>
                    <a:pt x="9938" y="2546"/>
                  </a:cubicBezTo>
                  <a:cubicBezTo>
                    <a:pt x="9849" y="2341"/>
                    <a:pt x="9885" y="2073"/>
                    <a:pt x="9760" y="1886"/>
                  </a:cubicBezTo>
                  <a:cubicBezTo>
                    <a:pt x="9635" y="1707"/>
                    <a:pt x="9340" y="1672"/>
                    <a:pt x="9180" y="1520"/>
                  </a:cubicBezTo>
                  <a:cubicBezTo>
                    <a:pt x="9028" y="1359"/>
                    <a:pt x="8939" y="1154"/>
                    <a:pt x="8760" y="1029"/>
                  </a:cubicBezTo>
                  <a:cubicBezTo>
                    <a:pt x="8582" y="895"/>
                    <a:pt x="8466" y="655"/>
                    <a:pt x="8270" y="556"/>
                  </a:cubicBezTo>
                  <a:cubicBezTo>
                    <a:pt x="8208" y="523"/>
                    <a:pt x="8135" y="513"/>
                    <a:pt x="8059" y="513"/>
                  </a:cubicBezTo>
                  <a:cubicBezTo>
                    <a:pt x="7958" y="513"/>
                    <a:pt x="7849" y="530"/>
                    <a:pt x="7748" y="530"/>
                  </a:cubicBezTo>
                  <a:cubicBezTo>
                    <a:pt x="7686" y="530"/>
                    <a:pt x="7627" y="524"/>
                    <a:pt x="7574" y="503"/>
                  </a:cubicBezTo>
                  <a:cubicBezTo>
                    <a:pt x="7360" y="423"/>
                    <a:pt x="7226" y="84"/>
                    <a:pt x="7003" y="30"/>
                  </a:cubicBezTo>
                  <a:cubicBezTo>
                    <a:pt x="6954" y="18"/>
                    <a:pt x="6903" y="14"/>
                    <a:pt x="6852" y="14"/>
                  </a:cubicBezTo>
                  <a:cubicBezTo>
                    <a:pt x="6699" y="14"/>
                    <a:pt x="6540" y="53"/>
                    <a:pt x="6385" y="53"/>
                  </a:cubicBezTo>
                  <a:cubicBezTo>
                    <a:pt x="6356" y="53"/>
                    <a:pt x="6327" y="51"/>
                    <a:pt x="6298" y="48"/>
                  </a:cubicBezTo>
                  <a:cubicBezTo>
                    <a:pt x="6273" y="45"/>
                    <a:pt x="6249" y="44"/>
                    <a:pt x="6224" y="44"/>
                  </a:cubicBezTo>
                  <a:cubicBezTo>
                    <a:pt x="6024" y="44"/>
                    <a:pt x="5819" y="128"/>
                    <a:pt x="5620" y="128"/>
                  </a:cubicBezTo>
                  <a:cubicBezTo>
                    <a:pt x="5415" y="128"/>
                    <a:pt x="5203" y="0"/>
                    <a:pt x="4990"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0"/>
            <p:cNvSpPr/>
            <p:nvPr/>
          </p:nvSpPr>
          <p:spPr>
            <a:xfrm>
              <a:off x="-3834625" y="-591600"/>
              <a:ext cx="12300" cy="14250"/>
            </a:xfrm>
            <a:custGeom>
              <a:avLst/>
              <a:gdLst/>
              <a:ahLst/>
              <a:cxnLst/>
              <a:rect l="l" t="t" r="r" b="b"/>
              <a:pathLst>
                <a:path w="492" h="570" extrusionOk="0">
                  <a:moveTo>
                    <a:pt x="77" y="0"/>
                  </a:moveTo>
                  <a:cubicBezTo>
                    <a:pt x="65" y="0"/>
                    <a:pt x="55" y="3"/>
                    <a:pt x="45" y="7"/>
                  </a:cubicBezTo>
                  <a:cubicBezTo>
                    <a:pt x="9" y="34"/>
                    <a:pt x="0" y="79"/>
                    <a:pt x="18" y="114"/>
                  </a:cubicBezTo>
                  <a:cubicBezTo>
                    <a:pt x="99" y="275"/>
                    <a:pt x="215" y="427"/>
                    <a:pt x="357" y="551"/>
                  </a:cubicBezTo>
                  <a:cubicBezTo>
                    <a:pt x="366" y="560"/>
                    <a:pt x="393" y="569"/>
                    <a:pt x="411" y="569"/>
                  </a:cubicBezTo>
                  <a:cubicBezTo>
                    <a:pt x="429" y="569"/>
                    <a:pt x="446" y="560"/>
                    <a:pt x="464" y="543"/>
                  </a:cubicBezTo>
                  <a:cubicBezTo>
                    <a:pt x="491" y="516"/>
                    <a:pt x="491" y="462"/>
                    <a:pt x="455" y="435"/>
                  </a:cubicBezTo>
                  <a:cubicBezTo>
                    <a:pt x="330" y="320"/>
                    <a:pt x="232" y="195"/>
                    <a:pt x="152" y="43"/>
                  </a:cubicBezTo>
                  <a:cubicBezTo>
                    <a:pt x="139" y="17"/>
                    <a:pt x="107" y="0"/>
                    <a:pt x="7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0"/>
            <p:cNvSpPr/>
            <p:nvPr/>
          </p:nvSpPr>
          <p:spPr>
            <a:xfrm>
              <a:off x="-3787575" y="-623500"/>
              <a:ext cx="8950" cy="9350"/>
            </a:xfrm>
            <a:custGeom>
              <a:avLst/>
              <a:gdLst/>
              <a:ahLst/>
              <a:cxnLst/>
              <a:rect l="l" t="t" r="r" b="b"/>
              <a:pathLst>
                <a:path w="358" h="374" extrusionOk="0">
                  <a:moveTo>
                    <a:pt x="274" y="0"/>
                  </a:moveTo>
                  <a:cubicBezTo>
                    <a:pt x="252" y="0"/>
                    <a:pt x="230" y="10"/>
                    <a:pt x="215" y="25"/>
                  </a:cubicBezTo>
                  <a:lnTo>
                    <a:pt x="28" y="248"/>
                  </a:lnTo>
                  <a:cubicBezTo>
                    <a:pt x="1" y="284"/>
                    <a:pt x="1" y="329"/>
                    <a:pt x="36" y="356"/>
                  </a:cubicBezTo>
                  <a:cubicBezTo>
                    <a:pt x="45" y="373"/>
                    <a:pt x="63" y="373"/>
                    <a:pt x="81" y="373"/>
                  </a:cubicBezTo>
                  <a:cubicBezTo>
                    <a:pt x="108" y="373"/>
                    <a:pt x="126" y="364"/>
                    <a:pt x="143" y="347"/>
                  </a:cubicBezTo>
                  <a:lnTo>
                    <a:pt x="331" y="124"/>
                  </a:lnTo>
                  <a:cubicBezTo>
                    <a:pt x="358" y="97"/>
                    <a:pt x="349" y="43"/>
                    <a:pt x="322" y="17"/>
                  </a:cubicBezTo>
                  <a:cubicBezTo>
                    <a:pt x="307" y="5"/>
                    <a:pt x="290" y="0"/>
                    <a:pt x="27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0"/>
            <p:cNvSpPr/>
            <p:nvPr/>
          </p:nvSpPr>
          <p:spPr>
            <a:xfrm>
              <a:off x="-3796925" y="-659950"/>
              <a:ext cx="5375" cy="13450"/>
            </a:xfrm>
            <a:custGeom>
              <a:avLst/>
              <a:gdLst/>
              <a:ahLst/>
              <a:cxnLst/>
              <a:rect l="l" t="t" r="r" b="b"/>
              <a:pathLst>
                <a:path w="215" h="538" extrusionOk="0">
                  <a:moveTo>
                    <a:pt x="130" y="0"/>
                  </a:moveTo>
                  <a:cubicBezTo>
                    <a:pt x="96" y="0"/>
                    <a:pt x="68" y="19"/>
                    <a:pt x="54" y="56"/>
                  </a:cubicBezTo>
                  <a:cubicBezTo>
                    <a:pt x="18" y="190"/>
                    <a:pt x="0" y="324"/>
                    <a:pt x="9" y="458"/>
                  </a:cubicBezTo>
                  <a:cubicBezTo>
                    <a:pt x="9" y="502"/>
                    <a:pt x="45" y="538"/>
                    <a:pt x="80" y="538"/>
                  </a:cubicBezTo>
                  <a:cubicBezTo>
                    <a:pt x="125" y="538"/>
                    <a:pt x="161" y="502"/>
                    <a:pt x="161" y="458"/>
                  </a:cubicBezTo>
                  <a:cubicBezTo>
                    <a:pt x="152" y="333"/>
                    <a:pt x="170" y="217"/>
                    <a:pt x="205" y="101"/>
                  </a:cubicBezTo>
                  <a:cubicBezTo>
                    <a:pt x="214" y="56"/>
                    <a:pt x="187" y="11"/>
                    <a:pt x="152" y="3"/>
                  </a:cubicBezTo>
                  <a:cubicBezTo>
                    <a:pt x="144" y="1"/>
                    <a:pt x="137" y="0"/>
                    <a:pt x="13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0"/>
            <p:cNvSpPr/>
            <p:nvPr/>
          </p:nvSpPr>
          <p:spPr>
            <a:xfrm>
              <a:off x="-3715525" y="-650750"/>
              <a:ext cx="9600" cy="8050"/>
            </a:xfrm>
            <a:custGeom>
              <a:avLst/>
              <a:gdLst/>
              <a:ahLst/>
              <a:cxnLst/>
              <a:rect l="l" t="t" r="r" b="b"/>
              <a:pathLst>
                <a:path w="384" h="322" extrusionOk="0">
                  <a:moveTo>
                    <a:pt x="302" y="0"/>
                  </a:moveTo>
                  <a:cubicBezTo>
                    <a:pt x="276" y="0"/>
                    <a:pt x="250" y="12"/>
                    <a:pt x="232" y="36"/>
                  </a:cubicBezTo>
                  <a:cubicBezTo>
                    <a:pt x="197" y="98"/>
                    <a:pt x="134" y="152"/>
                    <a:pt x="63" y="170"/>
                  </a:cubicBezTo>
                  <a:cubicBezTo>
                    <a:pt x="18" y="188"/>
                    <a:pt x="0" y="223"/>
                    <a:pt x="9" y="268"/>
                  </a:cubicBezTo>
                  <a:cubicBezTo>
                    <a:pt x="18" y="304"/>
                    <a:pt x="54" y="321"/>
                    <a:pt x="81" y="321"/>
                  </a:cubicBezTo>
                  <a:lnTo>
                    <a:pt x="107" y="321"/>
                  </a:lnTo>
                  <a:cubicBezTo>
                    <a:pt x="205" y="286"/>
                    <a:pt x="304" y="214"/>
                    <a:pt x="366" y="116"/>
                  </a:cubicBezTo>
                  <a:cubicBezTo>
                    <a:pt x="384" y="81"/>
                    <a:pt x="375" y="36"/>
                    <a:pt x="339" y="9"/>
                  </a:cubicBezTo>
                  <a:cubicBezTo>
                    <a:pt x="327" y="3"/>
                    <a:pt x="314" y="0"/>
                    <a:pt x="3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0"/>
            <p:cNvSpPr/>
            <p:nvPr/>
          </p:nvSpPr>
          <p:spPr>
            <a:xfrm>
              <a:off x="-3709275" y="-606625"/>
              <a:ext cx="14275" cy="4950"/>
            </a:xfrm>
            <a:custGeom>
              <a:avLst/>
              <a:gdLst/>
              <a:ahLst/>
              <a:cxnLst/>
              <a:rect l="l" t="t" r="r" b="b"/>
              <a:pathLst>
                <a:path w="571" h="198" extrusionOk="0">
                  <a:moveTo>
                    <a:pt x="496" y="0"/>
                  </a:moveTo>
                  <a:cubicBezTo>
                    <a:pt x="491" y="0"/>
                    <a:pt x="486" y="1"/>
                    <a:pt x="482" y="2"/>
                  </a:cubicBezTo>
                  <a:lnTo>
                    <a:pt x="71" y="46"/>
                  </a:lnTo>
                  <a:cubicBezTo>
                    <a:pt x="36" y="46"/>
                    <a:pt x="0" y="82"/>
                    <a:pt x="9" y="127"/>
                  </a:cubicBezTo>
                  <a:cubicBezTo>
                    <a:pt x="9" y="162"/>
                    <a:pt x="45" y="198"/>
                    <a:pt x="80" y="198"/>
                  </a:cubicBezTo>
                  <a:cubicBezTo>
                    <a:pt x="89" y="198"/>
                    <a:pt x="89" y="198"/>
                    <a:pt x="89" y="189"/>
                  </a:cubicBezTo>
                  <a:lnTo>
                    <a:pt x="500" y="153"/>
                  </a:lnTo>
                  <a:cubicBezTo>
                    <a:pt x="544" y="144"/>
                    <a:pt x="571" y="109"/>
                    <a:pt x="571" y="64"/>
                  </a:cubicBezTo>
                  <a:cubicBezTo>
                    <a:pt x="563" y="32"/>
                    <a:pt x="534" y="0"/>
                    <a:pt x="49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0"/>
            <p:cNvSpPr/>
            <p:nvPr/>
          </p:nvSpPr>
          <p:spPr>
            <a:xfrm>
              <a:off x="-3727350" y="-516325"/>
              <a:ext cx="11850" cy="15250"/>
            </a:xfrm>
            <a:custGeom>
              <a:avLst/>
              <a:gdLst/>
              <a:ahLst/>
              <a:cxnLst/>
              <a:rect l="l" t="t" r="r" b="b"/>
              <a:pathLst>
                <a:path w="474" h="610" extrusionOk="0">
                  <a:moveTo>
                    <a:pt x="81" y="0"/>
                  </a:moveTo>
                  <a:cubicBezTo>
                    <a:pt x="75" y="0"/>
                    <a:pt x="69" y="1"/>
                    <a:pt x="63" y="3"/>
                  </a:cubicBezTo>
                  <a:cubicBezTo>
                    <a:pt x="18" y="12"/>
                    <a:pt x="0" y="47"/>
                    <a:pt x="9" y="92"/>
                  </a:cubicBezTo>
                  <a:cubicBezTo>
                    <a:pt x="54" y="288"/>
                    <a:pt x="179" y="475"/>
                    <a:pt x="348" y="600"/>
                  </a:cubicBezTo>
                  <a:cubicBezTo>
                    <a:pt x="357" y="609"/>
                    <a:pt x="375" y="609"/>
                    <a:pt x="393" y="609"/>
                  </a:cubicBezTo>
                  <a:cubicBezTo>
                    <a:pt x="411" y="609"/>
                    <a:pt x="438" y="600"/>
                    <a:pt x="455" y="583"/>
                  </a:cubicBezTo>
                  <a:cubicBezTo>
                    <a:pt x="473" y="547"/>
                    <a:pt x="473" y="502"/>
                    <a:pt x="438" y="475"/>
                  </a:cubicBezTo>
                  <a:cubicBezTo>
                    <a:pt x="295" y="377"/>
                    <a:pt x="197" y="226"/>
                    <a:pt x="152" y="56"/>
                  </a:cubicBezTo>
                  <a:cubicBezTo>
                    <a:pt x="145" y="19"/>
                    <a:pt x="112" y="0"/>
                    <a:pt x="81"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0"/>
            <p:cNvSpPr/>
            <p:nvPr/>
          </p:nvSpPr>
          <p:spPr>
            <a:xfrm>
              <a:off x="-3801625" y="-502700"/>
              <a:ext cx="9175" cy="9200"/>
            </a:xfrm>
            <a:custGeom>
              <a:avLst/>
              <a:gdLst/>
              <a:ahLst/>
              <a:cxnLst/>
              <a:rect l="l" t="t" r="r" b="b"/>
              <a:pathLst>
                <a:path w="367" h="368" extrusionOk="0">
                  <a:moveTo>
                    <a:pt x="278" y="1"/>
                  </a:moveTo>
                  <a:cubicBezTo>
                    <a:pt x="258" y="1"/>
                    <a:pt x="238" y="9"/>
                    <a:pt x="224" y="29"/>
                  </a:cubicBezTo>
                  <a:cubicBezTo>
                    <a:pt x="179" y="82"/>
                    <a:pt x="135" y="136"/>
                    <a:pt x="108" y="198"/>
                  </a:cubicBezTo>
                  <a:lnTo>
                    <a:pt x="63" y="216"/>
                  </a:lnTo>
                  <a:cubicBezTo>
                    <a:pt x="27" y="225"/>
                    <a:pt x="1" y="269"/>
                    <a:pt x="19" y="314"/>
                  </a:cubicBezTo>
                  <a:cubicBezTo>
                    <a:pt x="27" y="341"/>
                    <a:pt x="54" y="368"/>
                    <a:pt x="90" y="368"/>
                  </a:cubicBezTo>
                  <a:cubicBezTo>
                    <a:pt x="99" y="368"/>
                    <a:pt x="99" y="359"/>
                    <a:pt x="108" y="359"/>
                  </a:cubicBezTo>
                  <a:lnTo>
                    <a:pt x="188" y="332"/>
                  </a:lnTo>
                  <a:cubicBezTo>
                    <a:pt x="215" y="332"/>
                    <a:pt x="233" y="314"/>
                    <a:pt x="242" y="287"/>
                  </a:cubicBezTo>
                  <a:cubicBezTo>
                    <a:pt x="259" y="234"/>
                    <a:pt x="295" y="171"/>
                    <a:pt x="340" y="127"/>
                  </a:cubicBezTo>
                  <a:cubicBezTo>
                    <a:pt x="366" y="91"/>
                    <a:pt x="358" y="46"/>
                    <a:pt x="331" y="20"/>
                  </a:cubicBezTo>
                  <a:cubicBezTo>
                    <a:pt x="314" y="7"/>
                    <a:pt x="296" y="1"/>
                    <a:pt x="2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0"/>
            <p:cNvSpPr/>
            <p:nvPr/>
          </p:nvSpPr>
          <p:spPr>
            <a:xfrm>
              <a:off x="-3870750" y="-515875"/>
              <a:ext cx="10275" cy="4525"/>
            </a:xfrm>
            <a:custGeom>
              <a:avLst/>
              <a:gdLst/>
              <a:ahLst/>
              <a:cxnLst/>
              <a:rect l="l" t="t" r="r" b="b"/>
              <a:pathLst>
                <a:path w="411" h="181" extrusionOk="0">
                  <a:moveTo>
                    <a:pt x="317" y="0"/>
                  </a:moveTo>
                  <a:cubicBezTo>
                    <a:pt x="310" y="0"/>
                    <a:pt x="302" y="1"/>
                    <a:pt x="295" y="3"/>
                  </a:cubicBezTo>
                  <a:cubicBezTo>
                    <a:pt x="254" y="20"/>
                    <a:pt x="210" y="30"/>
                    <a:pt x="165" y="30"/>
                  </a:cubicBezTo>
                  <a:cubicBezTo>
                    <a:pt x="140" y="30"/>
                    <a:pt x="115" y="27"/>
                    <a:pt x="89" y="20"/>
                  </a:cubicBezTo>
                  <a:cubicBezTo>
                    <a:pt x="54" y="20"/>
                    <a:pt x="9" y="47"/>
                    <a:pt x="0" y="83"/>
                  </a:cubicBezTo>
                  <a:cubicBezTo>
                    <a:pt x="0" y="127"/>
                    <a:pt x="27" y="163"/>
                    <a:pt x="63" y="172"/>
                  </a:cubicBezTo>
                  <a:cubicBezTo>
                    <a:pt x="98" y="181"/>
                    <a:pt x="134" y="181"/>
                    <a:pt x="170" y="181"/>
                  </a:cubicBezTo>
                  <a:cubicBezTo>
                    <a:pt x="232" y="181"/>
                    <a:pt x="295" y="172"/>
                    <a:pt x="348" y="145"/>
                  </a:cubicBezTo>
                  <a:cubicBezTo>
                    <a:pt x="393" y="136"/>
                    <a:pt x="411" y="92"/>
                    <a:pt x="393" y="47"/>
                  </a:cubicBezTo>
                  <a:cubicBezTo>
                    <a:pt x="385" y="18"/>
                    <a:pt x="353" y="0"/>
                    <a:pt x="31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0"/>
            <p:cNvSpPr/>
            <p:nvPr/>
          </p:nvSpPr>
          <p:spPr>
            <a:xfrm>
              <a:off x="-3889050" y="-571975"/>
              <a:ext cx="9850" cy="6450"/>
            </a:xfrm>
            <a:custGeom>
              <a:avLst/>
              <a:gdLst/>
              <a:ahLst/>
              <a:cxnLst/>
              <a:rect l="l" t="t" r="r" b="b"/>
              <a:pathLst>
                <a:path w="394" h="258" extrusionOk="0">
                  <a:moveTo>
                    <a:pt x="87" y="0"/>
                  </a:moveTo>
                  <a:cubicBezTo>
                    <a:pt x="59" y="0"/>
                    <a:pt x="32" y="17"/>
                    <a:pt x="19" y="43"/>
                  </a:cubicBezTo>
                  <a:cubicBezTo>
                    <a:pt x="1" y="79"/>
                    <a:pt x="10" y="123"/>
                    <a:pt x="54" y="141"/>
                  </a:cubicBezTo>
                  <a:lnTo>
                    <a:pt x="268" y="248"/>
                  </a:lnTo>
                  <a:cubicBezTo>
                    <a:pt x="286" y="257"/>
                    <a:pt x="295" y="257"/>
                    <a:pt x="304" y="257"/>
                  </a:cubicBezTo>
                  <a:cubicBezTo>
                    <a:pt x="331" y="257"/>
                    <a:pt x="358" y="239"/>
                    <a:pt x="375" y="213"/>
                  </a:cubicBezTo>
                  <a:cubicBezTo>
                    <a:pt x="393" y="177"/>
                    <a:pt x="375" y="132"/>
                    <a:pt x="340" y="114"/>
                  </a:cubicBezTo>
                  <a:lnTo>
                    <a:pt x="117" y="7"/>
                  </a:lnTo>
                  <a:cubicBezTo>
                    <a:pt x="107" y="3"/>
                    <a:pt x="97" y="0"/>
                    <a:pt x="8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0"/>
            <p:cNvSpPr/>
            <p:nvPr/>
          </p:nvSpPr>
          <p:spPr>
            <a:xfrm>
              <a:off x="-3877225" y="-635850"/>
              <a:ext cx="11625" cy="11425"/>
            </a:xfrm>
            <a:custGeom>
              <a:avLst/>
              <a:gdLst/>
              <a:ahLst/>
              <a:cxnLst/>
              <a:rect l="l" t="t" r="r" b="b"/>
              <a:pathLst>
                <a:path w="465" h="457" extrusionOk="0">
                  <a:moveTo>
                    <a:pt x="86" y="1"/>
                  </a:moveTo>
                  <a:cubicBezTo>
                    <a:pt x="81" y="1"/>
                    <a:pt x="77" y="1"/>
                    <a:pt x="72" y="2"/>
                  </a:cubicBezTo>
                  <a:cubicBezTo>
                    <a:pt x="27" y="11"/>
                    <a:pt x="0" y="47"/>
                    <a:pt x="9" y="91"/>
                  </a:cubicBezTo>
                  <a:cubicBezTo>
                    <a:pt x="36" y="270"/>
                    <a:pt x="188" y="421"/>
                    <a:pt x="375" y="457"/>
                  </a:cubicBezTo>
                  <a:lnTo>
                    <a:pt x="384" y="457"/>
                  </a:lnTo>
                  <a:cubicBezTo>
                    <a:pt x="420" y="457"/>
                    <a:pt x="455" y="430"/>
                    <a:pt x="464" y="395"/>
                  </a:cubicBezTo>
                  <a:cubicBezTo>
                    <a:pt x="464" y="350"/>
                    <a:pt x="438" y="314"/>
                    <a:pt x="402" y="305"/>
                  </a:cubicBezTo>
                  <a:cubicBezTo>
                    <a:pt x="277" y="287"/>
                    <a:pt x="179" y="180"/>
                    <a:pt x="161" y="64"/>
                  </a:cubicBezTo>
                  <a:cubicBezTo>
                    <a:pt x="153" y="33"/>
                    <a:pt x="124" y="1"/>
                    <a:pt x="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0"/>
            <p:cNvSpPr/>
            <p:nvPr/>
          </p:nvSpPr>
          <p:spPr>
            <a:xfrm>
              <a:off x="-3778425" y="-575550"/>
              <a:ext cx="7150" cy="11350"/>
            </a:xfrm>
            <a:custGeom>
              <a:avLst/>
              <a:gdLst/>
              <a:ahLst/>
              <a:cxnLst/>
              <a:rect l="l" t="t" r="r" b="b"/>
              <a:pathLst>
                <a:path w="286" h="454" extrusionOk="0">
                  <a:moveTo>
                    <a:pt x="195" y="1"/>
                  </a:moveTo>
                  <a:cubicBezTo>
                    <a:pt x="167" y="1"/>
                    <a:pt x="139" y="19"/>
                    <a:pt x="125" y="52"/>
                  </a:cubicBezTo>
                  <a:lnTo>
                    <a:pt x="18" y="347"/>
                  </a:lnTo>
                  <a:cubicBezTo>
                    <a:pt x="1" y="391"/>
                    <a:pt x="27" y="436"/>
                    <a:pt x="63" y="445"/>
                  </a:cubicBezTo>
                  <a:cubicBezTo>
                    <a:pt x="72" y="454"/>
                    <a:pt x="81" y="454"/>
                    <a:pt x="90" y="454"/>
                  </a:cubicBezTo>
                  <a:cubicBezTo>
                    <a:pt x="125" y="454"/>
                    <a:pt x="152" y="436"/>
                    <a:pt x="161" y="400"/>
                  </a:cubicBezTo>
                  <a:lnTo>
                    <a:pt x="268" y="106"/>
                  </a:lnTo>
                  <a:cubicBezTo>
                    <a:pt x="286" y="61"/>
                    <a:pt x="268" y="17"/>
                    <a:pt x="224" y="8"/>
                  </a:cubicBezTo>
                  <a:cubicBezTo>
                    <a:pt x="214" y="3"/>
                    <a:pt x="205" y="1"/>
                    <a:pt x="19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0"/>
            <p:cNvSpPr/>
            <p:nvPr/>
          </p:nvSpPr>
          <p:spPr>
            <a:xfrm>
              <a:off x="-3840425" y="-531925"/>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0"/>
            <p:cNvSpPr/>
            <p:nvPr/>
          </p:nvSpPr>
          <p:spPr>
            <a:xfrm>
              <a:off x="-3680175" y="-545437"/>
              <a:ext cx="8500" cy="6525"/>
            </a:xfrm>
            <a:custGeom>
              <a:avLst/>
              <a:gdLst/>
              <a:ahLst/>
              <a:cxnLst/>
              <a:rect l="l" t="t" r="r" b="b"/>
              <a:pathLst>
                <a:path w="340" h="261" extrusionOk="0">
                  <a:moveTo>
                    <a:pt x="85" y="0"/>
                  </a:moveTo>
                  <a:cubicBezTo>
                    <a:pt x="66" y="0"/>
                    <a:pt x="48" y="7"/>
                    <a:pt x="36" y="20"/>
                  </a:cubicBezTo>
                  <a:cubicBezTo>
                    <a:pt x="0" y="46"/>
                    <a:pt x="0" y="91"/>
                    <a:pt x="27" y="127"/>
                  </a:cubicBezTo>
                  <a:cubicBezTo>
                    <a:pt x="80" y="189"/>
                    <a:pt x="152" y="234"/>
                    <a:pt x="232" y="251"/>
                  </a:cubicBezTo>
                  <a:cubicBezTo>
                    <a:pt x="232" y="260"/>
                    <a:pt x="241" y="260"/>
                    <a:pt x="250" y="260"/>
                  </a:cubicBezTo>
                  <a:cubicBezTo>
                    <a:pt x="286" y="260"/>
                    <a:pt x="312" y="234"/>
                    <a:pt x="321" y="198"/>
                  </a:cubicBezTo>
                  <a:cubicBezTo>
                    <a:pt x="339" y="162"/>
                    <a:pt x="312" y="118"/>
                    <a:pt x="268" y="109"/>
                  </a:cubicBezTo>
                  <a:cubicBezTo>
                    <a:pt x="223" y="91"/>
                    <a:pt x="178" y="64"/>
                    <a:pt x="143" y="28"/>
                  </a:cubicBezTo>
                  <a:cubicBezTo>
                    <a:pt x="128" y="9"/>
                    <a:pt x="106" y="0"/>
                    <a:pt x="8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0"/>
            <p:cNvSpPr/>
            <p:nvPr/>
          </p:nvSpPr>
          <p:spPr>
            <a:xfrm>
              <a:off x="-3762600" y="-679775"/>
              <a:ext cx="6050" cy="12100"/>
            </a:xfrm>
            <a:custGeom>
              <a:avLst/>
              <a:gdLst/>
              <a:ahLst/>
              <a:cxnLst/>
              <a:rect l="l" t="t" r="r" b="b"/>
              <a:pathLst>
                <a:path w="242" h="484" extrusionOk="0">
                  <a:moveTo>
                    <a:pt x="157" y="0"/>
                  </a:moveTo>
                  <a:cubicBezTo>
                    <a:pt x="119" y="0"/>
                    <a:pt x="90" y="33"/>
                    <a:pt x="90" y="73"/>
                  </a:cubicBezTo>
                  <a:cubicBezTo>
                    <a:pt x="81" y="180"/>
                    <a:pt x="54" y="278"/>
                    <a:pt x="19" y="376"/>
                  </a:cubicBezTo>
                  <a:cubicBezTo>
                    <a:pt x="1" y="412"/>
                    <a:pt x="19" y="457"/>
                    <a:pt x="54" y="474"/>
                  </a:cubicBezTo>
                  <a:cubicBezTo>
                    <a:pt x="63" y="483"/>
                    <a:pt x="72" y="483"/>
                    <a:pt x="90" y="483"/>
                  </a:cubicBezTo>
                  <a:cubicBezTo>
                    <a:pt x="117" y="483"/>
                    <a:pt x="144" y="465"/>
                    <a:pt x="153" y="439"/>
                  </a:cubicBezTo>
                  <a:cubicBezTo>
                    <a:pt x="206" y="323"/>
                    <a:pt x="233" y="207"/>
                    <a:pt x="242" y="82"/>
                  </a:cubicBezTo>
                  <a:cubicBezTo>
                    <a:pt x="242" y="37"/>
                    <a:pt x="215" y="2"/>
                    <a:pt x="170" y="2"/>
                  </a:cubicBezTo>
                  <a:cubicBezTo>
                    <a:pt x="166" y="1"/>
                    <a:pt x="161" y="0"/>
                    <a:pt x="157"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0"/>
            <p:cNvSpPr/>
            <p:nvPr/>
          </p:nvSpPr>
          <p:spPr>
            <a:xfrm>
              <a:off x="-3847775" y="-663025"/>
              <a:ext cx="8700" cy="9400"/>
            </a:xfrm>
            <a:custGeom>
              <a:avLst/>
              <a:gdLst/>
              <a:ahLst/>
              <a:cxnLst/>
              <a:rect l="l" t="t" r="r" b="b"/>
              <a:pathLst>
                <a:path w="348" h="376" extrusionOk="0">
                  <a:moveTo>
                    <a:pt x="71" y="1"/>
                  </a:moveTo>
                  <a:cubicBezTo>
                    <a:pt x="27" y="1"/>
                    <a:pt x="0" y="36"/>
                    <a:pt x="0" y="72"/>
                  </a:cubicBezTo>
                  <a:cubicBezTo>
                    <a:pt x="0" y="233"/>
                    <a:pt x="143" y="322"/>
                    <a:pt x="214" y="366"/>
                  </a:cubicBezTo>
                  <a:cubicBezTo>
                    <a:pt x="232" y="375"/>
                    <a:pt x="241" y="375"/>
                    <a:pt x="259" y="375"/>
                  </a:cubicBezTo>
                  <a:cubicBezTo>
                    <a:pt x="286" y="375"/>
                    <a:pt x="312" y="366"/>
                    <a:pt x="321" y="340"/>
                  </a:cubicBezTo>
                  <a:cubicBezTo>
                    <a:pt x="348" y="304"/>
                    <a:pt x="330" y="259"/>
                    <a:pt x="294" y="233"/>
                  </a:cubicBezTo>
                  <a:cubicBezTo>
                    <a:pt x="223" y="188"/>
                    <a:pt x="152" y="134"/>
                    <a:pt x="152" y="72"/>
                  </a:cubicBezTo>
                  <a:cubicBezTo>
                    <a:pt x="152" y="27"/>
                    <a:pt x="116" y="1"/>
                    <a:pt x="7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0"/>
            <p:cNvSpPr/>
            <p:nvPr/>
          </p:nvSpPr>
          <p:spPr>
            <a:xfrm>
              <a:off x="-3860500" y="-483575"/>
              <a:ext cx="6950" cy="5250"/>
            </a:xfrm>
            <a:custGeom>
              <a:avLst/>
              <a:gdLst/>
              <a:ahLst/>
              <a:cxnLst/>
              <a:rect l="l" t="t" r="r" b="b"/>
              <a:pathLst>
                <a:path w="278" h="210" extrusionOk="0">
                  <a:moveTo>
                    <a:pt x="192" y="0"/>
                  </a:moveTo>
                  <a:cubicBezTo>
                    <a:pt x="178" y="0"/>
                    <a:pt x="164" y="4"/>
                    <a:pt x="152" y="13"/>
                  </a:cubicBezTo>
                  <a:lnTo>
                    <a:pt x="45" y="66"/>
                  </a:lnTo>
                  <a:cubicBezTo>
                    <a:pt x="9" y="93"/>
                    <a:pt x="1" y="138"/>
                    <a:pt x="18" y="174"/>
                  </a:cubicBezTo>
                  <a:cubicBezTo>
                    <a:pt x="36" y="200"/>
                    <a:pt x="63" y="209"/>
                    <a:pt x="90" y="209"/>
                  </a:cubicBezTo>
                  <a:cubicBezTo>
                    <a:pt x="99" y="209"/>
                    <a:pt x="108" y="209"/>
                    <a:pt x="125" y="200"/>
                  </a:cubicBezTo>
                  <a:lnTo>
                    <a:pt x="233" y="147"/>
                  </a:lnTo>
                  <a:cubicBezTo>
                    <a:pt x="268" y="120"/>
                    <a:pt x="277" y="75"/>
                    <a:pt x="259" y="40"/>
                  </a:cubicBezTo>
                  <a:cubicBezTo>
                    <a:pt x="247" y="16"/>
                    <a:pt x="220"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0"/>
            <p:cNvSpPr/>
            <p:nvPr/>
          </p:nvSpPr>
          <p:spPr>
            <a:xfrm>
              <a:off x="-3908450" y="-530100"/>
              <a:ext cx="12750" cy="4050"/>
            </a:xfrm>
            <a:custGeom>
              <a:avLst/>
              <a:gdLst/>
              <a:ahLst/>
              <a:cxnLst/>
              <a:rect l="l" t="t" r="r" b="b"/>
              <a:pathLst>
                <a:path w="510" h="162" extrusionOk="0">
                  <a:moveTo>
                    <a:pt x="429" y="1"/>
                  </a:moveTo>
                  <a:lnTo>
                    <a:pt x="72" y="9"/>
                  </a:lnTo>
                  <a:cubicBezTo>
                    <a:pt x="27" y="9"/>
                    <a:pt x="1" y="45"/>
                    <a:pt x="1" y="90"/>
                  </a:cubicBezTo>
                  <a:cubicBezTo>
                    <a:pt x="1" y="125"/>
                    <a:pt x="36" y="161"/>
                    <a:pt x="72" y="161"/>
                  </a:cubicBezTo>
                  <a:lnTo>
                    <a:pt x="429" y="152"/>
                  </a:lnTo>
                  <a:cubicBezTo>
                    <a:pt x="473" y="152"/>
                    <a:pt x="509" y="117"/>
                    <a:pt x="509" y="72"/>
                  </a:cubicBezTo>
                  <a:cubicBezTo>
                    <a:pt x="500" y="36"/>
                    <a:pt x="473" y="1"/>
                    <a:pt x="42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0"/>
            <p:cNvSpPr/>
            <p:nvPr/>
          </p:nvSpPr>
          <p:spPr>
            <a:xfrm>
              <a:off x="-3755000" y="-486450"/>
              <a:ext cx="6475" cy="9225"/>
            </a:xfrm>
            <a:custGeom>
              <a:avLst/>
              <a:gdLst/>
              <a:ahLst/>
              <a:cxnLst/>
              <a:rect l="l" t="t" r="r" b="b"/>
              <a:pathLst>
                <a:path w="259" h="369" extrusionOk="0">
                  <a:moveTo>
                    <a:pt x="82" y="1"/>
                  </a:moveTo>
                  <a:cubicBezTo>
                    <a:pt x="75" y="1"/>
                    <a:pt x="69" y="2"/>
                    <a:pt x="63" y="3"/>
                  </a:cubicBezTo>
                  <a:cubicBezTo>
                    <a:pt x="18" y="21"/>
                    <a:pt x="0" y="66"/>
                    <a:pt x="18" y="110"/>
                  </a:cubicBezTo>
                  <a:lnTo>
                    <a:pt x="107" y="324"/>
                  </a:lnTo>
                  <a:cubicBezTo>
                    <a:pt x="116" y="351"/>
                    <a:pt x="143" y="369"/>
                    <a:pt x="179" y="369"/>
                  </a:cubicBezTo>
                  <a:lnTo>
                    <a:pt x="205" y="369"/>
                  </a:lnTo>
                  <a:cubicBezTo>
                    <a:pt x="241" y="351"/>
                    <a:pt x="259" y="306"/>
                    <a:pt x="241" y="262"/>
                  </a:cubicBezTo>
                  <a:lnTo>
                    <a:pt x="161" y="48"/>
                  </a:lnTo>
                  <a:cubicBezTo>
                    <a:pt x="146" y="18"/>
                    <a:pt x="113" y="1"/>
                    <a:pt x="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40"/>
            <p:cNvSpPr/>
            <p:nvPr/>
          </p:nvSpPr>
          <p:spPr>
            <a:xfrm>
              <a:off x="-3876775" y="-543350"/>
              <a:ext cx="32125" cy="27975"/>
            </a:xfrm>
            <a:custGeom>
              <a:avLst/>
              <a:gdLst/>
              <a:ahLst/>
              <a:cxnLst/>
              <a:rect l="l" t="t" r="r" b="b"/>
              <a:pathLst>
                <a:path w="1285" h="1119" extrusionOk="0">
                  <a:moveTo>
                    <a:pt x="535" y="0"/>
                  </a:moveTo>
                  <a:cubicBezTo>
                    <a:pt x="514" y="0"/>
                    <a:pt x="494" y="1"/>
                    <a:pt x="473" y="4"/>
                  </a:cubicBezTo>
                  <a:cubicBezTo>
                    <a:pt x="232" y="31"/>
                    <a:pt x="27" y="254"/>
                    <a:pt x="18" y="495"/>
                  </a:cubicBezTo>
                  <a:cubicBezTo>
                    <a:pt x="0" y="736"/>
                    <a:pt x="161" y="977"/>
                    <a:pt x="384" y="1075"/>
                  </a:cubicBezTo>
                  <a:cubicBezTo>
                    <a:pt x="460" y="1104"/>
                    <a:pt x="541" y="1118"/>
                    <a:pt x="621" y="1118"/>
                  </a:cubicBezTo>
                  <a:cubicBezTo>
                    <a:pt x="784" y="1118"/>
                    <a:pt x="945" y="1060"/>
                    <a:pt x="1071" y="959"/>
                  </a:cubicBezTo>
                  <a:cubicBezTo>
                    <a:pt x="1151" y="896"/>
                    <a:pt x="1214" y="816"/>
                    <a:pt x="1231" y="727"/>
                  </a:cubicBezTo>
                  <a:cubicBezTo>
                    <a:pt x="1285" y="539"/>
                    <a:pt x="1160" y="343"/>
                    <a:pt x="1017" y="218"/>
                  </a:cubicBezTo>
                  <a:cubicBezTo>
                    <a:pt x="889" y="98"/>
                    <a:pt x="712" y="0"/>
                    <a:pt x="53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0"/>
            <p:cNvSpPr/>
            <p:nvPr/>
          </p:nvSpPr>
          <p:spPr>
            <a:xfrm>
              <a:off x="-3851575" y="-551625"/>
              <a:ext cx="20325" cy="10725"/>
            </a:xfrm>
            <a:custGeom>
              <a:avLst/>
              <a:gdLst/>
              <a:ahLst/>
              <a:cxnLst/>
              <a:rect l="l" t="t" r="r" b="b"/>
              <a:pathLst>
                <a:path w="813" h="429" extrusionOk="0">
                  <a:moveTo>
                    <a:pt x="266" y="0"/>
                  </a:moveTo>
                  <a:cubicBezTo>
                    <a:pt x="211" y="0"/>
                    <a:pt x="160" y="10"/>
                    <a:pt x="116" y="41"/>
                  </a:cubicBezTo>
                  <a:cubicBezTo>
                    <a:pt x="0" y="139"/>
                    <a:pt x="72" y="344"/>
                    <a:pt x="206" y="398"/>
                  </a:cubicBezTo>
                  <a:cubicBezTo>
                    <a:pt x="252" y="419"/>
                    <a:pt x="301" y="428"/>
                    <a:pt x="350" y="428"/>
                  </a:cubicBezTo>
                  <a:cubicBezTo>
                    <a:pt x="444" y="428"/>
                    <a:pt x="541" y="397"/>
                    <a:pt x="634" y="362"/>
                  </a:cubicBezTo>
                  <a:cubicBezTo>
                    <a:pt x="678" y="344"/>
                    <a:pt x="723" y="326"/>
                    <a:pt x="759" y="291"/>
                  </a:cubicBezTo>
                  <a:cubicBezTo>
                    <a:pt x="794" y="246"/>
                    <a:pt x="812" y="192"/>
                    <a:pt x="777" y="148"/>
                  </a:cubicBezTo>
                  <a:cubicBezTo>
                    <a:pt x="643" y="77"/>
                    <a:pt x="491" y="23"/>
                    <a:pt x="339" y="5"/>
                  </a:cubicBezTo>
                  <a:cubicBezTo>
                    <a:pt x="315" y="2"/>
                    <a:pt x="290" y="0"/>
                    <a:pt x="26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0"/>
            <p:cNvSpPr/>
            <p:nvPr/>
          </p:nvSpPr>
          <p:spPr>
            <a:xfrm>
              <a:off x="-3858925" y="-579250"/>
              <a:ext cx="21650" cy="17900"/>
            </a:xfrm>
            <a:custGeom>
              <a:avLst/>
              <a:gdLst/>
              <a:ahLst/>
              <a:cxnLst/>
              <a:rect l="l" t="t" r="r" b="b"/>
              <a:pathLst>
                <a:path w="866" h="716" extrusionOk="0">
                  <a:moveTo>
                    <a:pt x="324" y="0"/>
                  </a:moveTo>
                  <a:cubicBezTo>
                    <a:pt x="280" y="0"/>
                    <a:pt x="236" y="9"/>
                    <a:pt x="196" y="31"/>
                  </a:cubicBezTo>
                  <a:cubicBezTo>
                    <a:pt x="54" y="102"/>
                    <a:pt x="0" y="307"/>
                    <a:pt x="71" y="450"/>
                  </a:cubicBezTo>
                  <a:cubicBezTo>
                    <a:pt x="143" y="602"/>
                    <a:pt x="294" y="691"/>
                    <a:pt x="455" y="709"/>
                  </a:cubicBezTo>
                  <a:cubicBezTo>
                    <a:pt x="480" y="713"/>
                    <a:pt x="505" y="715"/>
                    <a:pt x="530" y="715"/>
                  </a:cubicBezTo>
                  <a:cubicBezTo>
                    <a:pt x="613" y="715"/>
                    <a:pt x="694" y="690"/>
                    <a:pt x="749" y="628"/>
                  </a:cubicBezTo>
                  <a:cubicBezTo>
                    <a:pt x="865" y="504"/>
                    <a:pt x="794" y="289"/>
                    <a:pt x="669" y="165"/>
                  </a:cubicBezTo>
                  <a:cubicBezTo>
                    <a:pt x="577" y="73"/>
                    <a:pt x="447" y="0"/>
                    <a:pt x="32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0"/>
            <p:cNvSpPr/>
            <p:nvPr/>
          </p:nvSpPr>
          <p:spPr>
            <a:xfrm>
              <a:off x="-3822575" y="-555075"/>
              <a:ext cx="28775" cy="33700"/>
            </a:xfrm>
            <a:custGeom>
              <a:avLst/>
              <a:gdLst/>
              <a:ahLst/>
              <a:cxnLst/>
              <a:rect l="l" t="t" r="r" b="b"/>
              <a:pathLst>
                <a:path w="1151" h="1348" extrusionOk="0">
                  <a:moveTo>
                    <a:pt x="464" y="0"/>
                  </a:moveTo>
                  <a:cubicBezTo>
                    <a:pt x="223" y="90"/>
                    <a:pt x="80" y="357"/>
                    <a:pt x="36" y="616"/>
                  </a:cubicBezTo>
                  <a:cubicBezTo>
                    <a:pt x="0" y="785"/>
                    <a:pt x="0" y="973"/>
                    <a:pt x="89" y="1124"/>
                  </a:cubicBezTo>
                  <a:cubicBezTo>
                    <a:pt x="179" y="1258"/>
                    <a:pt x="348" y="1347"/>
                    <a:pt x="518" y="1347"/>
                  </a:cubicBezTo>
                  <a:cubicBezTo>
                    <a:pt x="687" y="1347"/>
                    <a:pt x="848" y="1267"/>
                    <a:pt x="964" y="1142"/>
                  </a:cubicBezTo>
                  <a:cubicBezTo>
                    <a:pt x="1089" y="1008"/>
                    <a:pt x="1151" y="830"/>
                    <a:pt x="1142" y="643"/>
                  </a:cubicBezTo>
                  <a:cubicBezTo>
                    <a:pt x="1133" y="464"/>
                    <a:pt x="616" y="99"/>
                    <a:pt x="46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0"/>
            <p:cNvSpPr/>
            <p:nvPr/>
          </p:nvSpPr>
          <p:spPr>
            <a:xfrm>
              <a:off x="-3817900" y="-584750"/>
              <a:ext cx="10700" cy="14800"/>
            </a:xfrm>
            <a:custGeom>
              <a:avLst/>
              <a:gdLst/>
              <a:ahLst/>
              <a:cxnLst/>
              <a:rect l="l" t="t" r="r" b="b"/>
              <a:pathLst>
                <a:path w="428" h="592" extrusionOk="0">
                  <a:moveTo>
                    <a:pt x="316" y="0"/>
                  </a:moveTo>
                  <a:cubicBezTo>
                    <a:pt x="315" y="0"/>
                    <a:pt x="314" y="1"/>
                    <a:pt x="313" y="1"/>
                  </a:cubicBezTo>
                  <a:cubicBezTo>
                    <a:pt x="152" y="37"/>
                    <a:pt x="0" y="179"/>
                    <a:pt x="9" y="349"/>
                  </a:cubicBezTo>
                  <a:cubicBezTo>
                    <a:pt x="16" y="481"/>
                    <a:pt x="143" y="591"/>
                    <a:pt x="266" y="591"/>
                  </a:cubicBezTo>
                  <a:cubicBezTo>
                    <a:pt x="300" y="591"/>
                    <a:pt x="335" y="583"/>
                    <a:pt x="366" y="563"/>
                  </a:cubicBezTo>
                  <a:cubicBezTo>
                    <a:pt x="428" y="519"/>
                    <a:pt x="386" y="0"/>
                    <a:pt x="31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0"/>
            <p:cNvSpPr/>
            <p:nvPr/>
          </p:nvSpPr>
          <p:spPr>
            <a:xfrm>
              <a:off x="-3796275" y="-571900"/>
              <a:ext cx="30575" cy="22325"/>
            </a:xfrm>
            <a:custGeom>
              <a:avLst/>
              <a:gdLst/>
              <a:ahLst/>
              <a:cxnLst/>
              <a:rect l="l" t="t" r="r" b="b"/>
              <a:pathLst>
                <a:path w="1223" h="893" extrusionOk="0">
                  <a:moveTo>
                    <a:pt x="383" y="1"/>
                  </a:moveTo>
                  <a:cubicBezTo>
                    <a:pt x="363" y="1"/>
                    <a:pt x="343" y="2"/>
                    <a:pt x="322" y="4"/>
                  </a:cubicBezTo>
                  <a:cubicBezTo>
                    <a:pt x="108" y="49"/>
                    <a:pt x="1" y="334"/>
                    <a:pt x="90" y="540"/>
                  </a:cubicBezTo>
                  <a:cubicBezTo>
                    <a:pt x="179" y="745"/>
                    <a:pt x="402" y="861"/>
                    <a:pt x="625" y="888"/>
                  </a:cubicBezTo>
                  <a:cubicBezTo>
                    <a:pt x="651" y="891"/>
                    <a:pt x="677" y="892"/>
                    <a:pt x="703" y="892"/>
                  </a:cubicBezTo>
                  <a:cubicBezTo>
                    <a:pt x="907" y="892"/>
                    <a:pt x="1123" y="800"/>
                    <a:pt x="1178" y="602"/>
                  </a:cubicBezTo>
                  <a:cubicBezTo>
                    <a:pt x="1223" y="441"/>
                    <a:pt x="1134" y="272"/>
                    <a:pt x="1000" y="174"/>
                  </a:cubicBezTo>
                  <a:cubicBezTo>
                    <a:pt x="866" y="76"/>
                    <a:pt x="688" y="31"/>
                    <a:pt x="527" y="13"/>
                  </a:cubicBezTo>
                  <a:cubicBezTo>
                    <a:pt x="477" y="7"/>
                    <a:pt x="431" y="1"/>
                    <a:pt x="383"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0"/>
            <p:cNvSpPr/>
            <p:nvPr/>
          </p:nvSpPr>
          <p:spPr>
            <a:xfrm>
              <a:off x="-3774625" y="-587150"/>
              <a:ext cx="9825" cy="10475"/>
            </a:xfrm>
            <a:custGeom>
              <a:avLst/>
              <a:gdLst/>
              <a:ahLst/>
              <a:cxnLst/>
              <a:rect l="l" t="t" r="r" b="b"/>
              <a:pathLst>
                <a:path w="393" h="419" extrusionOk="0">
                  <a:moveTo>
                    <a:pt x="184" y="1"/>
                  </a:moveTo>
                  <a:cubicBezTo>
                    <a:pt x="122" y="1"/>
                    <a:pt x="58" y="47"/>
                    <a:pt x="36" y="106"/>
                  </a:cubicBezTo>
                  <a:cubicBezTo>
                    <a:pt x="0" y="177"/>
                    <a:pt x="9" y="266"/>
                    <a:pt x="36" y="338"/>
                  </a:cubicBezTo>
                  <a:cubicBezTo>
                    <a:pt x="65" y="392"/>
                    <a:pt x="124" y="419"/>
                    <a:pt x="185" y="419"/>
                  </a:cubicBezTo>
                  <a:cubicBezTo>
                    <a:pt x="235" y="419"/>
                    <a:pt x="285" y="401"/>
                    <a:pt x="321" y="365"/>
                  </a:cubicBezTo>
                  <a:cubicBezTo>
                    <a:pt x="393" y="284"/>
                    <a:pt x="384" y="150"/>
                    <a:pt x="312" y="61"/>
                  </a:cubicBezTo>
                  <a:cubicBezTo>
                    <a:pt x="295" y="34"/>
                    <a:pt x="259" y="17"/>
                    <a:pt x="223" y="8"/>
                  </a:cubicBezTo>
                  <a:cubicBezTo>
                    <a:pt x="210" y="3"/>
                    <a:pt x="197" y="1"/>
                    <a:pt x="18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0"/>
            <p:cNvSpPr/>
            <p:nvPr/>
          </p:nvSpPr>
          <p:spPr>
            <a:xfrm>
              <a:off x="-3763475" y="-562025"/>
              <a:ext cx="33700" cy="37950"/>
            </a:xfrm>
            <a:custGeom>
              <a:avLst/>
              <a:gdLst/>
              <a:ahLst/>
              <a:cxnLst/>
              <a:rect l="l" t="t" r="r" b="b"/>
              <a:pathLst>
                <a:path w="1348" h="1518" extrusionOk="0">
                  <a:moveTo>
                    <a:pt x="788" y="0"/>
                  </a:moveTo>
                  <a:cubicBezTo>
                    <a:pt x="692" y="0"/>
                    <a:pt x="598" y="34"/>
                    <a:pt x="518" y="82"/>
                  </a:cubicBezTo>
                  <a:cubicBezTo>
                    <a:pt x="205" y="252"/>
                    <a:pt x="0" y="608"/>
                    <a:pt x="0" y="965"/>
                  </a:cubicBezTo>
                  <a:cubicBezTo>
                    <a:pt x="0" y="1072"/>
                    <a:pt x="18" y="1171"/>
                    <a:pt x="72" y="1260"/>
                  </a:cubicBezTo>
                  <a:cubicBezTo>
                    <a:pt x="143" y="1394"/>
                    <a:pt x="286" y="1483"/>
                    <a:pt x="437" y="1510"/>
                  </a:cubicBezTo>
                  <a:cubicBezTo>
                    <a:pt x="468" y="1515"/>
                    <a:pt x="498" y="1517"/>
                    <a:pt x="528" y="1517"/>
                  </a:cubicBezTo>
                  <a:cubicBezTo>
                    <a:pt x="649" y="1517"/>
                    <a:pt x="767" y="1477"/>
                    <a:pt x="874" y="1420"/>
                  </a:cubicBezTo>
                  <a:cubicBezTo>
                    <a:pt x="1169" y="1251"/>
                    <a:pt x="1347" y="894"/>
                    <a:pt x="1294" y="564"/>
                  </a:cubicBezTo>
                  <a:cubicBezTo>
                    <a:pt x="1267" y="412"/>
                    <a:pt x="1196" y="252"/>
                    <a:pt x="1053" y="189"/>
                  </a:cubicBezTo>
                  <a:cubicBezTo>
                    <a:pt x="1026" y="91"/>
                    <a:pt x="928" y="20"/>
                    <a:pt x="821" y="2"/>
                  </a:cubicBezTo>
                  <a:cubicBezTo>
                    <a:pt x="810" y="1"/>
                    <a:pt x="799" y="0"/>
                    <a:pt x="788"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0"/>
            <p:cNvSpPr/>
            <p:nvPr/>
          </p:nvSpPr>
          <p:spPr>
            <a:xfrm>
              <a:off x="-3780425" y="-542375"/>
              <a:ext cx="9825" cy="12975"/>
            </a:xfrm>
            <a:custGeom>
              <a:avLst/>
              <a:gdLst/>
              <a:ahLst/>
              <a:cxnLst/>
              <a:rect l="l" t="t" r="r" b="b"/>
              <a:pathLst>
                <a:path w="393" h="519" extrusionOk="0">
                  <a:moveTo>
                    <a:pt x="200" y="0"/>
                  </a:moveTo>
                  <a:cubicBezTo>
                    <a:pt x="196" y="0"/>
                    <a:pt x="192" y="0"/>
                    <a:pt x="188" y="1"/>
                  </a:cubicBezTo>
                  <a:cubicBezTo>
                    <a:pt x="152" y="10"/>
                    <a:pt x="116" y="46"/>
                    <a:pt x="98" y="81"/>
                  </a:cubicBezTo>
                  <a:cubicBezTo>
                    <a:pt x="27" y="179"/>
                    <a:pt x="0" y="322"/>
                    <a:pt x="63" y="429"/>
                  </a:cubicBezTo>
                  <a:cubicBezTo>
                    <a:pt x="96" y="487"/>
                    <a:pt x="164" y="519"/>
                    <a:pt x="229" y="519"/>
                  </a:cubicBezTo>
                  <a:cubicBezTo>
                    <a:pt x="284" y="519"/>
                    <a:pt x="337" y="496"/>
                    <a:pt x="366" y="447"/>
                  </a:cubicBezTo>
                  <a:cubicBezTo>
                    <a:pt x="393" y="402"/>
                    <a:pt x="393" y="349"/>
                    <a:pt x="393" y="295"/>
                  </a:cubicBezTo>
                  <a:cubicBezTo>
                    <a:pt x="384" y="242"/>
                    <a:pt x="366" y="179"/>
                    <a:pt x="339" y="126"/>
                  </a:cubicBezTo>
                  <a:cubicBezTo>
                    <a:pt x="314" y="67"/>
                    <a:pt x="265" y="0"/>
                    <a:pt x="20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0"/>
            <p:cNvSpPr/>
            <p:nvPr/>
          </p:nvSpPr>
          <p:spPr>
            <a:xfrm>
              <a:off x="-3806750" y="-61147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0"/>
            <p:cNvSpPr/>
            <p:nvPr/>
          </p:nvSpPr>
          <p:spPr>
            <a:xfrm>
              <a:off x="-3856925" y="-603175"/>
              <a:ext cx="13625" cy="9250"/>
            </a:xfrm>
            <a:custGeom>
              <a:avLst/>
              <a:gdLst/>
              <a:ahLst/>
              <a:cxnLst/>
              <a:rect l="l" t="t" r="r" b="b"/>
              <a:pathLst>
                <a:path w="545" h="370" extrusionOk="0">
                  <a:moveTo>
                    <a:pt x="206" y="1"/>
                  </a:moveTo>
                  <a:cubicBezTo>
                    <a:pt x="159" y="1"/>
                    <a:pt x="115" y="12"/>
                    <a:pt x="81" y="42"/>
                  </a:cubicBezTo>
                  <a:cubicBezTo>
                    <a:pt x="0" y="113"/>
                    <a:pt x="27" y="256"/>
                    <a:pt x="116" y="319"/>
                  </a:cubicBezTo>
                  <a:cubicBezTo>
                    <a:pt x="162" y="354"/>
                    <a:pt x="219" y="370"/>
                    <a:pt x="280" y="370"/>
                  </a:cubicBezTo>
                  <a:cubicBezTo>
                    <a:pt x="326" y="370"/>
                    <a:pt x="374" y="361"/>
                    <a:pt x="420" y="345"/>
                  </a:cubicBezTo>
                  <a:cubicBezTo>
                    <a:pt x="455" y="336"/>
                    <a:pt x="491" y="319"/>
                    <a:pt x="518" y="283"/>
                  </a:cubicBezTo>
                  <a:cubicBezTo>
                    <a:pt x="544" y="238"/>
                    <a:pt x="536" y="176"/>
                    <a:pt x="500" y="131"/>
                  </a:cubicBezTo>
                  <a:cubicBezTo>
                    <a:pt x="464" y="87"/>
                    <a:pt x="411" y="60"/>
                    <a:pt x="357" y="33"/>
                  </a:cubicBezTo>
                  <a:cubicBezTo>
                    <a:pt x="311" y="15"/>
                    <a:pt x="257" y="1"/>
                    <a:pt x="20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0"/>
            <p:cNvSpPr/>
            <p:nvPr/>
          </p:nvSpPr>
          <p:spPr>
            <a:xfrm>
              <a:off x="-3880775" y="-572700"/>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0"/>
            <p:cNvSpPr/>
            <p:nvPr/>
          </p:nvSpPr>
          <p:spPr>
            <a:xfrm>
              <a:off x="-3743175" y="-597125"/>
              <a:ext cx="32800" cy="25675"/>
            </a:xfrm>
            <a:custGeom>
              <a:avLst/>
              <a:gdLst/>
              <a:ahLst/>
              <a:cxnLst/>
              <a:rect l="l" t="t" r="r" b="b"/>
              <a:pathLst>
                <a:path w="1312" h="1027" extrusionOk="0">
                  <a:moveTo>
                    <a:pt x="304" y="0"/>
                  </a:moveTo>
                  <a:cubicBezTo>
                    <a:pt x="258" y="0"/>
                    <a:pt x="214" y="8"/>
                    <a:pt x="178" y="32"/>
                  </a:cubicBezTo>
                  <a:cubicBezTo>
                    <a:pt x="116" y="77"/>
                    <a:pt x="80" y="139"/>
                    <a:pt x="71" y="210"/>
                  </a:cubicBezTo>
                  <a:cubicBezTo>
                    <a:pt x="0" y="496"/>
                    <a:pt x="152" y="808"/>
                    <a:pt x="410" y="951"/>
                  </a:cubicBezTo>
                  <a:cubicBezTo>
                    <a:pt x="508" y="1000"/>
                    <a:pt x="619" y="1026"/>
                    <a:pt x="727" y="1026"/>
                  </a:cubicBezTo>
                  <a:cubicBezTo>
                    <a:pt x="857" y="1026"/>
                    <a:pt x="983" y="989"/>
                    <a:pt x="1079" y="906"/>
                  </a:cubicBezTo>
                  <a:cubicBezTo>
                    <a:pt x="1258" y="764"/>
                    <a:pt x="1311" y="451"/>
                    <a:pt x="1151" y="282"/>
                  </a:cubicBezTo>
                  <a:cubicBezTo>
                    <a:pt x="1088" y="219"/>
                    <a:pt x="1017" y="184"/>
                    <a:pt x="946" y="148"/>
                  </a:cubicBezTo>
                  <a:cubicBezTo>
                    <a:pt x="767" y="68"/>
                    <a:pt x="571" y="14"/>
                    <a:pt x="375" y="5"/>
                  </a:cubicBezTo>
                  <a:cubicBezTo>
                    <a:pt x="351" y="2"/>
                    <a:pt x="327"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0"/>
            <p:cNvSpPr/>
            <p:nvPr/>
          </p:nvSpPr>
          <p:spPr>
            <a:xfrm>
              <a:off x="-3800725" y="-518475"/>
              <a:ext cx="36375" cy="34375"/>
            </a:xfrm>
            <a:custGeom>
              <a:avLst/>
              <a:gdLst/>
              <a:ahLst/>
              <a:cxnLst/>
              <a:rect l="l" t="t" r="r" b="b"/>
              <a:pathLst>
                <a:path w="1455" h="1375" extrusionOk="0">
                  <a:moveTo>
                    <a:pt x="844" y="0"/>
                  </a:moveTo>
                  <a:cubicBezTo>
                    <a:pt x="677" y="0"/>
                    <a:pt x="511" y="40"/>
                    <a:pt x="366" y="124"/>
                  </a:cubicBezTo>
                  <a:cubicBezTo>
                    <a:pt x="161" y="249"/>
                    <a:pt x="18" y="481"/>
                    <a:pt x="9" y="722"/>
                  </a:cubicBezTo>
                  <a:cubicBezTo>
                    <a:pt x="0" y="972"/>
                    <a:pt x="134" y="1213"/>
                    <a:pt x="357" y="1320"/>
                  </a:cubicBezTo>
                  <a:cubicBezTo>
                    <a:pt x="443" y="1357"/>
                    <a:pt x="534" y="1374"/>
                    <a:pt x="624" y="1374"/>
                  </a:cubicBezTo>
                  <a:cubicBezTo>
                    <a:pt x="750" y="1374"/>
                    <a:pt x="876" y="1341"/>
                    <a:pt x="991" y="1284"/>
                  </a:cubicBezTo>
                  <a:cubicBezTo>
                    <a:pt x="1196" y="1177"/>
                    <a:pt x="1374" y="999"/>
                    <a:pt x="1428" y="776"/>
                  </a:cubicBezTo>
                  <a:cubicBezTo>
                    <a:pt x="1455" y="677"/>
                    <a:pt x="1455" y="570"/>
                    <a:pt x="1446" y="472"/>
                  </a:cubicBezTo>
                  <a:cubicBezTo>
                    <a:pt x="1428" y="338"/>
                    <a:pt x="1374" y="205"/>
                    <a:pt x="1276" y="124"/>
                  </a:cubicBezTo>
                  <a:cubicBezTo>
                    <a:pt x="1223" y="80"/>
                    <a:pt x="1151" y="53"/>
                    <a:pt x="1080" y="26"/>
                  </a:cubicBezTo>
                  <a:cubicBezTo>
                    <a:pt x="1002" y="9"/>
                    <a:pt x="923" y="0"/>
                    <a:pt x="84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0"/>
            <p:cNvSpPr/>
            <p:nvPr/>
          </p:nvSpPr>
          <p:spPr>
            <a:xfrm>
              <a:off x="-3758350" y="-512725"/>
              <a:ext cx="15400" cy="11450"/>
            </a:xfrm>
            <a:custGeom>
              <a:avLst/>
              <a:gdLst/>
              <a:ahLst/>
              <a:cxnLst/>
              <a:rect l="l" t="t" r="r" b="b"/>
              <a:pathLst>
                <a:path w="616" h="458" extrusionOk="0">
                  <a:moveTo>
                    <a:pt x="237" y="1"/>
                  </a:moveTo>
                  <a:cubicBezTo>
                    <a:pt x="213" y="1"/>
                    <a:pt x="190" y="4"/>
                    <a:pt x="170" y="10"/>
                  </a:cubicBezTo>
                  <a:cubicBezTo>
                    <a:pt x="45" y="55"/>
                    <a:pt x="0" y="233"/>
                    <a:pt x="81" y="340"/>
                  </a:cubicBezTo>
                  <a:cubicBezTo>
                    <a:pt x="132" y="417"/>
                    <a:pt x="229" y="457"/>
                    <a:pt x="326" y="457"/>
                  </a:cubicBezTo>
                  <a:cubicBezTo>
                    <a:pt x="364" y="457"/>
                    <a:pt x="402" y="451"/>
                    <a:pt x="438" y="439"/>
                  </a:cubicBezTo>
                  <a:cubicBezTo>
                    <a:pt x="500" y="412"/>
                    <a:pt x="562" y="367"/>
                    <a:pt x="580" y="296"/>
                  </a:cubicBezTo>
                  <a:cubicBezTo>
                    <a:pt x="616" y="171"/>
                    <a:pt x="482" y="64"/>
                    <a:pt x="348" y="19"/>
                  </a:cubicBezTo>
                  <a:cubicBezTo>
                    <a:pt x="315" y="8"/>
                    <a:pt x="275" y="1"/>
                    <a:pt x="237"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0"/>
            <p:cNvSpPr/>
            <p:nvPr/>
          </p:nvSpPr>
          <p:spPr>
            <a:xfrm>
              <a:off x="-3733600" y="-519700"/>
              <a:ext cx="19775" cy="18375"/>
            </a:xfrm>
            <a:custGeom>
              <a:avLst/>
              <a:gdLst/>
              <a:ahLst/>
              <a:cxnLst/>
              <a:rect l="l" t="t" r="r" b="b"/>
              <a:pathLst>
                <a:path w="791" h="735" extrusionOk="0">
                  <a:moveTo>
                    <a:pt x="429" y="0"/>
                  </a:moveTo>
                  <a:cubicBezTo>
                    <a:pt x="423" y="0"/>
                    <a:pt x="403" y="6"/>
                    <a:pt x="357" y="22"/>
                  </a:cubicBezTo>
                  <a:cubicBezTo>
                    <a:pt x="277" y="57"/>
                    <a:pt x="197" y="102"/>
                    <a:pt x="143" y="173"/>
                  </a:cubicBezTo>
                  <a:cubicBezTo>
                    <a:pt x="1" y="352"/>
                    <a:pt x="99" y="664"/>
                    <a:pt x="322" y="726"/>
                  </a:cubicBezTo>
                  <a:cubicBezTo>
                    <a:pt x="345" y="732"/>
                    <a:pt x="369" y="735"/>
                    <a:pt x="393" y="735"/>
                  </a:cubicBezTo>
                  <a:cubicBezTo>
                    <a:pt x="594" y="735"/>
                    <a:pt x="791" y="541"/>
                    <a:pt x="759" y="334"/>
                  </a:cubicBezTo>
                  <a:cubicBezTo>
                    <a:pt x="750" y="289"/>
                    <a:pt x="732" y="245"/>
                    <a:pt x="705" y="209"/>
                  </a:cubicBezTo>
                  <a:cubicBezTo>
                    <a:pt x="652" y="147"/>
                    <a:pt x="572" y="111"/>
                    <a:pt x="491" y="93"/>
                  </a:cubicBezTo>
                  <a:cubicBezTo>
                    <a:pt x="343" y="59"/>
                    <a:pt x="449" y="0"/>
                    <a:pt x="42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0"/>
            <p:cNvSpPr/>
            <p:nvPr/>
          </p:nvSpPr>
          <p:spPr>
            <a:xfrm>
              <a:off x="-3837525" y="-515300"/>
              <a:ext cx="23875" cy="23450"/>
            </a:xfrm>
            <a:custGeom>
              <a:avLst/>
              <a:gdLst/>
              <a:ahLst/>
              <a:cxnLst/>
              <a:rect l="l" t="t" r="r" b="b"/>
              <a:pathLst>
                <a:path w="955" h="938" extrusionOk="0">
                  <a:moveTo>
                    <a:pt x="325" y="0"/>
                  </a:moveTo>
                  <a:cubicBezTo>
                    <a:pt x="289" y="0"/>
                    <a:pt x="255" y="5"/>
                    <a:pt x="223" y="15"/>
                  </a:cubicBezTo>
                  <a:cubicBezTo>
                    <a:pt x="72" y="78"/>
                    <a:pt x="0" y="265"/>
                    <a:pt x="9" y="426"/>
                  </a:cubicBezTo>
                  <a:cubicBezTo>
                    <a:pt x="27" y="622"/>
                    <a:pt x="143" y="809"/>
                    <a:pt x="313" y="889"/>
                  </a:cubicBezTo>
                  <a:cubicBezTo>
                    <a:pt x="377" y="922"/>
                    <a:pt x="449" y="938"/>
                    <a:pt x="519" y="938"/>
                  </a:cubicBezTo>
                  <a:cubicBezTo>
                    <a:pt x="644" y="938"/>
                    <a:pt x="765" y="888"/>
                    <a:pt x="839" y="791"/>
                  </a:cubicBezTo>
                  <a:cubicBezTo>
                    <a:pt x="955" y="649"/>
                    <a:pt x="955" y="426"/>
                    <a:pt x="857" y="274"/>
                  </a:cubicBezTo>
                  <a:cubicBezTo>
                    <a:pt x="759" y="122"/>
                    <a:pt x="580" y="24"/>
                    <a:pt x="402" y="6"/>
                  </a:cubicBezTo>
                  <a:cubicBezTo>
                    <a:pt x="376" y="3"/>
                    <a:pt x="350" y="0"/>
                    <a:pt x="32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0"/>
            <p:cNvSpPr/>
            <p:nvPr/>
          </p:nvSpPr>
          <p:spPr>
            <a:xfrm>
              <a:off x="-3853525" y="-501450"/>
              <a:ext cx="8875" cy="7725"/>
            </a:xfrm>
            <a:custGeom>
              <a:avLst/>
              <a:gdLst/>
              <a:ahLst/>
              <a:cxnLst/>
              <a:rect l="l" t="t" r="r" b="b"/>
              <a:pathLst>
                <a:path w="355" h="309" extrusionOk="0">
                  <a:moveTo>
                    <a:pt x="178" y="1"/>
                  </a:moveTo>
                  <a:cubicBezTo>
                    <a:pt x="90" y="1"/>
                    <a:pt x="0" y="89"/>
                    <a:pt x="16" y="184"/>
                  </a:cubicBezTo>
                  <a:cubicBezTo>
                    <a:pt x="28" y="260"/>
                    <a:pt x="104" y="309"/>
                    <a:pt x="178" y="309"/>
                  </a:cubicBezTo>
                  <a:cubicBezTo>
                    <a:pt x="217" y="309"/>
                    <a:pt x="256" y="295"/>
                    <a:pt x="284" y="264"/>
                  </a:cubicBezTo>
                  <a:cubicBezTo>
                    <a:pt x="355" y="193"/>
                    <a:pt x="319" y="32"/>
                    <a:pt x="212" y="5"/>
                  </a:cubicBezTo>
                  <a:cubicBezTo>
                    <a:pt x="201" y="2"/>
                    <a:pt x="190" y="1"/>
                    <a:pt x="1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0"/>
            <p:cNvSpPr/>
            <p:nvPr/>
          </p:nvSpPr>
          <p:spPr>
            <a:xfrm>
              <a:off x="-3757225" y="-493400"/>
              <a:ext cx="23425" cy="18950"/>
            </a:xfrm>
            <a:custGeom>
              <a:avLst/>
              <a:gdLst/>
              <a:ahLst/>
              <a:cxnLst/>
              <a:rect l="l" t="t" r="r" b="b"/>
              <a:pathLst>
                <a:path w="937" h="758" extrusionOk="0">
                  <a:moveTo>
                    <a:pt x="702" y="0"/>
                  </a:moveTo>
                  <a:cubicBezTo>
                    <a:pt x="679" y="0"/>
                    <a:pt x="655" y="2"/>
                    <a:pt x="633" y="5"/>
                  </a:cubicBezTo>
                  <a:cubicBezTo>
                    <a:pt x="446" y="22"/>
                    <a:pt x="241" y="67"/>
                    <a:pt x="116" y="210"/>
                  </a:cubicBezTo>
                  <a:cubicBezTo>
                    <a:pt x="36" y="308"/>
                    <a:pt x="0" y="451"/>
                    <a:pt x="27" y="575"/>
                  </a:cubicBezTo>
                  <a:cubicBezTo>
                    <a:pt x="36" y="620"/>
                    <a:pt x="54" y="656"/>
                    <a:pt x="80" y="683"/>
                  </a:cubicBezTo>
                  <a:cubicBezTo>
                    <a:pt x="98" y="709"/>
                    <a:pt x="134" y="718"/>
                    <a:pt x="161" y="736"/>
                  </a:cubicBezTo>
                  <a:cubicBezTo>
                    <a:pt x="204" y="751"/>
                    <a:pt x="251" y="758"/>
                    <a:pt x="298" y="758"/>
                  </a:cubicBezTo>
                  <a:cubicBezTo>
                    <a:pt x="395" y="758"/>
                    <a:pt x="496" y="728"/>
                    <a:pt x="580" y="674"/>
                  </a:cubicBezTo>
                  <a:cubicBezTo>
                    <a:pt x="705" y="602"/>
                    <a:pt x="794" y="477"/>
                    <a:pt x="865" y="352"/>
                  </a:cubicBezTo>
                  <a:cubicBezTo>
                    <a:pt x="910" y="254"/>
                    <a:pt x="937" y="129"/>
                    <a:pt x="865" y="58"/>
                  </a:cubicBezTo>
                  <a:cubicBezTo>
                    <a:pt x="827" y="13"/>
                    <a:pt x="764" y="0"/>
                    <a:pt x="70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0"/>
            <p:cNvSpPr/>
            <p:nvPr/>
          </p:nvSpPr>
          <p:spPr>
            <a:xfrm>
              <a:off x="-3728250" y="-495125"/>
              <a:ext cx="32600" cy="28025"/>
            </a:xfrm>
            <a:custGeom>
              <a:avLst/>
              <a:gdLst/>
              <a:ahLst/>
              <a:cxnLst/>
              <a:rect l="l" t="t" r="r" b="b"/>
              <a:pathLst>
                <a:path w="1304" h="1121" extrusionOk="0">
                  <a:moveTo>
                    <a:pt x="675" y="1"/>
                  </a:moveTo>
                  <a:cubicBezTo>
                    <a:pt x="594" y="1"/>
                    <a:pt x="513" y="16"/>
                    <a:pt x="438" y="47"/>
                  </a:cubicBezTo>
                  <a:cubicBezTo>
                    <a:pt x="188" y="136"/>
                    <a:pt x="19" y="386"/>
                    <a:pt x="10" y="644"/>
                  </a:cubicBezTo>
                  <a:cubicBezTo>
                    <a:pt x="1" y="814"/>
                    <a:pt x="72" y="992"/>
                    <a:pt x="224" y="1073"/>
                  </a:cubicBezTo>
                  <a:cubicBezTo>
                    <a:pt x="286" y="1107"/>
                    <a:pt x="352" y="1120"/>
                    <a:pt x="419" y="1120"/>
                  </a:cubicBezTo>
                  <a:cubicBezTo>
                    <a:pt x="546" y="1120"/>
                    <a:pt x="678" y="1072"/>
                    <a:pt x="795" y="1019"/>
                  </a:cubicBezTo>
                  <a:cubicBezTo>
                    <a:pt x="929" y="957"/>
                    <a:pt x="1053" y="894"/>
                    <a:pt x="1152" y="787"/>
                  </a:cubicBezTo>
                  <a:cubicBezTo>
                    <a:pt x="1241" y="689"/>
                    <a:pt x="1303" y="546"/>
                    <a:pt x="1276" y="404"/>
                  </a:cubicBezTo>
                  <a:cubicBezTo>
                    <a:pt x="1259" y="332"/>
                    <a:pt x="1214" y="261"/>
                    <a:pt x="1152" y="207"/>
                  </a:cubicBezTo>
                  <a:cubicBezTo>
                    <a:pt x="1029" y="73"/>
                    <a:pt x="852" y="1"/>
                    <a:pt x="67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0"/>
            <p:cNvSpPr/>
            <p:nvPr/>
          </p:nvSpPr>
          <p:spPr>
            <a:xfrm>
              <a:off x="-3699025" y="-505150"/>
              <a:ext cx="10950" cy="9925"/>
            </a:xfrm>
            <a:custGeom>
              <a:avLst/>
              <a:gdLst/>
              <a:ahLst/>
              <a:cxnLst/>
              <a:rect l="l" t="t" r="r" b="b"/>
              <a:pathLst>
                <a:path w="438" h="397" extrusionOk="0">
                  <a:moveTo>
                    <a:pt x="243" y="0"/>
                  </a:moveTo>
                  <a:cubicBezTo>
                    <a:pt x="186" y="0"/>
                    <a:pt x="120" y="26"/>
                    <a:pt x="81" y="73"/>
                  </a:cubicBezTo>
                  <a:cubicBezTo>
                    <a:pt x="0" y="171"/>
                    <a:pt x="45" y="341"/>
                    <a:pt x="170" y="385"/>
                  </a:cubicBezTo>
                  <a:cubicBezTo>
                    <a:pt x="189" y="393"/>
                    <a:pt x="210" y="396"/>
                    <a:pt x="230" y="396"/>
                  </a:cubicBezTo>
                  <a:cubicBezTo>
                    <a:pt x="332" y="396"/>
                    <a:pt x="438" y="309"/>
                    <a:pt x="438" y="198"/>
                  </a:cubicBezTo>
                  <a:cubicBezTo>
                    <a:pt x="438" y="109"/>
                    <a:pt x="366" y="20"/>
                    <a:pt x="268" y="2"/>
                  </a:cubicBezTo>
                  <a:cubicBezTo>
                    <a:pt x="260" y="1"/>
                    <a:pt x="252" y="0"/>
                    <a:pt x="24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0"/>
            <p:cNvSpPr/>
            <p:nvPr/>
          </p:nvSpPr>
          <p:spPr>
            <a:xfrm>
              <a:off x="-3778875" y="-484925"/>
              <a:ext cx="20775" cy="19925"/>
            </a:xfrm>
            <a:custGeom>
              <a:avLst/>
              <a:gdLst/>
              <a:ahLst/>
              <a:cxnLst/>
              <a:rect l="l" t="t" r="r" b="b"/>
              <a:pathLst>
                <a:path w="831" h="797" extrusionOk="0">
                  <a:moveTo>
                    <a:pt x="282" y="1"/>
                  </a:moveTo>
                  <a:cubicBezTo>
                    <a:pt x="208" y="1"/>
                    <a:pt x="136" y="17"/>
                    <a:pt x="81" y="67"/>
                  </a:cubicBezTo>
                  <a:cubicBezTo>
                    <a:pt x="19" y="129"/>
                    <a:pt x="1" y="236"/>
                    <a:pt x="1" y="326"/>
                  </a:cubicBezTo>
                  <a:cubicBezTo>
                    <a:pt x="19" y="495"/>
                    <a:pt x="99" y="656"/>
                    <a:pt x="242" y="736"/>
                  </a:cubicBezTo>
                  <a:cubicBezTo>
                    <a:pt x="305" y="776"/>
                    <a:pt x="379" y="796"/>
                    <a:pt x="453" y="796"/>
                  </a:cubicBezTo>
                  <a:cubicBezTo>
                    <a:pt x="545" y="796"/>
                    <a:pt x="636" y="765"/>
                    <a:pt x="705" y="700"/>
                  </a:cubicBezTo>
                  <a:cubicBezTo>
                    <a:pt x="804" y="593"/>
                    <a:pt x="830" y="424"/>
                    <a:pt x="786" y="290"/>
                  </a:cubicBezTo>
                  <a:cubicBezTo>
                    <a:pt x="768" y="228"/>
                    <a:pt x="732" y="165"/>
                    <a:pt x="679" y="129"/>
                  </a:cubicBezTo>
                  <a:cubicBezTo>
                    <a:pt x="616" y="67"/>
                    <a:pt x="536" y="40"/>
                    <a:pt x="456" y="22"/>
                  </a:cubicBezTo>
                  <a:cubicBezTo>
                    <a:pt x="401" y="11"/>
                    <a:pt x="341" y="1"/>
                    <a:pt x="28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0"/>
            <p:cNvSpPr/>
            <p:nvPr/>
          </p:nvSpPr>
          <p:spPr>
            <a:xfrm>
              <a:off x="-3831725" y="-483375"/>
              <a:ext cx="21875" cy="18525"/>
            </a:xfrm>
            <a:custGeom>
              <a:avLst/>
              <a:gdLst/>
              <a:ahLst/>
              <a:cxnLst/>
              <a:rect l="l" t="t" r="r" b="b"/>
              <a:pathLst>
                <a:path w="875" h="741" extrusionOk="0">
                  <a:moveTo>
                    <a:pt x="512" y="0"/>
                  </a:moveTo>
                  <a:cubicBezTo>
                    <a:pt x="455" y="0"/>
                    <a:pt x="439" y="59"/>
                    <a:pt x="339" y="112"/>
                  </a:cubicBezTo>
                  <a:cubicBezTo>
                    <a:pt x="232" y="166"/>
                    <a:pt x="143" y="237"/>
                    <a:pt x="81" y="326"/>
                  </a:cubicBezTo>
                  <a:cubicBezTo>
                    <a:pt x="45" y="371"/>
                    <a:pt x="18" y="424"/>
                    <a:pt x="9" y="487"/>
                  </a:cubicBezTo>
                  <a:cubicBezTo>
                    <a:pt x="0" y="603"/>
                    <a:pt x="116" y="719"/>
                    <a:pt x="232" y="736"/>
                  </a:cubicBezTo>
                  <a:cubicBezTo>
                    <a:pt x="251" y="739"/>
                    <a:pt x="271" y="740"/>
                    <a:pt x="290" y="740"/>
                  </a:cubicBezTo>
                  <a:cubicBezTo>
                    <a:pt x="395" y="740"/>
                    <a:pt x="500" y="702"/>
                    <a:pt x="598" y="656"/>
                  </a:cubicBezTo>
                  <a:cubicBezTo>
                    <a:pt x="714" y="594"/>
                    <a:pt x="839" y="505"/>
                    <a:pt x="857" y="371"/>
                  </a:cubicBezTo>
                  <a:cubicBezTo>
                    <a:pt x="875" y="219"/>
                    <a:pt x="732" y="94"/>
                    <a:pt x="589" y="23"/>
                  </a:cubicBezTo>
                  <a:cubicBezTo>
                    <a:pt x="555" y="7"/>
                    <a:pt x="531" y="0"/>
                    <a:pt x="51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0"/>
            <p:cNvSpPr/>
            <p:nvPr/>
          </p:nvSpPr>
          <p:spPr>
            <a:xfrm>
              <a:off x="-3883025" y="-506325"/>
              <a:ext cx="14525" cy="13300"/>
            </a:xfrm>
            <a:custGeom>
              <a:avLst/>
              <a:gdLst/>
              <a:ahLst/>
              <a:cxnLst/>
              <a:rect l="l" t="t" r="r" b="b"/>
              <a:pathLst>
                <a:path w="581" h="532" extrusionOk="0">
                  <a:moveTo>
                    <a:pt x="280" y="0"/>
                  </a:moveTo>
                  <a:cubicBezTo>
                    <a:pt x="142" y="0"/>
                    <a:pt x="9" y="116"/>
                    <a:pt x="1" y="254"/>
                  </a:cubicBezTo>
                  <a:cubicBezTo>
                    <a:pt x="1" y="299"/>
                    <a:pt x="9" y="343"/>
                    <a:pt x="27" y="388"/>
                  </a:cubicBezTo>
                  <a:cubicBezTo>
                    <a:pt x="54" y="441"/>
                    <a:pt x="99" y="477"/>
                    <a:pt x="143" y="504"/>
                  </a:cubicBezTo>
                  <a:cubicBezTo>
                    <a:pt x="181" y="523"/>
                    <a:pt x="222" y="532"/>
                    <a:pt x="263" y="532"/>
                  </a:cubicBezTo>
                  <a:cubicBezTo>
                    <a:pt x="376" y="532"/>
                    <a:pt x="488" y="463"/>
                    <a:pt x="527" y="352"/>
                  </a:cubicBezTo>
                  <a:cubicBezTo>
                    <a:pt x="580" y="209"/>
                    <a:pt x="473" y="31"/>
                    <a:pt x="322" y="4"/>
                  </a:cubicBezTo>
                  <a:cubicBezTo>
                    <a:pt x="308" y="2"/>
                    <a:pt x="294" y="0"/>
                    <a:pt x="2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0"/>
            <p:cNvSpPr/>
            <p:nvPr/>
          </p:nvSpPr>
          <p:spPr>
            <a:xfrm>
              <a:off x="-3860950" y="-484775"/>
              <a:ext cx="15650" cy="11250"/>
            </a:xfrm>
            <a:custGeom>
              <a:avLst/>
              <a:gdLst/>
              <a:ahLst/>
              <a:cxnLst/>
              <a:rect l="l" t="t" r="r" b="b"/>
              <a:pathLst>
                <a:path w="626" h="450" extrusionOk="0">
                  <a:moveTo>
                    <a:pt x="226" y="0"/>
                  </a:moveTo>
                  <a:cubicBezTo>
                    <a:pt x="178" y="0"/>
                    <a:pt x="133" y="14"/>
                    <a:pt x="99" y="43"/>
                  </a:cubicBezTo>
                  <a:cubicBezTo>
                    <a:pt x="1" y="123"/>
                    <a:pt x="27" y="293"/>
                    <a:pt x="126" y="373"/>
                  </a:cubicBezTo>
                  <a:cubicBezTo>
                    <a:pt x="186" y="428"/>
                    <a:pt x="271" y="449"/>
                    <a:pt x="358" y="449"/>
                  </a:cubicBezTo>
                  <a:cubicBezTo>
                    <a:pt x="400" y="449"/>
                    <a:pt x="442" y="444"/>
                    <a:pt x="482" y="436"/>
                  </a:cubicBezTo>
                  <a:cubicBezTo>
                    <a:pt x="518" y="427"/>
                    <a:pt x="563" y="418"/>
                    <a:pt x="581" y="382"/>
                  </a:cubicBezTo>
                  <a:cubicBezTo>
                    <a:pt x="625" y="329"/>
                    <a:pt x="581" y="248"/>
                    <a:pt x="527" y="186"/>
                  </a:cubicBezTo>
                  <a:cubicBezTo>
                    <a:pt x="474" y="123"/>
                    <a:pt x="411" y="61"/>
                    <a:pt x="340" y="25"/>
                  </a:cubicBezTo>
                  <a:cubicBezTo>
                    <a:pt x="304" y="9"/>
                    <a:pt x="264" y="0"/>
                    <a:pt x="22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0"/>
            <p:cNvSpPr/>
            <p:nvPr/>
          </p:nvSpPr>
          <p:spPr>
            <a:xfrm>
              <a:off x="-3747425" y="-618500"/>
              <a:ext cx="11400" cy="6800"/>
            </a:xfrm>
            <a:custGeom>
              <a:avLst/>
              <a:gdLst/>
              <a:ahLst/>
              <a:cxnLst/>
              <a:rect l="l" t="t" r="r" b="b"/>
              <a:pathLst>
                <a:path w="456" h="272" extrusionOk="0">
                  <a:moveTo>
                    <a:pt x="239" y="0"/>
                  </a:moveTo>
                  <a:cubicBezTo>
                    <a:pt x="199" y="0"/>
                    <a:pt x="159" y="10"/>
                    <a:pt x="125" y="31"/>
                  </a:cubicBezTo>
                  <a:cubicBezTo>
                    <a:pt x="45" y="66"/>
                    <a:pt x="1" y="164"/>
                    <a:pt x="36" y="245"/>
                  </a:cubicBezTo>
                  <a:cubicBezTo>
                    <a:pt x="108" y="263"/>
                    <a:pt x="179" y="271"/>
                    <a:pt x="250" y="271"/>
                  </a:cubicBezTo>
                  <a:cubicBezTo>
                    <a:pt x="304" y="263"/>
                    <a:pt x="366" y="254"/>
                    <a:pt x="402" y="218"/>
                  </a:cubicBezTo>
                  <a:cubicBezTo>
                    <a:pt x="438" y="173"/>
                    <a:pt x="456" y="111"/>
                    <a:pt x="420" y="66"/>
                  </a:cubicBezTo>
                  <a:cubicBezTo>
                    <a:pt x="411" y="57"/>
                    <a:pt x="384" y="40"/>
                    <a:pt x="366" y="31"/>
                  </a:cubicBezTo>
                  <a:cubicBezTo>
                    <a:pt x="329" y="12"/>
                    <a:pt x="284" y="0"/>
                    <a:pt x="239"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0"/>
            <p:cNvSpPr/>
            <p:nvPr/>
          </p:nvSpPr>
          <p:spPr>
            <a:xfrm>
              <a:off x="-3839975" y="-623150"/>
              <a:ext cx="11625" cy="7925"/>
            </a:xfrm>
            <a:custGeom>
              <a:avLst/>
              <a:gdLst/>
              <a:ahLst/>
              <a:cxnLst/>
              <a:rect l="l" t="t" r="r" b="b"/>
              <a:pathLst>
                <a:path w="465" h="317" extrusionOk="0">
                  <a:moveTo>
                    <a:pt x="192" y="0"/>
                  </a:moveTo>
                  <a:cubicBezTo>
                    <a:pt x="148" y="0"/>
                    <a:pt x="103" y="7"/>
                    <a:pt x="63" y="20"/>
                  </a:cubicBezTo>
                  <a:cubicBezTo>
                    <a:pt x="0" y="83"/>
                    <a:pt x="9" y="181"/>
                    <a:pt x="63" y="243"/>
                  </a:cubicBezTo>
                  <a:cubicBezTo>
                    <a:pt x="109" y="290"/>
                    <a:pt x="177" y="316"/>
                    <a:pt x="246" y="316"/>
                  </a:cubicBezTo>
                  <a:cubicBezTo>
                    <a:pt x="256" y="316"/>
                    <a:pt x="267" y="316"/>
                    <a:pt x="277" y="315"/>
                  </a:cubicBezTo>
                  <a:cubicBezTo>
                    <a:pt x="366" y="315"/>
                    <a:pt x="464" y="261"/>
                    <a:pt x="464" y="172"/>
                  </a:cubicBezTo>
                  <a:cubicBezTo>
                    <a:pt x="464" y="101"/>
                    <a:pt x="393" y="38"/>
                    <a:pt x="321" y="20"/>
                  </a:cubicBezTo>
                  <a:cubicBezTo>
                    <a:pt x="281" y="7"/>
                    <a:pt x="237"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0"/>
            <p:cNvSpPr/>
            <p:nvPr/>
          </p:nvSpPr>
          <p:spPr>
            <a:xfrm>
              <a:off x="-3894850" y="-556200"/>
              <a:ext cx="9850" cy="9650"/>
            </a:xfrm>
            <a:custGeom>
              <a:avLst/>
              <a:gdLst/>
              <a:ahLst/>
              <a:cxnLst/>
              <a:rect l="l" t="t" r="r" b="b"/>
              <a:pathLst>
                <a:path w="394" h="386" extrusionOk="0">
                  <a:moveTo>
                    <a:pt x="161" y="1"/>
                  </a:moveTo>
                  <a:cubicBezTo>
                    <a:pt x="45" y="36"/>
                    <a:pt x="1" y="179"/>
                    <a:pt x="54" y="277"/>
                  </a:cubicBezTo>
                  <a:cubicBezTo>
                    <a:pt x="99" y="347"/>
                    <a:pt x="180" y="386"/>
                    <a:pt x="261" y="386"/>
                  </a:cubicBezTo>
                  <a:cubicBezTo>
                    <a:pt x="294" y="386"/>
                    <a:pt x="327" y="379"/>
                    <a:pt x="358" y="367"/>
                  </a:cubicBezTo>
                  <a:cubicBezTo>
                    <a:pt x="393" y="295"/>
                    <a:pt x="375" y="206"/>
                    <a:pt x="331" y="144"/>
                  </a:cubicBezTo>
                  <a:cubicBezTo>
                    <a:pt x="286" y="81"/>
                    <a:pt x="224" y="45"/>
                    <a:pt x="16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0"/>
            <p:cNvSpPr/>
            <p:nvPr/>
          </p:nvSpPr>
          <p:spPr>
            <a:xfrm>
              <a:off x="-3667800" y="-539175"/>
              <a:ext cx="6275" cy="6575"/>
            </a:xfrm>
            <a:custGeom>
              <a:avLst/>
              <a:gdLst/>
              <a:ahLst/>
              <a:cxnLst/>
              <a:rect l="l" t="t" r="r" b="b"/>
              <a:pathLst>
                <a:path w="251" h="263" extrusionOk="0">
                  <a:moveTo>
                    <a:pt x="192" y="0"/>
                  </a:moveTo>
                  <a:cubicBezTo>
                    <a:pt x="177" y="0"/>
                    <a:pt x="162" y="7"/>
                    <a:pt x="152" y="22"/>
                  </a:cubicBezTo>
                  <a:cubicBezTo>
                    <a:pt x="116" y="57"/>
                    <a:pt x="90" y="102"/>
                    <a:pt x="72" y="146"/>
                  </a:cubicBezTo>
                  <a:lnTo>
                    <a:pt x="36" y="155"/>
                  </a:lnTo>
                  <a:cubicBezTo>
                    <a:pt x="9" y="164"/>
                    <a:pt x="0" y="191"/>
                    <a:pt x="0" y="227"/>
                  </a:cubicBezTo>
                  <a:cubicBezTo>
                    <a:pt x="9" y="245"/>
                    <a:pt x="36" y="262"/>
                    <a:pt x="54" y="262"/>
                  </a:cubicBezTo>
                  <a:lnTo>
                    <a:pt x="72" y="262"/>
                  </a:lnTo>
                  <a:lnTo>
                    <a:pt x="125" y="245"/>
                  </a:lnTo>
                  <a:cubicBezTo>
                    <a:pt x="143" y="236"/>
                    <a:pt x="161" y="227"/>
                    <a:pt x="161" y="209"/>
                  </a:cubicBezTo>
                  <a:cubicBezTo>
                    <a:pt x="179" y="164"/>
                    <a:pt x="206" y="129"/>
                    <a:pt x="232" y="93"/>
                  </a:cubicBezTo>
                  <a:cubicBezTo>
                    <a:pt x="250" y="66"/>
                    <a:pt x="250" y="31"/>
                    <a:pt x="223" y="13"/>
                  </a:cubicBezTo>
                  <a:cubicBezTo>
                    <a:pt x="215" y="5"/>
                    <a:pt x="204" y="0"/>
                    <a:pt x="192"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0"/>
            <p:cNvSpPr/>
            <p:nvPr/>
          </p:nvSpPr>
          <p:spPr>
            <a:xfrm>
              <a:off x="-3700150" y="-503400"/>
              <a:ext cx="7400" cy="3200"/>
            </a:xfrm>
            <a:custGeom>
              <a:avLst/>
              <a:gdLst/>
              <a:ahLst/>
              <a:cxnLst/>
              <a:rect l="l" t="t" r="r" b="b"/>
              <a:pathLst>
                <a:path w="296" h="128" extrusionOk="0">
                  <a:moveTo>
                    <a:pt x="230" y="1"/>
                  </a:moveTo>
                  <a:cubicBezTo>
                    <a:pt x="225" y="1"/>
                    <a:pt x="220" y="2"/>
                    <a:pt x="215" y="3"/>
                  </a:cubicBezTo>
                  <a:cubicBezTo>
                    <a:pt x="182" y="16"/>
                    <a:pt x="145" y="24"/>
                    <a:pt x="110" y="24"/>
                  </a:cubicBezTo>
                  <a:cubicBezTo>
                    <a:pt x="97" y="24"/>
                    <a:pt x="84" y="23"/>
                    <a:pt x="72" y="21"/>
                  </a:cubicBezTo>
                  <a:cubicBezTo>
                    <a:pt x="68" y="19"/>
                    <a:pt x="63" y="19"/>
                    <a:pt x="58" y="19"/>
                  </a:cubicBezTo>
                  <a:cubicBezTo>
                    <a:pt x="34" y="19"/>
                    <a:pt x="10" y="36"/>
                    <a:pt x="10" y="66"/>
                  </a:cubicBezTo>
                  <a:cubicBezTo>
                    <a:pt x="1" y="92"/>
                    <a:pt x="28" y="119"/>
                    <a:pt x="54" y="128"/>
                  </a:cubicBezTo>
                  <a:lnTo>
                    <a:pt x="126" y="128"/>
                  </a:lnTo>
                  <a:cubicBezTo>
                    <a:pt x="170" y="128"/>
                    <a:pt x="215" y="119"/>
                    <a:pt x="251" y="110"/>
                  </a:cubicBezTo>
                  <a:cubicBezTo>
                    <a:pt x="286" y="92"/>
                    <a:pt x="295" y="66"/>
                    <a:pt x="286" y="39"/>
                  </a:cubicBezTo>
                  <a:cubicBezTo>
                    <a:pt x="279" y="17"/>
                    <a:pt x="253" y="1"/>
                    <a:pt x="23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0"/>
            <p:cNvSpPr/>
            <p:nvPr/>
          </p:nvSpPr>
          <p:spPr>
            <a:xfrm>
              <a:off x="-3704600" y="-588350"/>
              <a:ext cx="8275" cy="8100"/>
            </a:xfrm>
            <a:custGeom>
              <a:avLst/>
              <a:gdLst/>
              <a:ahLst/>
              <a:cxnLst/>
              <a:rect l="l" t="t" r="r" b="b"/>
              <a:pathLst>
                <a:path w="331" h="324" extrusionOk="0">
                  <a:moveTo>
                    <a:pt x="65" y="0"/>
                  </a:moveTo>
                  <a:cubicBezTo>
                    <a:pt x="61" y="0"/>
                    <a:pt x="57" y="1"/>
                    <a:pt x="54" y="2"/>
                  </a:cubicBezTo>
                  <a:cubicBezTo>
                    <a:pt x="18" y="11"/>
                    <a:pt x="0" y="38"/>
                    <a:pt x="9" y="65"/>
                  </a:cubicBezTo>
                  <a:cubicBezTo>
                    <a:pt x="27" y="190"/>
                    <a:pt x="134" y="297"/>
                    <a:pt x="268" y="323"/>
                  </a:cubicBezTo>
                  <a:lnTo>
                    <a:pt x="277" y="323"/>
                  </a:lnTo>
                  <a:cubicBezTo>
                    <a:pt x="304" y="323"/>
                    <a:pt x="322" y="305"/>
                    <a:pt x="330" y="279"/>
                  </a:cubicBezTo>
                  <a:cubicBezTo>
                    <a:pt x="330" y="252"/>
                    <a:pt x="313" y="216"/>
                    <a:pt x="286" y="216"/>
                  </a:cubicBezTo>
                  <a:cubicBezTo>
                    <a:pt x="197" y="198"/>
                    <a:pt x="125" y="127"/>
                    <a:pt x="116" y="47"/>
                  </a:cubicBezTo>
                  <a:cubicBezTo>
                    <a:pt x="109" y="24"/>
                    <a:pt x="88" y="0"/>
                    <a:pt x="6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0"/>
            <p:cNvSpPr/>
            <p:nvPr/>
          </p:nvSpPr>
          <p:spPr>
            <a:xfrm>
              <a:off x="-3678500" y="-514775"/>
              <a:ext cx="5150" cy="5675"/>
            </a:xfrm>
            <a:custGeom>
              <a:avLst/>
              <a:gdLst/>
              <a:ahLst/>
              <a:cxnLst/>
              <a:rect l="l" t="t" r="r" b="b"/>
              <a:pathLst>
                <a:path w="206" h="227" extrusionOk="0">
                  <a:moveTo>
                    <a:pt x="59" y="1"/>
                  </a:moveTo>
                  <a:cubicBezTo>
                    <a:pt x="54" y="1"/>
                    <a:pt x="49" y="2"/>
                    <a:pt x="45" y="3"/>
                  </a:cubicBezTo>
                  <a:cubicBezTo>
                    <a:pt x="18" y="12"/>
                    <a:pt x="0" y="39"/>
                    <a:pt x="9" y="66"/>
                  </a:cubicBezTo>
                  <a:cubicBezTo>
                    <a:pt x="27" y="128"/>
                    <a:pt x="63" y="182"/>
                    <a:pt x="107" y="217"/>
                  </a:cubicBezTo>
                  <a:cubicBezTo>
                    <a:pt x="116" y="226"/>
                    <a:pt x="134" y="226"/>
                    <a:pt x="143" y="226"/>
                  </a:cubicBezTo>
                  <a:cubicBezTo>
                    <a:pt x="161" y="226"/>
                    <a:pt x="179" y="217"/>
                    <a:pt x="187" y="199"/>
                  </a:cubicBezTo>
                  <a:cubicBezTo>
                    <a:pt x="205" y="173"/>
                    <a:pt x="196" y="146"/>
                    <a:pt x="170" y="128"/>
                  </a:cubicBezTo>
                  <a:cubicBezTo>
                    <a:pt x="143" y="110"/>
                    <a:pt x="125" y="74"/>
                    <a:pt x="116" y="48"/>
                  </a:cubicBezTo>
                  <a:cubicBezTo>
                    <a:pt x="109" y="18"/>
                    <a:pt x="83" y="1"/>
                    <a:pt x="59"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0"/>
            <p:cNvSpPr/>
            <p:nvPr/>
          </p:nvSpPr>
          <p:spPr>
            <a:xfrm>
              <a:off x="-3683850" y="-607700"/>
              <a:ext cx="6250" cy="6700"/>
            </a:xfrm>
            <a:custGeom>
              <a:avLst/>
              <a:gdLst/>
              <a:ahLst/>
              <a:cxnLst/>
              <a:rect l="l" t="t" r="r" b="b"/>
              <a:pathLst>
                <a:path w="250" h="268" extrusionOk="0">
                  <a:moveTo>
                    <a:pt x="54" y="0"/>
                  </a:moveTo>
                  <a:cubicBezTo>
                    <a:pt x="27" y="0"/>
                    <a:pt x="0" y="27"/>
                    <a:pt x="0" y="54"/>
                  </a:cubicBezTo>
                  <a:cubicBezTo>
                    <a:pt x="9" y="161"/>
                    <a:pt x="107" y="232"/>
                    <a:pt x="161" y="259"/>
                  </a:cubicBezTo>
                  <a:cubicBezTo>
                    <a:pt x="170" y="268"/>
                    <a:pt x="178" y="268"/>
                    <a:pt x="187" y="268"/>
                  </a:cubicBezTo>
                  <a:cubicBezTo>
                    <a:pt x="205" y="268"/>
                    <a:pt x="223" y="259"/>
                    <a:pt x="232" y="241"/>
                  </a:cubicBezTo>
                  <a:cubicBezTo>
                    <a:pt x="250" y="214"/>
                    <a:pt x="241" y="187"/>
                    <a:pt x="214" y="170"/>
                  </a:cubicBezTo>
                  <a:cubicBezTo>
                    <a:pt x="170" y="134"/>
                    <a:pt x="116" y="98"/>
                    <a:pt x="116" y="54"/>
                  </a:cubicBezTo>
                  <a:cubicBezTo>
                    <a:pt x="107" y="27"/>
                    <a:pt x="89" y="0"/>
                    <a:pt x="5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0"/>
            <p:cNvSpPr/>
            <p:nvPr/>
          </p:nvSpPr>
          <p:spPr>
            <a:xfrm>
              <a:off x="-3692775" y="-480375"/>
              <a:ext cx="4925" cy="3825"/>
            </a:xfrm>
            <a:custGeom>
              <a:avLst/>
              <a:gdLst/>
              <a:ahLst/>
              <a:cxnLst/>
              <a:rect l="l" t="t" r="r" b="b"/>
              <a:pathLst>
                <a:path w="197" h="153" extrusionOk="0">
                  <a:moveTo>
                    <a:pt x="140" y="1"/>
                  </a:moveTo>
                  <a:cubicBezTo>
                    <a:pt x="131" y="1"/>
                    <a:pt x="122" y="4"/>
                    <a:pt x="116" y="10"/>
                  </a:cubicBezTo>
                  <a:lnTo>
                    <a:pt x="36" y="46"/>
                  </a:lnTo>
                  <a:cubicBezTo>
                    <a:pt x="9" y="63"/>
                    <a:pt x="0" y="99"/>
                    <a:pt x="18" y="117"/>
                  </a:cubicBezTo>
                  <a:cubicBezTo>
                    <a:pt x="27" y="144"/>
                    <a:pt x="45" y="153"/>
                    <a:pt x="63" y="153"/>
                  </a:cubicBezTo>
                  <a:cubicBezTo>
                    <a:pt x="72" y="153"/>
                    <a:pt x="80" y="144"/>
                    <a:pt x="89" y="144"/>
                  </a:cubicBezTo>
                  <a:lnTo>
                    <a:pt x="161" y="99"/>
                  </a:lnTo>
                  <a:cubicBezTo>
                    <a:pt x="188" y="81"/>
                    <a:pt x="196" y="54"/>
                    <a:pt x="188" y="28"/>
                  </a:cubicBezTo>
                  <a:cubicBezTo>
                    <a:pt x="176" y="10"/>
                    <a:pt x="157" y="1"/>
                    <a:pt x="140"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0"/>
            <p:cNvSpPr/>
            <p:nvPr/>
          </p:nvSpPr>
          <p:spPr>
            <a:xfrm>
              <a:off x="-3726675" y="-513375"/>
              <a:ext cx="8950" cy="2925"/>
            </a:xfrm>
            <a:custGeom>
              <a:avLst/>
              <a:gdLst/>
              <a:ahLst/>
              <a:cxnLst/>
              <a:rect l="l" t="t" r="r" b="b"/>
              <a:pathLst>
                <a:path w="358" h="117" extrusionOk="0">
                  <a:moveTo>
                    <a:pt x="54" y="1"/>
                  </a:moveTo>
                  <a:cubicBezTo>
                    <a:pt x="18" y="10"/>
                    <a:pt x="0" y="27"/>
                    <a:pt x="0" y="63"/>
                  </a:cubicBezTo>
                  <a:cubicBezTo>
                    <a:pt x="0" y="90"/>
                    <a:pt x="18" y="117"/>
                    <a:pt x="54" y="117"/>
                  </a:cubicBezTo>
                  <a:lnTo>
                    <a:pt x="304" y="108"/>
                  </a:lnTo>
                  <a:cubicBezTo>
                    <a:pt x="330" y="108"/>
                    <a:pt x="357" y="81"/>
                    <a:pt x="357" y="54"/>
                  </a:cubicBezTo>
                  <a:cubicBezTo>
                    <a:pt x="357" y="18"/>
                    <a:pt x="330" y="1"/>
                    <a:pt x="30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0"/>
            <p:cNvSpPr/>
            <p:nvPr/>
          </p:nvSpPr>
          <p:spPr>
            <a:xfrm>
              <a:off x="-3704150" y="-522800"/>
              <a:ext cx="22550" cy="19800"/>
            </a:xfrm>
            <a:custGeom>
              <a:avLst/>
              <a:gdLst/>
              <a:ahLst/>
              <a:cxnLst/>
              <a:rect l="l" t="t" r="r" b="b"/>
              <a:pathLst>
                <a:path w="902" h="792" extrusionOk="0">
                  <a:moveTo>
                    <a:pt x="375" y="0"/>
                  </a:moveTo>
                  <a:cubicBezTo>
                    <a:pt x="360" y="0"/>
                    <a:pt x="345" y="1"/>
                    <a:pt x="330" y="3"/>
                  </a:cubicBezTo>
                  <a:cubicBezTo>
                    <a:pt x="161" y="21"/>
                    <a:pt x="18" y="181"/>
                    <a:pt x="9" y="351"/>
                  </a:cubicBezTo>
                  <a:cubicBezTo>
                    <a:pt x="0" y="520"/>
                    <a:pt x="107" y="690"/>
                    <a:pt x="268" y="761"/>
                  </a:cubicBezTo>
                  <a:cubicBezTo>
                    <a:pt x="321" y="782"/>
                    <a:pt x="379" y="792"/>
                    <a:pt x="437" y="792"/>
                  </a:cubicBezTo>
                  <a:cubicBezTo>
                    <a:pt x="552" y="792"/>
                    <a:pt x="669" y="752"/>
                    <a:pt x="759" y="681"/>
                  </a:cubicBezTo>
                  <a:cubicBezTo>
                    <a:pt x="812" y="636"/>
                    <a:pt x="857" y="583"/>
                    <a:pt x="874" y="511"/>
                  </a:cubicBezTo>
                  <a:cubicBezTo>
                    <a:pt x="901" y="378"/>
                    <a:pt x="821" y="244"/>
                    <a:pt x="723" y="155"/>
                  </a:cubicBezTo>
                  <a:cubicBezTo>
                    <a:pt x="627" y="67"/>
                    <a:pt x="502" y="0"/>
                    <a:pt x="375"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0"/>
            <p:cNvSpPr/>
            <p:nvPr/>
          </p:nvSpPr>
          <p:spPr>
            <a:xfrm>
              <a:off x="-3712425" y="-563475"/>
              <a:ext cx="20325" cy="23900"/>
            </a:xfrm>
            <a:custGeom>
              <a:avLst/>
              <a:gdLst/>
              <a:ahLst/>
              <a:cxnLst/>
              <a:rect l="l" t="t" r="r" b="b"/>
              <a:pathLst>
                <a:path w="813" h="956" extrusionOk="0">
                  <a:moveTo>
                    <a:pt x="331" y="1"/>
                  </a:moveTo>
                  <a:cubicBezTo>
                    <a:pt x="152" y="72"/>
                    <a:pt x="54" y="260"/>
                    <a:pt x="18" y="438"/>
                  </a:cubicBezTo>
                  <a:cubicBezTo>
                    <a:pt x="1" y="563"/>
                    <a:pt x="1" y="697"/>
                    <a:pt x="63" y="795"/>
                  </a:cubicBezTo>
                  <a:cubicBezTo>
                    <a:pt x="126" y="902"/>
                    <a:pt x="250" y="956"/>
                    <a:pt x="366" y="956"/>
                  </a:cubicBezTo>
                  <a:cubicBezTo>
                    <a:pt x="482" y="956"/>
                    <a:pt x="598" y="902"/>
                    <a:pt x="679" y="813"/>
                  </a:cubicBezTo>
                  <a:cubicBezTo>
                    <a:pt x="768" y="724"/>
                    <a:pt x="812" y="590"/>
                    <a:pt x="812" y="465"/>
                  </a:cubicBezTo>
                  <a:cubicBezTo>
                    <a:pt x="804" y="331"/>
                    <a:pt x="438" y="81"/>
                    <a:pt x="331"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0"/>
            <p:cNvSpPr/>
            <p:nvPr/>
          </p:nvSpPr>
          <p:spPr>
            <a:xfrm>
              <a:off x="-3682275" y="-578200"/>
              <a:ext cx="16975" cy="16650"/>
            </a:xfrm>
            <a:custGeom>
              <a:avLst/>
              <a:gdLst/>
              <a:ahLst/>
              <a:cxnLst/>
              <a:rect l="l" t="t" r="r" b="b"/>
              <a:pathLst>
                <a:path w="679" h="666" extrusionOk="0">
                  <a:moveTo>
                    <a:pt x="286" y="1"/>
                  </a:moveTo>
                  <a:cubicBezTo>
                    <a:pt x="241" y="1"/>
                    <a:pt x="206" y="1"/>
                    <a:pt x="161" y="10"/>
                  </a:cubicBezTo>
                  <a:cubicBezTo>
                    <a:pt x="54" y="54"/>
                    <a:pt x="0" y="188"/>
                    <a:pt x="9" y="304"/>
                  </a:cubicBezTo>
                  <a:cubicBezTo>
                    <a:pt x="18" y="438"/>
                    <a:pt x="99" y="572"/>
                    <a:pt x="223" y="634"/>
                  </a:cubicBezTo>
                  <a:cubicBezTo>
                    <a:pt x="265" y="655"/>
                    <a:pt x="311" y="665"/>
                    <a:pt x="356" y="665"/>
                  </a:cubicBezTo>
                  <a:cubicBezTo>
                    <a:pt x="447" y="665"/>
                    <a:pt x="539" y="625"/>
                    <a:pt x="598" y="554"/>
                  </a:cubicBezTo>
                  <a:cubicBezTo>
                    <a:pt x="678" y="456"/>
                    <a:pt x="678" y="304"/>
                    <a:pt x="607" y="197"/>
                  </a:cubicBezTo>
                  <a:cubicBezTo>
                    <a:pt x="536" y="81"/>
                    <a:pt x="411" y="19"/>
                    <a:pt x="28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0"/>
            <p:cNvSpPr/>
            <p:nvPr/>
          </p:nvSpPr>
          <p:spPr>
            <a:xfrm>
              <a:off x="-3687850" y="-493150"/>
              <a:ext cx="6475" cy="5575"/>
            </a:xfrm>
            <a:custGeom>
              <a:avLst/>
              <a:gdLst/>
              <a:ahLst/>
              <a:cxnLst/>
              <a:rect l="l" t="t" r="r" b="b"/>
              <a:pathLst>
                <a:path w="259" h="223" extrusionOk="0">
                  <a:moveTo>
                    <a:pt x="128" y="1"/>
                  </a:moveTo>
                  <a:cubicBezTo>
                    <a:pt x="64" y="1"/>
                    <a:pt x="0" y="65"/>
                    <a:pt x="8" y="137"/>
                  </a:cubicBezTo>
                  <a:cubicBezTo>
                    <a:pt x="20" y="189"/>
                    <a:pt x="76" y="223"/>
                    <a:pt x="129" y="223"/>
                  </a:cubicBezTo>
                  <a:cubicBezTo>
                    <a:pt x="158" y="223"/>
                    <a:pt x="186" y="213"/>
                    <a:pt x="205" y="191"/>
                  </a:cubicBezTo>
                  <a:cubicBezTo>
                    <a:pt x="258" y="137"/>
                    <a:pt x="231" y="30"/>
                    <a:pt x="151" y="3"/>
                  </a:cubicBezTo>
                  <a:cubicBezTo>
                    <a:pt x="144" y="2"/>
                    <a:pt x="136" y="1"/>
                    <a:pt x="12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0"/>
            <p:cNvSpPr/>
            <p:nvPr/>
          </p:nvSpPr>
          <p:spPr>
            <a:xfrm>
              <a:off x="-3767387" y="-649700"/>
              <a:ext cx="15625" cy="13150"/>
            </a:xfrm>
            <a:custGeom>
              <a:avLst/>
              <a:gdLst/>
              <a:ahLst/>
              <a:cxnLst/>
              <a:rect l="l" t="t" r="r" b="b"/>
              <a:pathLst>
                <a:path w="625" h="526" extrusionOk="0">
                  <a:moveTo>
                    <a:pt x="373" y="0"/>
                  </a:moveTo>
                  <a:cubicBezTo>
                    <a:pt x="329" y="0"/>
                    <a:pt x="317" y="44"/>
                    <a:pt x="250" y="78"/>
                  </a:cubicBezTo>
                  <a:cubicBezTo>
                    <a:pt x="170" y="114"/>
                    <a:pt x="107" y="167"/>
                    <a:pt x="62" y="230"/>
                  </a:cubicBezTo>
                  <a:cubicBezTo>
                    <a:pt x="36" y="266"/>
                    <a:pt x="18" y="301"/>
                    <a:pt x="9" y="346"/>
                  </a:cubicBezTo>
                  <a:cubicBezTo>
                    <a:pt x="0" y="435"/>
                    <a:pt x="89" y="506"/>
                    <a:pt x="170" y="524"/>
                  </a:cubicBezTo>
                  <a:cubicBezTo>
                    <a:pt x="181" y="525"/>
                    <a:pt x="193" y="526"/>
                    <a:pt x="204" y="526"/>
                  </a:cubicBezTo>
                  <a:cubicBezTo>
                    <a:pt x="282" y="526"/>
                    <a:pt x="358" y="501"/>
                    <a:pt x="428" y="462"/>
                  </a:cubicBezTo>
                  <a:cubicBezTo>
                    <a:pt x="509" y="426"/>
                    <a:pt x="598" y="355"/>
                    <a:pt x="607" y="266"/>
                  </a:cubicBezTo>
                  <a:cubicBezTo>
                    <a:pt x="624" y="159"/>
                    <a:pt x="526" y="69"/>
                    <a:pt x="428" y="16"/>
                  </a:cubicBezTo>
                  <a:cubicBezTo>
                    <a:pt x="404" y="5"/>
                    <a:pt x="387" y="0"/>
                    <a:pt x="373"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0"/>
            <p:cNvSpPr/>
            <p:nvPr/>
          </p:nvSpPr>
          <p:spPr>
            <a:xfrm>
              <a:off x="-3708625" y="-496700"/>
              <a:ext cx="10075" cy="9625"/>
            </a:xfrm>
            <a:custGeom>
              <a:avLst/>
              <a:gdLst/>
              <a:ahLst/>
              <a:cxnLst/>
              <a:rect l="l" t="t" r="r" b="b"/>
              <a:pathLst>
                <a:path w="403" h="385" extrusionOk="0">
                  <a:moveTo>
                    <a:pt x="198" y="1"/>
                  </a:moveTo>
                  <a:cubicBezTo>
                    <a:pt x="99" y="1"/>
                    <a:pt x="1" y="92"/>
                    <a:pt x="1" y="190"/>
                  </a:cubicBezTo>
                  <a:cubicBezTo>
                    <a:pt x="1" y="217"/>
                    <a:pt x="1" y="252"/>
                    <a:pt x="19" y="279"/>
                  </a:cubicBezTo>
                  <a:cubicBezTo>
                    <a:pt x="36" y="315"/>
                    <a:pt x="63" y="342"/>
                    <a:pt x="99" y="368"/>
                  </a:cubicBezTo>
                  <a:cubicBezTo>
                    <a:pt x="123" y="379"/>
                    <a:pt x="148" y="384"/>
                    <a:pt x="174" y="384"/>
                  </a:cubicBezTo>
                  <a:cubicBezTo>
                    <a:pt x="256" y="384"/>
                    <a:pt x="339" y="334"/>
                    <a:pt x="367" y="252"/>
                  </a:cubicBezTo>
                  <a:cubicBezTo>
                    <a:pt x="402" y="154"/>
                    <a:pt x="331" y="29"/>
                    <a:pt x="224" y="3"/>
                  </a:cubicBezTo>
                  <a:cubicBezTo>
                    <a:pt x="215" y="1"/>
                    <a:pt x="207" y="1"/>
                    <a:pt x="19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0"/>
            <p:cNvSpPr/>
            <p:nvPr/>
          </p:nvSpPr>
          <p:spPr>
            <a:xfrm>
              <a:off x="-3693000" y="-481275"/>
              <a:ext cx="10950" cy="8050"/>
            </a:xfrm>
            <a:custGeom>
              <a:avLst/>
              <a:gdLst/>
              <a:ahLst/>
              <a:cxnLst/>
              <a:rect l="l" t="t" r="r" b="b"/>
              <a:pathLst>
                <a:path w="438" h="322" extrusionOk="0">
                  <a:moveTo>
                    <a:pt x="160" y="0"/>
                  </a:moveTo>
                  <a:cubicBezTo>
                    <a:pt x="127" y="0"/>
                    <a:pt x="96" y="9"/>
                    <a:pt x="72" y="28"/>
                  </a:cubicBezTo>
                  <a:cubicBezTo>
                    <a:pt x="0" y="90"/>
                    <a:pt x="18" y="206"/>
                    <a:pt x="89" y="260"/>
                  </a:cubicBezTo>
                  <a:cubicBezTo>
                    <a:pt x="134" y="304"/>
                    <a:pt x="196" y="322"/>
                    <a:pt x="260" y="322"/>
                  </a:cubicBezTo>
                  <a:cubicBezTo>
                    <a:pt x="287" y="322"/>
                    <a:pt x="313" y="319"/>
                    <a:pt x="339" y="313"/>
                  </a:cubicBezTo>
                  <a:cubicBezTo>
                    <a:pt x="366" y="305"/>
                    <a:pt x="393" y="296"/>
                    <a:pt x="411" y="269"/>
                  </a:cubicBezTo>
                  <a:cubicBezTo>
                    <a:pt x="437" y="233"/>
                    <a:pt x="411" y="171"/>
                    <a:pt x="375" y="135"/>
                  </a:cubicBezTo>
                  <a:cubicBezTo>
                    <a:pt x="330" y="90"/>
                    <a:pt x="295" y="46"/>
                    <a:pt x="241" y="19"/>
                  </a:cubicBezTo>
                  <a:cubicBezTo>
                    <a:pt x="216" y="7"/>
                    <a:pt x="188" y="0"/>
                    <a:pt x="16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0"/>
            <p:cNvSpPr/>
            <p:nvPr/>
          </p:nvSpPr>
          <p:spPr>
            <a:xfrm>
              <a:off x="-3825475" y="-653725"/>
              <a:ext cx="21875" cy="21200"/>
            </a:xfrm>
            <a:custGeom>
              <a:avLst/>
              <a:gdLst/>
              <a:ahLst/>
              <a:cxnLst/>
              <a:rect l="l" t="t" r="r" b="b"/>
              <a:pathLst>
                <a:path w="875" h="848" extrusionOk="0">
                  <a:moveTo>
                    <a:pt x="304" y="0"/>
                  </a:moveTo>
                  <a:cubicBezTo>
                    <a:pt x="239" y="0"/>
                    <a:pt x="177" y="14"/>
                    <a:pt x="125" y="53"/>
                  </a:cubicBezTo>
                  <a:cubicBezTo>
                    <a:pt x="63" y="106"/>
                    <a:pt x="36" y="196"/>
                    <a:pt x="27" y="276"/>
                  </a:cubicBezTo>
                  <a:cubicBezTo>
                    <a:pt x="1" y="481"/>
                    <a:pt x="99" y="713"/>
                    <a:pt x="295" y="811"/>
                  </a:cubicBezTo>
                  <a:cubicBezTo>
                    <a:pt x="346" y="836"/>
                    <a:pt x="404" y="847"/>
                    <a:pt x="462" y="847"/>
                  </a:cubicBezTo>
                  <a:cubicBezTo>
                    <a:pt x="615" y="847"/>
                    <a:pt x="772" y="766"/>
                    <a:pt x="830" y="624"/>
                  </a:cubicBezTo>
                  <a:cubicBezTo>
                    <a:pt x="866" y="544"/>
                    <a:pt x="875" y="445"/>
                    <a:pt x="875" y="356"/>
                  </a:cubicBezTo>
                  <a:cubicBezTo>
                    <a:pt x="875" y="276"/>
                    <a:pt x="875" y="169"/>
                    <a:pt x="803" y="124"/>
                  </a:cubicBezTo>
                  <a:cubicBezTo>
                    <a:pt x="777" y="98"/>
                    <a:pt x="741" y="89"/>
                    <a:pt x="705" y="80"/>
                  </a:cubicBezTo>
                  <a:cubicBezTo>
                    <a:pt x="643" y="62"/>
                    <a:pt x="580" y="53"/>
                    <a:pt x="518" y="35"/>
                  </a:cubicBezTo>
                  <a:cubicBezTo>
                    <a:pt x="449" y="17"/>
                    <a:pt x="374" y="0"/>
                    <a:pt x="304"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0"/>
            <p:cNvSpPr/>
            <p:nvPr/>
          </p:nvSpPr>
          <p:spPr>
            <a:xfrm>
              <a:off x="-3885000" y="-607562"/>
              <a:ext cx="13600" cy="13375"/>
            </a:xfrm>
            <a:custGeom>
              <a:avLst/>
              <a:gdLst/>
              <a:ahLst/>
              <a:cxnLst/>
              <a:rect l="l" t="t" r="r" b="b"/>
              <a:pathLst>
                <a:path w="544" h="535" extrusionOk="0">
                  <a:moveTo>
                    <a:pt x="186" y="0"/>
                  </a:moveTo>
                  <a:cubicBezTo>
                    <a:pt x="75" y="0"/>
                    <a:pt x="0" y="138"/>
                    <a:pt x="18" y="250"/>
                  </a:cubicBezTo>
                  <a:cubicBezTo>
                    <a:pt x="33" y="400"/>
                    <a:pt x="173" y="535"/>
                    <a:pt x="316" y="535"/>
                  </a:cubicBezTo>
                  <a:cubicBezTo>
                    <a:pt x="336" y="535"/>
                    <a:pt x="355" y="532"/>
                    <a:pt x="374" y="527"/>
                  </a:cubicBezTo>
                  <a:cubicBezTo>
                    <a:pt x="544" y="491"/>
                    <a:pt x="312" y="126"/>
                    <a:pt x="196" y="1"/>
                  </a:cubicBezTo>
                  <a:cubicBezTo>
                    <a:pt x="193" y="0"/>
                    <a:pt x="189" y="0"/>
                    <a:pt x="18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0"/>
            <p:cNvSpPr/>
            <p:nvPr/>
          </p:nvSpPr>
          <p:spPr>
            <a:xfrm>
              <a:off x="-3905650" y="-569950"/>
              <a:ext cx="7150" cy="7875"/>
            </a:xfrm>
            <a:custGeom>
              <a:avLst/>
              <a:gdLst/>
              <a:ahLst/>
              <a:cxnLst/>
              <a:rect l="l" t="t" r="r" b="b"/>
              <a:pathLst>
                <a:path w="286" h="315" extrusionOk="0">
                  <a:moveTo>
                    <a:pt x="80" y="0"/>
                  </a:moveTo>
                  <a:cubicBezTo>
                    <a:pt x="75" y="0"/>
                    <a:pt x="69" y="1"/>
                    <a:pt x="63" y="2"/>
                  </a:cubicBezTo>
                  <a:cubicBezTo>
                    <a:pt x="27" y="11"/>
                    <a:pt x="0" y="56"/>
                    <a:pt x="9" y="91"/>
                  </a:cubicBezTo>
                  <a:cubicBezTo>
                    <a:pt x="36" y="181"/>
                    <a:pt x="81" y="252"/>
                    <a:pt x="152" y="297"/>
                  </a:cubicBezTo>
                  <a:cubicBezTo>
                    <a:pt x="170" y="306"/>
                    <a:pt x="188" y="314"/>
                    <a:pt x="197" y="314"/>
                  </a:cubicBezTo>
                  <a:cubicBezTo>
                    <a:pt x="223" y="314"/>
                    <a:pt x="250" y="297"/>
                    <a:pt x="259" y="279"/>
                  </a:cubicBezTo>
                  <a:cubicBezTo>
                    <a:pt x="286" y="243"/>
                    <a:pt x="277" y="198"/>
                    <a:pt x="241" y="172"/>
                  </a:cubicBezTo>
                  <a:cubicBezTo>
                    <a:pt x="197" y="145"/>
                    <a:pt x="170" y="100"/>
                    <a:pt x="161" y="56"/>
                  </a:cubicBezTo>
                  <a:cubicBezTo>
                    <a:pt x="153" y="25"/>
                    <a:pt x="119" y="0"/>
                    <a:pt x="80"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0" name="Google Shape;5690;p40"/>
          <p:cNvSpPr txBox="1"/>
          <p:nvPr/>
        </p:nvSpPr>
        <p:spPr>
          <a:xfrm>
            <a:off x="286932" y="1687675"/>
            <a:ext cx="1814100" cy="411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dirty="0">
                <a:solidFill>
                  <a:schemeClr val="dk1"/>
                </a:solidFill>
                <a:latin typeface="Yeseva One"/>
                <a:ea typeface="Yeseva One"/>
                <a:cs typeface="Yeseva One"/>
                <a:sym typeface="Yeseva One"/>
              </a:rPr>
              <a:t>Budismo</a:t>
            </a:r>
            <a:endParaRPr sz="2500" dirty="0">
              <a:solidFill>
                <a:schemeClr val="dk1"/>
              </a:solidFill>
              <a:latin typeface="Yeseva One"/>
              <a:ea typeface="Yeseva One"/>
              <a:cs typeface="Yeseva One"/>
              <a:sym typeface="Yeseva One"/>
            </a:endParaRPr>
          </a:p>
        </p:txBody>
      </p:sp>
      <p:sp>
        <p:nvSpPr>
          <p:cNvPr id="5691" name="Google Shape;5691;p40"/>
          <p:cNvSpPr txBox="1"/>
          <p:nvPr/>
        </p:nvSpPr>
        <p:spPr>
          <a:xfrm>
            <a:off x="0" y="2145431"/>
            <a:ext cx="2527202" cy="52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dirty="0">
                <a:solidFill>
                  <a:schemeClr val="dk1"/>
                </a:solidFill>
                <a:latin typeface="Albert Sans"/>
                <a:ea typeface="Albert Sans"/>
                <a:cs typeface="Albert Sans"/>
                <a:sym typeface="Albert Sans"/>
              </a:rPr>
              <a:t>Originado en India. </a:t>
            </a:r>
            <a:endParaRPr sz="2000" dirty="0">
              <a:solidFill>
                <a:schemeClr val="dk1"/>
              </a:solidFill>
              <a:latin typeface="Albert Sans"/>
              <a:ea typeface="Albert Sans"/>
              <a:cs typeface="Albert Sans"/>
              <a:sym typeface="Albert Sans"/>
            </a:endParaRPr>
          </a:p>
        </p:txBody>
      </p:sp>
      <p:sp>
        <p:nvSpPr>
          <p:cNvPr id="5692" name="Google Shape;5692;p40"/>
          <p:cNvSpPr txBox="1"/>
          <p:nvPr/>
        </p:nvSpPr>
        <p:spPr>
          <a:xfrm>
            <a:off x="6889991" y="1663362"/>
            <a:ext cx="1814100" cy="411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dirty="0">
                <a:solidFill>
                  <a:schemeClr val="dk1"/>
                </a:solidFill>
                <a:latin typeface="Yeseva One"/>
                <a:ea typeface="Yeseva One"/>
                <a:cs typeface="Yeseva One"/>
                <a:sym typeface="Yeseva One"/>
              </a:rPr>
              <a:t>Sintoísmo</a:t>
            </a:r>
            <a:endParaRPr sz="2500" dirty="0">
              <a:solidFill>
                <a:schemeClr val="dk1"/>
              </a:solidFill>
              <a:latin typeface="Yeseva One"/>
              <a:ea typeface="Yeseva One"/>
              <a:cs typeface="Yeseva One"/>
              <a:sym typeface="Yeseva One"/>
            </a:endParaRPr>
          </a:p>
        </p:txBody>
      </p:sp>
      <p:sp>
        <p:nvSpPr>
          <p:cNvPr id="5693" name="Google Shape;5693;p40"/>
          <p:cNvSpPr txBox="1"/>
          <p:nvPr/>
        </p:nvSpPr>
        <p:spPr>
          <a:xfrm>
            <a:off x="6624300" y="2136437"/>
            <a:ext cx="2606351"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dk1"/>
                </a:solidFill>
                <a:latin typeface="Albert Sans"/>
                <a:ea typeface="Albert Sans"/>
                <a:cs typeface="Albert Sans"/>
                <a:sym typeface="Albert Sans"/>
              </a:rPr>
              <a:t>Originado en Japón.</a:t>
            </a:r>
            <a:endParaRPr sz="2000" dirty="0">
              <a:solidFill>
                <a:schemeClr val="dk1"/>
              </a:solidFill>
              <a:latin typeface="Albert Sans"/>
              <a:ea typeface="Albert Sans"/>
              <a:cs typeface="Albert Sans"/>
              <a:sym typeface="Albert Sans"/>
            </a:endParaRPr>
          </a:p>
        </p:txBody>
      </p:sp>
      <p:sp>
        <p:nvSpPr>
          <p:cNvPr id="5694" name="Google Shape;5694;p40"/>
          <p:cNvSpPr txBox="1"/>
          <p:nvPr/>
        </p:nvSpPr>
        <p:spPr>
          <a:xfrm>
            <a:off x="6838912" y="3358836"/>
            <a:ext cx="1814100" cy="411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dirty="0">
                <a:solidFill>
                  <a:schemeClr val="dk1"/>
                </a:solidFill>
                <a:latin typeface="Yeseva One"/>
                <a:ea typeface="Yeseva One"/>
                <a:cs typeface="Yeseva One"/>
                <a:sym typeface="Yeseva One"/>
              </a:rPr>
              <a:t>Irreligión</a:t>
            </a:r>
            <a:endParaRPr sz="2500" dirty="0">
              <a:solidFill>
                <a:schemeClr val="dk1"/>
              </a:solidFill>
              <a:latin typeface="Yeseva One"/>
              <a:ea typeface="Yeseva One"/>
              <a:cs typeface="Yeseva One"/>
              <a:sym typeface="Yeseva One"/>
            </a:endParaRPr>
          </a:p>
        </p:txBody>
      </p:sp>
      <p:sp>
        <p:nvSpPr>
          <p:cNvPr id="5695" name="Google Shape;5695;p40"/>
          <p:cNvSpPr txBox="1"/>
          <p:nvPr/>
        </p:nvSpPr>
        <p:spPr>
          <a:xfrm>
            <a:off x="6616798" y="3763575"/>
            <a:ext cx="2336701"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dk1"/>
                </a:solidFill>
                <a:latin typeface="Albert Sans"/>
                <a:ea typeface="Albert Sans"/>
                <a:cs typeface="Albert Sans"/>
                <a:sym typeface="Albert Sans"/>
              </a:rPr>
              <a:t>No sigen ninguna religión.</a:t>
            </a:r>
            <a:endParaRPr sz="2000" dirty="0">
              <a:solidFill>
                <a:schemeClr val="dk1"/>
              </a:solidFill>
              <a:latin typeface="Albert Sans"/>
              <a:ea typeface="Albert Sans"/>
              <a:cs typeface="Albert Sans"/>
              <a:sym typeface="Albert Sans"/>
            </a:endParaRPr>
          </a:p>
        </p:txBody>
      </p:sp>
      <p:sp>
        <p:nvSpPr>
          <p:cNvPr id="5696" name="Google Shape;5696;p40"/>
          <p:cNvSpPr txBox="1"/>
          <p:nvPr/>
        </p:nvSpPr>
        <p:spPr>
          <a:xfrm>
            <a:off x="244362" y="3375140"/>
            <a:ext cx="2227778" cy="411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dirty="0">
                <a:solidFill>
                  <a:schemeClr val="dk1"/>
                </a:solidFill>
                <a:latin typeface="Yeseva One"/>
                <a:ea typeface="Yeseva One"/>
                <a:cs typeface="Yeseva One"/>
                <a:sym typeface="Yeseva One"/>
              </a:rPr>
              <a:t>Cincretismo</a:t>
            </a:r>
            <a:endParaRPr sz="2500" dirty="0">
              <a:solidFill>
                <a:schemeClr val="dk1"/>
              </a:solidFill>
              <a:latin typeface="Yeseva One"/>
              <a:ea typeface="Yeseva One"/>
              <a:cs typeface="Yeseva One"/>
              <a:sym typeface="Yeseva One"/>
            </a:endParaRPr>
          </a:p>
        </p:txBody>
      </p:sp>
      <p:sp>
        <p:nvSpPr>
          <p:cNvPr id="5697" name="Google Shape;5697;p40"/>
          <p:cNvSpPr txBox="1"/>
          <p:nvPr/>
        </p:nvSpPr>
        <p:spPr>
          <a:xfrm>
            <a:off x="320906" y="3556986"/>
            <a:ext cx="3078289" cy="527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000" dirty="0">
                <a:solidFill>
                  <a:schemeClr val="dk1"/>
                </a:solidFill>
                <a:latin typeface="Albert Sans"/>
                <a:ea typeface="Albert Sans"/>
                <a:cs typeface="Albert Sans"/>
                <a:sym typeface="Albert Sans"/>
              </a:rPr>
              <a:t>Combinación de las ideas y filosofías de ambas religiones.</a:t>
            </a:r>
            <a:endParaRPr sz="2000" dirty="0">
              <a:solidFill>
                <a:schemeClr val="dk1"/>
              </a:solidFill>
              <a:latin typeface="Albert Sans"/>
              <a:ea typeface="Albert Sans"/>
              <a:cs typeface="Albert Sans"/>
              <a:sym typeface="Albert Sans"/>
            </a:endParaRPr>
          </a:p>
        </p:txBody>
      </p:sp>
      <p:cxnSp>
        <p:nvCxnSpPr>
          <p:cNvPr id="5698" name="Google Shape;5698;p40"/>
          <p:cNvCxnSpPr>
            <a:stCxn id="5690" idx="3"/>
          </p:cNvCxnSpPr>
          <p:nvPr/>
        </p:nvCxnSpPr>
        <p:spPr>
          <a:xfrm>
            <a:off x="2101032" y="1893625"/>
            <a:ext cx="890100" cy="3165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699" name="Google Shape;5699;p40"/>
          <p:cNvCxnSpPr>
            <a:cxnSpLocks/>
          </p:cNvCxnSpPr>
          <p:nvPr/>
        </p:nvCxnSpPr>
        <p:spPr>
          <a:xfrm rot="5400000" flipH="1" flipV="1">
            <a:off x="2341528" y="2871152"/>
            <a:ext cx="800639" cy="502631"/>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700" name="Google Shape;5700;p40"/>
          <p:cNvCxnSpPr>
            <a:cxnSpLocks/>
            <a:stCxn id="5692" idx="1"/>
          </p:cNvCxnSpPr>
          <p:nvPr/>
        </p:nvCxnSpPr>
        <p:spPr>
          <a:xfrm rot="10800000" flipV="1">
            <a:off x="5992607" y="1869312"/>
            <a:ext cx="897385" cy="335114"/>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701" name="Google Shape;5701;p40"/>
          <p:cNvCxnSpPr>
            <a:cxnSpLocks/>
          </p:cNvCxnSpPr>
          <p:nvPr/>
        </p:nvCxnSpPr>
        <p:spPr>
          <a:xfrm rot="16200000" flipV="1">
            <a:off x="6127445" y="2844215"/>
            <a:ext cx="762072" cy="586850"/>
          </a:xfrm>
          <a:prstGeom prst="bentConnector3">
            <a:avLst>
              <a:gd name="adj1" fmla="val 50000"/>
            </a:avLst>
          </a:prstGeom>
          <a:noFill/>
          <a:ln w="9525" cap="flat" cmpd="sng">
            <a:solidFill>
              <a:schemeClr val="dk1"/>
            </a:solidFill>
            <a:prstDash val="solid"/>
            <a:round/>
            <a:headEnd type="none" w="med" len="med"/>
            <a:tailEnd type="oval" w="med" len="med"/>
          </a:ln>
        </p:spPr>
      </p:cxnSp>
      <p:sp>
        <p:nvSpPr>
          <p:cNvPr id="7" name="Google Shape;5691;p40">
            <a:extLst>
              <a:ext uri="{FF2B5EF4-FFF2-40B4-BE49-F238E27FC236}">
                <a16:creationId xmlns:a16="http://schemas.microsoft.com/office/drawing/2014/main" id="{7D206061-2E29-5278-CB7B-DA7B3BBEA80D}"/>
              </a:ext>
            </a:extLst>
          </p:cNvPr>
          <p:cNvSpPr txBox="1"/>
          <p:nvPr/>
        </p:nvSpPr>
        <p:spPr>
          <a:xfrm>
            <a:off x="3403085" y="3319376"/>
            <a:ext cx="2405965"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dk1"/>
                </a:solidFill>
                <a:latin typeface="Albert Sans"/>
                <a:ea typeface="Albert Sans"/>
                <a:cs typeface="Albert Sans"/>
                <a:sym typeface="Albert Sans"/>
              </a:rPr>
              <a:t>Existen más de 180,000 templos y santuarios.</a:t>
            </a:r>
            <a:endParaRPr sz="2000" dirty="0">
              <a:solidFill>
                <a:schemeClr val="dk1"/>
              </a:solidFill>
              <a:latin typeface="Albert Sans"/>
              <a:ea typeface="Albert Sans"/>
              <a:cs typeface="Albert Sans"/>
              <a:sym typeface="Albert Sans"/>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690"/>
                                        </p:tgtEl>
                                        <p:attrNameLst>
                                          <p:attrName>style.visibility</p:attrName>
                                        </p:attrNameLst>
                                      </p:cBhvr>
                                      <p:to>
                                        <p:strVal val="visible"/>
                                      </p:to>
                                    </p:set>
                                    <p:animEffect transition="in" filter="randombar(horizontal)">
                                      <p:cBhvr>
                                        <p:cTn id="7" dur="500"/>
                                        <p:tgtEl>
                                          <p:spTgt spid="5690"/>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5696"/>
                                        </p:tgtEl>
                                        <p:attrNameLst>
                                          <p:attrName>style.visibility</p:attrName>
                                        </p:attrNameLst>
                                      </p:cBhvr>
                                      <p:to>
                                        <p:strVal val="visible"/>
                                      </p:to>
                                    </p:set>
                                    <p:animEffect transition="in" filter="randombar(horizontal)">
                                      <p:cBhvr>
                                        <p:cTn id="11" dur="500"/>
                                        <p:tgtEl>
                                          <p:spTgt spid="5696"/>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5692"/>
                                        </p:tgtEl>
                                        <p:attrNameLst>
                                          <p:attrName>style.visibility</p:attrName>
                                        </p:attrNameLst>
                                      </p:cBhvr>
                                      <p:to>
                                        <p:strVal val="visible"/>
                                      </p:to>
                                    </p:set>
                                    <p:animEffect transition="in" filter="randombar(horizontal)">
                                      <p:cBhvr>
                                        <p:cTn id="15" dur="500"/>
                                        <p:tgtEl>
                                          <p:spTgt spid="5692"/>
                                        </p:tgtEl>
                                      </p:cBhvr>
                                    </p:animEffect>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5694"/>
                                        </p:tgtEl>
                                        <p:attrNameLst>
                                          <p:attrName>style.visibility</p:attrName>
                                        </p:attrNameLst>
                                      </p:cBhvr>
                                      <p:to>
                                        <p:strVal val="visible"/>
                                      </p:to>
                                    </p:set>
                                    <p:animEffect transition="in" filter="randombar(horizontal)">
                                      <p:cBhvr>
                                        <p:cTn id="19" dur="500"/>
                                        <p:tgtEl>
                                          <p:spTgt spid="56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90" grpId="0"/>
      <p:bldP spid="5692" grpId="0"/>
      <p:bldP spid="5694" grpId="0"/>
      <p:bldP spid="569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12"/>
        <p:cNvGrpSpPr/>
        <p:nvPr/>
      </p:nvGrpSpPr>
      <p:grpSpPr>
        <a:xfrm>
          <a:off x="0" y="0"/>
          <a:ext cx="0" cy="0"/>
          <a:chOff x="0" y="0"/>
          <a:chExt cx="0" cy="0"/>
        </a:xfrm>
      </p:grpSpPr>
      <p:pic>
        <p:nvPicPr>
          <p:cNvPr id="1026" name="Picture 2">
            <a:extLst>
              <a:ext uri="{FF2B5EF4-FFF2-40B4-BE49-F238E27FC236}">
                <a16:creationId xmlns:a16="http://schemas.microsoft.com/office/drawing/2014/main" id="{3B3B8D02-54EA-5478-1542-74B02536EC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422856">
            <a:off x="2781780" y="1346405"/>
            <a:ext cx="3711925" cy="2295160"/>
          </a:xfrm>
          <a:prstGeom prst="rect">
            <a:avLst/>
          </a:prstGeom>
          <a:noFill/>
          <a:extLst>
            <a:ext uri="{909E8E84-426E-40DD-AFC4-6F175D3DCCD1}">
              <a14:hiddenFill xmlns:a14="http://schemas.microsoft.com/office/drawing/2010/main">
                <a:solidFill>
                  <a:srgbClr val="FFFFFF"/>
                </a:solidFill>
              </a14:hiddenFill>
            </a:ext>
          </a:extLst>
        </p:spPr>
      </p:pic>
      <p:sp>
        <p:nvSpPr>
          <p:cNvPr id="5713" name="Google Shape;5713;p42"/>
          <p:cNvSpPr/>
          <p:nvPr/>
        </p:nvSpPr>
        <p:spPr>
          <a:xfrm>
            <a:off x="5830650" y="1598950"/>
            <a:ext cx="707400" cy="7074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Estadísticas de las religiones </a:t>
            </a:r>
            <a:r>
              <a:rPr lang="en" sz="2000" dirty="0"/>
              <a:t>(Japonpedia, n.d.) </a:t>
            </a:r>
            <a:endParaRPr sz="2000" dirty="0">
              <a:solidFill>
                <a:srgbClr val="D9D9D9"/>
              </a:solidFill>
            </a:endParaRPr>
          </a:p>
        </p:txBody>
      </p:sp>
      <p:sp>
        <p:nvSpPr>
          <p:cNvPr id="5717" name="Google Shape;5717;p42"/>
          <p:cNvSpPr txBox="1"/>
          <p:nvPr/>
        </p:nvSpPr>
        <p:spPr>
          <a:xfrm>
            <a:off x="713102" y="1502875"/>
            <a:ext cx="1814100" cy="411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dirty="0">
                <a:solidFill>
                  <a:schemeClr val="dk1"/>
                </a:solidFill>
                <a:latin typeface="Yeseva One"/>
                <a:ea typeface="Yeseva One"/>
                <a:cs typeface="Yeseva One"/>
                <a:sym typeface="Yeseva One"/>
              </a:rPr>
              <a:t>Sintoísmo </a:t>
            </a:r>
            <a:endParaRPr sz="2500" dirty="0">
              <a:solidFill>
                <a:schemeClr val="dk1"/>
              </a:solidFill>
              <a:latin typeface="Yeseva One"/>
              <a:ea typeface="Yeseva One"/>
              <a:cs typeface="Yeseva One"/>
              <a:sym typeface="Yeseva One"/>
            </a:endParaRPr>
          </a:p>
        </p:txBody>
      </p:sp>
      <p:sp>
        <p:nvSpPr>
          <p:cNvPr id="5718" name="Google Shape;5718;p42"/>
          <p:cNvSpPr txBox="1"/>
          <p:nvPr/>
        </p:nvSpPr>
        <p:spPr>
          <a:xfrm>
            <a:off x="570046" y="1823670"/>
            <a:ext cx="2215011"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dk1"/>
                </a:solidFill>
                <a:latin typeface="Albert Sans"/>
                <a:ea typeface="Albert Sans"/>
                <a:cs typeface="Albert Sans"/>
                <a:sym typeface="Albert Sans"/>
              </a:rPr>
              <a:t>Honran deidades llamadas Kami.</a:t>
            </a:r>
            <a:endParaRPr sz="2000" dirty="0">
              <a:solidFill>
                <a:schemeClr val="dk1"/>
              </a:solidFill>
              <a:latin typeface="Albert Sans"/>
              <a:ea typeface="Albert Sans"/>
              <a:cs typeface="Albert Sans"/>
              <a:sym typeface="Albert Sans"/>
            </a:endParaRPr>
          </a:p>
        </p:txBody>
      </p:sp>
      <p:sp>
        <p:nvSpPr>
          <p:cNvPr id="5719" name="Google Shape;5719;p42"/>
          <p:cNvSpPr txBox="1"/>
          <p:nvPr/>
        </p:nvSpPr>
        <p:spPr>
          <a:xfrm>
            <a:off x="6759854" y="1502875"/>
            <a:ext cx="1814100" cy="411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dirty="0">
                <a:solidFill>
                  <a:schemeClr val="dk1"/>
                </a:solidFill>
                <a:latin typeface="Yeseva One"/>
                <a:ea typeface="Yeseva One"/>
                <a:cs typeface="Yeseva One"/>
                <a:sym typeface="Yeseva One"/>
              </a:rPr>
              <a:t>Irreligión</a:t>
            </a:r>
            <a:endParaRPr sz="2500" dirty="0">
              <a:solidFill>
                <a:schemeClr val="dk1"/>
              </a:solidFill>
              <a:latin typeface="Yeseva One"/>
              <a:ea typeface="Yeseva One"/>
              <a:cs typeface="Yeseva One"/>
              <a:sym typeface="Yeseva One"/>
            </a:endParaRPr>
          </a:p>
        </p:txBody>
      </p:sp>
      <p:sp>
        <p:nvSpPr>
          <p:cNvPr id="5720" name="Google Shape;5720;p42"/>
          <p:cNvSpPr txBox="1"/>
          <p:nvPr/>
        </p:nvSpPr>
        <p:spPr>
          <a:xfrm>
            <a:off x="6538050" y="1746700"/>
            <a:ext cx="2941319" cy="527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PR" sz="2000" dirty="0">
                <a:solidFill>
                  <a:schemeClr val="dk1"/>
                </a:solidFill>
                <a:latin typeface="Albert Sans"/>
                <a:ea typeface="Albert Sans"/>
                <a:cs typeface="Albert Sans"/>
                <a:sym typeface="Albert Sans"/>
              </a:rPr>
              <a:t>Personas que tienen creencias personales.</a:t>
            </a:r>
            <a:endParaRPr sz="2000" dirty="0">
              <a:solidFill>
                <a:schemeClr val="dk1"/>
              </a:solidFill>
              <a:latin typeface="Albert Sans"/>
              <a:ea typeface="Albert Sans"/>
              <a:cs typeface="Albert Sans"/>
              <a:sym typeface="Albert Sans"/>
            </a:endParaRPr>
          </a:p>
        </p:txBody>
      </p:sp>
      <p:sp>
        <p:nvSpPr>
          <p:cNvPr id="5721" name="Google Shape;5721;p42"/>
          <p:cNvSpPr txBox="1"/>
          <p:nvPr/>
        </p:nvSpPr>
        <p:spPr>
          <a:xfrm>
            <a:off x="6616751" y="2851425"/>
            <a:ext cx="1814100" cy="411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dirty="0">
                <a:solidFill>
                  <a:schemeClr val="dk1"/>
                </a:solidFill>
                <a:latin typeface="Yeseva One"/>
                <a:ea typeface="Yeseva One"/>
                <a:cs typeface="Yeseva One"/>
                <a:sym typeface="Yeseva One"/>
              </a:rPr>
              <a:t>Budismo</a:t>
            </a:r>
            <a:endParaRPr sz="2500" dirty="0">
              <a:solidFill>
                <a:schemeClr val="dk1"/>
              </a:solidFill>
              <a:latin typeface="Yeseva One"/>
              <a:ea typeface="Yeseva One"/>
              <a:cs typeface="Yeseva One"/>
              <a:sym typeface="Yeseva One"/>
            </a:endParaRPr>
          </a:p>
        </p:txBody>
      </p:sp>
      <p:sp>
        <p:nvSpPr>
          <p:cNvPr id="5722" name="Google Shape;5722;p42"/>
          <p:cNvSpPr txBox="1"/>
          <p:nvPr/>
        </p:nvSpPr>
        <p:spPr>
          <a:xfrm>
            <a:off x="6626867" y="3243300"/>
            <a:ext cx="2134863" cy="52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dirty="0">
                <a:solidFill>
                  <a:schemeClr val="dk1"/>
                </a:solidFill>
                <a:latin typeface="Albert Sans"/>
                <a:ea typeface="Albert Sans"/>
                <a:cs typeface="Albert Sans"/>
                <a:sym typeface="Albert Sans"/>
              </a:rPr>
              <a:t>Honran a Buda.</a:t>
            </a:r>
            <a:endParaRPr sz="2000" dirty="0">
              <a:solidFill>
                <a:schemeClr val="dk1"/>
              </a:solidFill>
              <a:latin typeface="Albert Sans"/>
              <a:ea typeface="Albert Sans"/>
              <a:cs typeface="Albert Sans"/>
              <a:sym typeface="Albert Sans"/>
            </a:endParaRPr>
          </a:p>
        </p:txBody>
      </p:sp>
      <p:sp>
        <p:nvSpPr>
          <p:cNvPr id="5723" name="Google Shape;5723;p42"/>
          <p:cNvSpPr/>
          <p:nvPr/>
        </p:nvSpPr>
        <p:spPr>
          <a:xfrm>
            <a:off x="5830650" y="2947500"/>
            <a:ext cx="707400" cy="7074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2"/>
          <p:cNvSpPr/>
          <p:nvPr/>
        </p:nvSpPr>
        <p:spPr>
          <a:xfrm>
            <a:off x="2684250" y="1598950"/>
            <a:ext cx="707400" cy="707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2"/>
          <p:cNvSpPr/>
          <p:nvPr/>
        </p:nvSpPr>
        <p:spPr>
          <a:xfrm>
            <a:off x="2625575" y="2947500"/>
            <a:ext cx="707400" cy="7074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2"/>
          <p:cNvSpPr txBox="1"/>
          <p:nvPr/>
        </p:nvSpPr>
        <p:spPr>
          <a:xfrm>
            <a:off x="570046" y="2804885"/>
            <a:ext cx="2389991" cy="411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dirty="0">
                <a:solidFill>
                  <a:schemeClr val="dk1"/>
                </a:solidFill>
                <a:latin typeface="Yeseva One"/>
                <a:ea typeface="Yeseva One"/>
                <a:cs typeface="Yeseva One"/>
                <a:sym typeface="Yeseva One"/>
              </a:rPr>
              <a:t>Cristianismo</a:t>
            </a:r>
            <a:endParaRPr sz="2500" dirty="0">
              <a:solidFill>
                <a:schemeClr val="dk1"/>
              </a:solidFill>
              <a:latin typeface="Yeseva One"/>
              <a:ea typeface="Yeseva One"/>
              <a:cs typeface="Yeseva One"/>
              <a:sym typeface="Yeseva One"/>
            </a:endParaRPr>
          </a:p>
        </p:txBody>
      </p:sp>
      <p:sp>
        <p:nvSpPr>
          <p:cNvPr id="5727" name="Google Shape;5727;p42"/>
          <p:cNvSpPr txBox="1"/>
          <p:nvPr/>
        </p:nvSpPr>
        <p:spPr>
          <a:xfrm>
            <a:off x="654522" y="3183463"/>
            <a:ext cx="1892352"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PR" sz="2000" dirty="0">
                <a:solidFill>
                  <a:schemeClr val="dk1"/>
                </a:solidFill>
                <a:latin typeface="Albert Sans"/>
                <a:ea typeface="Albert Sans"/>
                <a:cs typeface="Albert Sans"/>
                <a:sym typeface="Albert Sans"/>
              </a:rPr>
              <a:t>Honran un Dios cristiano.</a:t>
            </a:r>
            <a:endParaRPr sz="2000" dirty="0">
              <a:solidFill>
                <a:schemeClr val="dk1"/>
              </a:solidFill>
              <a:latin typeface="Albert Sans"/>
              <a:ea typeface="Albert Sans"/>
              <a:cs typeface="Albert Sans"/>
              <a:sym typeface="Albert Sans"/>
            </a:endParaRPr>
          </a:p>
        </p:txBody>
      </p:sp>
      <p:sp>
        <p:nvSpPr>
          <p:cNvPr id="5728" name="Google Shape;5728;p42"/>
          <p:cNvSpPr txBox="1"/>
          <p:nvPr/>
        </p:nvSpPr>
        <p:spPr>
          <a:xfrm>
            <a:off x="5752351" y="1746700"/>
            <a:ext cx="86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dk1"/>
                </a:solidFill>
                <a:latin typeface="Yeseva One"/>
                <a:ea typeface="Yeseva One"/>
                <a:cs typeface="Yeseva One"/>
                <a:sym typeface="Yeseva One"/>
              </a:rPr>
              <a:t>65%</a:t>
            </a:r>
            <a:endParaRPr sz="2500" dirty="0">
              <a:solidFill>
                <a:schemeClr val="dk1"/>
              </a:solidFill>
              <a:latin typeface="Yeseva One"/>
              <a:ea typeface="Yeseva One"/>
              <a:cs typeface="Yeseva One"/>
              <a:sym typeface="Yeseva One"/>
            </a:endParaRPr>
          </a:p>
        </p:txBody>
      </p:sp>
      <p:cxnSp>
        <p:nvCxnSpPr>
          <p:cNvPr id="5729" name="Google Shape;5729;p42"/>
          <p:cNvCxnSpPr>
            <a:cxnSpLocks/>
            <a:stCxn id="5724" idx="6"/>
          </p:cNvCxnSpPr>
          <p:nvPr/>
        </p:nvCxnSpPr>
        <p:spPr>
          <a:xfrm>
            <a:off x="3391650" y="1952650"/>
            <a:ext cx="442146" cy="541335"/>
          </a:xfrm>
          <a:prstGeom prst="bentConnector2">
            <a:avLst/>
          </a:prstGeom>
          <a:noFill/>
          <a:ln w="9525" cap="flat" cmpd="sng">
            <a:solidFill>
              <a:schemeClr val="dk1"/>
            </a:solidFill>
            <a:prstDash val="solid"/>
            <a:round/>
            <a:headEnd type="none" w="med" len="med"/>
            <a:tailEnd type="oval" w="med" len="med"/>
          </a:ln>
        </p:spPr>
      </p:cxnSp>
      <p:cxnSp>
        <p:nvCxnSpPr>
          <p:cNvPr id="5730" name="Google Shape;5730;p42"/>
          <p:cNvCxnSpPr>
            <a:cxnSpLocks/>
            <a:stCxn id="5725" idx="6"/>
          </p:cNvCxnSpPr>
          <p:nvPr/>
        </p:nvCxnSpPr>
        <p:spPr>
          <a:xfrm flipV="1">
            <a:off x="3332975" y="2641735"/>
            <a:ext cx="355157" cy="659465"/>
          </a:xfrm>
          <a:prstGeom prst="bentConnector2">
            <a:avLst/>
          </a:prstGeom>
          <a:noFill/>
          <a:ln w="9525" cap="flat" cmpd="sng">
            <a:solidFill>
              <a:schemeClr val="dk1"/>
            </a:solidFill>
            <a:prstDash val="solid"/>
            <a:round/>
            <a:headEnd type="none" w="med" len="med"/>
            <a:tailEnd type="oval" w="med" len="med"/>
          </a:ln>
        </p:spPr>
      </p:cxnSp>
      <p:cxnSp>
        <p:nvCxnSpPr>
          <p:cNvPr id="5731" name="Google Shape;5731;p42"/>
          <p:cNvCxnSpPr>
            <a:stCxn id="5713" idx="2"/>
          </p:cNvCxnSpPr>
          <p:nvPr/>
        </p:nvCxnSpPr>
        <p:spPr>
          <a:xfrm flipH="1">
            <a:off x="5383950" y="1952650"/>
            <a:ext cx="446700" cy="198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732" name="Google Shape;5732;p42"/>
          <p:cNvCxnSpPr>
            <a:stCxn id="5723" idx="2"/>
          </p:cNvCxnSpPr>
          <p:nvPr/>
        </p:nvCxnSpPr>
        <p:spPr>
          <a:xfrm flipH="1">
            <a:off x="4810950" y="3301200"/>
            <a:ext cx="1019700" cy="600"/>
          </a:xfrm>
          <a:prstGeom prst="bentConnector3">
            <a:avLst>
              <a:gd name="adj1" fmla="val 50000"/>
            </a:avLst>
          </a:prstGeom>
          <a:noFill/>
          <a:ln w="9525" cap="flat" cmpd="sng">
            <a:solidFill>
              <a:schemeClr val="dk1"/>
            </a:solidFill>
            <a:prstDash val="solid"/>
            <a:round/>
            <a:headEnd type="none" w="med" len="med"/>
            <a:tailEnd type="oval" w="med" len="med"/>
          </a:ln>
        </p:spPr>
      </p:cxnSp>
      <p:sp>
        <p:nvSpPr>
          <p:cNvPr id="5733" name="Google Shape;5733;p42"/>
          <p:cNvSpPr txBox="1"/>
          <p:nvPr/>
        </p:nvSpPr>
        <p:spPr>
          <a:xfrm>
            <a:off x="2602846" y="1752591"/>
            <a:ext cx="86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dk1"/>
                </a:solidFill>
                <a:latin typeface="Yeseva One"/>
                <a:ea typeface="Yeseva One"/>
                <a:cs typeface="Yeseva One"/>
                <a:sym typeface="Yeseva One"/>
              </a:rPr>
              <a:t>3%</a:t>
            </a:r>
            <a:endParaRPr sz="2500" dirty="0">
              <a:solidFill>
                <a:schemeClr val="dk1"/>
              </a:solidFill>
              <a:latin typeface="Yeseva One"/>
              <a:ea typeface="Yeseva One"/>
              <a:cs typeface="Yeseva One"/>
              <a:sym typeface="Yeseva One"/>
            </a:endParaRPr>
          </a:p>
        </p:txBody>
      </p:sp>
      <p:sp>
        <p:nvSpPr>
          <p:cNvPr id="5734" name="Google Shape;5734;p42"/>
          <p:cNvSpPr txBox="1"/>
          <p:nvPr/>
        </p:nvSpPr>
        <p:spPr>
          <a:xfrm>
            <a:off x="2547276" y="3095250"/>
            <a:ext cx="86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dk1"/>
                </a:solidFill>
                <a:latin typeface="Yeseva One"/>
                <a:ea typeface="Yeseva One"/>
                <a:cs typeface="Yeseva One"/>
                <a:sym typeface="Yeseva One"/>
              </a:rPr>
              <a:t>1%</a:t>
            </a:r>
            <a:endParaRPr sz="2500" dirty="0">
              <a:solidFill>
                <a:schemeClr val="dk1"/>
              </a:solidFill>
              <a:latin typeface="Yeseva One"/>
              <a:ea typeface="Yeseva One"/>
              <a:cs typeface="Yeseva One"/>
              <a:sym typeface="Yeseva One"/>
            </a:endParaRPr>
          </a:p>
        </p:txBody>
      </p:sp>
      <p:sp>
        <p:nvSpPr>
          <p:cNvPr id="5735" name="Google Shape;5735;p42"/>
          <p:cNvSpPr txBox="1"/>
          <p:nvPr/>
        </p:nvSpPr>
        <p:spPr>
          <a:xfrm>
            <a:off x="5752351" y="3095250"/>
            <a:ext cx="86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dk1"/>
                </a:solidFill>
                <a:latin typeface="Yeseva One"/>
                <a:ea typeface="Yeseva One"/>
                <a:cs typeface="Yeseva One"/>
                <a:sym typeface="Yeseva One"/>
              </a:rPr>
              <a:t>31%</a:t>
            </a:r>
            <a:endParaRPr sz="2500" dirty="0">
              <a:solidFill>
                <a:schemeClr val="dk1"/>
              </a:solidFill>
              <a:latin typeface="Yeseva One"/>
              <a:ea typeface="Yeseva One"/>
              <a:cs typeface="Yeseva One"/>
              <a:sym typeface="Yeseva One"/>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barn(inVertical)">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6F5AAF-6B65-8F69-99C2-773388973148}"/>
              </a:ext>
            </a:extLst>
          </p:cNvPr>
          <p:cNvSpPr txBox="1"/>
          <p:nvPr/>
        </p:nvSpPr>
        <p:spPr>
          <a:xfrm>
            <a:off x="312420" y="1168837"/>
            <a:ext cx="8111580" cy="2811026"/>
          </a:xfrm>
          <a:prstGeom prst="rect">
            <a:avLst/>
          </a:prstGeom>
          <a:noFill/>
        </p:spPr>
        <p:txBody>
          <a:bodyPr wrap="square">
            <a:spAutoFit/>
          </a:bodyPr>
          <a:lstStyle/>
          <a:p>
            <a:pPr marL="342900" indent="-342900">
              <a:lnSpc>
                <a:spcPct val="150000"/>
              </a:lnSpc>
              <a:buClr>
                <a:schemeClr val="bg2"/>
              </a:buClr>
              <a:buFont typeface="Arial" panose="020B0604020202020204" pitchFamily="34" charset="0"/>
              <a:buChar char="•"/>
            </a:pPr>
            <a:r>
              <a:rPr lang="es-PR" sz="2000" dirty="0">
                <a:latin typeface="Albert Sans" panose="020B0604020202020204" charset="0"/>
              </a:rPr>
              <a:t>El budismo fue creado por </a:t>
            </a:r>
            <a:r>
              <a:rPr lang="es-PR" sz="2000" dirty="0" err="1">
                <a:latin typeface="Albert Sans" panose="020B0604020202020204" charset="0"/>
              </a:rPr>
              <a:t>Siddharta</a:t>
            </a:r>
            <a:r>
              <a:rPr lang="es-PR" sz="2000" dirty="0">
                <a:latin typeface="Albert Sans" panose="020B0604020202020204" charset="0"/>
              </a:rPr>
              <a:t> Gautama (Buda) en la India alrededor del siglo V a.C. y se extendió a Japón desde China a mediados del siglo VI y luego desde Corea. </a:t>
            </a:r>
          </a:p>
          <a:p>
            <a:pPr marL="342900" indent="-342900">
              <a:lnSpc>
                <a:spcPct val="150000"/>
              </a:lnSpc>
              <a:buClr>
                <a:schemeClr val="bg2"/>
              </a:buClr>
              <a:buFont typeface="Arial" panose="020B0604020202020204" pitchFamily="34" charset="0"/>
              <a:buChar char="•"/>
            </a:pPr>
            <a:r>
              <a:rPr lang="es-PR" sz="2000" dirty="0">
                <a:latin typeface="Albert Sans" panose="020B0604020202020204" charset="0"/>
              </a:rPr>
              <a:t>Buda no es el dios supremo, pero se le considera una persona que puede alcanzar un nivel espiritual muy alto y es un referente para seguir sus enseñanzas. </a:t>
            </a:r>
          </a:p>
        </p:txBody>
      </p:sp>
      <p:sp>
        <p:nvSpPr>
          <p:cNvPr id="2" name="Title 1">
            <a:extLst>
              <a:ext uri="{FF2B5EF4-FFF2-40B4-BE49-F238E27FC236}">
                <a16:creationId xmlns:a16="http://schemas.microsoft.com/office/drawing/2014/main" id="{E68A3585-DE7F-EE5E-5990-B060FD355F39}"/>
              </a:ext>
            </a:extLst>
          </p:cNvPr>
          <p:cNvSpPr>
            <a:spLocks noGrp="1"/>
          </p:cNvSpPr>
          <p:nvPr>
            <p:ph type="title"/>
          </p:nvPr>
        </p:nvSpPr>
        <p:spPr/>
        <p:txBody>
          <a:bodyPr/>
          <a:lstStyle/>
          <a:p>
            <a:r>
              <a:rPr lang="en-US" dirty="0"/>
              <a:t>El </a:t>
            </a:r>
            <a:r>
              <a:rPr lang="en-US" dirty="0" err="1"/>
              <a:t>Budismo</a:t>
            </a:r>
            <a:r>
              <a:rPr lang="en-US" dirty="0"/>
              <a:t> </a:t>
            </a:r>
            <a:r>
              <a:rPr lang="en-US" dirty="0" err="1"/>
              <a:t>en</a:t>
            </a:r>
            <a:r>
              <a:rPr lang="en-US" dirty="0"/>
              <a:t> </a:t>
            </a:r>
            <a:r>
              <a:rPr lang="en-US" dirty="0" err="1"/>
              <a:t>Japón</a:t>
            </a:r>
            <a:r>
              <a:rPr lang="en-US" dirty="0"/>
              <a:t> </a:t>
            </a:r>
            <a:r>
              <a:rPr lang="en" sz="2000" dirty="0"/>
              <a:t>(Japonpedia, n.d.)</a:t>
            </a:r>
            <a:endParaRPr lang="es-PR" dirty="0"/>
          </a:p>
        </p:txBody>
      </p:sp>
    </p:spTree>
    <p:extLst>
      <p:ext uri="{BB962C8B-B14F-4D97-AF65-F5344CB8AC3E}">
        <p14:creationId xmlns:p14="http://schemas.microsoft.com/office/powerpoint/2010/main" val="560539465"/>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6F5AAF-6B65-8F69-99C2-773388973148}"/>
              </a:ext>
            </a:extLst>
          </p:cNvPr>
          <p:cNvSpPr txBox="1"/>
          <p:nvPr/>
        </p:nvSpPr>
        <p:spPr>
          <a:xfrm>
            <a:off x="312420" y="1168837"/>
            <a:ext cx="8111580" cy="4196020"/>
          </a:xfrm>
          <a:prstGeom prst="rect">
            <a:avLst/>
          </a:prstGeom>
          <a:noFill/>
        </p:spPr>
        <p:txBody>
          <a:bodyPr wrap="square">
            <a:spAutoFit/>
          </a:bodyPr>
          <a:lstStyle/>
          <a:p>
            <a:pPr marL="342900" indent="-342900">
              <a:lnSpc>
                <a:spcPct val="150000"/>
              </a:lnSpc>
              <a:buClr>
                <a:schemeClr val="bg2"/>
              </a:buClr>
              <a:buFont typeface="Arial" panose="020B0604020202020204" pitchFamily="34" charset="0"/>
              <a:buChar char="•"/>
            </a:pPr>
            <a:r>
              <a:rPr lang="es-PR" sz="2000" dirty="0">
                <a:latin typeface="Albert Sans" panose="020B0604020202020204" charset="0"/>
              </a:rPr>
              <a:t>El budismo ha influido en la espiritualidad y el comportamiento de muchos países asiáticos, incluido Japón, y es una de las religiones más difundidas en el mundo. Hay ciertas enseñanzas en el budismo que creen que seguirla te llevará a la felicidad completa.</a:t>
            </a:r>
          </a:p>
          <a:p>
            <a:pPr marL="342900" indent="-342900">
              <a:lnSpc>
                <a:spcPct val="150000"/>
              </a:lnSpc>
              <a:buClr>
                <a:schemeClr val="bg2"/>
              </a:buClr>
              <a:buFont typeface="Arial" panose="020B0604020202020204" pitchFamily="34" charset="0"/>
              <a:buChar char="•"/>
            </a:pPr>
            <a:r>
              <a:rPr lang="es-PR" sz="2000" dirty="0">
                <a:latin typeface="Albert Sans" panose="020B0604020202020204" charset="0"/>
              </a:rPr>
              <a:t>El libro sagrado es el “tres cestos” aunque hay otros 6 libros sagrados, este es el más importante.</a:t>
            </a:r>
          </a:p>
          <a:p>
            <a:pPr marL="342900" indent="-342900">
              <a:lnSpc>
                <a:spcPct val="150000"/>
              </a:lnSpc>
              <a:buClr>
                <a:schemeClr val="bg2"/>
              </a:buClr>
              <a:buFont typeface="Arial" panose="020B0604020202020204" pitchFamily="34" charset="0"/>
              <a:buChar char="•"/>
            </a:pPr>
            <a:endParaRPr lang="es-PR" sz="2000" dirty="0">
              <a:latin typeface="Albert Sans" panose="020B0604020202020204" charset="0"/>
            </a:endParaRPr>
          </a:p>
          <a:p>
            <a:pPr marL="342900" indent="-342900">
              <a:lnSpc>
                <a:spcPct val="150000"/>
              </a:lnSpc>
              <a:buClr>
                <a:schemeClr val="bg2"/>
              </a:buClr>
              <a:buFont typeface="Arial" panose="020B0604020202020204" pitchFamily="34" charset="0"/>
              <a:buChar char="•"/>
            </a:pPr>
            <a:endParaRPr lang="es-PR" sz="2000" dirty="0">
              <a:latin typeface="Albert Sans" panose="020B0604020202020204" charset="0"/>
            </a:endParaRPr>
          </a:p>
        </p:txBody>
      </p:sp>
      <p:sp>
        <p:nvSpPr>
          <p:cNvPr id="2" name="Title 1">
            <a:extLst>
              <a:ext uri="{FF2B5EF4-FFF2-40B4-BE49-F238E27FC236}">
                <a16:creationId xmlns:a16="http://schemas.microsoft.com/office/drawing/2014/main" id="{E68A3585-DE7F-EE5E-5990-B060FD355F39}"/>
              </a:ext>
            </a:extLst>
          </p:cNvPr>
          <p:cNvSpPr>
            <a:spLocks noGrp="1"/>
          </p:cNvSpPr>
          <p:nvPr>
            <p:ph type="title"/>
          </p:nvPr>
        </p:nvSpPr>
        <p:spPr/>
        <p:txBody>
          <a:bodyPr/>
          <a:lstStyle/>
          <a:p>
            <a:r>
              <a:rPr lang="en-US" dirty="0"/>
              <a:t>El </a:t>
            </a:r>
            <a:r>
              <a:rPr lang="en-US" dirty="0" err="1"/>
              <a:t>Budismo</a:t>
            </a:r>
            <a:r>
              <a:rPr lang="en-US" dirty="0"/>
              <a:t> </a:t>
            </a:r>
            <a:r>
              <a:rPr lang="en-US" dirty="0" err="1"/>
              <a:t>en</a:t>
            </a:r>
            <a:r>
              <a:rPr lang="en-US" dirty="0"/>
              <a:t> </a:t>
            </a:r>
            <a:r>
              <a:rPr lang="en-US" dirty="0" err="1"/>
              <a:t>Japón</a:t>
            </a:r>
            <a:r>
              <a:rPr lang="en-US" dirty="0"/>
              <a:t> </a:t>
            </a:r>
            <a:r>
              <a:rPr lang="en" sz="2000" dirty="0"/>
              <a:t>(Japonpedia, n.d.)</a:t>
            </a:r>
            <a:endParaRPr lang="es-PR" dirty="0"/>
          </a:p>
        </p:txBody>
      </p:sp>
    </p:spTree>
    <p:extLst>
      <p:ext uri="{BB962C8B-B14F-4D97-AF65-F5344CB8AC3E}">
        <p14:creationId xmlns:p14="http://schemas.microsoft.com/office/powerpoint/2010/main" val="2957981789"/>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sp>
        <p:nvSpPr>
          <p:cNvPr id="4698" name="Google Shape;4698;p30"/>
          <p:cNvSpPr/>
          <p:nvPr/>
        </p:nvSpPr>
        <p:spPr>
          <a:xfrm>
            <a:off x="762450" y="1246000"/>
            <a:ext cx="1153200" cy="11532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txBox="1">
            <a:spLocks noGrp="1"/>
          </p:cNvSpPr>
          <p:nvPr>
            <p:ph type="title"/>
          </p:nvPr>
        </p:nvSpPr>
        <p:spPr>
          <a:xfrm>
            <a:off x="720000" y="2399200"/>
            <a:ext cx="586142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Evolución de la muerte </a:t>
            </a:r>
            <a:endParaRPr sz="3200" dirty="0"/>
          </a:p>
        </p:txBody>
      </p:sp>
      <p:sp>
        <p:nvSpPr>
          <p:cNvPr id="4700" name="Google Shape;4700;p30"/>
          <p:cNvSpPr txBox="1">
            <a:spLocks noGrp="1"/>
          </p:cNvSpPr>
          <p:nvPr>
            <p:ph type="title" idx="2"/>
          </p:nvPr>
        </p:nvSpPr>
        <p:spPr>
          <a:xfrm>
            <a:off x="713100" y="14016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grpSp>
        <p:nvGrpSpPr>
          <p:cNvPr id="4702" name="Google Shape;4702;p30"/>
          <p:cNvGrpSpPr/>
          <p:nvPr/>
        </p:nvGrpSpPr>
        <p:grpSpPr>
          <a:xfrm>
            <a:off x="5836425" y="598450"/>
            <a:ext cx="3887869" cy="4604085"/>
            <a:chOff x="5836425" y="598450"/>
            <a:chExt cx="3887869" cy="4604085"/>
          </a:xfrm>
        </p:grpSpPr>
        <p:sp>
          <p:nvSpPr>
            <p:cNvPr id="4703" name="Google Shape;4703;p30"/>
            <p:cNvSpPr/>
            <p:nvPr/>
          </p:nvSpPr>
          <p:spPr>
            <a:xfrm>
              <a:off x="6194984" y="1228350"/>
              <a:ext cx="3170686" cy="1293428"/>
            </a:xfrm>
            <a:custGeom>
              <a:avLst/>
              <a:gdLst/>
              <a:ahLst/>
              <a:cxnLst/>
              <a:rect l="l" t="t" r="r" b="b"/>
              <a:pathLst>
                <a:path w="45152" h="18419" extrusionOk="0">
                  <a:moveTo>
                    <a:pt x="0" y="0"/>
                  </a:moveTo>
                  <a:lnTo>
                    <a:pt x="0" y="18419"/>
                  </a:lnTo>
                  <a:lnTo>
                    <a:pt x="45152" y="18419"/>
                  </a:lnTo>
                  <a:lnTo>
                    <a:pt x="4515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6194984" y="1306017"/>
              <a:ext cx="3170686" cy="303010"/>
            </a:xfrm>
            <a:custGeom>
              <a:avLst/>
              <a:gdLst/>
              <a:ahLst/>
              <a:cxnLst/>
              <a:rect l="l" t="t" r="r" b="b"/>
              <a:pathLst>
                <a:path w="45152" h="4315" extrusionOk="0">
                  <a:moveTo>
                    <a:pt x="0" y="0"/>
                  </a:moveTo>
                  <a:lnTo>
                    <a:pt x="0" y="4315"/>
                  </a:lnTo>
                  <a:lnTo>
                    <a:pt x="45152" y="4315"/>
                  </a:lnTo>
                  <a:lnTo>
                    <a:pt x="45152"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6194984" y="2366384"/>
              <a:ext cx="3170686" cy="155402"/>
            </a:xfrm>
            <a:custGeom>
              <a:avLst/>
              <a:gdLst/>
              <a:ahLst/>
              <a:cxnLst/>
              <a:rect l="l" t="t" r="r" b="b"/>
              <a:pathLst>
                <a:path w="45152" h="2213" extrusionOk="0">
                  <a:moveTo>
                    <a:pt x="0" y="1"/>
                  </a:moveTo>
                  <a:lnTo>
                    <a:pt x="0" y="2213"/>
                  </a:lnTo>
                  <a:lnTo>
                    <a:pt x="45152" y="2213"/>
                  </a:lnTo>
                  <a:lnTo>
                    <a:pt x="4515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6344559"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6385779" y="1680867"/>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6741459"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7096225"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6385779" y="1680867"/>
              <a:ext cx="315510" cy="80615"/>
            </a:xfrm>
            <a:custGeom>
              <a:avLst/>
              <a:gdLst/>
              <a:ahLst/>
              <a:cxnLst/>
              <a:rect l="l" t="t" r="r" b="b"/>
              <a:pathLst>
                <a:path w="4493" h="1148" extrusionOk="0">
                  <a:moveTo>
                    <a:pt x="0" y="1"/>
                  </a:moveTo>
                  <a:lnTo>
                    <a:pt x="0" y="1147"/>
                  </a:lnTo>
                  <a:lnTo>
                    <a:pt x="4492" y="1147"/>
                  </a:lnTo>
                  <a:lnTo>
                    <a:pt x="449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6741459" y="1680867"/>
              <a:ext cx="314597" cy="80615"/>
            </a:xfrm>
            <a:custGeom>
              <a:avLst/>
              <a:gdLst/>
              <a:ahLst/>
              <a:cxnLst/>
              <a:rect l="l" t="t" r="r" b="b"/>
              <a:pathLst>
                <a:path w="4480" h="1148" extrusionOk="0">
                  <a:moveTo>
                    <a:pt x="1" y="1"/>
                  </a:moveTo>
                  <a:lnTo>
                    <a:pt x="1"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7096225" y="1680867"/>
              <a:ext cx="314527" cy="80615"/>
            </a:xfrm>
            <a:custGeom>
              <a:avLst/>
              <a:gdLst/>
              <a:ahLst/>
              <a:cxnLst/>
              <a:rect l="l" t="t" r="r" b="b"/>
              <a:pathLst>
                <a:path w="4479" h="1148" extrusionOk="0">
                  <a:moveTo>
                    <a:pt x="0" y="1"/>
                  </a:moveTo>
                  <a:lnTo>
                    <a:pt x="0"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6385779" y="1979034"/>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6741459"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7096225"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8100063"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8142267"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8496963"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8851730" y="1680867"/>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8142267" y="1680867"/>
              <a:ext cx="314527" cy="84478"/>
            </a:xfrm>
            <a:custGeom>
              <a:avLst/>
              <a:gdLst/>
              <a:ahLst/>
              <a:cxnLst/>
              <a:rect l="l" t="t" r="r" b="b"/>
              <a:pathLst>
                <a:path w="4479" h="1203" extrusionOk="0">
                  <a:moveTo>
                    <a:pt x="0" y="1"/>
                  </a:moveTo>
                  <a:lnTo>
                    <a:pt x="0"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8496963" y="1680867"/>
              <a:ext cx="314597" cy="84478"/>
            </a:xfrm>
            <a:custGeom>
              <a:avLst/>
              <a:gdLst/>
              <a:ahLst/>
              <a:cxnLst/>
              <a:rect l="l" t="t" r="r" b="b"/>
              <a:pathLst>
                <a:path w="4480"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8851730" y="1680867"/>
              <a:ext cx="314527" cy="84478"/>
            </a:xfrm>
            <a:custGeom>
              <a:avLst/>
              <a:gdLst/>
              <a:ahLst/>
              <a:cxnLst/>
              <a:rect l="l" t="t" r="r" b="b"/>
              <a:pathLst>
                <a:path w="4479"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8142267"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8496963"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8851730" y="1979034"/>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6235221"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641836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660248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678555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696968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7152825"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7336880"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7520021"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7704076"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7887217"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8071272"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825441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843853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862160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880573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8988875"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9171947"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5993654" y="598450"/>
              <a:ext cx="3573412" cy="761282"/>
            </a:xfrm>
            <a:custGeom>
              <a:avLst/>
              <a:gdLst/>
              <a:ahLst/>
              <a:cxnLst/>
              <a:rect l="l" t="t" r="r" b="b"/>
              <a:pathLst>
                <a:path w="50887" h="10841" extrusionOk="0">
                  <a:moveTo>
                    <a:pt x="6827" y="0"/>
                  </a:moveTo>
                  <a:lnTo>
                    <a:pt x="6117" y="1065"/>
                  </a:lnTo>
                  <a:lnTo>
                    <a:pt x="5898" y="1379"/>
                  </a:lnTo>
                  <a:lnTo>
                    <a:pt x="5339" y="2212"/>
                  </a:lnTo>
                  <a:lnTo>
                    <a:pt x="5120" y="2553"/>
                  </a:lnTo>
                  <a:lnTo>
                    <a:pt x="4260" y="3837"/>
                  </a:lnTo>
                  <a:lnTo>
                    <a:pt x="3332" y="5216"/>
                  </a:lnTo>
                  <a:lnTo>
                    <a:pt x="2321" y="6731"/>
                  </a:lnTo>
                  <a:lnTo>
                    <a:pt x="1215" y="8397"/>
                  </a:lnTo>
                  <a:lnTo>
                    <a:pt x="0" y="10226"/>
                  </a:lnTo>
                  <a:lnTo>
                    <a:pt x="68" y="10226"/>
                  </a:lnTo>
                  <a:cubicBezTo>
                    <a:pt x="14" y="10581"/>
                    <a:pt x="369" y="10841"/>
                    <a:pt x="1011" y="10841"/>
                  </a:cubicBezTo>
                  <a:cubicBezTo>
                    <a:pt x="1584" y="10841"/>
                    <a:pt x="2198" y="10636"/>
                    <a:pt x="2594" y="10336"/>
                  </a:cubicBezTo>
                  <a:cubicBezTo>
                    <a:pt x="2649" y="10636"/>
                    <a:pt x="3018" y="10841"/>
                    <a:pt x="3577" y="10841"/>
                  </a:cubicBezTo>
                  <a:cubicBezTo>
                    <a:pt x="4151" y="10841"/>
                    <a:pt x="4752" y="10636"/>
                    <a:pt x="5134" y="10336"/>
                  </a:cubicBezTo>
                  <a:cubicBezTo>
                    <a:pt x="5202" y="10636"/>
                    <a:pt x="5584" y="10841"/>
                    <a:pt x="6144" y="10841"/>
                  </a:cubicBezTo>
                  <a:cubicBezTo>
                    <a:pt x="6718" y="10841"/>
                    <a:pt x="7305" y="10636"/>
                    <a:pt x="7673" y="10336"/>
                  </a:cubicBezTo>
                  <a:cubicBezTo>
                    <a:pt x="7755" y="10636"/>
                    <a:pt x="8151" y="10841"/>
                    <a:pt x="8711" y="10841"/>
                  </a:cubicBezTo>
                  <a:cubicBezTo>
                    <a:pt x="9284" y="10841"/>
                    <a:pt x="9858" y="10636"/>
                    <a:pt x="10213" y="10336"/>
                  </a:cubicBezTo>
                  <a:cubicBezTo>
                    <a:pt x="10308" y="10636"/>
                    <a:pt x="10718" y="10841"/>
                    <a:pt x="11291" y="10841"/>
                  </a:cubicBezTo>
                  <a:cubicBezTo>
                    <a:pt x="11851" y="10841"/>
                    <a:pt x="12411" y="10636"/>
                    <a:pt x="12739" y="10336"/>
                  </a:cubicBezTo>
                  <a:cubicBezTo>
                    <a:pt x="12862" y="10636"/>
                    <a:pt x="13285" y="10841"/>
                    <a:pt x="13858" y="10841"/>
                  </a:cubicBezTo>
                  <a:cubicBezTo>
                    <a:pt x="14418" y="10841"/>
                    <a:pt x="14964" y="10636"/>
                    <a:pt x="15278" y="10336"/>
                  </a:cubicBezTo>
                  <a:cubicBezTo>
                    <a:pt x="15428" y="10636"/>
                    <a:pt x="15852" y="10841"/>
                    <a:pt x="16425" y="10841"/>
                  </a:cubicBezTo>
                  <a:cubicBezTo>
                    <a:pt x="16999" y="10841"/>
                    <a:pt x="17517" y="10636"/>
                    <a:pt x="17818" y="10336"/>
                  </a:cubicBezTo>
                  <a:cubicBezTo>
                    <a:pt x="17982" y="10636"/>
                    <a:pt x="18432" y="10841"/>
                    <a:pt x="18992" y="10841"/>
                  </a:cubicBezTo>
                  <a:cubicBezTo>
                    <a:pt x="19565" y="10841"/>
                    <a:pt x="20084" y="10636"/>
                    <a:pt x="20344" y="10336"/>
                  </a:cubicBezTo>
                  <a:cubicBezTo>
                    <a:pt x="20535" y="10636"/>
                    <a:pt x="20999" y="10841"/>
                    <a:pt x="21559" y="10841"/>
                  </a:cubicBezTo>
                  <a:cubicBezTo>
                    <a:pt x="22132" y="10841"/>
                    <a:pt x="22637" y="10636"/>
                    <a:pt x="22883" y="10336"/>
                  </a:cubicBezTo>
                  <a:cubicBezTo>
                    <a:pt x="23088" y="10636"/>
                    <a:pt x="23566" y="10841"/>
                    <a:pt x="24126" y="10841"/>
                  </a:cubicBezTo>
                  <a:cubicBezTo>
                    <a:pt x="24699" y="10841"/>
                    <a:pt x="25191" y="10636"/>
                    <a:pt x="25423" y="10336"/>
                  </a:cubicBezTo>
                  <a:cubicBezTo>
                    <a:pt x="25641" y="10636"/>
                    <a:pt x="26133" y="10841"/>
                    <a:pt x="26706" y="10841"/>
                  </a:cubicBezTo>
                  <a:cubicBezTo>
                    <a:pt x="27266" y="10841"/>
                    <a:pt x="27744" y="10636"/>
                    <a:pt x="27949" y="10336"/>
                  </a:cubicBezTo>
                  <a:cubicBezTo>
                    <a:pt x="28194" y="10636"/>
                    <a:pt x="28699" y="10841"/>
                    <a:pt x="29273" y="10841"/>
                  </a:cubicBezTo>
                  <a:cubicBezTo>
                    <a:pt x="29833" y="10841"/>
                    <a:pt x="30297" y="10636"/>
                    <a:pt x="30488" y="10336"/>
                  </a:cubicBezTo>
                  <a:cubicBezTo>
                    <a:pt x="30747" y="10636"/>
                    <a:pt x="31266" y="10841"/>
                    <a:pt x="31840" y="10841"/>
                  </a:cubicBezTo>
                  <a:cubicBezTo>
                    <a:pt x="32399" y="10841"/>
                    <a:pt x="32850" y="10636"/>
                    <a:pt x="33028" y="10336"/>
                  </a:cubicBezTo>
                  <a:cubicBezTo>
                    <a:pt x="33314" y="10636"/>
                    <a:pt x="33833" y="10841"/>
                    <a:pt x="34407" y="10841"/>
                  </a:cubicBezTo>
                  <a:cubicBezTo>
                    <a:pt x="34980" y="10841"/>
                    <a:pt x="35403" y="10636"/>
                    <a:pt x="35553" y="10336"/>
                  </a:cubicBezTo>
                  <a:cubicBezTo>
                    <a:pt x="35867" y="10636"/>
                    <a:pt x="36414" y="10841"/>
                    <a:pt x="36973" y="10841"/>
                  </a:cubicBezTo>
                  <a:cubicBezTo>
                    <a:pt x="37547" y="10841"/>
                    <a:pt x="37970" y="10636"/>
                    <a:pt x="38093" y="10336"/>
                  </a:cubicBezTo>
                  <a:cubicBezTo>
                    <a:pt x="38421" y="10636"/>
                    <a:pt x="38980" y="10841"/>
                    <a:pt x="39540" y="10841"/>
                  </a:cubicBezTo>
                  <a:cubicBezTo>
                    <a:pt x="40114" y="10841"/>
                    <a:pt x="40523" y="10636"/>
                    <a:pt x="40632" y="10336"/>
                  </a:cubicBezTo>
                  <a:cubicBezTo>
                    <a:pt x="40974" y="10636"/>
                    <a:pt x="41547" y="10841"/>
                    <a:pt x="42121" y="10841"/>
                  </a:cubicBezTo>
                  <a:cubicBezTo>
                    <a:pt x="42680" y="10841"/>
                    <a:pt x="43076" y="10636"/>
                    <a:pt x="43158" y="10336"/>
                  </a:cubicBezTo>
                  <a:cubicBezTo>
                    <a:pt x="43527" y="10636"/>
                    <a:pt x="44114" y="10841"/>
                    <a:pt x="44687" y="10841"/>
                  </a:cubicBezTo>
                  <a:cubicBezTo>
                    <a:pt x="45247" y="10841"/>
                    <a:pt x="45630" y="10636"/>
                    <a:pt x="45698" y="10336"/>
                  </a:cubicBezTo>
                  <a:cubicBezTo>
                    <a:pt x="46080" y="10636"/>
                    <a:pt x="46681" y="10841"/>
                    <a:pt x="47254" y="10841"/>
                  </a:cubicBezTo>
                  <a:cubicBezTo>
                    <a:pt x="47814" y="10841"/>
                    <a:pt x="48183" y="10636"/>
                    <a:pt x="48237" y="10336"/>
                  </a:cubicBezTo>
                  <a:cubicBezTo>
                    <a:pt x="48633" y="10636"/>
                    <a:pt x="49248" y="10841"/>
                    <a:pt x="49821" y="10841"/>
                  </a:cubicBezTo>
                  <a:cubicBezTo>
                    <a:pt x="50463" y="10841"/>
                    <a:pt x="50818" y="10581"/>
                    <a:pt x="50763" y="10226"/>
                  </a:cubicBezTo>
                  <a:lnTo>
                    <a:pt x="50886" y="10226"/>
                  </a:lnTo>
                  <a:lnTo>
                    <a:pt x="49671" y="8397"/>
                  </a:lnTo>
                  <a:lnTo>
                    <a:pt x="48565" y="6731"/>
                  </a:lnTo>
                  <a:lnTo>
                    <a:pt x="47555" y="5216"/>
                  </a:lnTo>
                  <a:lnTo>
                    <a:pt x="46626" y="3837"/>
                  </a:lnTo>
                  <a:lnTo>
                    <a:pt x="45780" y="2553"/>
                  </a:lnTo>
                  <a:lnTo>
                    <a:pt x="45548" y="2212"/>
                  </a:lnTo>
                  <a:lnTo>
                    <a:pt x="44988" y="1379"/>
                  </a:lnTo>
                  <a:lnTo>
                    <a:pt x="44783" y="1065"/>
                  </a:lnTo>
                  <a:lnTo>
                    <a:pt x="44073"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6066476" y="1196680"/>
              <a:ext cx="3424822" cy="52807"/>
            </a:xfrm>
            <a:custGeom>
              <a:avLst/>
              <a:gdLst/>
              <a:ahLst/>
              <a:cxnLst/>
              <a:rect l="l" t="t" r="r" b="b"/>
              <a:pathLst>
                <a:path w="48771" h="752" extrusionOk="0">
                  <a:moveTo>
                    <a:pt x="42" y="1"/>
                  </a:moveTo>
                  <a:lnTo>
                    <a:pt x="42" y="83"/>
                  </a:lnTo>
                  <a:lnTo>
                    <a:pt x="14" y="83"/>
                  </a:lnTo>
                  <a:cubicBezTo>
                    <a:pt x="1" y="219"/>
                    <a:pt x="28" y="356"/>
                    <a:pt x="124" y="465"/>
                  </a:cubicBezTo>
                  <a:cubicBezTo>
                    <a:pt x="301" y="642"/>
                    <a:pt x="615" y="752"/>
                    <a:pt x="1025" y="752"/>
                  </a:cubicBezTo>
                  <a:cubicBezTo>
                    <a:pt x="1516" y="752"/>
                    <a:pt x="2076" y="588"/>
                    <a:pt x="2486" y="328"/>
                  </a:cubicBezTo>
                  <a:cubicBezTo>
                    <a:pt x="2609" y="601"/>
                    <a:pt x="2977" y="752"/>
                    <a:pt x="3482" y="752"/>
                  </a:cubicBezTo>
                  <a:cubicBezTo>
                    <a:pt x="3974" y="752"/>
                    <a:pt x="4534" y="588"/>
                    <a:pt x="4916" y="328"/>
                  </a:cubicBezTo>
                  <a:cubicBezTo>
                    <a:pt x="5053" y="588"/>
                    <a:pt x="5435" y="752"/>
                    <a:pt x="5940" y="752"/>
                  </a:cubicBezTo>
                  <a:cubicBezTo>
                    <a:pt x="6432" y="752"/>
                    <a:pt x="6978" y="588"/>
                    <a:pt x="7346" y="328"/>
                  </a:cubicBezTo>
                  <a:cubicBezTo>
                    <a:pt x="7510" y="588"/>
                    <a:pt x="7892" y="752"/>
                    <a:pt x="8398" y="752"/>
                  </a:cubicBezTo>
                  <a:cubicBezTo>
                    <a:pt x="8889" y="752"/>
                    <a:pt x="9422" y="588"/>
                    <a:pt x="9790" y="328"/>
                  </a:cubicBezTo>
                  <a:cubicBezTo>
                    <a:pt x="9954" y="588"/>
                    <a:pt x="10350" y="752"/>
                    <a:pt x="10855" y="752"/>
                  </a:cubicBezTo>
                  <a:cubicBezTo>
                    <a:pt x="11360" y="752"/>
                    <a:pt x="11879" y="588"/>
                    <a:pt x="12221" y="328"/>
                  </a:cubicBezTo>
                  <a:cubicBezTo>
                    <a:pt x="12398" y="588"/>
                    <a:pt x="12808" y="752"/>
                    <a:pt x="13313" y="752"/>
                  </a:cubicBezTo>
                  <a:cubicBezTo>
                    <a:pt x="13818" y="752"/>
                    <a:pt x="14323" y="588"/>
                    <a:pt x="14651" y="328"/>
                  </a:cubicBezTo>
                  <a:cubicBezTo>
                    <a:pt x="14856" y="588"/>
                    <a:pt x="15265" y="752"/>
                    <a:pt x="15770" y="752"/>
                  </a:cubicBezTo>
                  <a:cubicBezTo>
                    <a:pt x="16276" y="752"/>
                    <a:pt x="16767" y="588"/>
                    <a:pt x="17081" y="328"/>
                  </a:cubicBezTo>
                  <a:cubicBezTo>
                    <a:pt x="17300" y="588"/>
                    <a:pt x="17723" y="752"/>
                    <a:pt x="18228" y="752"/>
                  </a:cubicBezTo>
                  <a:cubicBezTo>
                    <a:pt x="18733" y="752"/>
                    <a:pt x="19225" y="588"/>
                    <a:pt x="19511" y="328"/>
                  </a:cubicBezTo>
                  <a:cubicBezTo>
                    <a:pt x="19744" y="588"/>
                    <a:pt x="20180" y="752"/>
                    <a:pt x="20686" y="752"/>
                  </a:cubicBezTo>
                  <a:cubicBezTo>
                    <a:pt x="21204" y="752"/>
                    <a:pt x="21669" y="588"/>
                    <a:pt x="21942" y="328"/>
                  </a:cubicBezTo>
                  <a:cubicBezTo>
                    <a:pt x="22187" y="588"/>
                    <a:pt x="22638" y="752"/>
                    <a:pt x="23157" y="752"/>
                  </a:cubicBezTo>
                  <a:cubicBezTo>
                    <a:pt x="23662" y="752"/>
                    <a:pt x="24113" y="588"/>
                    <a:pt x="24386" y="328"/>
                  </a:cubicBezTo>
                  <a:cubicBezTo>
                    <a:pt x="24645" y="588"/>
                    <a:pt x="25096" y="752"/>
                    <a:pt x="25614" y="752"/>
                  </a:cubicBezTo>
                  <a:cubicBezTo>
                    <a:pt x="26120" y="752"/>
                    <a:pt x="26570" y="588"/>
                    <a:pt x="26816" y="328"/>
                  </a:cubicBezTo>
                  <a:cubicBezTo>
                    <a:pt x="27089" y="588"/>
                    <a:pt x="27567" y="752"/>
                    <a:pt x="28072" y="752"/>
                  </a:cubicBezTo>
                  <a:cubicBezTo>
                    <a:pt x="28577" y="752"/>
                    <a:pt x="29014" y="588"/>
                    <a:pt x="29246" y="328"/>
                  </a:cubicBezTo>
                  <a:cubicBezTo>
                    <a:pt x="29533" y="588"/>
                    <a:pt x="30024" y="752"/>
                    <a:pt x="30530" y="752"/>
                  </a:cubicBezTo>
                  <a:cubicBezTo>
                    <a:pt x="31035" y="752"/>
                    <a:pt x="31458" y="588"/>
                    <a:pt x="31677" y="328"/>
                  </a:cubicBezTo>
                  <a:cubicBezTo>
                    <a:pt x="31991" y="588"/>
                    <a:pt x="32482" y="752"/>
                    <a:pt x="32987" y="752"/>
                  </a:cubicBezTo>
                  <a:cubicBezTo>
                    <a:pt x="33492" y="752"/>
                    <a:pt x="33916" y="588"/>
                    <a:pt x="34107" y="328"/>
                  </a:cubicBezTo>
                  <a:cubicBezTo>
                    <a:pt x="34434" y="588"/>
                    <a:pt x="34940" y="752"/>
                    <a:pt x="35445" y="752"/>
                  </a:cubicBezTo>
                  <a:cubicBezTo>
                    <a:pt x="35950" y="752"/>
                    <a:pt x="36360" y="588"/>
                    <a:pt x="36537" y="328"/>
                  </a:cubicBezTo>
                  <a:cubicBezTo>
                    <a:pt x="36878" y="588"/>
                    <a:pt x="37411" y="752"/>
                    <a:pt x="37902" y="752"/>
                  </a:cubicBezTo>
                  <a:cubicBezTo>
                    <a:pt x="38408" y="752"/>
                    <a:pt x="38804" y="588"/>
                    <a:pt x="38981" y="328"/>
                  </a:cubicBezTo>
                  <a:cubicBezTo>
                    <a:pt x="39336" y="588"/>
                    <a:pt x="39868" y="752"/>
                    <a:pt x="40360" y="752"/>
                  </a:cubicBezTo>
                  <a:cubicBezTo>
                    <a:pt x="40865" y="752"/>
                    <a:pt x="41247" y="588"/>
                    <a:pt x="41411" y="328"/>
                  </a:cubicBezTo>
                  <a:cubicBezTo>
                    <a:pt x="41780" y="588"/>
                    <a:pt x="42326" y="752"/>
                    <a:pt x="42818" y="752"/>
                  </a:cubicBezTo>
                  <a:cubicBezTo>
                    <a:pt x="43323" y="752"/>
                    <a:pt x="43705" y="588"/>
                    <a:pt x="43842" y="328"/>
                  </a:cubicBezTo>
                  <a:cubicBezTo>
                    <a:pt x="44238" y="588"/>
                    <a:pt x="44784" y="752"/>
                    <a:pt x="45275" y="752"/>
                  </a:cubicBezTo>
                  <a:cubicBezTo>
                    <a:pt x="45780" y="752"/>
                    <a:pt x="46149" y="601"/>
                    <a:pt x="46272" y="328"/>
                  </a:cubicBezTo>
                  <a:cubicBezTo>
                    <a:pt x="46681" y="588"/>
                    <a:pt x="47241" y="752"/>
                    <a:pt x="47746" y="752"/>
                  </a:cubicBezTo>
                  <a:cubicBezTo>
                    <a:pt x="48142" y="752"/>
                    <a:pt x="48470" y="642"/>
                    <a:pt x="48634" y="465"/>
                  </a:cubicBezTo>
                  <a:cubicBezTo>
                    <a:pt x="48702" y="383"/>
                    <a:pt x="48743" y="287"/>
                    <a:pt x="48757" y="178"/>
                  </a:cubicBezTo>
                  <a:lnTo>
                    <a:pt x="48770" y="178"/>
                  </a:lnTo>
                  <a:lnTo>
                    <a:pt x="48770" y="1"/>
                  </a:lnTo>
                  <a:lnTo>
                    <a:pt x="48552" y="1"/>
                  </a:lnTo>
                  <a:lnTo>
                    <a:pt x="48566" y="110"/>
                  </a:lnTo>
                  <a:cubicBezTo>
                    <a:pt x="48579" y="192"/>
                    <a:pt x="48552" y="274"/>
                    <a:pt x="48497" y="342"/>
                  </a:cubicBezTo>
                  <a:cubicBezTo>
                    <a:pt x="48361" y="492"/>
                    <a:pt x="48088" y="574"/>
                    <a:pt x="47746" y="574"/>
                  </a:cubicBezTo>
                  <a:cubicBezTo>
                    <a:pt x="47241" y="574"/>
                    <a:pt x="46668" y="397"/>
                    <a:pt x="46286" y="124"/>
                  </a:cubicBezTo>
                  <a:lnTo>
                    <a:pt x="46163" y="42"/>
                  </a:lnTo>
                  <a:lnTo>
                    <a:pt x="46149" y="178"/>
                  </a:lnTo>
                  <a:cubicBezTo>
                    <a:pt x="46094" y="424"/>
                    <a:pt x="45753" y="574"/>
                    <a:pt x="45275" y="574"/>
                  </a:cubicBezTo>
                  <a:cubicBezTo>
                    <a:pt x="44784" y="574"/>
                    <a:pt x="44224" y="397"/>
                    <a:pt x="43855" y="124"/>
                  </a:cubicBezTo>
                  <a:lnTo>
                    <a:pt x="43746" y="42"/>
                  </a:lnTo>
                  <a:lnTo>
                    <a:pt x="43719" y="165"/>
                  </a:lnTo>
                  <a:cubicBezTo>
                    <a:pt x="43650" y="410"/>
                    <a:pt x="43309" y="574"/>
                    <a:pt x="42818" y="574"/>
                  </a:cubicBezTo>
                  <a:cubicBezTo>
                    <a:pt x="42326" y="574"/>
                    <a:pt x="41780" y="397"/>
                    <a:pt x="41425" y="124"/>
                  </a:cubicBezTo>
                  <a:lnTo>
                    <a:pt x="41329" y="42"/>
                  </a:lnTo>
                  <a:lnTo>
                    <a:pt x="41288" y="165"/>
                  </a:lnTo>
                  <a:cubicBezTo>
                    <a:pt x="41207" y="410"/>
                    <a:pt x="40852" y="574"/>
                    <a:pt x="40360" y="574"/>
                  </a:cubicBezTo>
                  <a:cubicBezTo>
                    <a:pt x="39855" y="574"/>
                    <a:pt x="39322" y="397"/>
                    <a:pt x="39008" y="124"/>
                  </a:cubicBezTo>
                  <a:lnTo>
                    <a:pt x="38913" y="42"/>
                  </a:lnTo>
                  <a:lnTo>
                    <a:pt x="38858" y="165"/>
                  </a:lnTo>
                  <a:cubicBezTo>
                    <a:pt x="38763" y="410"/>
                    <a:pt x="38394" y="574"/>
                    <a:pt x="37902" y="574"/>
                  </a:cubicBezTo>
                  <a:cubicBezTo>
                    <a:pt x="37397" y="574"/>
                    <a:pt x="36878" y="397"/>
                    <a:pt x="36578" y="124"/>
                  </a:cubicBezTo>
                  <a:lnTo>
                    <a:pt x="36482" y="42"/>
                  </a:lnTo>
                  <a:lnTo>
                    <a:pt x="36442" y="151"/>
                  </a:lnTo>
                  <a:cubicBezTo>
                    <a:pt x="36319" y="410"/>
                    <a:pt x="35936" y="574"/>
                    <a:pt x="35445" y="574"/>
                  </a:cubicBezTo>
                  <a:cubicBezTo>
                    <a:pt x="34940" y="574"/>
                    <a:pt x="34434" y="397"/>
                    <a:pt x="34148" y="124"/>
                  </a:cubicBezTo>
                  <a:lnTo>
                    <a:pt x="34066" y="42"/>
                  </a:lnTo>
                  <a:lnTo>
                    <a:pt x="34011" y="151"/>
                  </a:lnTo>
                  <a:cubicBezTo>
                    <a:pt x="33875" y="410"/>
                    <a:pt x="33479" y="574"/>
                    <a:pt x="32987" y="574"/>
                  </a:cubicBezTo>
                  <a:cubicBezTo>
                    <a:pt x="32482" y="574"/>
                    <a:pt x="31991" y="397"/>
                    <a:pt x="31731" y="124"/>
                  </a:cubicBezTo>
                  <a:lnTo>
                    <a:pt x="31649" y="42"/>
                  </a:lnTo>
                  <a:lnTo>
                    <a:pt x="31581" y="151"/>
                  </a:lnTo>
                  <a:cubicBezTo>
                    <a:pt x="31431" y="410"/>
                    <a:pt x="31021" y="574"/>
                    <a:pt x="30530" y="574"/>
                  </a:cubicBezTo>
                  <a:cubicBezTo>
                    <a:pt x="30024" y="574"/>
                    <a:pt x="29547" y="397"/>
                    <a:pt x="29301" y="137"/>
                  </a:cubicBezTo>
                  <a:lnTo>
                    <a:pt x="29219" y="42"/>
                  </a:lnTo>
                  <a:lnTo>
                    <a:pt x="29164" y="137"/>
                  </a:lnTo>
                  <a:cubicBezTo>
                    <a:pt x="28987" y="410"/>
                    <a:pt x="28564" y="574"/>
                    <a:pt x="28072" y="574"/>
                  </a:cubicBezTo>
                  <a:cubicBezTo>
                    <a:pt x="27567" y="574"/>
                    <a:pt x="27103" y="397"/>
                    <a:pt x="26871" y="137"/>
                  </a:cubicBezTo>
                  <a:lnTo>
                    <a:pt x="26802" y="42"/>
                  </a:lnTo>
                  <a:lnTo>
                    <a:pt x="26734" y="137"/>
                  </a:lnTo>
                  <a:cubicBezTo>
                    <a:pt x="26543" y="410"/>
                    <a:pt x="26106" y="574"/>
                    <a:pt x="25614" y="574"/>
                  </a:cubicBezTo>
                  <a:cubicBezTo>
                    <a:pt x="25109" y="574"/>
                    <a:pt x="24659" y="397"/>
                    <a:pt x="24454" y="137"/>
                  </a:cubicBezTo>
                  <a:lnTo>
                    <a:pt x="24386" y="42"/>
                  </a:lnTo>
                  <a:lnTo>
                    <a:pt x="24304" y="137"/>
                  </a:lnTo>
                  <a:cubicBezTo>
                    <a:pt x="24099" y="397"/>
                    <a:pt x="23648" y="574"/>
                    <a:pt x="23157" y="574"/>
                  </a:cubicBezTo>
                  <a:cubicBezTo>
                    <a:pt x="22652" y="574"/>
                    <a:pt x="22215" y="410"/>
                    <a:pt x="22024" y="137"/>
                  </a:cubicBezTo>
                  <a:lnTo>
                    <a:pt x="21955" y="42"/>
                  </a:lnTo>
                  <a:lnTo>
                    <a:pt x="21887" y="137"/>
                  </a:lnTo>
                  <a:cubicBezTo>
                    <a:pt x="21655" y="397"/>
                    <a:pt x="21191" y="574"/>
                    <a:pt x="20686" y="574"/>
                  </a:cubicBezTo>
                  <a:cubicBezTo>
                    <a:pt x="20194" y="574"/>
                    <a:pt x="19771" y="410"/>
                    <a:pt x="19593" y="137"/>
                  </a:cubicBezTo>
                  <a:lnTo>
                    <a:pt x="19539" y="42"/>
                  </a:lnTo>
                  <a:lnTo>
                    <a:pt x="19457" y="137"/>
                  </a:lnTo>
                  <a:cubicBezTo>
                    <a:pt x="19211" y="397"/>
                    <a:pt x="18733" y="574"/>
                    <a:pt x="18228" y="574"/>
                  </a:cubicBezTo>
                  <a:cubicBezTo>
                    <a:pt x="17736" y="574"/>
                    <a:pt x="17327" y="410"/>
                    <a:pt x="17177" y="151"/>
                  </a:cubicBezTo>
                  <a:lnTo>
                    <a:pt x="17108" y="42"/>
                  </a:lnTo>
                  <a:lnTo>
                    <a:pt x="17027" y="124"/>
                  </a:lnTo>
                  <a:cubicBezTo>
                    <a:pt x="16767" y="397"/>
                    <a:pt x="16276" y="574"/>
                    <a:pt x="15770" y="574"/>
                  </a:cubicBezTo>
                  <a:cubicBezTo>
                    <a:pt x="15279" y="574"/>
                    <a:pt x="14883" y="410"/>
                    <a:pt x="14746" y="151"/>
                  </a:cubicBezTo>
                  <a:lnTo>
                    <a:pt x="14692" y="42"/>
                  </a:lnTo>
                  <a:lnTo>
                    <a:pt x="14610" y="124"/>
                  </a:lnTo>
                  <a:cubicBezTo>
                    <a:pt x="14323" y="397"/>
                    <a:pt x="13818" y="574"/>
                    <a:pt x="13313" y="574"/>
                  </a:cubicBezTo>
                  <a:cubicBezTo>
                    <a:pt x="12821" y="574"/>
                    <a:pt x="12439" y="410"/>
                    <a:pt x="12316" y="151"/>
                  </a:cubicBezTo>
                  <a:lnTo>
                    <a:pt x="12275" y="42"/>
                  </a:lnTo>
                  <a:lnTo>
                    <a:pt x="12180" y="124"/>
                  </a:lnTo>
                  <a:cubicBezTo>
                    <a:pt x="11879" y="397"/>
                    <a:pt x="11360" y="574"/>
                    <a:pt x="10855" y="574"/>
                  </a:cubicBezTo>
                  <a:cubicBezTo>
                    <a:pt x="10364" y="574"/>
                    <a:pt x="9995" y="410"/>
                    <a:pt x="9899" y="165"/>
                  </a:cubicBezTo>
                  <a:lnTo>
                    <a:pt x="9845" y="42"/>
                  </a:lnTo>
                  <a:lnTo>
                    <a:pt x="9749" y="124"/>
                  </a:lnTo>
                  <a:cubicBezTo>
                    <a:pt x="9435" y="397"/>
                    <a:pt x="8903" y="574"/>
                    <a:pt x="8398" y="574"/>
                  </a:cubicBezTo>
                  <a:cubicBezTo>
                    <a:pt x="7920" y="574"/>
                    <a:pt x="7551" y="410"/>
                    <a:pt x="7469" y="165"/>
                  </a:cubicBezTo>
                  <a:lnTo>
                    <a:pt x="7428" y="42"/>
                  </a:lnTo>
                  <a:lnTo>
                    <a:pt x="7333" y="124"/>
                  </a:lnTo>
                  <a:cubicBezTo>
                    <a:pt x="6991" y="397"/>
                    <a:pt x="6445" y="574"/>
                    <a:pt x="5940" y="574"/>
                  </a:cubicBezTo>
                  <a:cubicBezTo>
                    <a:pt x="5462" y="574"/>
                    <a:pt x="5107" y="410"/>
                    <a:pt x="5039" y="165"/>
                  </a:cubicBezTo>
                  <a:lnTo>
                    <a:pt x="5012" y="42"/>
                  </a:lnTo>
                  <a:lnTo>
                    <a:pt x="4902" y="124"/>
                  </a:lnTo>
                  <a:cubicBezTo>
                    <a:pt x="4547" y="397"/>
                    <a:pt x="3988" y="574"/>
                    <a:pt x="3482" y="574"/>
                  </a:cubicBezTo>
                  <a:cubicBezTo>
                    <a:pt x="3005" y="574"/>
                    <a:pt x="2663" y="424"/>
                    <a:pt x="2622" y="178"/>
                  </a:cubicBezTo>
                  <a:lnTo>
                    <a:pt x="2595" y="42"/>
                  </a:lnTo>
                  <a:lnTo>
                    <a:pt x="2472" y="124"/>
                  </a:lnTo>
                  <a:cubicBezTo>
                    <a:pt x="2090" y="397"/>
                    <a:pt x="1530" y="574"/>
                    <a:pt x="1025" y="574"/>
                  </a:cubicBezTo>
                  <a:cubicBezTo>
                    <a:pt x="670" y="574"/>
                    <a:pt x="397" y="492"/>
                    <a:pt x="260" y="342"/>
                  </a:cubicBezTo>
                  <a:cubicBezTo>
                    <a:pt x="206" y="274"/>
                    <a:pt x="178" y="192"/>
                    <a:pt x="192" y="110"/>
                  </a:cubicBezTo>
                  <a:lnTo>
                    <a:pt x="206"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6141263" y="1084534"/>
              <a:ext cx="3276231" cy="49928"/>
            </a:xfrm>
            <a:custGeom>
              <a:avLst/>
              <a:gdLst/>
              <a:ahLst/>
              <a:cxnLst/>
              <a:rect l="l" t="t" r="r" b="b"/>
              <a:pathLst>
                <a:path w="46655" h="711" extrusionOk="0">
                  <a:moveTo>
                    <a:pt x="42" y="0"/>
                  </a:moveTo>
                  <a:lnTo>
                    <a:pt x="42" y="82"/>
                  </a:lnTo>
                  <a:lnTo>
                    <a:pt x="14" y="82"/>
                  </a:lnTo>
                  <a:cubicBezTo>
                    <a:pt x="1" y="205"/>
                    <a:pt x="28" y="328"/>
                    <a:pt x="124" y="423"/>
                  </a:cubicBezTo>
                  <a:cubicBezTo>
                    <a:pt x="288" y="601"/>
                    <a:pt x="588" y="710"/>
                    <a:pt x="997" y="710"/>
                  </a:cubicBezTo>
                  <a:cubicBezTo>
                    <a:pt x="1462" y="710"/>
                    <a:pt x="1994" y="560"/>
                    <a:pt x="2376" y="328"/>
                  </a:cubicBezTo>
                  <a:cubicBezTo>
                    <a:pt x="2513" y="560"/>
                    <a:pt x="2868" y="710"/>
                    <a:pt x="3346" y="710"/>
                  </a:cubicBezTo>
                  <a:cubicBezTo>
                    <a:pt x="3824" y="710"/>
                    <a:pt x="4343" y="560"/>
                    <a:pt x="4711" y="314"/>
                  </a:cubicBezTo>
                  <a:cubicBezTo>
                    <a:pt x="4848" y="560"/>
                    <a:pt x="5216" y="710"/>
                    <a:pt x="5694" y="710"/>
                  </a:cubicBezTo>
                  <a:cubicBezTo>
                    <a:pt x="6172" y="710"/>
                    <a:pt x="6677" y="560"/>
                    <a:pt x="7032" y="314"/>
                  </a:cubicBezTo>
                  <a:cubicBezTo>
                    <a:pt x="7182" y="560"/>
                    <a:pt x="7565" y="710"/>
                    <a:pt x="8043" y="710"/>
                  </a:cubicBezTo>
                  <a:cubicBezTo>
                    <a:pt x="8520" y="710"/>
                    <a:pt x="9026" y="560"/>
                    <a:pt x="9353" y="314"/>
                  </a:cubicBezTo>
                  <a:cubicBezTo>
                    <a:pt x="9531" y="560"/>
                    <a:pt x="9913" y="710"/>
                    <a:pt x="10391" y="710"/>
                  </a:cubicBezTo>
                  <a:cubicBezTo>
                    <a:pt x="10869" y="710"/>
                    <a:pt x="11360" y="560"/>
                    <a:pt x="11688" y="314"/>
                  </a:cubicBezTo>
                  <a:cubicBezTo>
                    <a:pt x="11866" y="560"/>
                    <a:pt x="12261" y="710"/>
                    <a:pt x="12739" y="710"/>
                  </a:cubicBezTo>
                  <a:cubicBezTo>
                    <a:pt x="13217" y="710"/>
                    <a:pt x="13709" y="560"/>
                    <a:pt x="14009" y="314"/>
                  </a:cubicBezTo>
                  <a:cubicBezTo>
                    <a:pt x="14214" y="560"/>
                    <a:pt x="14610" y="710"/>
                    <a:pt x="15088" y="710"/>
                  </a:cubicBezTo>
                  <a:cubicBezTo>
                    <a:pt x="15579" y="710"/>
                    <a:pt x="16043" y="560"/>
                    <a:pt x="16344" y="314"/>
                  </a:cubicBezTo>
                  <a:cubicBezTo>
                    <a:pt x="16549" y="560"/>
                    <a:pt x="16958" y="710"/>
                    <a:pt x="17436" y="710"/>
                  </a:cubicBezTo>
                  <a:cubicBezTo>
                    <a:pt x="17928" y="710"/>
                    <a:pt x="18378" y="560"/>
                    <a:pt x="18665" y="314"/>
                  </a:cubicBezTo>
                  <a:cubicBezTo>
                    <a:pt x="18883" y="560"/>
                    <a:pt x="19307" y="710"/>
                    <a:pt x="19798" y="710"/>
                  </a:cubicBezTo>
                  <a:cubicBezTo>
                    <a:pt x="20276" y="710"/>
                    <a:pt x="20727" y="560"/>
                    <a:pt x="20986" y="314"/>
                  </a:cubicBezTo>
                  <a:cubicBezTo>
                    <a:pt x="21232" y="560"/>
                    <a:pt x="21655" y="710"/>
                    <a:pt x="22146" y="710"/>
                  </a:cubicBezTo>
                  <a:cubicBezTo>
                    <a:pt x="22624" y="710"/>
                    <a:pt x="23061" y="560"/>
                    <a:pt x="23321" y="314"/>
                  </a:cubicBezTo>
                  <a:cubicBezTo>
                    <a:pt x="23566" y="560"/>
                    <a:pt x="24003" y="710"/>
                    <a:pt x="24495" y="710"/>
                  </a:cubicBezTo>
                  <a:cubicBezTo>
                    <a:pt x="24973" y="710"/>
                    <a:pt x="25410" y="560"/>
                    <a:pt x="25642" y="314"/>
                  </a:cubicBezTo>
                  <a:cubicBezTo>
                    <a:pt x="25915" y="560"/>
                    <a:pt x="26352" y="710"/>
                    <a:pt x="26843" y="710"/>
                  </a:cubicBezTo>
                  <a:cubicBezTo>
                    <a:pt x="27321" y="710"/>
                    <a:pt x="27744" y="560"/>
                    <a:pt x="27963" y="314"/>
                  </a:cubicBezTo>
                  <a:cubicBezTo>
                    <a:pt x="28249" y="560"/>
                    <a:pt x="28700" y="710"/>
                    <a:pt x="29192" y="710"/>
                  </a:cubicBezTo>
                  <a:cubicBezTo>
                    <a:pt x="29669" y="710"/>
                    <a:pt x="30079" y="560"/>
                    <a:pt x="30297" y="314"/>
                  </a:cubicBezTo>
                  <a:cubicBezTo>
                    <a:pt x="30584" y="560"/>
                    <a:pt x="31062" y="710"/>
                    <a:pt x="31540" y="710"/>
                  </a:cubicBezTo>
                  <a:cubicBezTo>
                    <a:pt x="32018" y="710"/>
                    <a:pt x="32427" y="560"/>
                    <a:pt x="32619" y="314"/>
                  </a:cubicBezTo>
                  <a:cubicBezTo>
                    <a:pt x="32933" y="560"/>
                    <a:pt x="33410" y="710"/>
                    <a:pt x="33888" y="710"/>
                  </a:cubicBezTo>
                  <a:cubicBezTo>
                    <a:pt x="34380" y="710"/>
                    <a:pt x="34762" y="560"/>
                    <a:pt x="34953" y="314"/>
                  </a:cubicBezTo>
                  <a:cubicBezTo>
                    <a:pt x="35267" y="560"/>
                    <a:pt x="35759" y="710"/>
                    <a:pt x="36237" y="710"/>
                  </a:cubicBezTo>
                  <a:cubicBezTo>
                    <a:pt x="36728" y="710"/>
                    <a:pt x="37110" y="560"/>
                    <a:pt x="37274" y="314"/>
                  </a:cubicBezTo>
                  <a:cubicBezTo>
                    <a:pt x="37616" y="560"/>
                    <a:pt x="38121" y="710"/>
                    <a:pt x="38585" y="710"/>
                  </a:cubicBezTo>
                  <a:cubicBezTo>
                    <a:pt x="39077" y="710"/>
                    <a:pt x="39445" y="560"/>
                    <a:pt x="39595" y="314"/>
                  </a:cubicBezTo>
                  <a:cubicBezTo>
                    <a:pt x="39950" y="560"/>
                    <a:pt x="40469" y="710"/>
                    <a:pt x="40947" y="710"/>
                  </a:cubicBezTo>
                  <a:cubicBezTo>
                    <a:pt x="41425" y="710"/>
                    <a:pt x="41780" y="560"/>
                    <a:pt x="41930" y="314"/>
                  </a:cubicBezTo>
                  <a:cubicBezTo>
                    <a:pt x="42299" y="560"/>
                    <a:pt x="42818" y="710"/>
                    <a:pt x="43295" y="710"/>
                  </a:cubicBezTo>
                  <a:cubicBezTo>
                    <a:pt x="43773" y="710"/>
                    <a:pt x="44128" y="560"/>
                    <a:pt x="44251" y="328"/>
                  </a:cubicBezTo>
                  <a:cubicBezTo>
                    <a:pt x="44633" y="560"/>
                    <a:pt x="45166" y="710"/>
                    <a:pt x="45644" y="710"/>
                  </a:cubicBezTo>
                  <a:cubicBezTo>
                    <a:pt x="46040" y="710"/>
                    <a:pt x="46354" y="601"/>
                    <a:pt x="46504" y="423"/>
                  </a:cubicBezTo>
                  <a:cubicBezTo>
                    <a:pt x="46572" y="355"/>
                    <a:pt x="46613" y="273"/>
                    <a:pt x="46627" y="178"/>
                  </a:cubicBezTo>
                  <a:lnTo>
                    <a:pt x="46654" y="178"/>
                  </a:lnTo>
                  <a:lnTo>
                    <a:pt x="46654" y="0"/>
                  </a:lnTo>
                  <a:lnTo>
                    <a:pt x="46436" y="0"/>
                  </a:lnTo>
                  <a:lnTo>
                    <a:pt x="46449" y="109"/>
                  </a:lnTo>
                  <a:cubicBezTo>
                    <a:pt x="46449" y="178"/>
                    <a:pt x="46436" y="246"/>
                    <a:pt x="46381" y="301"/>
                  </a:cubicBezTo>
                  <a:cubicBezTo>
                    <a:pt x="46258" y="451"/>
                    <a:pt x="45985" y="533"/>
                    <a:pt x="45644" y="533"/>
                  </a:cubicBezTo>
                  <a:cubicBezTo>
                    <a:pt x="45166" y="533"/>
                    <a:pt x="44620" y="369"/>
                    <a:pt x="44265" y="109"/>
                  </a:cubicBezTo>
                  <a:lnTo>
                    <a:pt x="44156" y="41"/>
                  </a:lnTo>
                  <a:lnTo>
                    <a:pt x="44128" y="164"/>
                  </a:lnTo>
                  <a:cubicBezTo>
                    <a:pt x="44074" y="383"/>
                    <a:pt x="43746" y="533"/>
                    <a:pt x="43295" y="533"/>
                  </a:cubicBezTo>
                  <a:cubicBezTo>
                    <a:pt x="42804" y="533"/>
                    <a:pt x="42285" y="369"/>
                    <a:pt x="41944" y="109"/>
                  </a:cubicBezTo>
                  <a:lnTo>
                    <a:pt x="41835" y="41"/>
                  </a:lnTo>
                  <a:lnTo>
                    <a:pt x="41807" y="164"/>
                  </a:lnTo>
                  <a:cubicBezTo>
                    <a:pt x="41739" y="383"/>
                    <a:pt x="41398" y="533"/>
                    <a:pt x="40947" y="533"/>
                  </a:cubicBezTo>
                  <a:cubicBezTo>
                    <a:pt x="40456" y="533"/>
                    <a:pt x="39937" y="369"/>
                    <a:pt x="39623" y="109"/>
                  </a:cubicBezTo>
                  <a:lnTo>
                    <a:pt x="39527" y="41"/>
                  </a:lnTo>
                  <a:lnTo>
                    <a:pt x="39486" y="150"/>
                  </a:lnTo>
                  <a:cubicBezTo>
                    <a:pt x="39404" y="383"/>
                    <a:pt x="39049" y="533"/>
                    <a:pt x="38585" y="533"/>
                  </a:cubicBezTo>
                  <a:cubicBezTo>
                    <a:pt x="38107" y="533"/>
                    <a:pt x="37602" y="369"/>
                    <a:pt x="37302" y="109"/>
                  </a:cubicBezTo>
                  <a:lnTo>
                    <a:pt x="37206" y="41"/>
                  </a:lnTo>
                  <a:lnTo>
                    <a:pt x="37165" y="150"/>
                  </a:lnTo>
                  <a:cubicBezTo>
                    <a:pt x="37070" y="383"/>
                    <a:pt x="36701" y="533"/>
                    <a:pt x="36237" y="533"/>
                  </a:cubicBezTo>
                  <a:cubicBezTo>
                    <a:pt x="35759" y="533"/>
                    <a:pt x="35267" y="369"/>
                    <a:pt x="34981" y="123"/>
                  </a:cubicBezTo>
                  <a:lnTo>
                    <a:pt x="34899" y="41"/>
                  </a:lnTo>
                  <a:lnTo>
                    <a:pt x="34844" y="150"/>
                  </a:lnTo>
                  <a:cubicBezTo>
                    <a:pt x="34735" y="383"/>
                    <a:pt x="34353" y="533"/>
                    <a:pt x="33888" y="533"/>
                  </a:cubicBezTo>
                  <a:cubicBezTo>
                    <a:pt x="33410" y="533"/>
                    <a:pt x="32933" y="369"/>
                    <a:pt x="32660" y="123"/>
                  </a:cubicBezTo>
                  <a:lnTo>
                    <a:pt x="32578" y="41"/>
                  </a:lnTo>
                  <a:lnTo>
                    <a:pt x="32523" y="137"/>
                  </a:lnTo>
                  <a:cubicBezTo>
                    <a:pt x="32400" y="369"/>
                    <a:pt x="32004" y="533"/>
                    <a:pt x="31540" y="533"/>
                  </a:cubicBezTo>
                  <a:cubicBezTo>
                    <a:pt x="31062" y="533"/>
                    <a:pt x="30598" y="369"/>
                    <a:pt x="30338" y="123"/>
                  </a:cubicBezTo>
                  <a:lnTo>
                    <a:pt x="30270" y="41"/>
                  </a:lnTo>
                  <a:lnTo>
                    <a:pt x="30202" y="137"/>
                  </a:lnTo>
                  <a:cubicBezTo>
                    <a:pt x="30052" y="369"/>
                    <a:pt x="29656" y="533"/>
                    <a:pt x="29192" y="533"/>
                  </a:cubicBezTo>
                  <a:cubicBezTo>
                    <a:pt x="28714" y="533"/>
                    <a:pt x="28263" y="369"/>
                    <a:pt x="28031" y="123"/>
                  </a:cubicBezTo>
                  <a:lnTo>
                    <a:pt x="27949" y="41"/>
                  </a:lnTo>
                  <a:lnTo>
                    <a:pt x="27881" y="137"/>
                  </a:lnTo>
                  <a:cubicBezTo>
                    <a:pt x="27717" y="369"/>
                    <a:pt x="27307" y="533"/>
                    <a:pt x="26843" y="533"/>
                  </a:cubicBezTo>
                  <a:cubicBezTo>
                    <a:pt x="26365" y="533"/>
                    <a:pt x="25915" y="369"/>
                    <a:pt x="25710" y="123"/>
                  </a:cubicBezTo>
                  <a:lnTo>
                    <a:pt x="25628" y="41"/>
                  </a:lnTo>
                  <a:lnTo>
                    <a:pt x="25573" y="137"/>
                  </a:lnTo>
                  <a:cubicBezTo>
                    <a:pt x="25382" y="369"/>
                    <a:pt x="24959" y="533"/>
                    <a:pt x="24495" y="533"/>
                  </a:cubicBezTo>
                  <a:cubicBezTo>
                    <a:pt x="24017" y="533"/>
                    <a:pt x="23580" y="369"/>
                    <a:pt x="23389" y="123"/>
                  </a:cubicBezTo>
                  <a:lnTo>
                    <a:pt x="23321" y="41"/>
                  </a:lnTo>
                  <a:lnTo>
                    <a:pt x="23252" y="123"/>
                  </a:lnTo>
                  <a:cubicBezTo>
                    <a:pt x="23048" y="369"/>
                    <a:pt x="22611" y="533"/>
                    <a:pt x="22146" y="533"/>
                  </a:cubicBezTo>
                  <a:cubicBezTo>
                    <a:pt x="21669" y="533"/>
                    <a:pt x="21245" y="369"/>
                    <a:pt x="21068" y="137"/>
                  </a:cubicBezTo>
                  <a:lnTo>
                    <a:pt x="21000" y="41"/>
                  </a:lnTo>
                  <a:lnTo>
                    <a:pt x="20931" y="123"/>
                  </a:lnTo>
                  <a:cubicBezTo>
                    <a:pt x="20713" y="369"/>
                    <a:pt x="20262" y="533"/>
                    <a:pt x="19798" y="533"/>
                  </a:cubicBezTo>
                  <a:cubicBezTo>
                    <a:pt x="19320" y="533"/>
                    <a:pt x="18911" y="369"/>
                    <a:pt x="18747" y="137"/>
                  </a:cubicBezTo>
                  <a:lnTo>
                    <a:pt x="18679" y="41"/>
                  </a:lnTo>
                  <a:lnTo>
                    <a:pt x="18610" y="123"/>
                  </a:lnTo>
                  <a:cubicBezTo>
                    <a:pt x="18378" y="369"/>
                    <a:pt x="17914" y="533"/>
                    <a:pt x="17436" y="533"/>
                  </a:cubicBezTo>
                  <a:cubicBezTo>
                    <a:pt x="16972" y="533"/>
                    <a:pt x="16576" y="369"/>
                    <a:pt x="16426" y="137"/>
                  </a:cubicBezTo>
                  <a:lnTo>
                    <a:pt x="16371" y="41"/>
                  </a:lnTo>
                  <a:lnTo>
                    <a:pt x="16289" y="123"/>
                  </a:lnTo>
                  <a:cubicBezTo>
                    <a:pt x="16043" y="369"/>
                    <a:pt x="15566" y="533"/>
                    <a:pt x="15088" y="533"/>
                  </a:cubicBezTo>
                  <a:cubicBezTo>
                    <a:pt x="14623" y="533"/>
                    <a:pt x="14241" y="369"/>
                    <a:pt x="14105" y="137"/>
                  </a:cubicBezTo>
                  <a:lnTo>
                    <a:pt x="14050" y="41"/>
                  </a:lnTo>
                  <a:lnTo>
                    <a:pt x="13968" y="123"/>
                  </a:lnTo>
                  <a:cubicBezTo>
                    <a:pt x="13695" y="369"/>
                    <a:pt x="13217" y="533"/>
                    <a:pt x="12739" y="533"/>
                  </a:cubicBezTo>
                  <a:cubicBezTo>
                    <a:pt x="12275" y="533"/>
                    <a:pt x="11906" y="383"/>
                    <a:pt x="11784" y="150"/>
                  </a:cubicBezTo>
                  <a:lnTo>
                    <a:pt x="11743" y="41"/>
                  </a:lnTo>
                  <a:lnTo>
                    <a:pt x="11647" y="123"/>
                  </a:lnTo>
                  <a:cubicBezTo>
                    <a:pt x="11360" y="369"/>
                    <a:pt x="10869" y="533"/>
                    <a:pt x="10391" y="533"/>
                  </a:cubicBezTo>
                  <a:cubicBezTo>
                    <a:pt x="9927" y="533"/>
                    <a:pt x="9572" y="383"/>
                    <a:pt x="9476" y="150"/>
                  </a:cubicBezTo>
                  <a:lnTo>
                    <a:pt x="9422" y="41"/>
                  </a:lnTo>
                  <a:lnTo>
                    <a:pt x="9326" y="109"/>
                  </a:lnTo>
                  <a:cubicBezTo>
                    <a:pt x="9026" y="369"/>
                    <a:pt x="8520" y="533"/>
                    <a:pt x="8043" y="533"/>
                  </a:cubicBezTo>
                  <a:cubicBezTo>
                    <a:pt x="7592" y="533"/>
                    <a:pt x="7223" y="383"/>
                    <a:pt x="7155" y="150"/>
                  </a:cubicBezTo>
                  <a:lnTo>
                    <a:pt x="7114" y="41"/>
                  </a:lnTo>
                  <a:lnTo>
                    <a:pt x="7005" y="109"/>
                  </a:lnTo>
                  <a:cubicBezTo>
                    <a:pt x="6691" y="369"/>
                    <a:pt x="6172" y="533"/>
                    <a:pt x="5694" y="533"/>
                  </a:cubicBezTo>
                  <a:cubicBezTo>
                    <a:pt x="5244" y="533"/>
                    <a:pt x="4889" y="383"/>
                    <a:pt x="4834" y="164"/>
                  </a:cubicBezTo>
                  <a:lnTo>
                    <a:pt x="4793" y="41"/>
                  </a:lnTo>
                  <a:lnTo>
                    <a:pt x="4698" y="109"/>
                  </a:lnTo>
                  <a:cubicBezTo>
                    <a:pt x="4356" y="369"/>
                    <a:pt x="3824" y="533"/>
                    <a:pt x="3346" y="533"/>
                  </a:cubicBezTo>
                  <a:cubicBezTo>
                    <a:pt x="2895" y="533"/>
                    <a:pt x="2554" y="383"/>
                    <a:pt x="2513" y="164"/>
                  </a:cubicBezTo>
                  <a:lnTo>
                    <a:pt x="2486" y="41"/>
                  </a:lnTo>
                  <a:lnTo>
                    <a:pt x="2376" y="109"/>
                  </a:lnTo>
                  <a:cubicBezTo>
                    <a:pt x="2008" y="369"/>
                    <a:pt x="1475" y="533"/>
                    <a:pt x="997" y="533"/>
                  </a:cubicBezTo>
                  <a:cubicBezTo>
                    <a:pt x="643" y="533"/>
                    <a:pt x="383" y="451"/>
                    <a:pt x="260" y="301"/>
                  </a:cubicBezTo>
                  <a:cubicBezTo>
                    <a:pt x="206" y="246"/>
                    <a:pt x="178" y="178"/>
                    <a:pt x="192" y="109"/>
                  </a:cubicBezTo>
                  <a:lnTo>
                    <a:pt x="192"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6209379" y="981938"/>
              <a:ext cx="3139086" cy="46066"/>
            </a:xfrm>
            <a:custGeom>
              <a:avLst/>
              <a:gdLst/>
              <a:ahLst/>
              <a:cxnLst/>
              <a:rect l="l" t="t" r="r" b="b"/>
              <a:pathLst>
                <a:path w="44702" h="656" extrusionOk="0">
                  <a:moveTo>
                    <a:pt x="41" y="0"/>
                  </a:moveTo>
                  <a:lnTo>
                    <a:pt x="41" y="82"/>
                  </a:lnTo>
                  <a:lnTo>
                    <a:pt x="14" y="82"/>
                  </a:lnTo>
                  <a:cubicBezTo>
                    <a:pt x="0" y="205"/>
                    <a:pt x="41" y="301"/>
                    <a:pt x="123" y="396"/>
                  </a:cubicBezTo>
                  <a:cubicBezTo>
                    <a:pt x="273" y="560"/>
                    <a:pt x="574" y="656"/>
                    <a:pt x="970" y="656"/>
                  </a:cubicBezTo>
                  <a:cubicBezTo>
                    <a:pt x="1420" y="656"/>
                    <a:pt x="1925" y="519"/>
                    <a:pt x="2294" y="314"/>
                  </a:cubicBezTo>
                  <a:cubicBezTo>
                    <a:pt x="2417" y="533"/>
                    <a:pt x="2758" y="656"/>
                    <a:pt x="3222" y="656"/>
                  </a:cubicBezTo>
                  <a:cubicBezTo>
                    <a:pt x="3673" y="656"/>
                    <a:pt x="4178" y="519"/>
                    <a:pt x="4519" y="314"/>
                  </a:cubicBezTo>
                  <a:cubicBezTo>
                    <a:pt x="4656" y="533"/>
                    <a:pt x="5011" y="656"/>
                    <a:pt x="5475" y="656"/>
                  </a:cubicBezTo>
                  <a:cubicBezTo>
                    <a:pt x="5926" y="656"/>
                    <a:pt x="6417" y="519"/>
                    <a:pt x="6745" y="301"/>
                  </a:cubicBezTo>
                  <a:cubicBezTo>
                    <a:pt x="6909" y="533"/>
                    <a:pt x="7264" y="656"/>
                    <a:pt x="7714" y="656"/>
                  </a:cubicBezTo>
                  <a:cubicBezTo>
                    <a:pt x="8179" y="656"/>
                    <a:pt x="8656" y="519"/>
                    <a:pt x="8970" y="301"/>
                  </a:cubicBezTo>
                  <a:cubicBezTo>
                    <a:pt x="9148" y="533"/>
                    <a:pt x="9517" y="656"/>
                    <a:pt x="9967" y="656"/>
                  </a:cubicBezTo>
                  <a:cubicBezTo>
                    <a:pt x="10431" y="656"/>
                    <a:pt x="10896" y="533"/>
                    <a:pt x="11210" y="301"/>
                  </a:cubicBezTo>
                  <a:cubicBezTo>
                    <a:pt x="11387" y="533"/>
                    <a:pt x="11756" y="656"/>
                    <a:pt x="12220" y="656"/>
                  </a:cubicBezTo>
                  <a:cubicBezTo>
                    <a:pt x="12684" y="656"/>
                    <a:pt x="13135" y="533"/>
                    <a:pt x="13435" y="301"/>
                  </a:cubicBezTo>
                  <a:cubicBezTo>
                    <a:pt x="13626" y="533"/>
                    <a:pt x="14008" y="656"/>
                    <a:pt x="14473" y="656"/>
                  </a:cubicBezTo>
                  <a:cubicBezTo>
                    <a:pt x="14937" y="656"/>
                    <a:pt x="15387" y="533"/>
                    <a:pt x="15661" y="301"/>
                  </a:cubicBezTo>
                  <a:cubicBezTo>
                    <a:pt x="15865" y="533"/>
                    <a:pt x="16261" y="656"/>
                    <a:pt x="16725" y="656"/>
                  </a:cubicBezTo>
                  <a:cubicBezTo>
                    <a:pt x="17190" y="656"/>
                    <a:pt x="17627" y="533"/>
                    <a:pt x="17886" y="301"/>
                  </a:cubicBezTo>
                  <a:cubicBezTo>
                    <a:pt x="18104" y="533"/>
                    <a:pt x="18514" y="656"/>
                    <a:pt x="18978" y="656"/>
                  </a:cubicBezTo>
                  <a:cubicBezTo>
                    <a:pt x="19442" y="656"/>
                    <a:pt x="19866" y="533"/>
                    <a:pt x="20125" y="301"/>
                  </a:cubicBezTo>
                  <a:cubicBezTo>
                    <a:pt x="20344" y="533"/>
                    <a:pt x="20753" y="656"/>
                    <a:pt x="21217" y="656"/>
                  </a:cubicBezTo>
                  <a:cubicBezTo>
                    <a:pt x="21682" y="656"/>
                    <a:pt x="22105" y="533"/>
                    <a:pt x="22351" y="301"/>
                  </a:cubicBezTo>
                  <a:cubicBezTo>
                    <a:pt x="22583" y="533"/>
                    <a:pt x="23006" y="656"/>
                    <a:pt x="23470" y="656"/>
                  </a:cubicBezTo>
                  <a:cubicBezTo>
                    <a:pt x="23934" y="656"/>
                    <a:pt x="24344" y="533"/>
                    <a:pt x="24576" y="301"/>
                  </a:cubicBezTo>
                  <a:cubicBezTo>
                    <a:pt x="24836" y="533"/>
                    <a:pt x="25259" y="656"/>
                    <a:pt x="25723" y="656"/>
                  </a:cubicBezTo>
                  <a:cubicBezTo>
                    <a:pt x="26187" y="656"/>
                    <a:pt x="26583" y="533"/>
                    <a:pt x="26802" y="301"/>
                  </a:cubicBezTo>
                  <a:cubicBezTo>
                    <a:pt x="27075" y="533"/>
                    <a:pt x="27512" y="656"/>
                    <a:pt x="27976" y="656"/>
                  </a:cubicBezTo>
                  <a:cubicBezTo>
                    <a:pt x="28440" y="656"/>
                    <a:pt x="28822" y="533"/>
                    <a:pt x="29027" y="301"/>
                  </a:cubicBezTo>
                  <a:cubicBezTo>
                    <a:pt x="29314" y="533"/>
                    <a:pt x="29764" y="656"/>
                    <a:pt x="30229" y="656"/>
                  </a:cubicBezTo>
                  <a:cubicBezTo>
                    <a:pt x="30679" y="656"/>
                    <a:pt x="31075" y="533"/>
                    <a:pt x="31266" y="301"/>
                  </a:cubicBezTo>
                  <a:cubicBezTo>
                    <a:pt x="31553" y="533"/>
                    <a:pt x="32004" y="656"/>
                    <a:pt x="32468" y="656"/>
                  </a:cubicBezTo>
                  <a:cubicBezTo>
                    <a:pt x="32932" y="656"/>
                    <a:pt x="33314" y="533"/>
                    <a:pt x="33492" y="301"/>
                  </a:cubicBezTo>
                  <a:cubicBezTo>
                    <a:pt x="33792" y="533"/>
                    <a:pt x="34256" y="656"/>
                    <a:pt x="34721" y="656"/>
                  </a:cubicBezTo>
                  <a:cubicBezTo>
                    <a:pt x="35185" y="656"/>
                    <a:pt x="35553" y="533"/>
                    <a:pt x="35717" y="301"/>
                  </a:cubicBezTo>
                  <a:cubicBezTo>
                    <a:pt x="36031" y="519"/>
                    <a:pt x="36523" y="656"/>
                    <a:pt x="36973" y="656"/>
                  </a:cubicBezTo>
                  <a:cubicBezTo>
                    <a:pt x="37438" y="656"/>
                    <a:pt x="37793" y="533"/>
                    <a:pt x="37943" y="301"/>
                  </a:cubicBezTo>
                  <a:cubicBezTo>
                    <a:pt x="38284" y="519"/>
                    <a:pt x="38776" y="656"/>
                    <a:pt x="39226" y="656"/>
                  </a:cubicBezTo>
                  <a:cubicBezTo>
                    <a:pt x="39677" y="656"/>
                    <a:pt x="40032" y="533"/>
                    <a:pt x="40182" y="314"/>
                  </a:cubicBezTo>
                  <a:cubicBezTo>
                    <a:pt x="40523" y="519"/>
                    <a:pt x="41015" y="656"/>
                    <a:pt x="41479" y="656"/>
                  </a:cubicBezTo>
                  <a:cubicBezTo>
                    <a:pt x="41929" y="656"/>
                    <a:pt x="42271" y="533"/>
                    <a:pt x="42407" y="314"/>
                  </a:cubicBezTo>
                  <a:cubicBezTo>
                    <a:pt x="42762" y="519"/>
                    <a:pt x="43268" y="656"/>
                    <a:pt x="43732" y="656"/>
                  </a:cubicBezTo>
                  <a:cubicBezTo>
                    <a:pt x="44114" y="656"/>
                    <a:pt x="44414" y="574"/>
                    <a:pt x="44578" y="396"/>
                  </a:cubicBezTo>
                  <a:cubicBezTo>
                    <a:pt x="44633" y="328"/>
                    <a:pt x="44674" y="260"/>
                    <a:pt x="44674" y="178"/>
                  </a:cubicBezTo>
                  <a:lnTo>
                    <a:pt x="44701" y="178"/>
                  </a:lnTo>
                  <a:lnTo>
                    <a:pt x="44701" y="0"/>
                  </a:lnTo>
                  <a:lnTo>
                    <a:pt x="44496" y="0"/>
                  </a:lnTo>
                  <a:lnTo>
                    <a:pt x="44510" y="96"/>
                  </a:lnTo>
                  <a:cubicBezTo>
                    <a:pt x="44510" y="164"/>
                    <a:pt x="44496" y="219"/>
                    <a:pt x="44442" y="273"/>
                  </a:cubicBezTo>
                  <a:cubicBezTo>
                    <a:pt x="44319" y="410"/>
                    <a:pt x="44059" y="478"/>
                    <a:pt x="43732" y="478"/>
                  </a:cubicBezTo>
                  <a:cubicBezTo>
                    <a:pt x="43268" y="478"/>
                    <a:pt x="42749" y="328"/>
                    <a:pt x="42421" y="110"/>
                  </a:cubicBezTo>
                  <a:lnTo>
                    <a:pt x="42312" y="28"/>
                  </a:lnTo>
                  <a:lnTo>
                    <a:pt x="42284" y="151"/>
                  </a:lnTo>
                  <a:cubicBezTo>
                    <a:pt x="42230" y="355"/>
                    <a:pt x="41902" y="478"/>
                    <a:pt x="41479" y="478"/>
                  </a:cubicBezTo>
                  <a:cubicBezTo>
                    <a:pt x="41015" y="478"/>
                    <a:pt x="40510" y="328"/>
                    <a:pt x="40196" y="110"/>
                  </a:cubicBezTo>
                  <a:lnTo>
                    <a:pt x="40100" y="28"/>
                  </a:lnTo>
                  <a:lnTo>
                    <a:pt x="40059" y="151"/>
                  </a:lnTo>
                  <a:cubicBezTo>
                    <a:pt x="39991" y="342"/>
                    <a:pt x="39663" y="478"/>
                    <a:pt x="39226" y="478"/>
                  </a:cubicBezTo>
                  <a:cubicBezTo>
                    <a:pt x="38762" y="478"/>
                    <a:pt x="38270" y="328"/>
                    <a:pt x="37970" y="110"/>
                  </a:cubicBezTo>
                  <a:lnTo>
                    <a:pt x="37874" y="28"/>
                  </a:lnTo>
                  <a:lnTo>
                    <a:pt x="37833" y="151"/>
                  </a:lnTo>
                  <a:cubicBezTo>
                    <a:pt x="37752" y="342"/>
                    <a:pt x="37410" y="478"/>
                    <a:pt x="36973" y="478"/>
                  </a:cubicBezTo>
                  <a:cubicBezTo>
                    <a:pt x="36509" y="478"/>
                    <a:pt x="36031" y="342"/>
                    <a:pt x="35745" y="110"/>
                  </a:cubicBezTo>
                  <a:lnTo>
                    <a:pt x="35663" y="41"/>
                  </a:lnTo>
                  <a:lnTo>
                    <a:pt x="35608" y="137"/>
                  </a:lnTo>
                  <a:cubicBezTo>
                    <a:pt x="35512" y="342"/>
                    <a:pt x="35157" y="478"/>
                    <a:pt x="34721" y="478"/>
                  </a:cubicBezTo>
                  <a:cubicBezTo>
                    <a:pt x="34270" y="478"/>
                    <a:pt x="33792" y="342"/>
                    <a:pt x="33533" y="110"/>
                  </a:cubicBezTo>
                  <a:lnTo>
                    <a:pt x="33437" y="41"/>
                  </a:lnTo>
                  <a:lnTo>
                    <a:pt x="33396" y="137"/>
                  </a:lnTo>
                  <a:cubicBezTo>
                    <a:pt x="33273" y="342"/>
                    <a:pt x="32918" y="478"/>
                    <a:pt x="32468" y="478"/>
                  </a:cubicBezTo>
                  <a:cubicBezTo>
                    <a:pt x="32017" y="478"/>
                    <a:pt x="31553" y="342"/>
                    <a:pt x="31307" y="110"/>
                  </a:cubicBezTo>
                  <a:lnTo>
                    <a:pt x="31225" y="41"/>
                  </a:lnTo>
                  <a:lnTo>
                    <a:pt x="31171" y="137"/>
                  </a:lnTo>
                  <a:cubicBezTo>
                    <a:pt x="31048" y="342"/>
                    <a:pt x="30666" y="478"/>
                    <a:pt x="30229" y="478"/>
                  </a:cubicBezTo>
                  <a:cubicBezTo>
                    <a:pt x="29764" y="478"/>
                    <a:pt x="29314" y="342"/>
                    <a:pt x="29082" y="110"/>
                  </a:cubicBezTo>
                  <a:lnTo>
                    <a:pt x="29000" y="41"/>
                  </a:lnTo>
                  <a:lnTo>
                    <a:pt x="28945" y="123"/>
                  </a:lnTo>
                  <a:cubicBezTo>
                    <a:pt x="28809" y="342"/>
                    <a:pt x="28426" y="478"/>
                    <a:pt x="27976" y="478"/>
                  </a:cubicBezTo>
                  <a:cubicBezTo>
                    <a:pt x="27512" y="478"/>
                    <a:pt x="27075" y="342"/>
                    <a:pt x="26856" y="110"/>
                  </a:cubicBezTo>
                  <a:lnTo>
                    <a:pt x="26788" y="41"/>
                  </a:lnTo>
                  <a:lnTo>
                    <a:pt x="26720" y="123"/>
                  </a:lnTo>
                  <a:cubicBezTo>
                    <a:pt x="26570" y="342"/>
                    <a:pt x="26174" y="478"/>
                    <a:pt x="25723" y="478"/>
                  </a:cubicBezTo>
                  <a:cubicBezTo>
                    <a:pt x="25272" y="478"/>
                    <a:pt x="24849" y="342"/>
                    <a:pt x="24644" y="110"/>
                  </a:cubicBezTo>
                  <a:lnTo>
                    <a:pt x="24562" y="41"/>
                  </a:lnTo>
                  <a:lnTo>
                    <a:pt x="24508" y="123"/>
                  </a:lnTo>
                  <a:cubicBezTo>
                    <a:pt x="24330" y="342"/>
                    <a:pt x="23921" y="478"/>
                    <a:pt x="23470" y="478"/>
                  </a:cubicBezTo>
                  <a:cubicBezTo>
                    <a:pt x="23020" y="478"/>
                    <a:pt x="22610" y="342"/>
                    <a:pt x="22419" y="123"/>
                  </a:cubicBezTo>
                  <a:lnTo>
                    <a:pt x="22351" y="41"/>
                  </a:lnTo>
                  <a:lnTo>
                    <a:pt x="22282" y="123"/>
                  </a:lnTo>
                  <a:cubicBezTo>
                    <a:pt x="22091" y="342"/>
                    <a:pt x="21682" y="478"/>
                    <a:pt x="21217" y="478"/>
                  </a:cubicBezTo>
                  <a:cubicBezTo>
                    <a:pt x="20767" y="478"/>
                    <a:pt x="20371" y="342"/>
                    <a:pt x="20193" y="123"/>
                  </a:cubicBezTo>
                  <a:lnTo>
                    <a:pt x="20125" y="41"/>
                  </a:lnTo>
                  <a:lnTo>
                    <a:pt x="20057" y="110"/>
                  </a:lnTo>
                  <a:cubicBezTo>
                    <a:pt x="19852" y="342"/>
                    <a:pt x="19429" y="478"/>
                    <a:pt x="18978" y="478"/>
                  </a:cubicBezTo>
                  <a:cubicBezTo>
                    <a:pt x="18528" y="478"/>
                    <a:pt x="18132" y="342"/>
                    <a:pt x="17968" y="123"/>
                  </a:cubicBezTo>
                  <a:lnTo>
                    <a:pt x="17913" y="41"/>
                  </a:lnTo>
                  <a:lnTo>
                    <a:pt x="17831" y="110"/>
                  </a:lnTo>
                  <a:cubicBezTo>
                    <a:pt x="17613" y="342"/>
                    <a:pt x="17176" y="478"/>
                    <a:pt x="16725" y="478"/>
                  </a:cubicBezTo>
                  <a:cubicBezTo>
                    <a:pt x="16275" y="478"/>
                    <a:pt x="15893" y="342"/>
                    <a:pt x="15756" y="123"/>
                  </a:cubicBezTo>
                  <a:lnTo>
                    <a:pt x="15688" y="41"/>
                  </a:lnTo>
                  <a:lnTo>
                    <a:pt x="15620" y="110"/>
                  </a:lnTo>
                  <a:cubicBezTo>
                    <a:pt x="15374" y="342"/>
                    <a:pt x="14923" y="478"/>
                    <a:pt x="14473" y="478"/>
                  </a:cubicBezTo>
                  <a:cubicBezTo>
                    <a:pt x="14022" y="478"/>
                    <a:pt x="13653" y="342"/>
                    <a:pt x="13531" y="137"/>
                  </a:cubicBezTo>
                  <a:lnTo>
                    <a:pt x="13476" y="41"/>
                  </a:lnTo>
                  <a:lnTo>
                    <a:pt x="13394" y="110"/>
                  </a:lnTo>
                  <a:cubicBezTo>
                    <a:pt x="13135" y="342"/>
                    <a:pt x="12684" y="478"/>
                    <a:pt x="12220" y="478"/>
                  </a:cubicBezTo>
                  <a:cubicBezTo>
                    <a:pt x="11769" y="478"/>
                    <a:pt x="11414" y="342"/>
                    <a:pt x="11305" y="137"/>
                  </a:cubicBezTo>
                  <a:lnTo>
                    <a:pt x="11251" y="41"/>
                  </a:lnTo>
                  <a:lnTo>
                    <a:pt x="11169" y="110"/>
                  </a:lnTo>
                  <a:cubicBezTo>
                    <a:pt x="10896" y="342"/>
                    <a:pt x="10431" y="478"/>
                    <a:pt x="9967" y="478"/>
                  </a:cubicBezTo>
                  <a:cubicBezTo>
                    <a:pt x="9530" y="478"/>
                    <a:pt x="9175" y="342"/>
                    <a:pt x="9080" y="137"/>
                  </a:cubicBezTo>
                  <a:lnTo>
                    <a:pt x="9039" y="41"/>
                  </a:lnTo>
                  <a:lnTo>
                    <a:pt x="8943" y="110"/>
                  </a:lnTo>
                  <a:cubicBezTo>
                    <a:pt x="8656" y="328"/>
                    <a:pt x="8179" y="478"/>
                    <a:pt x="7714" y="478"/>
                  </a:cubicBezTo>
                  <a:cubicBezTo>
                    <a:pt x="7291" y="478"/>
                    <a:pt x="6936" y="342"/>
                    <a:pt x="6868" y="151"/>
                  </a:cubicBezTo>
                  <a:lnTo>
                    <a:pt x="6813" y="28"/>
                  </a:lnTo>
                  <a:lnTo>
                    <a:pt x="6731" y="110"/>
                  </a:lnTo>
                  <a:cubicBezTo>
                    <a:pt x="6417" y="328"/>
                    <a:pt x="5926" y="478"/>
                    <a:pt x="5475" y="478"/>
                  </a:cubicBezTo>
                  <a:cubicBezTo>
                    <a:pt x="5038" y="478"/>
                    <a:pt x="4711" y="342"/>
                    <a:pt x="4642" y="151"/>
                  </a:cubicBezTo>
                  <a:lnTo>
                    <a:pt x="4601" y="28"/>
                  </a:lnTo>
                  <a:lnTo>
                    <a:pt x="4506" y="110"/>
                  </a:lnTo>
                  <a:cubicBezTo>
                    <a:pt x="4178" y="328"/>
                    <a:pt x="3687" y="478"/>
                    <a:pt x="3222" y="478"/>
                  </a:cubicBezTo>
                  <a:cubicBezTo>
                    <a:pt x="2785" y="478"/>
                    <a:pt x="2471" y="355"/>
                    <a:pt x="2417" y="151"/>
                  </a:cubicBezTo>
                  <a:lnTo>
                    <a:pt x="2390" y="28"/>
                  </a:lnTo>
                  <a:lnTo>
                    <a:pt x="2280" y="110"/>
                  </a:lnTo>
                  <a:cubicBezTo>
                    <a:pt x="1939" y="328"/>
                    <a:pt x="1434" y="478"/>
                    <a:pt x="970" y="478"/>
                  </a:cubicBezTo>
                  <a:cubicBezTo>
                    <a:pt x="642" y="478"/>
                    <a:pt x="369" y="410"/>
                    <a:pt x="260" y="273"/>
                  </a:cubicBezTo>
                  <a:cubicBezTo>
                    <a:pt x="205" y="219"/>
                    <a:pt x="178" y="164"/>
                    <a:pt x="191"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6272650" y="887979"/>
              <a:ext cx="3012475" cy="43187"/>
            </a:xfrm>
            <a:custGeom>
              <a:avLst/>
              <a:gdLst/>
              <a:ahLst/>
              <a:cxnLst/>
              <a:rect l="l" t="t" r="r" b="b"/>
              <a:pathLst>
                <a:path w="42899" h="615" extrusionOk="0">
                  <a:moveTo>
                    <a:pt x="41" y="0"/>
                  </a:moveTo>
                  <a:lnTo>
                    <a:pt x="41" y="82"/>
                  </a:lnTo>
                  <a:lnTo>
                    <a:pt x="0" y="82"/>
                  </a:lnTo>
                  <a:cubicBezTo>
                    <a:pt x="0" y="191"/>
                    <a:pt x="41" y="287"/>
                    <a:pt x="110" y="369"/>
                  </a:cubicBezTo>
                  <a:cubicBezTo>
                    <a:pt x="260" y="533"/>
                    <a:pt x="560" y="615"/>
                    <a:pt x="942" y="615"/>
                  </a:cubicBezTo>
                  <a:cubicBezTo>
                    <a:pt x="1379" y="615"/>
                    <a:pt x="1857" y="492"/>
                    <a:pt x="2198" y="287"/>
                  </a:cubicBezTo>
                  <a:cubicBezTo>
                    <a:pt x="2335" y="492"/>
                    <a:pt x="2663" y="615"/>
                    <a:pt x="3100" y="615"/>
                  </a:cubicBezTo>
                  <a:cubicBezTo>
                    <a:pt x="3537" y="615"/>
                    <a:pt x="4014" y="492"/>
                    <a:pt x="4342" y="287"/>
                  </a:cubicBezTo>
                  <a:cubicBezTo>
                    <a:pt x="4479" y="492"/>
                    <a:pt x="4820" y="615"/>
                    <a:pt x="5257" y="615"/>
                  </a:cubicBezTo>
                  <a:cubicBezTo>
                    <a:pt x="5694" y="615"/>
                    <a:pt x="6158" y="492"/>
                    <a:pt x="6472" y="287"/>
                  </a:cubicBezTo>
                  <a:cubicBezTo>
                    <a:pt x="6636" y="492"/>
                    <a:pt x="6977" y="615"/>
                    <a:pt x="7414" y="615"/>
                  </a:cubicBezTo>
                  <a:cubicBezTo>
                    <a:pt x="7865" y="615"/>
                    <a:pt x="8315" y="492"/>
                    <a:pt x="8616" y="287"/>
                  </a:cubicBezTo>
                  <a:cubicBezTo>
                    <a:pt x="8779" y="492"/>
                    <a:pt x="9134" y="615"/>
                    <a:pt x="9571" y="615"/>
                  </a:cubicBezTo>
                  <a:cubicBezTo>
                    <a:pt x="10022" y="615"/>
                    <a:pt x="10459" y="492"/>
                    <a:pt x="10759" y="287"/>
                  </a:cubicBezTo>
                  <a:cubicBezTo>
                    <a:pt x="10937" y="492"/>
                    <a:pt x="11292" y="615"/>
                    <a:pt x="11728" y="615"/>
                  </a:cubicBezTo>
                  <a:cubicBezTo>
                    <a:pt x="12179" y="615"/>
                    <a:pt x="12616" y="492"/>
                    <a:pt x="12889" y="287"/>
                  </a:cubicBezTo>
                  <a:cubicBezTo>
                    <a:pt x="13080" y="492"/>
                    <a:pt x="13449" y="615"/>
                    <a:pt x="13886" y="615"/>
                  </a:cubicBezTo>
                  <a:cubicBezTo>
                    <a:pt x="14336" y="615"/>
                    <a:pt x="14760" y="492"/>
                    <a:pt x="15033" y="287"/>
                  </a:cubicBezTo>
                  <a:cubicBezTo>
                    <a:pt x="15224" y="492"/>
                    <a:pt x="15606" y="615"/>
                    <a:pt x="16057" y="615"/>
                  </a:cubicBezTo>
                  <a:cubicBezTo>
                    <a:pt x="16493" y="615"/>
                    <a:pt x="16917" y="492"/>
                    <a:pt x="17176" y="287"/>
                  </a:cubicBezTo>
                  <a:cubicBezTo>
                    <a:pt x="17381" y="492"/>
                    <a:pt x="17763" y="615"/>
                    <a:pt x="18214" y="615"/>
                  </a:cubicBezTo>
                  <a:cubicBezTo>
                    <a:pt x="18651" y="615"/>
                    <a:pt x="19060" y="492"/>
                    <a:pt x="19306" y="287"/>
                  </a:cubicBezTo>
                  <a:cubicBezTo>
                    <a:pt x="19525" y="492"/>
                    <a:pt x="19920" y="615"/>
                    <a:pt x="20371" y="615"/>
                  </a:cubicBezTo>
                  <a:cubicBezTo>
                    <a:pt x="20808" y="615"/>
                    <a:pt x="21218" y="492"/>
                    <a:pt x="21450" y="287"/>
                  </a:cubicBezTo>
                  <a:cubicBezTo>
                    <a:pt x="21682" y="492"/>
                    <a:pt x="22078" y="615"/>
                    <a:pt x="22528" y="615"/>
                  </a:cubicBezTo>
                  <a:cubicBezTo>
                    <a:pt x="22965" y="615"/>
                    <a:pt x="23361" y="492"/>
                    <a:pt x="23580" y="287"/>
                  </a:cubicBezTo>
                  <a:cubicBezTo>
                    <a:pt x="23825" y="492"/>
                    <a:pt x="24235" y="615"/>
                    <a:pt x="24685" y="615"/>
                  </a:cubicBezTo>
                  <a:cubicBezTo>
                    <a:pt x="25122" y="615"/>
                    <a:pt x="25518" y="492"/>
                    <a:pt x="25723" y="287"/>
                  </a:cubicBezTo>
                  <a:cubicBezTo>
                    <a:pt x="25983" y="492"/>
                    <a:pt x="26406" y="615"/>
                    <a:pt x="26843" y="615"/>
                  </a:cubicBezTo>
                  <a:cubicBezTo>
                    <a:pt x="27293" y="615"/>
                    <a:pt x="27662" y="492"/>
                    <a:pt x="27867" y="287"/>
                  </a:cubicBezTo>
                  <a:cubicBezTo>
                    <a:pt x="28126" y="492"/>
                    <a:pt x="28563" y="615"/>
                    <a:pt x="29000" y="615"/>
                  </a:cubicBezTo>
                  <a:cubicBezTo>
                    <a:pt x="29450" y="615"/>
                    <a:pt x="29819" y="492"/>
                    <a:pt x="29997" y="287"/>
                  </a:cubicBezTo>
                  <a:cubicBezTo>
                    <a:pt x="30283" y="492"/>
                    <a:pt x="30720" y="615"/>
                    <a:pt x="31157" y="615"/>
                  </a:cubicBezTo>
                  <a:cubicBezTo>
                    <a:pt x="31608" y="615"/>
                    <a:pt x="31963" y="492"/>
                    <a:pt x="32140" y="287"/>
                  </a:cubicBezTo>
                  <a:cubicBezTo>
                    <a:pt x="32441" y="492"/>
                    <a:pt x="32877" y="615"/>
                    <a:pt x="33314" y="615"/>
                  </a:cubicBezTo>
                  <a:cubicBezTo>
                    <a:pt x="33765" y="615"/>
                    <a:pt x="34120" y="492"/>
                    <a:pt x="34284" y="287"/>
                  </a:cubicBezTo>
                  <a:cubicBezTo>
                    <a:pt x="34584" y="492"/>
                    <a:pt x="35035" y="615"/>
                    <a:pt x="35485" y="615"/>
                  </a:cubicBezTo>
                  <a:cubicBezTo>
                    <a:pt x="35922" y="615"/>
                    <a:pt x="36263" y="492"/>
                    <a:pt x="36414" y="287"/>
                  </a:cubicBezTo>
                  <a:cubicBezTo>
                    <a:pt x="36741" y="492"/>
                    <a:pt x="37192" y="615"/>
                    <a:pt x="37642" y="615"/>
                  </a:cubicBezTo>
                  <a:cubicBezTo>
                    <a:pt x="38079" y="615"/>
                    <a:pt x="38421" y="492"/>
                    <a:pt x="38557" y="287"/>
                  </a:cubicBezTo>
                  <a:cubicBezTo>
                    <a:pt x="38885" y="492"/>
                    <a:pt x="39363" y="615"/>
                    <a:pt x="39800" y="615"/>
                  </a:cubicBezTo>
                  <a:cubicBezTo>
                    <a:pt x="40237" y="615"/>
                    <a:pt x="40564" y="492"/>
                    <a:pt x="40701" y="287"/>
                  </a:cubicBezTo>
                  <a:cubicBezTo>
                    <a:pt x="41042" y="492"/>
                    <a:pt x="41520" y="615"/>
                    <a:pt x="41957" y="615"/>
                  </a:cubicBezTo>
                  <a:cubicBezTo>
                    <a:pt x="42339" y="615"/>
                    <a:pt x="42626" y="533"/>
                    <a:pt x="42776" y="369"/>
                  </a:cubicBezTo>
                  <a:cubicBezTo>
                    <a:pt x="42831" y="314"/>
                    <a:pt x="42872" y="246"/>
                    <a:pt x="42885" y="178"/>
                  </a:cubicBezTo>
                  <a:lnTo>
                    <a:pt x="42899" y="178"/>
                  </a:lnTo>
                  <a:lnTo>
                    <a:pt x="42899" y="0"/>
                  </a:lnTo>
                  <a:lnTo>
                    <a:pt x="42708" y="0"/>
                  </a:lnTo>
                  <a:lnTo>
                    <a:pt x="42708" y="96"/>
                  </a:lnTo>
                  <a:cubicBezTo>
                    <a:pt x="42721" y="150"/>
                    <a:pt x="42694" y="191"/>
                    <a:pt x="42653" y="246"/>
                  </a:cubicBezTo>
                  <a:cubicBezTo>
                    <a:pt x="42530" y="369"/>
                    <a:pt x="42271" y="437"/>
                    <a:pt x="41957" y="437"/>
                  </a:cubicBezTo>
                  <a:cubicBezTo>
                    <a:pt x="41520" y="437"/>
                    <a:pt x="41028" y="301"/>
                    <a:pt x="40714" y="96"/>
                  </a:cubicBezTo>
                  <a:lnTo>
                    <a:pt x="40605" y="28"/>
                  </a:lnTo>
                  <a:lnTo>
                    <a:pt x="40578" y="137"/>
                  </a:lnTo>
                  <a:cubicBezTo>
                    <a:pt x="40523" y="287"/>
                    <a:pt x="40278" y="437"/>
                    <a:pt x="39800" y="437"/>
                  </a:cubicBezTo>
                  <a:cubicBezTo>
                    <a:pt x="39349" y="437"/>
                    <a:pt x="38871" y="301"/>
                    <a:pt x="38571" y="96"/>
                  </a:cubicBezTo>
                  <a:lnTo>
                    <a:pt x="38475" y="28"/>
                  </a:lnTo>
                  <a:lnTo>
                    <a:pt x="38434" y="137"/>
                  </a:lnTo>
                  <a:cubicBezTo>
                    <a:pt x="38380" y="287"/>
                    <a:pt x="38120" y="437"/>
                    <a:pt x="37642" y="437"/>
                  </a:cubicBezTo>
                  <a:cubicBezTo>
                    <a:pt x="37192" y="437"/>
                    <a:pt x="36728" y="301"/>
                    <a:pt x="36441" y="96"/>
                  </a:cubicBezTo>
                  <a:lnTo>
                    <a:pt x="36359" y="28"/>
                  </a:lnTo>
                  <a:lnTo>
                    <a:pt x="36304" y="123"/>
                  </a:lnTo>
                  <a:cubicBezTo>
                    <a:pt x="36236" y="287"/>
                    <a:pt x="35963" y="437"/>
                    <a:pt x="35485" y="437"/>
                  </a:cubicBezTo>
                  <a:cubicBezTo>
                    <a:pt x="35035" y="437"/>
                    <a:pt x="34584" y="301"/>
                    <a:pt x="34311" y="96"/>
                  </a:cubicBezTo>
                  <a:lnTo>
                    <a:pt x="34229" y="28"/>
                  </a:lnTo>
                  <a:lnTo>
                    <a:pt x="34175" y="123"/>
                  </a:lnTo>
                  <a:cubicBezTo>
                    <a:pt x="34093" y="273"/>
                    <a:pt x="33806" y="437"/>
                    <a:pt x="33314" y="437"/>
                  </a:cubicBezTo>
                  <a:cubicBezTo>
                    <a:pt x="32877" y="437"/>
                    <a:pt x="32427" y="301"/>
                    <a:pt x="32181" y="96"/>
                  </a:cubicBezTo>
                  <a:lnTo>
                    <a:pt x="32099" y="28"/>
                  </a:lnTo>
                  <a:lnTo>
                    <a:pt x="32045" y="123"/>
                  </a:lnTo>
                  <a:cubicBezTo>
                    <a:pt x="31935" y="314"/>
                    <a:pt x="31580" y="437"/>
                    <a:pt x="31157" y="437"/>
                  </a:cubicBezTo>
                  <a:cubicBezTo>
                    <a:pt x="30720" y="437"/>
                    <a:pt x="30283" y="301"/>
                    <a:pt x="30051" y="96"/>
                  </a:cubicBezTo>
                  <a:lnTo>
                    <a:pt x="29969" y="28"/>
                  </a:lnTo>
                  <a:lnTo>
                    <a:pt x="29915" y="110"/>
                  </a:lnTo>
                  <a:cubicBezTo>
                    <a:pt x="29792" y="314"/>
                    <a:pt x="29437" y="437"/>
                    <a:pt x="29000" y="437"/>
                  </a:cubicBezTo>
                  <a:cubicBezTo>
                    <a:pt x="28563" y="437"/>
                    <a:pt x="28140" y="301"/>
                    <a:pt x="27908" y="96"/>
                  </a:cubicBezTo>
                  <a:lnTo>
                    <a:pt x="27839" y="28"/>
                  </a:lnTo>
                  <a:lnTo>
                    <a:pt x="27785" y="110"/>
                  </a:lnTo>
                  <a:cubicBezTo>
                    <a:pt x="27635" y="314"/>
                    <a:pt x="27280" y="437"/>
                    <a:pt x="26843" y="437"/>
                  </a:cubicBezTo>
                  <a:cubicBezTo>
                    <a:pt x="26406" y="437"/>
                    <a:pt x="25996" y="301"/>
                    <a:pt x="25778" y="96"/>
                  </a:cubicBezTo>
                  <a:lnTo>
                    <a:pt x="25709" y="28"/>
                  </a:lnTo>
                  <a:lnTo>
                    <a:pt x="25641" y="110"/>
                  </a:lnTo>
                  <a:cubicBezTo>
                    <a:pt x="25491" y="314"/>
                    <a:pt x="25122" y="437"/>
                    <a:pt x="24685" y="437"/>
                  </a:cubicBezTo>
                  <a:cubicBezTo>
                    <a:pt x="24249" y="437"/>
                    <a:pt x="23839" y="301"/>
                    <a:pt x="23648" y="96"/>
                  </a:cubicBezTo>
                  <a:lnTo>
                    <a:pt x="23580" y="28"/>
                  </a:lnTo>
                  <a:lnTo>
                    <a:pt x="23511" y="110"/>
                  </a:lnTo>
                  <a:cubicBezTo>
                    <a:pt x="23347" y="314"/>
                    <a:pt x="22965" y="437"/>
                    <a:pt x="22528" y="437"/>
                  </a:cubicBezTo>
                  <a:cubicBezTo>
                    <a:pt x="22091" y="437"/>
                    <a:pt x="21695" y="301"/>
                    <a:pt x="21518" y="110"/>
                  </a:cubicBezTo>
                  <a:lnTo>
                    <a:pt x="21450" y="28"/>
                  </a:lnTo>
                  <a:lnTo>
                    <a:pt x="21381" y="110"/>
                  </a:lnTo>
                  <a:cubicBezTo>
                    <a:pt x="21204" y="301"/>
                    <a:pt x="20808" y="437"/>
                    <a:pt x="20371" y="437"/>
                  </a:cubicBezTo>
                  <a:cubicBezTo>
                    <a:pt x="19934" y="437"/>
                    <a:pt x="19552" y="314"/>
                    <a:pt x="19388" y="110"/>
                  </a:cubicBezTo>
                  <a:lnTo>
                    <a:pt x="19320" y="28"/>
                  </a:lnTo>
                  <a:lnTo>
                    <a:pt x="19251" y="96"/>
                  </a:lnTo>
                  <a:cubicBezTo>
                    <a:pt x="19047" y="301"/>
                    <a:pt x="18651" y="437"/>
                    <a:pt x="18214" y="437"/>
                  </a:cubicBezTo>
                  <a:cubicBezTo>
                    <a:pt x="17777" y="437"/>
                    <a:pt x="17395" y="314"/>
                    <a:pt x="17244" y="110"/>
                  </a:cubicBezTo>
                  <a:lnTo>
                    <a:pt x="17190" y="28"/>
                  </a:lnTo>
                  <a:lnTo>
                    <a:pt x="17122" y="96"/>
                  </a:lnTo>
                  <a:cubicBezTo>
                    <a:pt x="16903" y="301"/>
                    <a:pt x="16493" y="437"/>
                    <a:pt x="16057" y="437"/>
                  </a:cubicBezTo>
                  <a:cubicBezTo>
                    <a:pt x="15620" y="437"/>
                    <a:pt x="15251" y="314"/>
                    <a:pt x="15115" y="110"/>
                  </a:cubicBezTo>
                  <a:lnTo>
                    <a:pt x="15060" y="28"/>
                  </a:lnTo>
                  <a:lnTo>
                    <a:pt x="14978" y="96"/>
                  </a:lnTo>
                  <a:cubicBezTo>
                    <a:pt x="14760" y="301"/>
                    <a:pt x="14323" y="437"/>
                    <a:pt x="13886" y="437"/>
                  </a:cubicBezTo>
                  <a:cubicBezTo>
                    <a:pt x="13462" y="437"/>
                    <a:pt x="13107" y="314"/>
                    <a:pt x="12985" y="110"/>
                  </a:cubicBezTo>
                  <a:lnTo>
                    <a:pt x="12930" y="28"/>
                  </a:lnTo>
                  <a:lnTo>
                    <a:pt x="12848" y="96"/>
                  </a:lnTo>
                  <a:cubicBezTo>
                    <a:pt x="12616" y="301"/>
                    <a:pt x="12165" y="437"/>
                    <a:pt x="11728" y="437"/>
                  </a:cubicBezTo>
                  <a:cubicBezTo>
                    <a:pt x="11319" y="437"/>
                    <a:pt x="10964" y="314"/>
                    <a:pt x="10855" y="123"/>
                  </a:cubicBezTo>
                  <a:lnTo>
                    <a:pt x="10800" y="28"/>
                  </a:lnTo>
                  <a:lnTo>
                    <a:pt x="10718" y="96"/>
                  </a:lnTo>
                  <a:cubicBezTo>
                    <a:pt x="10459" y="301"/>
                    <a:pt x="10008" y="437"/>
                    <a:pt x="9571" y="437"/>
                  </a:cubicBezTo>
                  <a:cubicBezTo>
                    <a:pt x="9093" y="437"/>
                    <a:pt x="8793" y="273"/>
                    <a:pt x="8725" y="123"/>
                  </a:cubicBezTo>
                  <a:lnTo>
                    <a:pt x="8670" y="28"/>
                  </a:lnTo>
                  <a:lnTo>
                    <a:pt x="8588" y="96"/>
                  </a:lnTo>
                  <a:cubicBezTo>
                    <a:pt x="8315" y="301"/>
                    <a:pt x="7851" y="437"/>
                    <a:pt x="7414" y="437"/>
                  </a:cubicBezTo>
                  <a:cubicBezTo>
                    <a:pt x="6936" y="437"/>
                    <a:pt x="6649" y="287"/>
                    <a:pt x="6581" y="123"/>
                  </a:cubicBezTo>
                  <a:lnTo>
                    <a:pt x="6540" y="28"/>
                  </a:lnTo>
                  <a:lnTo>
                    <a:pt x="6458" y="96"/>
                  </a:lnTo>
                  <a:cubicBezTo>
                    <a:pt x="6172" y="301"/>
                    <a:pt x="5694" y="437"/>
                    <a:pt x="5257" y="437"/>
                  </a:cubicBezTo>
                  <a:cubicBezTo>
                    <a:pt x="4779" y="437"/>
                    <a:pt x="4506" y="287"/>
                    <a:pt x="4451" y="137"/>
                  </a:cubicBezTo>
                  <a:lnTo>
                    <a:pt x="4410" y="28"/>
                  </a:lnTo>
                  <a:lnTo>
                    <a:pt x="4315" y="96"/>
                  </a:lnTo>
                  <a:cubicBezTo>
                    <a:pt x="4014" y="301"/>
                    <a:pt x="3537" y="437"/>
                    <a:pt x="3100" y="437"/>
                  </a:cubicBezTo>
                  <a:cubicBezTo>
                    <a:pt x="2622" y="437"/>
                    <a:pt x="2362" y="287"/>
                    <a:pt x="2321" y="137"/>
                  </a:cubicBezTo>
                  <a:lnTo>
                    <a:pt x="2280" y="28"/>
                  </a:lnTo>
                  <a:lnTo>
                    <a:pt x="2185" y="96"/>
                  </a:lnTo>
                  <a:cubicBezTo>
                    <a:pt x="1871" y="301"/>
                    <a:pt x="1379" y="437"/>
                    <a:pt x="942" y="437"/>
                  </a:cubicBezTo>
                  <a:cubicBezTo>
                    <a:pt x="615" y="437"/>
                    <a:pt x="355" y="369"/>
                    <a:pt x="246" y="246"/>
                  </a:cubicBezTo>
                  <a:cubicBezTo>
                    <a:pt x="205" y="191"/>
                    <a:pt x="178" y="150"/>
                    <a:pt x="178"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6330163" y="800692"/>
              <a:ext cx="2897451" cy="41291"/>
            </a:xfrm>
            <a:custGeom>
              <a:avLst/>
              <a:gdLst/>
              <a:ahLst/>
              <a:cxnLst/>
              <a:rect l="l" t="t" r="r" b="b"/>
              <a:pathLst>
                <a:path w="41261" h="588" extrusionOk="0">
                  <a:moveTo>
                    <a:pt x="41" y="1"/>
                  </a:moveTo>
                  <a:lnTo>
                    <a:pt x="41" y="83"/>
                  </a:lnTo>
                  <a:lnTo>
                    <a:pt x="14" y="83"/>
                  </a:lnTo>
                  <a:cubicBezTo>
                    <a:pt x="0" y="178"/>
                    <a:pt x="41" y="274"/>
                    <a:pt x="110" y="342"/>
                  </a:cubicBezTo>
                  <a:cubicBezTo>
                    <a:pt x="260" y="506"/>
                    <a:pt x="547" y="588"/>
                    <a:pt x="929" y="588"/>
                  </a:cubicBezTo>
                  <a:cubicBezTo>
                    <a:pt x="1339" y="588"/>
                    <a:pt x="1803" y="465"/>
                    <a:pt x="2130" y="288"/>
                  </a:cubicBezTo>
                  <a:cubicBezTo>
                    <a:pt x="2253" y="479"/>
                    <a:pt x="2581" y="588"/>
                    <a:pt x="3004" y="588"/>
                  </a:cubicBezTo>
                  <a:cubicBezTo>
                    <a:pt x="3427" y="588"/>
                    <a:pt x="3864" y="465"/>
                    <a:pt x="4178" y="288"/>
                  </a:cubicBezTo>
                  <a:cubicBezTo>
                    <a:pt x="4329" y="479"/>
                    <a:pt x="4656" y="588"/>
                    <a:pt x="5066" y="588"/>
                  </a:cubicBezTo>
                  <a:cubicBezTo>
                    <a:pt x="5503" y="588"/>
                    <a:pt x="5940" y="465"/>
                    <a:pt x="6240" y="288"/>
                  </a:cubicBezTo>
                  <a:cubicBezTo>
                    <a:pt x="6390" y="479"/>
                    <a:pt x="6732" y="588"/>
                    <a:pt x="7141" y="588"/>
                  </a:cubicBezTo>
                  <a:cubicBezTo>
                    <a:pt x="7578" y="588"/>
                    <a:pt x="8001" y="465"/>
                    <a:pt x="8302" y="288"/>
                  </a:cubicBezTo>
                  <a:cubicBezTo>
                    <a:pt x="8452" y="465"/>
                    <a:pt x="8793" y="588"/>
                    <a:pt x="9216" y="588"/>
                  </a:cubicBezTo>
                  <a:cubicBezTo>
                    <a:pt x="9653" y="588"/>
                    <a:pt x="10077" y="465"/>
                    <a:pt x="10350" y="288"/>
                  </a:cubicBezTo>
                  <a:cubicBezTo>
                    <a:pt x="10527" y="465"/>
                    <a:pt x="10869" y="588"/>
                    <a:pt x="11292" y="588"/>
                  </a:cubicBezTo>
                  <a:cubicBezTo>
                    <a:pt x="11729" y="588"/>
                    <a:pt x="12138" y="465"/>
                    <a:pt x="12411" y="288"/>
                  </a:cubicBezTo>
                  <a:cubicBezTo>
                    <a:pt x="12589" y="465"/>
                    <a:pt x="12944" y="588"/>
                    <a:pt x="13367" y="588"/>
                  </a:cubicBezTo>
                  <a:cubicBezTo>
                    <a:pt x="13790" y="588"/>
                    <a:pt x="14200" y="465"/>
                    <a:pt x="14459" y="288"/>
                  </a:cubicBezTo>
                  <a:cubicBezTo>
                    <a:pt x="14650" y="465"/>
                    <a:pt x="15019" y="588"/>
                    <a:pt x="15442" y="588"/>
                  </a:cubicBezTo>
                  <a:cubicBezTo>
                    <a:pt x="15866" y="588"/>
                    <a:pt x="16275" y="465"/>
                    <a:pt x="16521" y="288"/>
                  </a:cubicBezTo>
                  <a:cubicBezTo>
                    <a:pt x="16726" y="465"/>
                    <a:pt x="17094" y="588"/>
                    <a:pt x="17518" y="588"/>
                  </a:cubicBezTo>
                  <a:cubicBezTo>
                    <a:pt x="17941" y="588"/>
                    <a:pt x="18337" y="465"/>
                    <a:pt x="18569" y="288"/>
                  </a:cubicBezTo>
                  <a:cubicBezTo>
                    <a:pt x="18787" y="465"/>
                    <a:pt x="19170" y="588"/>
                    <a:pt x="19593" y="588"/>
                  </a:cubicBezTo>
                  <a:cubicBezTo>
                    <a:pt x="20016" y="588"/>
                    <a:pt x="20399" y="465"/>
                    <a:pt x="20631" y="288"/>
                  </a:cubicBezTo>
                  <a:cubicBezTo>
                    <a:pt x="20849" y="465"/>
                    <a:pt x="21245" y="588"/>
                    <a:pt x="21668" y="588"/>
                  </a:cubicBezTo>
                  <a:cubicBezTo>
                    <a:pt x="22092" y="588"/>
                    <a:pt x="22474" y="465"/>
                    <a:pt x="22679" y="288"/>
                  </a:cubicBezTo>
                  <a:cubicBezTo>
                    <a:pt x="22924" y="465"/>
                    <a:pt x="23320" y="588"/>
                    <a:pt x="23744" y="588"/>
                  </a:cubicBezTo>
                  <a:cubicBezTo>
                    <a:pt x="24167" y="588"/>
                    <a:pt x="24535" y="465"/>
                    <a:pt x="24740" y="288"/>
                  </a:cubicBezTo>
                  <a:cubicBezTo>
                    <a:pt x="24986" y="465"/>
                    <a:pt x="25382" y="588"/>
                    <a:pt x="25819" y="588"/>
                  </a:cubicBezTo>
                  <a:cubicBezTo>
                    <a:pt x="26242" y="588"/>
                    <a:pt x="26611" y="465"/>
                    <a:pt x="26802" y="288"/>
                  </a:cubicBezTo>
                  <a:cubicBezTo>
                    <a:pt x="27048" y="465"/>
                    <a:pt x="27457" y="588"/>
                    <a:pt x="27894" y="588"/>
                  </a:cubicBezTo>
                  <a:cubicBezTo>
                    <a:pt x="28317" y="588"/>
                    <a:pt x="28672" y="465"/>
                    <a:pt x="28850" y="288"/>
                  </a:cubicBezTo>
                  <a:cubicBezTo>
                    <a:pt x="29123" y="465"/>
                    <a:pt x="29533" y="588"/>
                    <a:pt x="29970" y="588"/>
                  </a:cubicBezTo>
                  <a:cubicBezTo>
                    <a:pt x="30393" y="588"/>
                    <a:pt x="30734" y="465"/>
                    <a:pt x="30912" y="288"/>
                  </a:cubicBezTo>
                  <a:cubicBezTo>
                    <a:pt x="31185" y="465"/>
                    <a:pt x="31608" y="588"/>
                    <a:pt x="32045" y="588"/>
                  </a:cubicBezTo>
                  <a:cubicBezTo>
                    <a:pt x="32454" y="588"/>
                    <a:pt x="32796" y="465"/>
                    <a:pt x="32960" y="288"/>
                  </a:cubicBezTo>
                  <a:cubicBezTo>
                    <a:pt x="33260" y="465"/>
                    <a:pt x="33683" y="588"/>
                    <a:pt x="34106" y="588"/>
                  </a:cubicBezTo>
                  <a:cubicBezTo>
                    <a:pt x="34530" y="588"/>
                    <a:pt x="34871" y="479"/>
                    <a:pt x="35021" y="288"/>
                  </a:cubicBezTo>
                  <a:cubicBezTo>
                    <a:pt x="35322" y="465"/>
                    <a:pt x="35759" y="588"/>
                    <a:pt x="36182" y="588"/>
                  </a:cubicBezTo>
                  <a:cubicBezTo>
                    <a:pt x="36605" y="588"/>
                    <a:pt x="36933" y="479"/>
                    <a:pt x="37083" y="288"/>
                  </a:cubicBezTo>
                  <a:cubicBezTo>
                    <a:pt x="37397" y="465"/>
                    <a:pt x="37834" y="588"/>
                    <a:pt x="38257" y="588"/>
                  </a:cubicBezTo>
                  <a:cubicBezTo>
                    <a:pt x="38680" y="588"/>
                    <a:pt x="38994" y="479"/>
                    <a:pt x="39131" y="288"/>
                  </a:cubicBezTo>
                  <a:cubicBezTo>
                    <a:pt x="39459" y="465"/>
                    <a:pt x="39923" y="588"/>
                    <a:pt x="40332" y="588"/>
                  </a:cubicBezTo>
                  <a:cubicBezTo>
                    <a:pt x="40701" y="588"/>
                    <a:pt x="40988" y="506"/>
                    <a:pt x="41138" y="342"/>
                  </a:cubicBezTo>
                  <a:cubicBezTo>
                    <a:pt x="41193" y="301"/>
                    <a:pt x="41220" y="233"/>
                    <a:pt x="41233" y="178"/>
                  </a:cubicBezTo>
                  <a:lnTo>
                    <a:pt x="41261" y="178"/>
                  </a:lnTo>
                  <a:lnTo>
                    <a:pt x="41261" y="1"/>
                  </a:lnTo>
                  <a:lnTo>
                    <a:pt x="41070" y="1"/>
                  </a:lnTo>
                  <a:lnTo>
                    <a:pt x="41070" y="96"/>
                  </a:lnTo>
                  <a:cubicBezTo>
                    <a:pt x="41070" y="137"/>
                    <a:pt x="41056" y="178"/>
                    <a:pt x="41015" y="219"/>
                  </a:cubicBezTo>
                  <a:cubicBezTo>
                    <a:pt x="40906" y="342"/>
                    <a:pt x="40646" y="410"/>
                    <a:pt x="40332" y="410"/>
                  </a:cubicBezTo>
                  <a:cubicBezTo>
                    <a:pt x="39909" y="410"/>
                    <a:pt x="39445" y="274"/>
                    <a:pt x="39145" y="83"/>
                  </a:cubicBezTo>
                  <a:lnTo>
                    <a:pt x="39049" y="28"/>
                  </a:lnTo>
                  <a:lnTo>
                    <a:pt x="39008" y="137"/>
                  </a:lnTo>
                  <a:cubicBezTo>
                    <a:pt x="38967" y="274"/>
                    <a:pt x="38721" y="410"/>
                    <a:pt x="38257" y="410"/>
                  </a:cubicBezTo>
                  <a:cubicBezTo>
                    <a:pt x="37834" y="410"/>
                    <a:pt x="37383" y="274"/>
                    <a:pt x="37097" y="83"/>
                  </a:cubicBezTo>
                  <a:lnTo>
                    <a:pt x="37001" y="28"/>
                  </a:lnTo>
                  <a:lnTo>
                    <a:pt x="36960" y="124"/>
                  </a:lnTo>
                  <a:cubicBezTo>
                    <a:pt x="36905" y="260"/>
                    <a:pt x="36646" y="410"/>
                    <a:pt x="36182" y="410"/>
                  </a:cubicBezTo>
                  <a:cubicBezTo>
                    <a:pt x="35759" y="410"/>
                    <a:pt x="35322" y="288"/>
                    <a:pt x="35049" y="83"/>
                  </a:cubicBezTo>
                  <a:lnTo>
                    <a:pt x="34953" y="28"/>
                  </a:lnTo>
                  <a:lnTo>
                    <a:pt x="34912" y="124"/>
                  </a:lnTo>
                  <a:cubicBezTo>
                    <a:pt x="34844" y="260"/>
                    <a:pt x="34571" y="410"/>
                    <a:pt x="34106" y="410"/>
                  </a:cubicBezTo>
                  <a:cubicBezTo>
                    <a:pt x="33683" y="410"/>
                    <a:pt x="33246" y="288"/>
                    <a:pt x="33001" y="83"/>
                  </a:cubicBezTo>
                  <a:lnTo>
                    <a:pt x="32919" y="28"/>
                  </a:lnTo>
                  <a:lnTo>
                    <a:pt x="32864" y="124"/>
                  </a:lnTo>
                  <a:cubicBezTo>
                    <a:pt x="32782" y="260"/>
                    <a:pt x="32495" y="410"/>
                    <a:pt x="32045" y="410"/>
                  </a:cubicBezTo>
                  <a:cubicBezTo>
                    <a:pt x="31622" y="410"/>
                    <a:pt x="31185" y="288"/>
                    <a:pt x="30939" y="96"/>
                  </a:cubicBezTo>
                  <a:lnTo>
                    <a:pt x="30871" y="28"/>
                  </a:lnTo>
                  <a:lnTo>
                    <a:pt x="30816" y="110"/>
                  </a:lnTo>
                  <a:cubicBezTo>
                    <a:pt x="30720" y="260"/>
                    <a:pt x="30434" y="410"/>
                    <a:pt x="29970" y="410"/>
                  </a:cubicBezTo>
                  <a:cubicBezTo>
                    <a:pt x="29546" y="410"/>
                    <a:pt x="29123" y="288"/>
                    <a:pt x="28891" y="96"/>
                  </a:cubicBezTo>
                  <a:lnTo>
                    <a:pt x="28823" y="28"/>
                  </a:lnTo>
                  <a:lnTo>
                    <a:pt x="28768" y="110"/>
                  </a:lnTo>
                  <a:cubicBezTo>
                    <a:pt x="28672" y="260"/>
                    <a:pt x="28358" y="410"/>
                    <a:pt x="27894" y="410"/>
                  </a:cubicBezTo>
                  <a:cubicBezTo>
                    <a:pt x="27471" y="410"/>
                    <a:pt x="27061" y="288"/>
                    <a:pt x="26843" y="96"/>
                  </a:cubicBezTo>
                  <a:lnTo>
                    <a:pt x="26775" y="28"/>
                  </a:lnTo>
                  <a:lnTo>
                    <a:pt x="26720" y="110"/>
                  </a:lnTo>
                  <a:cubicBezTo>
                    <a:pt x="26583" y="288"/>
                    <a:pt x="26228" y="410"/>
                    <a:pt x="25819" y="410"/>
                  </a:cubicBezTo>
                  <a:cubicBezTo>
                    <a:pt x="25396" y="410"/>
                    <a:pt x="25000" y="288"/>
                    <a:pt x="24795" y="96"/>
                  </a:cubicBezTo>
                  <a:lnTo>
                    <a:pt x="24727" y="28"/>
                  </a:lnTo>
                  <a:lnTo>
                    <a:pt x="24658" y="110"/>
                  </a:lnTo>
                  <a:cubicBezTo>
                    <a:pt x="24522" y="288"/>
                    <a:pt x="24153" y="410"/>
                    <a:pt x="23744" y="410"/>
                  </a:cubicBezTo>
                  <a:cubicBezTo>
                    <a:pt x="23320" y="410"/>
                    <a:pt x="22938" y="288"/>
                    <a:pt x="22747" y="96"/>
                  </a:cubicBezTo>
                  <a:lnTo>
                    <a:pt x="22679" y="28"/>
                  </a:lnTo>
                  <a:lnTo>
                    <a:pt x="22610" y="96"/>
                  </a:lnTo>
                  <a:cubicBezTo>
                    <a:pt x="22460" y="288"/>
                    <a:pt x="22078" y="410"/>
                    <a:pt x="21668" y="410"/>
                  </a:cubicBezTo>
                  <a:cubicBezTo>
                    <a:pt x="21245" y="410"/>
                    <a:pt x="20863" y="288"/>
                    <a:pt x="20699" y="96"/>
                  </a:cubicBezTo>
                  <a:lnTo>
                    <a:pt x="20631" y="28"/>
                  </a:lnTo>
                  <a:lnTo>
                    <a:pt x="20562" y="96"/>
                  </a:lnTo>
                  <a:cubicBezTo>
                    <a:pt x="20385" y="288"/>
                    <a:pt x="20003" y="410"/>
                    <a:pt x="19593" y="410"/>
                  </a:cubicBezTo>
                  <a:cubicBezTo>
                    <a:pt x="19183" y="410"/>
                    <a:pt x="18801" y="288"/>
                    <a:pt x="18651" y="96"/>
                  </a:cubicBezTo>
                  <a:lnTo>
                    <a:pt x="18583" y="28"/>
                  </a:lnTo>
                  <a:lnTo>
                    <a:pt x="18514" y="96"/>
                  </a:lnTo>
                  <a:cubicBezTo>
                    <a:pt x="18323" y="288"/>
                    <a:pt x="17941" y="410"/>
                    <a:pt x="17518" y="410"/>
                  </a:cubicBezTo>
                  <a:cubicBezTo>
                    <a:pt x="17108" y="410"/>
                    <a:pt x="16739" y="288"/>
                    <a:pt x="16589" y="110"/>
                  </a:cubicBezTo>
                  <a:lnTo>
                    <a:pt x="16535" y="28"/>
                  </a:lnTo>
                  <a:lnTo>
                    <a:pt x="16466" y="96"/>
                  </a:lnTo>
                  <a:cubicBezTo>
                    <a:pt x="16262" y="288"/>
                    <a:pt x="15866" y="410"/>
                    <a:pt x="15442" y="410"/>
                  </a:cubicBezTo>
                  <a:cubicBezTo>
                    <a:pt x="15033" y="410"/>
                    <a:pt x="14678" y="288"/>
                    <a:pt x="14541" y="110"/>
                  </a:cubicBezTo>
                  <a:lnTo>
                    <a:pt x="14487" y="28"/>
                  </a:lnTo>
                  <a:lnTo>
                    <a:pt x="14418" y="96"/>
                  </a:lnTo>
                  <a:cubicBezTo>
                    <a:pt x="14200" y="288"/>
                    <a:pt x="13790" y="410"/>
                    <a:pt x="13367" y="410"/>
                  </a:cubicBezTo>
                  <a:cubicBezTo>
                    <a:pt x="12903" y="410"/>
                    <a:pt x="12589" y="260"/>
                    <a:pt x="12493" y="110"/>
                  </a:cubicBezTo>
                  <a:lnTo>
                    <a:pt x="12439" y="28"/>
                  </a:lnTo>
                  <a:lnTo>
                    <a:pt x="12370" y="96"/>
                  </a:lnTo>
                  <a:cubicBezTo>
                    <a:pt x="12138" y="288"/>
                    <a:pt x="11715" y="410"/>
                    <a:pt x="11292" y="410"/>
                  </a:cubicBezTo>
                  <a:cubicBezTo>
                    <a:pt x="10828" y="410"/>
                    <a:pt x="10527" y="260"/>
                    <a:pt x="10445" y="110"/>
                  </a:cubicBezTo>
                  <a:lnTo>
                    <a:pt x="10391" y="28"/>
                  </a:lnTo>
                  <a:lnTo>
                    <a:pt x="10309" y="96"/>
                  </a:lnTo>
                  <a:cubicBezTo>
                    <a:pt x="10077" y="288"/>
                    <a:pt x="9640" y="410"/>
                    <a:pt x="9216" y="410"/>
                  </a:cubicBezTo>
                  <a:cubicBezTo>
                    <a:pt x="8752" y="410"/>
                    <a:pt x="8466" y="260"/>
                    <a:pt x="8397" y="124"/>
                  </a:cubicBezTo>
                  <a:lnTo>
                    <a:pt x="8343" y="28"/>
                  </a:lnTo>
                  <a:lnTo>
                    <a:pt x="8261" y="83"/>
                  </a:lnTo>
                  <a:cubicBezTo>
                    <a:pt x="8001" y="288"/>
                    <a:pt x="7564" y="410"/>
                    <a:pt x="7141" y="410"/>
                  </a:cubicBezTo>
                  <a:cubicBezTo>
                    <a:pt x="6691" y="410"/>
                    <a:pt x="6418" y="260"/>
                    <a:pt x="6349" y="124"/>
                  </a:cubicBezTo>
                  <a:lnTo>
                    <a:pt x="6295" y="28"/>
                  </a:lnTo>
                  <a:lnTo>
                    <a:pt x="6213" y="83"/>
                  </a:lnTo>
                  <a:cubicBezTo>
                    <a:pt x="5940" y="288"/>
                    <a:pt x="5489" y="410"/>
                    <a:pt x="5066" y="410"/>
                  </a:cubicBezTo>
                  <a:cubicBezTo>
                    <a:pt x="4615" y="410"/>
                    <a:pt x="4356" y="260"/>
                    <a:pt x="4301" y="124"/>
                  </a:cubicBezTo>
                  <a:lnTo>
                    <a:pt x="4260" y="28"/>
                  </a:lnTo>
                  <a:lnTo>
                    <a:pt x="4165" y="83"/>
                  </a:lnTo>
                  <a:cubicBezTo>
                    <a:pt x="3878" y="274"/>
                    <a:pt x="3427" y="410"/>
                    <a:pt x="3004" y="410"/>
                  </a:cubicBezTo>
                  <a:cubicBezTo>
                    <a:pt x="2540" y="410"/>
                    <a:pt x="2294" y="274"/>
                    <a:pt x="2240" y="137"/>
                  </a:cubicBezTo>
                  <a:lnTo>
                    <a:pt x="2212" y="15"/>
                  </a:lnTo>
                  <a:lnTo>
                    <a:pt x="2117" y="83"/>
                  </a:lnTo>
                  <a:cubicBezTo>
                    <a:pt x="1816" y="274"/>
                    <a:pt x="1352" y="410"/>
                    <a:pt x="929" y="410"/>
                  </a:cubicBezTo>
                  <a:cubicBezTo>
                    <a:pt x="615" y="410"/>
                    <a:pt x="355" y="342"/>
                    <a:pt x="246" y="219"/>
                  </a:cubicBezTo>
                  <a:cubicBezTo>
                    <a:pt x="205" y="178"/>
                    <a:pt x="192" y="137"/>
                    <a:pt x="192" y="96"/>
                  </a:cubicBezTo>
                  <a:lnTo>
                    <a:pt x="192"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6384796" y="720146"/>
              <a:ext cx="2789167" cy="38482"/>
            </a:xfrm>
            <a:custGeom>
              <a:avLst/>
              <a:gdLst/>
              <a:ahLst/>
              <a:cxnLst/>
              <a:rect l="l" t="t" r="r" b="b"/>
              <a:pathLst>
                <a:path w="39719" h="548" extrusionOk="0">
                  <a:moveTo>
                    <a:pt x="28" y="1"/>
                  </a:moveTo>
                  <a:lnTo>
                    <a:pt x="28" y="83"/>
                  </a:lnTo>
                  <a:lnTo>
                    <a:pt x="1" y="83"/>
                  </a:lnTo>
                  <a:cubicBezTo>
                    <a:pt x="1" y="178"/>
                    <a:pt x="28" y="260"/>
                    <a:pt x="96" y="329"/>
                  </a:cubicBezTo>
                  <a:cubicBezTo>
                    <a:pt x="246" y="465"/>
                    <a:pt x="533" y="547"/>
                    <a:pt x="888" y="547"/>
                  </a:cubicBezTo>
                  <a:cubicBezTo>
                    <a:pt x="1298" y="547"/>
                    <a:pt x="1735" y="452"/>
                    <a:pt x="2035" y="274"/>
                  </a:cubicBezTo>
                  <a:cubicBezTo>
                    <a:pt x="2172" y="452"/>
                    <a:pt x="2486" y="547"/>
                    <a:pt x="2882" y="547"/>
                  </a:cubicBezTo>
                  <a:cubicBezTo>
                    <a:pt x="3291" y="547"/>
                    <a:pt x="3714" y="452"/>
                    <a:pt x="4015" y="274"/>
                  </a:cubicBezTo>
                  <a:cubicBezTo>
                    <a:pt x="4165" y="452"/>
                    <a:pt x="4479" y="547"/>
                    <a:pt x="4875" y="547"/>
                  </a:cubicBezTo>
                  <a:cubicBezTo>
                    <a:pt x="5285" y="547"/>
                    <a:pt x="5708" y="452"/>
                    <a:pt x="5995" y="274"/>
                  </a:cubicBezTo>
                  <a:cubicBezTo>
                    <a:pt x="6145" y="452"/>
                    <a:pt x="6472" y="547"/>
                    <a:pt x="6882" y="547"/>
                  </a:cubicBezTo>
                  <a:cubicBezTo>
                    <a:pt x="7292" y="547"/>
                    <a:pt x="7701" y="452"/>
                    <a:pt x="7974" y="274"/>
                  </a:cubicBezTo>
                  <a:cubicBezTo>
                    <a:pt x="8138" y="452"/>
                    <a:pt x="8466" y="547"/>
                    <a:pt x="8875" y="547"/>
                  </a:cubicBezTo>
                  <a:cubicBezTo>
                    <a:pt x="9285" y="547"/>
                    <a:pt x="9695" y="452"/>
                    <a:pt x="9954" y="274"/>
                  </a:cubicBezTo>
                  <a:cubicBezTo>
                    <a:pt x="10131" y="452"/>
                    <a:pt x="10459" y="547"/>
                    <a:pt x="10869" y="547"/>
                  </a:cubicBezTo>
                  <a:cubicBezTo>
                    <a:pt x="11278" y="547"/>
                    <a:pt x="11674" y="452"/>
                    <a:pt x="11934" y="274"/>
                  </a:cubicBezTo>
                  <a:cubicBezTo>
                    <a:pt x="12111" y="452"/>
                    <a:pt x="12453" y="547"/>
                    <a:pt x="12862" y="547"/>
                  </a:cubicBezTo>
                  <a:cubicBezTo>
                    <a:pt x="13272" y="547"/>
                    <a:pt x="13668" y="452"/>
                    <a:pt x="13913" y="274"/>
                  </a:cubicBezTo>
                  <a:cubicBezTo>
                    <a:pt x="14105" y="452"/>
                    <a:pt x="14460" y="547"/>
                    <a:pt x="14856" y="547"/>
                  </a:cubicBezTo>
                  <a:cubicBezTo>
                    <a:pt x="15279" y="547"/>
                    <a:pt x="15661" y="452"/>
                    <a:pt x="15893" y="274"/>
                  </a:cubicBezTo>
                  <a:cubicBezTo>
                    <a:pt x="16098" y="452"/>
                    <a:pt x="16453" y="547"/>
                    <a:pt x="16863" y="547"/>
                  </a:cubicBezTo>
                  <a:cubicBezTo>
                    <a:pt x="17272" y="547"/>
                    <a:pt x="17641" y="452"/>
                    <a:pt x="17873" y="274"/>
                  </a:cubicBezTo>
                  <a:cubicBezTo>
                    <a:pt x="18078" y="452"/>
                    <a:pt x="18446" y="547"/>
                    <a:pt x="18856" y="547"/>
                  </a:cubicBezTo>
                  <a:cubicBezTo>
                    <a:pt x="19266" y="547"/>
                    <a:pt x="19634" y="452"/>
                    <a:pt x="19853" y="274"/>
                  </a:cubicBezTo>
                  <a:cubicBezTo>
                    <a:pt x="20071" y="452"/>
                    <a:pt x="20440" y="547"/>
                    <a:pt x="20849" y="547"/>
                  </a:cubicBezTo>
                  <a:cubicBezTo>
                    <a:pt x="21259" y="547"/>
                    <a:pt x="21628" y="452"/>
                    <a:pt x="21832" y="274"/>
                  </a:cubicBezTo>
                  <a:cubicBezTo>
                    <a:pt x="22064" y="452"/>
                    <a:pt x="22433" y="547"/>
                    <a:pt x="22843" y="547"/>
                  </a:cubicBezTo>
                  <a:cubicBezTo>
                    <a:pt x="23252" y="547"/>
                    <a:pt x="23607" y="452"/>
                    <a:pt x="23812" y="274"/>
                  </a:cubicBezTo>
                  <a:cubicBezTo>
                    <a:pt x="24044" y="452"/>
                    <a:pt x="24426" y="547"/>
                    <a:pt x="24836" y="547"/>
                  </a:cubicBezTo>
                  <a:cubicBezTo>
                    <a:pt x="25246" y="547"/>
                    <a:pt x="25601" y="452"/>
                    <a:pt x="25792" y="274"/>
                  </a:cubicBezTo>
                  <a:cubicBezTo>
                    <a:pt x="26038" y="452"/>
                    <a:pt x="26434" y="547"/>
                    <a:pt x="26843" y="547"/>
                  </a:cubicBezTo>
                  <a:cubicBezTo>
                    <a:pt x="27253" y="547"/>
                    <a:pt x="27594" y="452"/>
                    <a:pt x="27772" y="274"/>
                  </a:cubicBezTo>
                  <a:cubicBezTo>
                    <a:pt x="28031" y="452"/>
                    <a:pt x="28427" y="547"/>
                    <a:pt x="28837" y="547"/>
                  </a:cubicBezTo>
                  <a:cubicBezTo>
                    <a:pt x="29246" y="547"/>
                    <a:pt x="29574" y="452"/>
                    <a:pt x="29751" y="274"/>
                  </a:cubicBezTo>
                  <a:cubicBezTo>
                    <a:pt x="30011" y="452"/>
                    <a:pt x="30420" y="547"/>
                    <a:pt x="30830" y="547"/>
                  </a:cubicBezTo>
                  <a:cubicBezTo>
                    <a:pt x="31239" y="547"/>
                    <a:pt x="31567" y="452"/>
                    <a:pt x="31731" y="274"/>
                  </a:cubicBezTo>
                  <a:cubicBezTo>
                    <a:pt x="32004" y="452"/>
                    <a:pt x="32414" y="547"/>
                    <a:pt x="32823" y="547"/>
                  </a:cubicBezTo>
                  <a:cubicBezTo>
                    <a:pt x="33233" y="547"/>
                    <a:pt x="33561" y="452"/>
                    <a:pt x="33711" y="274"/>
                  </a:cubicBezTo>
                  <a:cubicBezTo>
                    <a:pt x="33997" y="452"/>
                    <a:pt x="34407" y="547"/>
                    <a:pt x="34830" y="547"/>
                  </a:cubicBezTo>
                  <a:cubicBezTo>
                    <a:pt x="35226" y="547"/>
                    <a:pt x="35540" y="452"/>
                    <a:pt x="35690" y="274"/>
                  </a:cubicBezTo>
                  <a:cubicBezTo>
                    <a:pt x="35991" y="452"/>
                    <a:pt x="36414" y="547"/>
                    <a:pt x="36824" y="547"/>
                  </a:cubicBezTo>
                  <a:cubicBezTo>
                    <a:pt x="37220" y="547"/>
                    <a:pt x="37534" y="452"/>
                    <a:pt x="37670" y="274"/>
                  </a:cubicBezTo>
                  <a:cubicBezTo>
                    <a:pt x="37971" y="452"/>
                    <a:pt x="38407" y="547"/>
                    <a:pt x="38817" y="547"/>
                  </a:cubicBezTo>
                  <a:cubicBezTo>
                    <a:pt x="39172" y="547"/>
                    <a:pt x="39459" y="465"/>
                    <a:pt x="39609" y="329"/>
                  </a:cubicBezTo>
                  <a:cubicBezTo>
                    <a:pt x="39650" y="274"/>
                    <a:pt x="39677" y="233"/>
                    <a:pt x="39691" y="178"/>
                  </a:cubicBezTo>
                  <a:lnTo>
                    <a:pt x="39718" y="178"/>
                  </a:lnTo>
                  <a:lnTo>
                    <a:pt x="39718" y="1"/>
                  </a:lnTo>
                  <a:lnTo>
                    <a:pt x="39527" y="1"/>
                  </a:lnTo>
                  <a:lnTo>
                    <a:pt x="39527" y="83"/>
                  </a:lnTo>
                  <a:cubicBezTo>
                    <a:pt x="39527" y="124"/>
                    <a:pt x="39513" y="165"/>
                    <a:pt x="39472" y="206"/>
                  </a:cubicBezTo>
                  <a:cubicBezTo>
                    <a:pt x="39363" y="315"/>
                    <a:pt x="39117" y="370"/>
                    <a:pt x="38817" y="370"/>
                  </a:cubicBezTo>
                  <a:cubicBezTo>
                    <a:pt x="38407" y="370"/>
                    <a:pt x="37957" y="260"/>
                    <a:pt x="37684" y="83"/>
                  </a:cubicBezTo>
                  <a:lnTo>
                    <a:pt x="37588" y="15"/>
                  </a:lnTo>
                  <a:lnTo>
                    <a:pt x="37547" y="124"/>
                  </a:lnTo>
                  <a:cubicBezTo>
                    <a:pt x="37506" y="247"/>
                    <a:pt x="37261" y="370"/>
                    <a:pt x="36824" y="370"/>
                  </a:cubicBezTo>
                  <a:cubicBezTo>
                    <a:pt x="36414" y="370"/>
                    <a:pt x="35977" y="260"/>
                    <a:pt x="35704" y="83"/>
                  </a:cubicBezTo>
                  <a:lnTo>
                    <a:pt x="35622" y="15"/>
                  </a:lnTo>
                  <a:lnTo>
                    <a:pt x="35581" y="124"/>
                  </a:lnTo>
                  <a:cubicBezTo>
                    <a:pt x="35513" y="247"/>
                    <a:pt x="35267" y="370"/>
                    <a:pt x="34830" y="370"/>
                  </a:cubicBezTo>
                  <a:cubicBezTo>
                    <a:pt x="34421" y="370"/>
                    <a:pt x="33984" y="260"/>
                    <a:pt x="33738" y="83"/>
                  </a:cubicBezTo>
                  <a:lnTo>
                    <a:pt x="33642" y="15"/>
                  </a:lnTo>
                  <a:lnTo>
                    <a:pt x="33602" y="110"/>
                  </a:lnTo>
                  <a:cubicBezTo>
                    <a:pt x="33533" y="247"/>
                    <a:pt x="33274" y="370"/>
                    <a:pt x="32823" y="370"/>
                  </a:cubicBezTo>
                  <a:cubicBezTo>
                    <a:pt x="32427" y="370"/>
                    <a:pt x="32004" y="260"/>
                    <a:pt x="31758" y="83"/>
                  </a:cubicBezTo>
                  <a:lnTo>
                    <a:pt x="31676" y="28"/>
                  </a:lnTo>
                  <a:lnTo>
                    <a:pt x="31622" y="110"/>
                  </a:lnTo>
                  <a:cubicBezTo>
                    <a:pt x="31554" y="247"/>
                    <a:pt x="31280" y="370"/>
                    <a:pt x="30830" y="370"/>
                  </a:cubicBezTo>
                  <a:cubicBezTo>
                    <a:pt x="30420" y="370"/>
                    <a:pt x="30011" y="260"/>
                    <a:pt x="29779" y="83"/>
                  </a:cubicBezTo>
                  <a:lnTo>
                    <a:pt x="29710" y="28"/>
                  </a:lnTo>
                  <a:lnTo>
                    <a:pt x="29656" y="110"/>
                  </a:lnTo>
                  <a:cubicBezTo>
                    <a:pt x="29574" y="233"/>
                    <a:pt x="29287" y="370"/>
                    <a:pt x="28837" y="370"/>
                  </a:cubicBezTo>
                  <a:cubicBezTo>
                    <a:pt x="28427" y="370"/>
                    <a:pt x="28031" y="260"/>
                    <a:pt x="27813" y="83"/>
                  </a:cubicBezTo>
                  <a:lnTo>
                    <a:pt x="27731" y="28"/>
                  </a:lnTo>
                  <a:lnTo>
                    <a:pt x="27676" y="97"/>
                  </a:lnTo>
                  <a:cubicBezTo>
                    <a:pt x="27580" y="233"/>
                    <a:pt x="27294" y="370"/>
                    <a:pt x="26843" y="370"/>
                  </a:cubicBezTo>
                  <a:cubicBezTo>
                    <a:pt x="26434" y="370"/>
                    <a:pt x="26038" y="260"/>
                    <a:pt x="25833" y="83"/>
                  </a:cubicBezTo>
                  <a:lnTo>
                    <a:pt x="25765" y="28"/>
                  </a:lnTo>
                  <a:lnTo>
                    <a:pt x="25710" y="97"/>
                  </a:lnTo>
                  <a:cubicBezTo>
                    <a:pt x="25601" y="233"/>
                    <a:pt x="25300" y="370"/>
                    <a:pt x="24836" y="370"/>
                  </a:cubicBezTo>
                  <a:cubicBezTo>
                    <a:pt x="24440" y="370"/>
                    <a:pt x="24058" y="260"/>
                    <a:pt x="23867" y="83"/>
                  </a:cubicBezTo>
                  <a:lnTo>
                    <a:pt x="23798" y="28"/>
                  </a:lnTo>
                  <a:lnTo>
                    <a:pt x="23730" y="97"/>
                  </a:lnTo>
                  <a:cubicBezTo>
                    <a:pt x="23594" y="260"/>
                    <a:pt x="23239" y="370"/>
                    <a:pt x="22843" y="370"/>
                  </a:cubicBezTo>
                  <a:cubicBezTo>
                    <a:pt x="22447" y="370"/>
                    <a:pt x="22064" y="260"/>
                    <a:pt x="21887" y="83"/>
                  </a:cubicBezTo>
                  <a:lnTo>
                    <a:pt x="21819" y="28"/>
                  </a:lnTo>
                  <a:lnTo>
                    <a:pt x="21764" y="97"/>
                  </a:lnTo>
                  <a:cubicBezTo>
                    <a:pt x="21614" y="260"/>
                    <a:pt x="21245" y="370"/>
                    <a:pt x="20849" y="370"/>
                  </a:cubicBezTo>
                  <a:cubicBezTo>
                    <a:pt x="20453" y="370"/>
                    <a:pt x="20085" y="260"/>
                    <a:pt x="19921" y="97"/>
                  </a:cubicBezTo>
                  <a:lnTo>
                    <a:pt x="19853" y="28"/>
                  </a:lnTo>
                  <a:lnTo>
                    <a:pt x="19784" y="97"/>
                  </a:lnTo>
                  <a:cubicBezTo>
                    <a:pt x="19621" y="260"/>
                    <a:pt x="19252" y="370"/>
                    <a:pt x="18856" y="370"/>
                  </a:cubicBezTo>
                  <a:cubicBezTo>
                    <a:pt x="18460" y="370"/>
                    <a:pt x="18091" y="260"/>
                    <a:pt x="17941" y="97"/>
                  </a:cubicBezTo>
                  <a:lnTo>
                    <a:pt x="17887" y="28"/>
                  </a:lnTo>
                  <a:lnTo>
                    <a:pt x="17818" y="83"/>
                  </a:lnTo>
                  <a:cubicBezTo>
                    <a:pt x="17641" y="260"/>
                    <a:pt x="17259" y="370"/>
                    <a:pt x="16863" y="370"/>
                  </a:cubicBezTo>
                  <a:cubicBezTo>
                    <a:pt x="16453" y="370"/>
                    <a:pt x="16112" y="260"/>
                    <a:pt x="15975" y="97"/>
                  </a:cubicBezTo>
                  <a:lnTo>
                    <a:pt x="15907" y="28"/>
                  </a:lnTo>
                  <a:lnTo>
                    <a:pt x="15839" y="83"/>
                  </a:lnTo>
                  <a:cubicBezTo>
                    <a:pt x="15647" y="260"/>
                    <a:pt x="15265" y="370"/>
                    <a:pt x="14856" y="370"/>
                  </a:cubicBezTo>
                  <a:cubicBezTo>
                    <a:pt x="14405" y="370"/>
                    <a:pt x="14105" y="233"/>
                    <a:pt x="13995" y="97"/>
                  </a:cubicBezTo>
                  <a:lnTo>
                    <a:pt x="13941" y="28"/>
                  </a:lnTo>
                  <a:lnTo>
                    <a:pt x="13872" y="83"/>
                  </a:lnTo>
                  <a:cubicBezTo>
                    <a:pt x="13668" y="260"/>
                    <a:pt x="13272" y="370"/>
                    <a:pt x="12862" y="370"/>
                  </a:cubicBezTo>
                  <a:cubicBezTo>
                    <a:pt x="12412" y="370"/>
                    <a:pt x="12125" y="233"/>
                    <a:pt x="12029" y="97"/>
                  </a:cubicBezTo>
                  <a:lnTo>
                    <a:pt x="11975" y="28"/>
                  </a:lnTo>
                  <a:lnTo>
                    <a:pt x="11893" y="83"/>
                  </a:lnTo>
                  <a:cubicBezTo>
                    <a:pt x="11674" y="260"/>
                    <a:pt x="11278" y="370"/>
                    <a:pt x="10869" y="370"/>
                  </a:cubicBezTo>
                  <a:cubicBezTo>
                    <a:pt x="10418" y="370"/>
                    <a:pt x="10131" y="233"/>
                    <a:pt x="10050" y="110"/>
                  </a:cubicBezTo>
                  <a:lnTo>
                    <a:pt x="9995" y="28"/>
                  </a:lnTo>
                  <a:lnTo>
                    <a:pt x="9913" y="83"/>
                  </a:lnTo>
                  <a:cubicBezTo>
                    <a:pt x="9695" y="260"/>
                    <a:pt x="9285" y="370"/>
                    <a:pt x="8875" y="370"/>
                  </a:cubicBezTo>
                  <a:cubicBezTo>
                    <a:pt x="8425" y="370"/>
                    <a:pt x="8152" y="247"/>
                    <a:pt x="8070" y="110"/>
                  </a:cubicBezTo>
                  <a:lnTo>
                    <a:pt x="8029" y="28"/>
                  </a:lnTo>
                  <a:lnTo>
                    <a:pt x="7947" y="83"/>
                  </a:lnTo>
                  <a:cubicBezTo>
                    <a:pt x="7701" y="260"/>
                    <a:pt x="7278" y="370"/>
                    <a:pt x="6882" y="370"/>
                  </a:cubicBezTo>
                  <a:cubicBezTo>
                    <a:pt x="6431" y="370"/>
                    <a:pt x="6172" y="247"/>
                    <a:pt x="6104" y="110"/>
                  </a:cubicBezTo>
                  <a:lnTo>
                    <a:pt x="6063" y="15"/>
                  </a:lnTo>
                  <a:lnTo>
                    <a:pt x="5967" y="83"/>
                  </a:lnTo>
                  <a:cubicBezTo>
                    <a:pt x="5721" y="260"/>
                    <a:pt x="5285" y="370"/>
                    <a:pt x="4875" y="370"/>
                  </a:cubicBezTo>
                  <a:cubicBezTo>
                    <a:pt x="4438" y="370"/>
                    <a:pt x="4179" y="247"/>
                    <a:pt x="4124" y="124"/>
                  </a:cubicBezTo>
                  <a:lnTo>
                    <a:pt x="4083" y="15"/>
                  </a:lnTo>
                  <a:lnTo>
                    <a:pt x="4001" y="83"/>
                  </a:lnTo>
                  <a:cubicBezTo>
                    <a:pt x="3728" y="260"/>
                    <a:pt x="3291" y="370"/>
                    <a:pt x="2882" y="370"/>
                  </a:cubicBezTo>
                  <a:cubicBezTo>
                    <a:pt x="2445" y="370"/>
                    <a:pt x="2199" y="247"/>
                    <a:pt x="2158" y="124"/>
                  </a:cubicBezTo>
                  <a:lnTo>
                    <a:pt x="2117" y="15"/>
                  </a:lnTo>
                  <a:lnTo>
                    <a:pt x="2021" y="83"/>
                  </a:lnTo>
                  <a:cubicBezTo>
                    <a:pt x="1748" y="260"/>
                    <a:pt x="1298" y="370"/>
                    <a:pt x="888" y="370"/>
                  </a:cubicBezTo>
                  <a:cubicBezTo>
                    <a:pt x="588" y="370"/>
                    <a:pt x="328" y="315"/>
                    <a:pt x="233" y="206"/>
                  </a:cubicBezTo>
                  <a:cubicBezTo>
                    <a:pt x="192" y="165"/>
                    <a:pt x="178" y="124"/>
                    <a:pt x="178" y="83"/>
                  </a:cubicBezTo>
                  <a:lnTo>
                    <a:pt x="17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6434655" y="645429"/>
              <a:ext cx="2689452" cy="36445"/>
            </a:xfrm>
            <a:custGeom>
              <a:avLst/>
              <a:gdLst/>
              <a:ahLst/>
              <a:cxnLst/>
              <a:rect l="l" t="t" r="r" b="b"/>
              <a:pathLst>
                <a:path w="38299" h="519" extrusionOk="0">
                  <a:moveTo>
                    <a:pt x="42" y="0"/>
                  </a:moveTo>
                  <a:lnTo>
                    <a:pt x="42" y="82"/>
                  </a:lnTo>
                  <a:lnTo>
                    <a:pt x="1" y="82"/>
                  </a:lnTo>
                  <a:cubicBezTo>
                    <a:pt x="1" y="355"/>
                    <a:pt x="342" y="519"/>
                    <a:pt x="861" y="519"/>
                  </a:cubicBezTo>
                  <a:cubicBezTo>
                    <a:pt x="1257" y="519"/>
                    <a:pt x="1680" y="423"/>
                    <a:pt x="1967" y="273"/>
                  </a:cubicBezTo>
                  <a:cubicBezTo>
                    <a:pt x="2103" y="423"/>
                    <a:pt x="2404" y="519"/>
                    <a:pt x="2786" y="519"/>
                  </a:cubicBezTo>
                  <a:cubicBezTo>
                    <a:pt x="3182" y="519"/>
                    <a:pt x="3592" y="423"/>
                    <a:pt x="3878" y="273"/>
                  </a:cubicBezTo>
                  <a:cubicBezTo>
                    <a:pt x="4015" y="423"/>
                    <a:pt x="4329" y="519"/>
                    <a:pt x="4711" y="519"/>
                  </a:cubicBezTo>
                  <a:cubicBezTo>
                    <a:pt x="5107" y="519"/>
                    <a:pt x="5517" y="423"/>
                    <a:pt x="5790" y="259"/>
                  </a:cubicBezTo>
                  <a:cubicBezTo>
                    <a:pt x="5940" y="423"/>
                    <a:pt x="6254" y="519"/>
                    <a:pt x="6636" y="519"/>
                  </a:cubicBezTo>
                  <a:cubicBezTo>
                    <a:pt x="7032" y="519"/>
                    <a:pt x="7428" y="423"/>
                    <a:pt x="7701" y="259"/>
                  </a:cubicBezTo>
                  <a:cubicBezTo>
                    <a:pt x="7851" y="423"/>
                    <a:pt x="8165" y="519"/>
                    <a:pt x="8561" y="519"/>
                  </a:cubicBezTo>
                  <a:cubicBezTo>
                    <a:pt x="8957" y="519"/>
                    <a:pt x="9353" y="423"/>
                    <a:pt x="9599" y="259"/>
                  </a:cubicBezTo>
                  <a:cubicBezTo>
                    <a:pt x="9763" y="423"/>
                    <a:pt x="10091" y="519"/>
                    <a:pt x="10486" y="519"/>
                  </a:cubicBezTo>
                  <a:cubicBezTo>
                    <a:pt x="10882" y="519"/>
                    <a:pt x="11265" y="423"/>
                    <a:pt x="11510" y="259"/>
                  </a:cubicBezTo>
                  <a:cubicBezTo>
                    <a:pt x="11688" y="423"/>
                    <a:pt x="12016" y="519"/>
                    <a:pt x="12412" y="519"/>
                  </a:cubicBezTo>
                  <a:cubicBezTo>
                    <a:pt x="12808" y="519"/>
                    <a:pt x="13176" y="423"/>
                    <a:pt x="13422" y="259"/>
                  </a:cubicBezTo>
                  <a:cubicBezTo>
                    <a:pt x="13599" y="423"/>
                    <a:pt x="13941" y="519"/>
                    <a:pt x="14337" y="519"/>
                  </a:cubicBezTo>
                  <a:cubicBezTo>
                    <a:pt x="14733" y="519"/>
                    <a:pt x="15101" y="423"/>
                    <a:pt x="15333" y="259"/>
                  </a:cubicBezTo>
                  <a:cubicBezTo>
                    <a:pt x="15525" y="423"/>
                    <a:pt x="15866" y="519"/>
                    <a:pt x="16262" y="519"/>
                  </a:cubicBezTo>
                  <a:cubicBezTo>
                    <a:pt x="16658" y="519"/>
                    <a:pt x="17013" y="423"/>
                    <a:pt x="17231" y="259"/>
                  </a:cubicBezTo>
                  <a:cubicBezTo>
                    <a:pt x="17436" y="423"/>
                    <a:pt x="17791" y="519"/>
                    <a:pt x="18187" y="519"/>
                  </a:cubicBezTo>
                  <a:cubicBezTo>
                    <a:pt x="18569" y="519"/>
                    <a:pt x="18938" y="423"/>
                    <a:pt x="19143" y="259"/>
                  </a:cubicBezTo>
                  <a:cubicBezTo>
                    <a:pt x="19347" y="423"/>
                    <a:pt x="19716" y="519"/>
                    <a:pt x="20098" y="519"/>
                  </a:cubicBezTo>
                  <a:cubicBezTo>
                    <a:pt x="20494" y="519"/>
                    <a:pt x="20849" y="423"/>
                    <a:pt x="21054" y="259"/>
                  </a:cubicBezTo>
                  <a:cubicBezTo>
                    <a:pt x="21273" y="423"/>
                    <a:pt x="21628" y="519"/>
                    <a:pt x="22023" y="519"/>
                  </a:cubicBezTo>
                  <a:cubicBezTo>
                    <a:pt x="22419" y="519"/>
                    <a:pt x="22761" y="423"/>
                    <a:pt x="22966" y="259"/>
                  </a:cubicBezTo>
                  <a:cubicBezTo>
                    <a:pt x="23184" y="423"/>
                    <a:pt x="23553" y="519"/>
                    <a:pt x="23949" y="519"/>
                  </a:cubicBezTo>
                  <a:cubicBezTo>
                    <a:pt x="24345" y="519"/>
                    <a:pt x="24686" y="423"/>
                    <a:pt x="24863" y="259"/>
                  </a:cubicBezTo>
                  <a:cubicBezTo>
                    <a:pt x="25109" y="423"/>
                    <a:pt x="25478" y="519"/>
                    <a:pt x="25874" y="519"/>
                  </a:cubicBezTo>
                  <a:cubicBezTo>
                    <a:pt x="26270" y="519"/>
                    <a:pt x="26597" y="423"/>
                    <a:pt x="26775" y="259"/>
                  </a:cubicBezTo>
                  <a:cubicBezTo>
                    <a:pt x="27021" y="423"/>
                    <a:pt x="27403" y="519"/>
                    <a:pt x="27799" y="519"/>
                  </a:cubicBezTo>
                  <a:cubicBezTo>
                    <a:pt x="28195" y="519"/>
                    <a:pt x="28522" y="423"/>
                    <a:pt x="28686" y="259"/>
                  </a:cubicBezTo>
                  <a:cubicBezTo>
                    <a:pt x="28946" y="423"/>
                    <a:pt x="29328" y="519"/>
                    <a:pt x="29724" y="519"/>
                  </a:cubicBezTo>
                  <a:cubicBezTo>
                    <a:pt x="30120" y="519"/>
                    <a:pt x="30434" y="423"/>
                    <a:pt x="30584" y="259"/>
                  </a:cubicBezTo>
                  <a:cubicBezTo>
                    <a:pt x="30857" y="423"/>
                    <a:pt x="31253" y="519"/>
                    <a:pt x="31649" y="519"/>
                  </a:cubicBezTo>
                  <a:cubicBezTo>
                    <a:pt x="32031" y="519"/>
                    <a:pt x="32345" y="423"/>
                    <a:pt x="32496" y="259"/>
                  </a:cubicBezTo>
                  <a:cubicBezTo>
                    <a:pt x="32769" y="423"/>
                    <a:pt x="33178" y="519"/>
                    <a:pt x="33574" y="519"/>
                  </a:cubicBezTo>
                  <a:cubicBezTo>
                    <a:pt x="33956" y="519"/>
                    <a:pt x="34271" y="423"/>
                    <a:pt x="34407" y="273"/>
                  </a:cubicBezTo>
                  <a:cubicBezTo>
                    <a:pt x="34694" y="423"/>
                    <a:pt x="35103" y="519"/>
                    <a:pt x="35499" y="519"/>
                  </a:cubicBezTo>
                  <a:cubicBezTo>
                    <a:pt x="35882" y="519"/>
                    <a:pt x="36182" y="423"/>
                    <a:pt x="36318" y="273"/>
                  </a:cubicBezTo>
                  <a:cubicBezTo>
                    <a:pt x="36605" y="423"/>
                    <a:pt x="37028" y="519"/>
                    <a:pt x="37424" y="519"/>
                  </a:cubicBezTo>
                  <a:cubicBezTo>
                    <a:pt x="37889" y="519"/>
                    <a:pt x="38203" y="396"/>
                    <a:pt x="38271" y="178"/>
                  </a:cubicBezTo>
                  <a:lnTo>
                    <a:pt x="38298" y="178"/>
                  </a:lnTo>
                  <a:lnTo>
                    <a:pt x="38298" y="0"/>
                  </a:lnTo>
                  <a:lnTo>
                    <a:pt x="38107" y="0"/>
                  </a:lnTo>
                  <a:lnTo>
                    <a:pt x="38107" y="82"/>
                  </a:lnTo>
                  <a:cubicBezTo>
                    <a:pt x="38107" y="205"/>
                    <a:pt x="37861" y="341"/>
                    <a:pt x="37424" y="341"/>
                  </a:cubicBezTo>
                  <a:cubicBezTo>
                    <a:pt x="37028" y="341"/>
                    <a:pt x="36605" y="232"/>
                    <a:pt x="36332" y="68"/>
                  </a:cubicBezTo>
                  <a:lnTo>
                    <a:pt x="36237" y="14"/>
                  </a:lnTo>
                  <a:lnTo>
                    <a:pt x="36209" y="109"/>
                  </a:lnTo>
                  <a:cubicBezTo>
                    <a:pt x="36155" y="218"/>
                    <a:pt x="35923" y="341"/>
                    <a:pt x="35499" y="341"/>
                  </a:cubicBezTo>
                  <a:cubicBezTo>
                    <a:pt x="35103" y="341"/>
                    <a:pt x="34680" y="232"/>
                    <a:pt x="34434" y="68"/>
                  </a:cubicBezTo>
                  <a:lnTo>
                    <a:pt x="34339" y="14"/>
                  </a:lnTo>
                  <a:lnTo>
                    <a:pt x="34298" y="109"/>
                  </a:lnTo>
                  <a:cubicBezTo>
                    <a:pt x="34243" y="232"/>
                    <a:pt x="33997" y="341"/>
                    <a:pt x="33574" y="341"/>
                  </a:cubicBezTo>
                  <a:cubicBezTo>
                    <a:pt x="33178" y="341"/>
                    <a:pt x="32769" y="232"/>
                    <a:pt x="32523" y="68"/>
                  </a:cubicBezTo>
                  <a:lnTo>
                    <a:pt x="32441" y="14"/>
                  </a:lnTo>
                  <a:lnTo>
                    <a:pt x="32400" y="109"/>
                  </a:lnTo>
                  <a:cubicBezTo>
                    <a:pt x="32332" y="218"/>
                    <a:pt x="32072" y="341"/>
                    <a:pt x="31649" y="341"/>
                  </a:cubicBezTo>
                  <a:cubicBezTo>
                    <a:pt x="31253" y="341"/>
                    <a:pt x="30857" y="232"/>
                    <a:pt x="30625" y="68"/>
                  </a:cubicBezTo>
                  <a:lnTo>
                    <a:pt x="30543" y="14"/>
                  </a:lnTo>
                  <a:lnTo>
                    <a:pt x="30489" y="96"/>
                  </a:lnTo>
                  <a:cubicBezTo>
                    <a:pt x="30420" y="218"/>
                    <a:pt x="30147" y="341"/>
                    <a:pt x="29724" y="341"/>
                  </a:cubicBezTo>
                  <a:cubicBezTo>
                    <a:pt x="29328" y="341"/>
                    <a:pt x="28946" y="246"/>
                    <a:pt x="28714" y="68"/>
                  </a:cubicBezTo>
                  <a:lnTo>
                    <a:pt x="28645" y="14"/>
                  </a:lnTo>
                  <a:lnTo>
                    <a:pt x="28591" y="96"/>
                  </a:lnTo>
                  <a:cubicBezTo>
                    <a:pt x="28509" y="218"/>
                    <a:pt x="28236" y="341"/>
                    <a:pt x="27799" y="341"/>
                  </a:cubicBezTo>
                  <a:cubicBezTo>
                    <a:pt x="27417" y="341"/>
                    <a:pt x="27021" y="246"/>
                    <a:pt x="26816" y="82"/>
                  </a:cubicBezTo>
                  <a:lnTo>
                    <a:pt x="26748" y="14"/>
                  </a:lnTo>
                  <a:lnTo>
                    <a:pt x="26693" y="96"/>
                  </a:lnTo>
                  <a:cubicBezTo>
                    <a:pt x="26597" y="218"/>
                    <a:pt x="26311" y="341"/>
                    <a:pt x="25874" y="341"/>
                  </a:cubicBezTo>
                  <a:cubicBezTo>
                    <a:pt x="25491" y="341"/>
                    <a:pt x="25109" y="246"/>
                    <a:pt x="24918" y="82"/>
                  </a:cubicBezTo>
                  <a:lnTo>
                    <a:pt x="24850" y="14"/>
                  </a:lnTo>
                  <a:lnTo>
                    <a:pt x="24781" y="96"/>
                  </a:lnTo>
                  <a:cubicBezTo>
                    <a:pt x="24686" y="218"/>
                    <a:pt x="24386" y="341"/>
                    <a:pt x="23949" y="341"/>
                  </a:cubicBezTo>
                  <a:cubicBezTo>
                    <a:pt x="23566" y="341"/>
                    <a:pt x="23198" y="246"/>
                    <a:pt x="23007" y="82"/>
                  </a:cubicBezTo>
                  <a:lnTo>
                    <a:pt x="22938" y="14"/>
                  </a:lnTo>
                  <a:lnTo>
                    <a:pt x="22884" y="82"/>
                  </a:lnTo>
                  <a:cubicBezTo>
                    <a:pt x="22747" y="246"/>
                    <a:pt x="22406" y="341"/>
                    <a:pt x="22023" y="341"/>
                  </a:cubicBezTo>
                  <a:cubicBezTo>
                    <a:pt x="21641" y="341"/>
                    <a:pt x="21286" y="246"/>
                    <a:pt x="21109" y="82"/>
                  </a:cubicBezTo>
                  <a:lnTo>
                    <a:pt x="21040" y="14"/>
                  </a:lnTo>
                  <a:lnTo>
                    <a:pt x="20986" y="82"/>
                  </a:lnTo>
                  <a:cubicBezTo>
                    <a:pt x="20836" y="246"/>
                    <a:pt x="20494" y="341"/>
                    <a:pt x="20098" y="341"/>
                  </a:cubicBezTo>
                  <a:cubicBezTo>
                    <a:pt x="19716" y="341"/>
                    <a:pt x="19361" y="246"/>
                    <a:pt x="19211" y="82"/>
                  </a:cubicBezTo>
                  <a:lnTo>
                    <a:pt x="19143" y="14"/>
                  </a:lnTo>
                  <a:lnTo>
                    <a:pt x="19074" y="82"/>
                  </a:lnTo>
                  <a:cubicBezTo>
                    <a:pt x="18924" y="246"/>
                    <a:pt x="18569" y="341"/>
                    <a:pt x="18187" y="341"/>
                  </a:cubicBezTo>
                  <a:cubicBezTo>
                    <a:pt x="17791" y="341"/>
                    <a:pt x="17450" y="246"/>
                    <a:pt x="17299" y="82"/>
                  </a:cubicBezTo>
                  <a:lnTo>
                    <a:pt x="17245" y="14"/>
                  </a:lnTo>
                  <a:lnTo>
                    <a:pt x="17177" y="82"/>
                  </a:lnTo>
                  <a:cubicBezTo>
                    <a:pt x="16999" y="246"/>
                    <a:pt x="16644" y="341"/>
                    <a:pt x="16262" y="341"/>
                  </a:cubicBezTo>
                  <a:cubicBezTo>
                    <a:pt x="15880" y="341"/>
                    <a:pt x="15538" y="246"/>
                    <a:pt x="15402" y="82"/>
                  </a:cubicBezTo>
                  <a:lnTo>
                    <a:pt x="15347" y="14"/>
                  </a:lnTo>
                  <a:lnTo>
                    <a:pt x="15279" y="82"/>
                  </a:lnTo>
                  <a:cubicBezTo>
                    <a:pt x="15088" y="246"/>
                    <a:pt x="14719" y="341"/>
                    <a:pt x="14337" y="341"/>
                  </a:cubicBezTo>
                  <a:cubicBezTo>
                    <a:pt x="13900" y="341"/>
                    <a:pt x="13599" y="218"/>
                    <a:pt x="13504" y="96"/>
                  </a:cubicBezTo>
                  <a:lnTo>
                    <a:pt x="13436" y="14"/>
                  </a:lnTo>
                  <a:lnTo>
                    <a:pt x="13367" y="82"/>
                  </a:lnTo>
                  <a:cubicBezTo>
                    <a:pt x="13176" y="246"/>
                    <a:pt x="12794" y="341"/>
                    <a:pt x="12412" y="341"/>
                  </a:cubicBezTo>
                  <a:cubicBezTo>
                    <a:pt x="11975" y="341"/>
                    <a:pt x="11688" y="218"/>
                    <a:pt x="11592" y="96"/>
                  </a:cubicBezTo>
                  <a:lnTo>
                    <a:pt x="11538" y="14"/>
                  </a:lnTo>
                  <a:lnTo>
                    <a:pt x="11469" y="82"/>
                  </a:lnTo>
                  <a:cubicBezTo>
                    <a:pt x="11265" y="246"/>
                    <a:pt x="10882" y="341"/>
                    <a:pt x="10486" y="341"/>
                  </a:cubicBezTo>
                  <a:cubicBezTo>
                    <a:pt x="10050" y="341"/>
                    <a:pt x="9776" y="218"/>
                    <a:pt x="9695" y="96"/>
                  </a:cubicBezTo>
                  <a:lnTo>
                    <a:pt x="9640" y="14"/>
                  </a:lnTo>
                  <a:lnTo>
                    <a:pt x="9572" y="68"/>
                  </a:lnTo>
                  <a:cubicBezTo>
                    <a:pt x="9353" y="246"/>
                    <a:pt x="8957" y="341"/>
                    <a:pt x="8561" y="341"/>
                  </a:cubicBezTo>
                  <a:cubicBezTo>
                    <a:pt x="8138" y="341"/>
                    <a:pt x="7865" y="218"/>
                    <a:pt x="7797" y="96"/>
                  </a:cubicBezTo>
                  <a:lnTo>
                    <a:pt x="7742" y="14"/>
                  </a:lnTo>
                  <a:lnTo>
                    <a:pt x="7660" y="68"/>
                  </a:lnTo>
                  <a:cubicBezTo>
                    <a:pt x="7428" y="232"/>
                    <a:pt x="7032" y="341"/>
                    <a:pt x="6636" y="341"/>
                  </a:cubicBezTo>
                  <a:cubicBezTo>
                    <a:pt x="6213" y="341"/>
                    <a:pt x="5954" y="218"/>
                    <a:pt x="5885" y="109"/>
                  </a:cubicBezTo>
                  <a:lnTo>
                    <a:pt x="5844" y="14"/>
                  </a:lnTo>
                  <a:lnTo>
                    <a:pt x="5762" y="68"/>
                  </a:lnTo>
                  <a:cubicBezTo>
                    <a:pt x="5517" y="232"/>
                    <a:pt x="5107" y="341"/>
                    <a:pt x="4711" y="341"/>
                  </a:cubicBezTo>
                  <a:cubicBezTo>
                    <a:pt x="4288" y="341"/>
                    <a:pt x="4042" y="232"/>
                    <a:pt x="3987" y="109"/>
                  </a:cubicBezTo>
                  <a:lnTo>
                    <a:pt x="3947" y="14"/>
                  </a:lnTo>
                  <a:lnTo>
                    <a:pt x="3851" y="68"/>
                  </a:lnTo>
                  <a:cubicBezTo>
                    <a:pt x="3605" y="232"/>
                    <a:pt x="3182" y="341"/>
                    <a:pt x="2786" y="341"/>
                  </a:cubicBezTo>
                  <a:cubicBezTo>
                    <a:pt x="2376" y="341"/>
                    <a:pt x="2131" y="218"/>
                    <a:pt x="2090" y="109"/>
                  </a:cubicBezTo>
                  <a:lnTo>
                    <a:pt x="2049" y="14"/>
                  </a:lnTo>
                  <a:lnTo>
                    <a:pt x="1953" y="68"/>
                  </a:lnTo>
                  <a:cubicBezTo>
                    <a:pt x="1680" y="232"/>
                    <a:pt x="1257" y="341"/>
                    <a:pt x="861" y="341"/>
                  </a:cubicBezTo>
                  <a:cubicBezTo>
                    <a:pt x="424" y="341"/>
                    <a:pt x="178" y="205"/>
                    <a:pt x="178" y="82"/>
                  </a:cubicBezTo>
                  <a:lnTo>
                    <a:pt x="178"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6163313" y="3050005"/>
              <a:ext cx="3281006" cy="2152530"/>
            </a:xfrm>
            <a:custGeom>
              <a:avLst/>
              <a:gdLst/>
              <a:ahLst/>
              <a:cxnLst/>
              <a:rect l="l" t="t" r="r" b="b"/>
              <a:pathLst>
                <a:path w="46723" h="30653" extrusionOk="0">
                  <a:moveTo>
                    <a:pt x="1" y="0"/>
                  </a:moveTo>
                  <a:lnTo>
                    <a:pt x="1" y="30652"/>
                  </a:lnTo>
                  <a:lnTo>
                    <a:pt x="46722" y="30652"/>
                  </a:lnTo>
                  <a:lnTo>
                    <a:pt x="46722" y="0"/>
                  </a:lnTo>
                  <a:close/>
                </a:path>
              </a:pathLst>
            </a:custGeom>
            <a:solidFill>
              <a:srgbClr val="FF4E53"/>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6334025" y="3491988"/>
              <a:ext cx="2763185" cy="1689413"/>
            </a:xfrm>
            <a:custGeom>
              <a:avLst/>
              <a:gdLst/>
              <a:ahLst/>
              <a:cxnLst/>
              <a:rect l="l" t="t" r="r" b="b"/>
              <a:pathLst>
                <a:path w="39349" h="24058" extrusionOk="0">
                  <a:moveTo>
                    <a:pt x="0" y="1"/>
                  </a:moveTo>
                  <a:lnTo>
                    <a:pt x="0" y="24058"/>
                  </a:lnTo>
                  <a:lnTo>
                    <a:pt x="39349" y="24058"/>
                  </a:lnTo>
                  <a:lnTo>
                    <a:pt x="3934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6403054" y="3548588"/>
              <a:ext cx="2625128" cy="1632814"/>
            </a:xfrm>
            <a:custGeom>
              <a:avLst/>
              <a:gdLst/>
              <a:ahLst/>
              <a:cxnLst/>
              <a:rect l="l" t="t" r="r" b="b"/>
              <a:pathLst>
                <a:path w="37383" h="23252" extrusionOk="0">
                  <a:moveTo>
                    <a:pt x="0" y="0"/>
                  </a:moveTo>
                  <a:lnTo>
                    <a:pt x="0" y="23252"/>
                  </a:lnTo>
                  <a:lnTo>
                    <a:pt x="37383" y="23252"/>
                  </a:lnTo>
                  <a:lnTo>
                    <a:pt x="37383"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6492167"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6973476"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7455767" y="3579275"/>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7937075"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8418384"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6492167"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0"/>
            <p:cNvSpPr/>
            <p:nvPr/>
          </p:nvSpPr>
          <p:spPr>
            <a:xfrm>
              <a:off x="6973476"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0"/>
            <p:cNvSpPr/>
            <p:nvPr/>
          </p:nvSpPr>
          <p:spPr>
            <a:xfrm>
              <a:off x="7455767" y="3918663"/>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937075"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418384"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6492167"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6973476"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7455767" y="4258051"/>
              <a:ext cx="430534" cy="297322"/>
            </a:xfrm>
            <a:custGeom>
              <a:avLst/>
              <a:gdLst/>
              <a:ahLst/>
              <a:cxnLst/>
              <a:rect l="l" t="t" r="r" b="b"/>
              <a:pathLst>
                <a:path w="6131" h="4234" extrusionOk="0">
                  <a:moveTo>
                    <a:pt x="0" y="1"/>
                  </a:moveTo>
                  <a:lnTo>
                    <a:pt x="0" y="4233"/>
                  </a:lnTo>
                  <a:lnTo>
                    <a:pt x="6131" y="4233"/>
                  </a:lnTo>
                  <a:lnTo>
                    <a:pt x="6131"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7937075"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8418384"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5836425" y="2499667"/>
              <a:ext cx="3887869" cy="671187"/>
            </a:xfrm>
            <a:custGeom>
              <a:avLst/>
              <a:gdLst/>
              <a:ahLst/>
              <a:cxnLst/>
              <a:rect l="l" t="t" r="r" b="b"/>
              <a:pathLst>
                <a:path w="55365" h="9558" extrusionOk="0">
                  <a:moveTo>
                    <a:pt x="4110" y="1"/>
                  </a:moveTo>
                  <a:lnTo>
                    <a:pt x="0" y="9216"/>
                  </a:lnTo>
                  <a:cubicBezTo>
                    <a:pt x="191" y="9421"/>
                    <a:pt x="587" y="9558"/>
                    <a:pt x="1120" y="9558"/>
                  </a:cubicBezTo>
                  <a:cubicBezTo>
                    <a:pt x="1734" y="9558"/>
                    <a:pt x="2348" y="9380"/>
                    <a:pt x="2703" y="9107"/>
                  </a:cubicBezTo>
                  <a:cubicBezTo>
                    <a:pt x="2840" y="9380"/>
                    <a:pt x="3290" y="9558"/>
                    <a:pt x="3919" y="9558"/>
                  </a:cubicBezTo>
                  <a:cubicBezTo>
                    <a:pt x="4533" y="9558"/>
                    <a:pt x="5134" y="9380"/>
                    <a:pt x="5475" y="9107"/>
                  </a:cubicBezTo>
                  <a:cubicBezTo>
                    <a:pt x="5625" y="9380"/>
                    <a:pt x="6089" y="9558"/>
                    <a:pt x="6704" y="9558"/>
                  </a:cubicBezTo>
                  <a:cubicBezTo>
                    <a:pt x="7332" y="9558"/>
                    <a:pt x="7919" y="9380"/>
                    <a:pt x="8247" y="9107"/>
                  </a:cubicBezTo>
                  <a:cubicBezTo>
                    <a:pt x="8410" y="9380"/>
                    <a:pt x="8888" y="9558"/>
                    <a:pt x="9503" y="9558"/>
                  </a:cubicBezTo>
                  <a:cubicBezTo>
                    <a:pt x="10117" y="9558"/>
                    <a:pt x="10704" y="9380"/>
                    <a:pt x="11032" y="9107"/>
                  </a:cubicBezTo>
                  <a:cubicBezTo>
                    <a:pt x="11196" y="9380"/>
                    <a:pt x="11687" y="9558"/>
                    <a:pt x="12302" y="9558"/>
                  </a:cubicBezTo>
                  <a:cubicBezTo>
                    <a:pt x="12916" y="9558"/>
                    <a:pt x="13490" y="9380"/>
                    <a:pt x="13804" y="9107"/>
                  </a:cubicBezTo>
                  <a:cubicBezTo>
                    <a:pt x="13995" y="9380"/>
                    <a:pt x="14473" y="9558"/>
                    <a:pt x="15101" y="9558"/>
                  </a:cubicBezTo>
                  <a:cubicBezTo>
                    <a:pt x="15715" y="9558"/>
                    <a:pt x="16275" y="9380"/>
                    <a:pt x="16575" y="9107"/>
                  </a:cubicBezTo>
                  <a:cubicBezTo>
                    <a:pt x="16780" y="9380"/>
                    <a:pt x="17271" y="9558"/>
                    <a:pt x="17886" y="9558"/>
                  </a:cubicBezTo>
                  <a:cubicBezTo>
                    <a:pt x="18514" y="9558"/>
                    <a:pt x="19074" y="9380"/>
                    <a:pt x="19347" y="9107"/>
                  </a:cubicBezTo>
                  <a:cubicBezTo>
                    <a:pt x="19565" y="9380"/>
                    <a:pt x="20070" y="9558"/>
                    <a:pt x="20685" y="9558"/>
                  </a:cubicBezTo>
                  <a:cubicBezTo>
                    <a:pt x="21299" y="9558"/>
                    <a:pt x="21859" y="9380"/>
                    <a:pt x="22132" y="9107"/>
                  </a:cubicBezTo>
                  <a:cubicBezTo>
                    <a:pt x="22351" y="9380"/>
                    <a:pt x="22869" y="9558"/>
                    <a:pt x="23484" y="9558"/>
                  </a:cubicBezTo>
                  <a:cubicBezTo>
                    <a:pt x="24098" y="9558"/>
                    <a:pt x="24644" y="9380"/>
                    <a:pt x="24904" y="9107"/>
                  </a:cubicBezTo>
                  <a:cubicBezTo>
                    <a:pt x="25136" y="9380"/>
                    <a:pt x="25655" y="9558"/>
                    <a:pt x="26283" y="9558"/>
                  </a:cubicBezTo>
                  <a:cubicBezTo>
                    <a:pt x="26897" y="9558"/>
                    <a:pt x="27430" y="9380"/>
                    <a:pt x="27675" y="9107"/>
                  </a:cubicBezTo>
                  <a:cubicBezTo>
                    <a:pt x="27921" y="9380"/>
                    <a:pt x="28454" y="9558"/>
                    <a:pt x="29068" y="9558"/>
                  </a:cubicBezTo>
                  <a:cubicBezTo>
                    <a:pt x="29696" y="9558"/>
                    <a:pt x="30215" y="9380"/>
                    <a:pt x="30447" y="9107"/>
                  </a:cubicBezTo>
                  <a:cubicBezTo>
                    <a:pt x="30706" y="9380"/>
                    <a:pt x="31252" y="9558"/>
                    <a:pt x="31867" y="9558"/>
                  </a:cubicBezTo>
                  <a:cubicBezTo>
                    <a:pt x="32481" y="9558"/>
                    <a:pt x="33000" y="9380"/>
                    <a:pt x="33232" y="9107"/>
                  </a:cubicBezTo>
                  <a:cubicBezTo>
                    <a:pt x="33492" y="9380"/>
                    <a:pt x="34051" y="9558"/>
                    <a:pt x="34666" y="9558"/>
                  </a:cubicBezTo>
                  <a:cubicBezTo>
                    <a:pt x="35280" y="9558"/>
                    <a:pt x="35785" y="9380"/>
                    <a:pt x="36004" y="9107"/>
                  </a:cubicBezTo>
                  <a:cubicBezTo>
                    <a:pt x="36291" y="9380"/>
                    <a:pt x="36837" y="9558"/>
                    <a:pt x="37465" y="9558"/>
                  </a:cubicBezTo>
                  <a:cubicBezTo>
                    <a:pt x="38079" y="9558"/>
                    <a:pt x="38571" y="9380"/>
                    <a:pt x="38775" y="9107"/>
                  </a:cubicBezTo>
                  <a:cubicBezTo>
                    <a:pt x="39076" y="9380"/>
                    <a:pt x="39636" y="9558"/>
                    <a:pt x="40250" y="9558"/>
                  </a:cubicBezTo>
                  <a:cubicBezTo>
                    <a:pt x="40878" y="9558"/>
                    <a:pt x="41370" y="9380"/>
                    <a:pt x="41547" y="9107"/>
                  </a:cubicBezTo>
                  <a:cubicBezTo>
                    <a:pt x="41861" y="9380"/>
                    <a:pt x="42435" y="9558"/>
                    <a:pt x="43049" y="9558"/>
                  </a:cubicBezTo>
                  <a:cubicBezTo>
                    <a:pt x="43663" y="9558"/>
                    <a:pt x="44155" y="9380"/>
                    <a:pt x="44332" y="9107"/>
                  </a:cubicBezTo>
                  <a:cubicBezTo>
                    <a:pt x="44646" y="9380"/>
                    <a:pt x="45233" y="9558"/>
                    <a:pt x="45848" y="9558"/>
                  </a:cubicBezTo>
                  <a:cubicBezTo>
                    <a:pt x="46462" y="9558"/>
                    <a:pt x="46940" y="9380"/>
                    <a:pt x="47104" y="9107"/>
                  </a:cubicBezTo>
                  <a:cubicBezTo>
                    <a:pt x="47432" y="9380"/>
                    <a:pt x="48019" y="9558"/>
                    <a:pt x="48647" y="9558"/>
                  </a:cubicBezTo>
                  <a:cubicBezTo>
                    <a:pt x="49261" y="9558"/>
                    <a:pt x="49725" y="9380"/>
                    <a:pt x="49876" y="9107"/>
                  </a:cubicBezTo>
                  <a:cubicBezTo>
                    <a:pt x="50217" y="9380"/>
                    <a:pt x="50818" y="9558"/>
                    <a:pt x="51432" y="9558"/>
                  </a:cubicBezTo>
                  <a:cubicBezTo>
                    <a:pt x="52060" y="9558"/>
                    <a:pt x="52511" y="9380"/>
                    <a:pt x="52647" y="9107"/>
                  </a:cubicBezTo>
                  <a:cubicBezTo>
                    <a:pt x="53002" y="9380"/>
                    <a:pt x="53617" y="9558"/>
                    <a:pt x="54231" y="9558"/>
                  </a:cubicBezTo>
                  <a:cubicBezTo>
                    <a:pt x="54777" y="9558"/>
                    <a:pt x="55187" y="9421"/>
                    <a:pt x="55364" y="9189"/>
                  </a:cubicBezTo>
                  <a:lnTo>
                    <a:pt x="5126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0"/>
            <p:cNvSpPr/>
            <p:nvPr/>
          </p:nvSpPr>
          <p:spPr>
            <a:xfrm>
              <a:off x="5914021" y="3025076"/>
              <a:ext cx="3745036" cy="48102"/>
            </a:xfrm>
            <a:custGeom>
              <a:avLst/>
              <a:gdLst/>
              <a:ahLst/>
              <a:cxnLst/>
              <a:rect l="l" t="t" r="r" b="b"/>
              <a:pathLst>
                <a:path w="53331" h="685" extrusionOk="0">
                  <a:moveTo>
                    <a:pt x="50928" y="1"/>
                  </a:moveTo>
                  <a:lnTo>
                    <a:pt x="50873" y="96"/>
                  </a:lnTo>
                  <a:cubicBezTo>
                    <a:pt x="50778" y="260"/>
                    <a:pt x="50545" y="396"/>
                    <a:pt x="50231" y="451"/>
                  </a:cubicBezTo>
                  <a:cubicBezTo>
                    <a:pt x="50079" y="484"/>
                    <a:pt x="49917" y="499"/>
                    <a:pt x="49751" y="499"/>
                  </a:cubicBezTo>
                  <a:cubicBezTo>
                    <a:pt x="49220" y="499"/>
                    <a:pt x="48657" y="339"/>
                    <a:pt x="48293" y="69"/>
                  </a:cubicBezTo>
                  <a:lnTo>
                    <a:pt x="48211" y="14"/>
                  </a:lnTo>
                  <a:lnTo>
                    <a:pt x="48170" y="96"/>
                  </a:lnTo>
                  <a:cubicBezTo>
                    <a:pt x="48047" y="274"/>
                    <a:pt x="47801" y="410"/>
                    <a:pt x="47460" y="465"/>
                  </a:cubicBezTo>
                  <a:cubicBezTo>
                    <a:pt x="47327" y="487"/>
                    <a:pt x="47188" y="498"/>
                    <a:pt x="47047" y="498"/>
                  </a:cubicBezTo>
                  <a:cubicBezTo>
                    <a:pt x="46509" y="498"/>
                    <a:pt x="45946" y="339"/>
                    <a:pt x="45589" y="69"/>
                  </a:cubicBezTo>
                  <a:lnTo>
                    <a:pt x="45507" y="14"/>
                  </a:lnTo>
                  <a:lnTo>
                    <a:pt x="45453" y="96"/>
                  </a:lnTo>
                  <a:cubicBezTo>
                    <a:pt x="45330" y="274"/>
                    <a:pt x="45057" y="410"/>
                    <a:pt x="44688" y="478"/>
                  </a:cubicBezTo>
                  <a:cubicBezTo>
                    <a:pt x="44566" y="497"/>
                    <a:pt x="44441" y="505"/>
                    <a:pt x="44314" y="505"/>
                  </a:cubicBezTo>
                  <a:cubicBezTo>
                    <a:pt x="43773" y="505"/>
                    <a:pt x="43215" y="345"/>
                    <a:pt x="42872" y="69"/>
                  </a:cubicBezTo>
                  <a:lnTo>
                    <a:pt x="42804" y="14"/>
                  </a:lnTo>
                  <a:lnTo>
                    <a:pt x="42749" y="82"/>
                  </a:lnTo>
                  <a:cubicBezTo>
                    <a:pt x="42613" y="287"/>
                    <a:pt x="42299" y="424"/>
                    <a:pt x="41903" y="478"/>
                  </a:cubicBezTo>
                  <a:cubicBezTo>
                    <a:pt x="41793" y="492"/>
                    <a:pt x="41681" y="499"/>
                    <a:pt x="41570" y="499"/>
                  </a:cubicBezTo>
                  <a:cubicBezTo>
                    <a:pt x="41031" y="499"/>
                    <a:pt x="40497" y="340"/>
                    <a:pt x="40169" y="69"/>
                  </a:cubicBezTo>
                  <a:lnTo>
                    <a:pt x="40101" y="14"/>
                  </a:lnTo>
                  <a:lnTo>
                    <a:pt x="40046" y="82"/>
                  </a:lnTo>
                  <a:cubicBezTo>
                    <a:pt x="39882" y="301"/>
                    <a:pt x="39555" y="437"/>
                    <a:pt x="39131" y="492"/>
                  </a:cubicBezTo>
                  <a:cubicBezTo>
                    <a:pt x="39051" y="499"/>
                    <a:pt x="38970" y="502"/>
                    <a:pt x="38890" y="502"/>
                  </a:cubicBezTo>
                  <a:cubicBezTo>
                    <a:pt x="38338" y="502"/>
                    <a:pt x="37787" y="343"/>
                    <a:pt x="37466" y="69"/>
                  </a:cubicBezTo>
                  <a:lnTo>
                    <a:pt x="37397" y="14"/>
                  </a:lnTo>
                  <a:lnTo>
                    <a:pt x="37329" y="82"/>
                  </a:lnTo>
                  <a:cubicBezTo>
                    <a:pt x="37152" y="301"/>
                    <a:pt x="36797" y="451"/>
                    <a:pt x="36332" y="492"/>
                  </a:cubicBezTo>
                  <a:cubicBezTo>
                    <a:pt x="36254" y="499"/>
                    <a:pt x="36176" y="502"/>
                    <a:pt x="36098" y="502"/>
                  </a:cubicBezTo>
                  <a:cubicBezTo>
                    <a:pt x="35566" y="502"/>
                    <a:pt x="35060" y="343"/>
                    <a:pt x="34762" y="69"/>
                  </a:cubicBezTo>
                  <a:lnTo>
                    <a:pt x="34694" y="14"/>
                  </a:lnTo>
                  <a:lnTo>
                    <a:pt x="34626" y="82"/>
                  </a:lnTo>
                  <a:cubicBezTo>
                    <a:pt x="34435" y="315"/>
                    <a:pt x="34039" y="465"/>
                    <a:pt x="33547" y="492"/>
                  </a:cubicBezTo>
                  <a:cubicBezTo>
                    <a:pt x="33486" y="496"/>
                    <a:pt x="33425" y="498"/>
                    <a:pt x="33364" y="498"/>
                  </a:cubicBezTo>
                  <a:cubicBezTo>
                    <a:pt x="32830" y="498"/>
                    <a:pt x="32327" y="339"/>
                    <a:pt x="32045" y="69"/>
                  </a:cubicBezTo>
                  <a:lnTo>
                    <a:pt x="31977" y="14"/>
                  </a:lnTo>
                  <a:lnTo>
                    <a:pt x="31922" y="82"/>
                  </a:lnTo>
                  <a:cubicBezTo>
                    <a:pt x="31704" y="328"/>
                    <a:pt x="31267" y="478"/>
                    <a:pt x="30762" y="506"/>
                  </a:cubicBezTo>
                  <a:cubicBezTo>
                    <a:pt x="30739" y="506"/>
                    <a:pt x="30716" y="506"/>
                    <a:pt x="30694" y="506"/>
                  </a:cubicBezTo>
                  <a:cubicBezTo>
                    <a:pt x="30133" y="506"/>
                    <a:pt x="29618" y="344"/>
                    <a:pt x="29342" y="69"/>
                  </a:cubicBezTo>
                  <a:lnTo>
                    <a:pt x="29274" y="14"/>
                  </a:lnTo>
                  <a:lnTo>
                    <a:pt x="29219" y="82"/>
                  </a:lnTo>
                  <a:cubicBezTo>
                    <a:pt x="28973" y="342"/>
                    <a:pt x="28509" y="492"/>
                    <a:pt x="27963" y="506"/>
                  </a:cubicBezTo>
                  <a:cubicBezTo>
                    <a:pt x="27403" y="506"/>
                    <a:pt x="26898" y="342"/>
                    <a:pt x="26639" y="82"/>
                  </a:cubicBezTo>
                  <a:lnTo>
                    <a:pt x="26570" y="14"/>
                  </a:lnTo>
                  <a:lnTo>
                    <a:pt x="26502" y="82"/>
                  </a:lnTo>
                  <a:cubicBezTo>
                    <a:pt x="26243" y="342"/>
                    <a:pt x="25737" y="506"/>
                    <a:pt x="25178" y="506"/>
                  </a:cubicBezTo>
                  <a:cubicBezTo>
                    <a:pt x="24632" y="492"/>
                    <a:pt x="24167" y="342"/>
                    <a:pt x="23922" y="82"/>
                  </a:cubicBezTo>
                  <a:lnTo>
                    <a:pt x="23867" y="14"/>
                  </a:lnTo>
                  <a:lnTo>
                    <a:pt x="23799" y="69"/>
                  </a:lnTo>
                  <a:cubicBezTo>
                    <a:pt x="23523" y="344"/>
                    <a:pt x="23008" y="506"/>
                    <a:pt x="22447" y="506"/>
                  </a:cubicBezTo>
                  <a:cubicBezTo>
                    <a:pt x="22424" y="506"/>
                    <a:pt x="22401" y="506"/>
                    <a:pt x="22379" y="506"/>
                  </a:cubicBezTo>
                  <a:cubicBezTo>
                    <a:pt x="21874" y="478"/>
                    <a:pt x="21437" y="328"/>
                    <a:pt x="21218" y="82"/>
                  </a:cubicBezTo>
                  <a:lnTo>
                    <a:pt x="21164" y="14"/>
                  </a:lnTo>
                  <a:lnTo>
                    <a:pt x="21095" y="69"/>
                  </a:lnTo>
                  <a:cubicBezTo>
                    <a:pt x="20813" y="339"/>
                    <a:pt x="20311" y="498"/>
                    <a:pt x="19776" y="498"/>
                  </a:cubicBezTo>
                  <a:cubicBezTo>
                    <a:pt x="19716" y="498"/>
                    <a:pt x="19655" y="496"/>
                    <a:pt x="19593" y="492"/>
                  </a:cubicBezTo>
                  <a:cubicBezTo>
                    <a:pt x="19102" y="465"/>
                    <a:pt x="18720" y="315"/>
                    <a:pt x="18515" y="82"/>
                  </a:cubicBezTo>
                  <a:lnTo>
                    <a:pt x="18460" y="14"/>
                  </a:lnTo>
                  <a:lnTo>
                    <a:pt x="18392" y="69"/>
                  </a:lnTo>
                  <a:cubicBezTo>
                    <a:pt x="18094" y="343"/>
                    <a:pt x="17578" y="502"/>
                    <a:pt x="17043" y="502"/>
                  </a:cubicBezTo>
                  <a:cubicBezTo>
                    <a:pt x="16965" y="502"/>
                    <a:pt x="16887" y="499"/>
                    <a:pt x="16808" y="492"/>
                  </a:cubicBezTo>
                  <a:cubicBezTo>
                    <a:pt x="16344" y="451"/>
                    <a:pt x="15989" y="301"/>
                    <a:pt x="15811" y="82"/>
                  </a:cubicBezTo>
                  <a:lnTo>
                    <a:pt x="15743" y="14"/>
                  </a:lnTo>
                  <a:lnTo>
                    <a:pt x="15675" y="69"/>
                  </a:lnTo>
                  <a:cubicBezTo>
                    <a:pt x="15359" y="338"/>
                    <a:pt x="14833" y="507"/>
                    <a:pt x="14294" y="507"/>
                  </a:cubicBezTo>
                  <a:cubicBezTo>
                    <a:pt x="14204" y="507"/>
                    <a:pt x="14113" y="502"/>
                    <a:pt x="14023" y="492"/>
                  </a:cubicBezTo>
                  <a:cubicBezTo>
                    <a:pt x="13600" y="437"/>
                    <a:pt x="13258" y="301"/>
                    <a:pt x="13094" y="82"/>
                  </a:cubicBezTo>
                  <a:lnTo>
                    <a:pt x="13040" y="14"/>
                  </a:lnTo>
                  <a:lnTo>
                    <a:pt x="12972" y="69"/>
                  </a:lnTo>
                  <a:cubicBezTo>
                    <a:pt x="12644" y="340"/>
                    <a:pt x="12109" y="499"/>
                    <a:pt x="11571" y="499"/>
                  </a:cubicBezTo>
                  <a:cubicBezTo>
                    <a:pt x="11459" y="499"/>
                    <a:pt x="11348" y="492"/>
                    <a:pt x="11238" y="478"/>
                  </a:cubicBezTo>
                  <a:cubicBezTo>
                    <a:pt x="10842" y="424"/>
                    <a:pt x="10541" y="287"/>
                    <a:pt x="10391" y="82"/>
                  </a:cubicBezTo>
                  <a:lnTo>
                    <a:pt x="10337" y="14"/>
                  </a:lnTo>
                  <a:lnTo>
                    <a:pt x="10268" y="69"/>
                  </a:lnTo>
                  <a:cubicBezTo>
                    <a:pt x="9925" y="345"/>
                    <a:pt x="9367" y="505"/>
                    <a:pt x="8827" y="505"/>
                  </a:cubicBezTo>
                  <a:cubicBezTo>
                    <a:pt x="8700" y="505"/>
                    <a:pt x="8574" y="497"/>
                    <a:pt x="8452" y="478"/>
                  </a:cubicBezTo>
                  <a:cubicBezTo>
                    <a:pt x="8084" y="410"/>
                    <a:pt x="7811" y="274"/>
                    <a:pt x="7688" y="96"/>
                  </a:cubicBezTo>
                  <a:lnTo>
                    <a:pt x="7633" y="14"/>
                  </a:lnTo>
                  <a:lnTo>
                    <a:pt x="7551" y="69"/>
                  </a:lnTo>
                  <a:cubicBezTo>
                    <a:pt x="7205" y="339"/>
                    <a:pt x="6636" y="498"/>
                    <a:pt x="6095" y="498"/>
                  </a:cubicBezTo>
                  <a:cubicBezTo>
                    <a:pt x="5954" y="498"/>
                    <a:pt x="5814" y="487"/>
                    <a:pt x="5681" y="465"/>
                  </a:cubicBezTo>
                  <a:cubicBezTo>
                    <a:pt x="5339" y="410"/>
                    <a:pt x="5094" y="274"/>
                    <a:pt x="4984" y="96"/>
                  </a:cubicBezTo>
                  <a:lnTo>
                    <a:pt x="4930" y="14"/>
                  </a:lnTo>
                  <a:lnTo>
                    <a:pt x="4848" y="69"/>
                  </a:lnTo>
                  <a:cubicBezTo>
                    <a:pt x="4484" y="339"/>
                    <a:pt x="3921" y="499"/>
                    <a:pt x="3389" y="499"/>
                  </a:cubicBezTo>
                  <a:cubicBezTo>
                    <a:pt x="3224" y="499"/>
                    <a:pt x="3062" y="484"/>
                    <a:pt x="2909" y="451"/>
                  </a:cubicBezTo>
                  <a:cubicBezTo>
                    <a:pt x="2595" y="396"/>
                    <a:pt x="2377" y="260"/>
                    <a:pt x="2267" y="96"/>
                  </a:cubicBezTo>
                  <a:lnTo>
                    <a:pt x="2226" y="14"/>
                  </a:lnTo>
                  <a:lnTo>
                    <a:pt x="2145" y="69"/>
                  </a:lnTo>
                  <a:cubicBezTo>
                    <a:pt x="1732" y="360"/>
                    <a:pt x="1165" y="483"/>
                    <a:pt x="668" y="483"/>
                  </a:cubicBezTo>
                  <a:cubicBezTo>
                    <a:pt x="442" y="483"/>
                    <a:pt x="231" y="457"/>
                    <a:pt x="56" y="410"/>
                  </a:cubicBezTo>
                  <a:lnTo>
                    <a:pt x="1" y="588"/>
                  </a:lnTo>
                  <a:cubicBezTo>
                    <a:pt x="196" y="641"/>
                    <a:pt x="426" y="670"/>
                    <a:pt x="669" y="670"/>
                  </a:cubicBezTo>
                  <a:cubicBezTo>
                    <a:pt x="1175" y="670"/>
                    <a:pt x="1739" y="546"/>
                    <a:pt x="2172" y="260"/>
                  </a:cubicBezTo>
                  <a:cubicBezTo>
                    <a:pt x="2308" y="437"/>
                    <a:pt x="2554" y="560"/>
                    <a:pt x="2868" y="629"/>
                  </a:cubicBezTo>
                  <a:cubicBezTo>
                    <a:pt x="3022" y="661"/>
                    <a:pt x="3196" y="679"/>
                    <a:pt x="3380" y="679"/>
                  </a:cubicBezTo>
                  <a:cubicBezTo>
                    <a:pt x="3883" y="679"/>
                    <a:pt x="4459" y="550"/>
                    <a:pt x="4889" y="260"/>
                  </a:cubicBezTo>
                  <a:cubicBezTo>
                    <a:pt x="5039" y="451"/>
                    <a:pt x="5298" y="574"/>
                    <a:pt x="5653" y="642"/>
                  </a:cubicBezTo>
                  <a:cubicBezTo>
                    <a:pt x="5800" y="670"/>
                    <a:pt x="5954" y="683"/>
                    <a:pt x="6109" y="683"/>
                  </a:cubicBezTo>
                  <a:cubicBezTo>
                    <a:pt x="6648" y="683"/>
                    <a:pt x="7211" y="525"/>
                    <a:pt x="7592" y="260"/>
                  </a:cubicBezTo>
                  <a:cubicBezTo>
                    <a:pt x="7770" y="451"/>
                    <a:pt x="8056" y="588"/>
                    <a:pt x="8425" y="656"/>
                  </a:cubicBezTo>
                  <a:cubicBezTo>
                    <a:pt x="8550" y="674"/>
                    <a:pt x="8679" y="683"/>
                    <a:pt x="8810" y="683"/>
                  </a:cubicBezTo>
                  <a:cubicBezTo>
                    <a:pt x="9361" y="683"/>
                    <a:pt x="9934" y="525"/>
                    <a:pt x="10309" y="260"/>
                  </a:cubicBezTo>
                  <a:cubicBezTo>
                    <a:pt x="10487" y="465"/>
                    <a:pt x="10814" y="601"/>
                    <a:pt x="11210" y="656"/>
                  </a:cubicBezTo>
                  <a:cubicBezTo>
                    <a:pt x="11328" y="671"/>
                    <a:pt x="11448" y="678"/>
                    <a:pt x="11568" y="678"/>
                  </a:cubicBezTo>
                  <a:cubicBezTo>
                    <a:pt x="12113" y="678"/>
                    <a:pt x="12654" y="529"/>
                    <a:pt x="13013" y="260"/>
                  </a:cubicBezTo>
                  <a:cubicBezTo>
                    <a:pt x="13217" y="478"/>
                    <a:pt x="13559" y="615"/>
                    <a:pt x="13996" y="670"/>
                  </a:cubicBezTo>
                  <a:cubicBezTo>
                    <a:pt x="14095" y="680"/>
                    <a:pt x="14194" y="685"/>
                    <a:pt x="14292" y="685"/>
                  </a:cubicBezTo>
                  <a:cubicBezTo>
                    <a:pt x="14844" y="685"/>
                    <a:pt x="15370" y="527"/>
                    <a:pt x="15730" y="260"/>
                  </a:cubicBezTo>
                  <a:cubicBezTo>
                    <a:pt x="15948" y="492"/>
                    <a:pt x="16330" y="629"/>
                    <a:pt x="16795" y="670"/>
                  </a:cubicBezTo>
                  <a:cubicBezTo>
                    <a:pt x="16875" y="677"/>
                    <a:pt x="16955" y="680"/>
                    <a:pt x="17035" y="680"/>
                  </a:cubicBezTo>
                  <a:cubicBezTo>
                    <a:pt x="17579" y="680"/>
                    <a:pt x="18100" y="522"/>
                    <a:pt x="18433" y="260"/>
                  </a:cubicBezTo>
                  <a:cubicBezTo>
                    <a:pt x="18679" y="492"/>
                    <a:pt x="19088" y="642"/>
                    <a:pt x="19580" y="670"/>
                  </a:cubicBezTo>
                  <a:cubicBezTo>
                    <a:pt x="19646" y="674"/>
                    <a:pt x="19713" y="676"/>
                    <a:pt x="19778" y="676"/>
                  </a:cubicBezTo>
                  <a:cubicBezTo>
                    <a:pt x="20319" y="676"/>
                    <a:pt x="20821" y="528"/>
                    <a:pt x="21150" y="260"/>
                  </a:cubicBezTo>
                  <a:cubicBezTo>
                    <a:pt x="21409" y="506"/>
                    <a:pt x="21860" y="656"/>
                    <a:pt x="22379" y="683"/>
                  </a:cubicBezTo>
                  <a:cubicBezTo>
                    <a:pt x="22403" y="684"/>
                    <a:pt x="22428" y="684"/>
                    <a:pt x="22452" y="684"/>
                  </a:cubicBezTo>
                  <a:cubicBezTo>
                    <a:pt x="23012" y="684"/>
                    <a:pt x="23540" y="535"/>
                    <a:pt x="23867" y="260"/>
                  </a:cubicBezTo>
                  <a:cubicBezTo>
                    <a:pt x="24154" y="519"/>
                    <a:pt x="24632" y="670"/>
                    <a:pt x="25178" y="683"/>
                  </a:cubicBezTo>
                  <a:cubicBezTo>
                    <a:pt x="25751" y="683"/>
                    <a:pt x="26256" y="533"/>
                    <a:pt x="26570" y="260"/>
                  </a:cubicBezTo>
                  <a:cubicBezTo>
                    <a:pt x="26871" y="519"/>
                    <a:pt x="27376" y="683"/>
                    <a:pt x="27936" y="683"/>
                  </a:cubicBezTo>
                  <a:lnTo>
                    <a:pt x="27963" y="683"/>
                  </a:lnTo>
                  <a:cubicBezTo>
                    <a:pt x="28509" y="670"/>
                    <a:pt x="29001" y="519"/>
                    <a:pt x="29287" y="260"/>
                  </a:cubicBezTo>
                  <a:cubicBezTo>
                    <a:pt x="29601" y="535"/>
                    <a:pt x="30128" y="684"/>
                    <a:pt x="30688" y="684"/>
                  </a:cubicBezTo>
                  <a:cubicBezTo>
                    <a:pt x="30713" y="684"/>
                    <a:pt x="30737" y="684"/>
                    <a:pt x="30762" y="683"/>
                  </a:cubicBezTo>
                  <a:cubicBezTo>
                    <a:pt x="31281" y="656"/>
                    <a:pt x="31731" y="506"/>
                    <a:pt x="31991" y="260"/>
                  </a:cubicBezTo>
                  <a:cubicBezTo>
                    <a:pt x="32319" y="528"/>
                    <a:pt x="32822" y="676"/>
                    <a:pt x="33362" y="676"/>
                  </a:cubicBezTo>
                  <a:cubicBezTo>
                    <a:pt x="33428" y="676"/>
                    <a:pt x="33494" y="674"/>
                    <a:pt x="33561" y="670"/>
                  </a:cubicBezTo>
                  <a:cubicBezTo>
                    <a:pt x="34052" y="642"/>
                    <a:pt x="34462" y="492"/>
                    <a:pt x="34708" y="260"/>
                  </a:cubicBezTo>
                  <a:cubicBezTo>
                    <a:pt x="35041" y="522"/>
                    <a:pt x="35572" y="680"/>
                    <a:pt x="36118" y="680"/>
                  </a:cubicBezTo>
                  <a:cubicBezTo>
                    <a:pt x="36199" y="680"/>
                    <a:pt x="36279" y="677"/>
                    <a:pt x="36360" y="670"/>
                  </a:cubicBezTo>
                  <a:cubicBezTo>
                    <a:pt x="36810" y="629"/>
                    <a:pt x="37193" y="492"/>
                    <a:pt x="37411" y="260"/>
                  </a:cubicBezTo>
                  <a:cubicBezTo>
                    <a:pt x="37770" y="527"/>
                    <a:pt x="38307" y="685"/>
                    <a:pt x="38853" y="685"/>
                  </a:cubicBezTo>
                  <a:cubicBezTo>
                    <a:pt x="38950" y="685"/>
                    <a:pt x="39048" y="680"/>
                    <a:pt x="39145" y="670"/>
                  </a:cubicBezTo>
                  <a:cubicBezTo>
                    <a:pt x="39582" y="615"/>
                    <a:pt x="39923" y="478"/>
                    <a:pt x="40128" y="260"/>
                  </a:cubicBezTo>
                  <a:cubicBezTo>
                    <a:pt x="40486" y="529"/>
                    <a:pt x="41028" y="678"/>
                    <a:pt x="41572" y="678"/>
                  </a:cubicBezTo>
                  <a:cubicBezTo>
                    <a:pt x="41692" y="678"/>
                    <a:pt x="41812" y="671"/>
                    <a:pt x="41930" y="656"/>
                  </a:cubicBezTo>
                  <a:cubicBezTo>
                    <a:pt x="42340" y="601"/>
                    <a:pt x="42654" y="465"/>
                    <a:pt x="42831" y="260"/>
                  </a:cubicBezTo>
                  <a:cubicBezTo>
                    <a:pt x="43218" y="525"/>
                    <a:pt x="43783" y="683"/>
                    <a:pt x="44332" y="683"/>
                  </a:cubicBezTo>
                  <a:cubicBezTo>
                    <a:pt x="44462" y="683"/>
                    <a:pt x="44590" y="674"/>
                    <a:pt x="44716" y="656"/>
                  </a:cubicBezTo>
                  <a:cubicBezTo>
                    <a:pt x="45084" y="588"/>
                    <a:pt x="45385" y="451"/>
                    <a:pt x="45548" y="260"/>
                  </a:cubicBezTo>
                  <a:cubicBezTo>
                    <a:pt x="45940" y="525"/>
                    <a:pt x="46497" y="683"/>
                    <a:pt x="47039" y="683"/>
                  </a:cubicBezTo>
                  <a:cubicBezTo>
                    <a:pt x="47196" y="683"/>
                    <a:pt x="47351" y="670"/>
                    <a:pt x="47501" y="642"/>
                  </a:cubicBezTo>
                  <a:cubicBezTo>
                    <a:pt x="47842" y="574"/>
                    <a:pt x="48102" y="451"/>
                    <a:pt x="48265" y="260"/>
                  </a:cubicBezTo>
                  <a:cubicBezTo>
                    <a:pt x="48695" y="550"/>
                    <a:pt x="49264" y="679"/>
                    <a:pt x="49763" y="679"/>
                  </a:cubicBezTo>
                  <a:cubicBezTo>
                    <a:pt x="49946" y="679"/>
                    <a:pt x="50119" y="661"/>
                    <a:pt x="50272" y="629"/>
                  </a:cubicBezTo>
                  <a:cubicBezTo>
                    <a:pt x="50586" y="560"/>
                    <a:pt x="50832" y="437"/>
                    <a:pt x="50969" y="274"/>
                  </a:cubicBezTo>
                  <a:cubicBezTo>
                    <a:pt x="51351" y="560"/>
                    <a:pt x="51856" y="683"/>
                    <a:pt x="52348" y="683"/>
                  </a:cubicBezTo>
                  <a:cubicBezTo>
                    <a:pt x="52703" y="683"/>
                    <a:pt x="53044" y="629"/>
                    <a:pt x="53331" y="506"/>
                  </a:cubicBezTo>
                  <a:lnTo>
                    <a:pt x="53263" y="342"/>
                  </a:lnTo>
                  <a:cubicBezTo>
                    <a:pt x="52999" y="448"/>
                    <a:pt x="52673" y="511"/>
                    <a:pt x="52338" y="511"/>
                  </a:cubicBezTo>
                  <a:cubicBezTo>
                    <a:pt x="51859" y="511"/>
                    <a:pt x="51364" y="382"/>
                    <a:pt x="51010" y="69"/>
                  </a:cubicBezTo>
                  <a:lnTo>
                    <a:pt x="5092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0"/>
            <p:cNvSpPr/>
            <p:nvPr/>
          </p:nvSpPr>
          <p:spPr>
            <a:xfrm>
              <a:off x="5961984" y="2918618"/>
              <a:ext cx="3645320" cy="45785"/>
            </a:xfrm>
            <a:custGeom>
              <a:avLst/>
              <a:gdLst/>
              <a:ahLst/>
              <a:cxnLst/>
              <a:rect l="l" t="t" r="r" b="b"/>
              <a:pathLst>
                <a:path w="51911" h="652" extrusionOk="0">
                  <a:moveTo>
                    <a:pt x="2158" y="1"/>
                  </a:moveTo>
                  <a:lnTo>
                    <a:pt x="2076" y="56"/>
                  </a:lnTo>
                  <a:cubicBezTo>
                    <a:pt x="1684" y="336"/>
                    <a:pt x="1138" y="456"/>
                    <a:pt x="653" y="456"/>
                  </a:cubicBezTo>
                  <a:cubicBezTo>
                    <a:pt x="429" y="456"/>
                    <a:pt x="218" y="431"/>
                    <a:pt x="42" y="383"/>
                  </a:cubicBezTo>
                  <a:lnTo>
                    <a:pt x="1" y="561"/>
                  </a:lnTo>
                  <a:cubicBezTo>
                    <a:pt x="193" y="610"/>
                    <a:pt x="417" y="637"/>
                    <a:pt x="654" y="637"/>
                  </a:cubicBezTo>
                  <a:cubicBezTo>
                    <a:pt x="1141" y="637"/>
                    <a:pt x="1681" y="522"/>
                    <a:pt x="2103" y="247"/>
                  </a:cubicBezTo>
                  <a:cubicBezTo>
                    <a:pt x="2240" y="424"/>
                    <a:pt x="2486" y="533"/>
                    <a:pt x="2786" y="602"/>
                  </a:cubicBezTo>
                  <a:cubicBezTo>
                    <a:pt x="2935" y="631"/>
                    <a:pt x="3102" y="646"/>
                    <a:pt x="3280" y="646"/>
                  </a:cubicBezTo>
                  <a:cubicBezTo>
                    <a:pt x="3770" y="646"/>
                    <a:pt x="4331" y="528"/>
                    <a:pt x="4752" y="247"/>
                  </a:cubicBezTo>
                  <a:cubicBezTo>
                    <a:pt x="4902" y="424"/>
                    <a:pt x="5162" y="547"/>
                    <a:pt x="5503" y="615"/>
                  </a:cubicBezTo>
                  <a:cubicBezTo>
                    <a:pt x="5643" y="639"/>
                    <a:pt x="5789" y="651"/>
                    <a:pt x="5936" y="651"/>
                  </a:cubicBezTo>
                  <a:cubicBezTo>
                    <a:pt x="6464" y="651"/>
                    <a:pt x="7013" y="503"/>
                    <a:pt x="7387" y="247"/>
                  </a:cubicBezTo>
                  <a:cubicBezTo>
                    <a:pt x="7565" y="438"/>
                    <a:pt x="7838" y="561"/>
                    <a:pt x="8206" y="615"/>
                  </a:cubicBezTo>
                  <a:cubicBezTo>
                    <a:pt x="8335" y="635"/>
                    <a:pt x="8468" y="644"/>
                    <a:pt x="8602" y="644"/>
                  </a:cubicBezTo>
                  <a:cubicBezTo>
                    <a:pt x="9133" y="644"/>
                    <a:pt x="9676" y="498"/>
                    <a:pt x="10036" y="247"/>
                  </a:cubicBezTo>
                  <a:cubicBezTo>
                    <a:pt x="10213" y="438"/>
                    <a:pt x="10527" y="574"/>
                    <a:pt x="10923" y="629"/>
                  </a:cubicBezTo>
                  <a:cubicBezTo>
                    <a:pt x="11037" y="644"/>
                    <a:pt x="11153" y="651"/>
                    <a:pt x="11270" y="651"/>
                  </a:cubicBezTo>
                  <a:cubicBezTo>
                    <a:pt x="11795" y="651"/>
                    <a:pt x="12324" y="504"/>
                    <a:pt x="12671" y="247"/>
                  </a:cubicBezTo>
                  <a:cubicBezTo>
                    <a:pt x="12876" y="452"/>
                    <a:pt x="13217" y="588"/>
                    <a:pt x="13640" y="629"/>
                  </a:cubicBezTo>
                  <a:cubicBezTo>
                    <a:pt x="13741" y="640"/>
                    <a:pt x="13842" y="645"/>
                    <a:pt x="13942" y="645"/>
                  </a:cubicBezTo>
                  <a:cubicBezTo>
                    <a:pt x="14468" y="645"/>
                    <a:pt x="14976" y="499"/>
                    <a:pt x="15320" y="247"/>
                  </a:cubicBezTo>
                  <a:cubicBezTo>
                    <a:pt x="15538" y="465"/>
                    <a:pt x="15907" y="602"/>
                    <a:pt x="16357" y="643"/>
                  </a:cubicBezTo>
                  <a:cubicBezTo>
                    <a:pt x="16424" y="647"/>
                    <a:pt x="16491" y="649"/>
                    <a:pt x="16558" y="649"/>
                  </a:cubicBezTo>
                  <a:cubicBezTo>
                    <a:pt x="17103" y="649"/>
                    <a:pt x="17626" y="502"/>
                    <a:pt x="17955" y="247"/>
                  </a:cubicBezTo>
                  <a:cubicBezTo>
                    <a:pt x="18200" y="479"/>
                    <a:pt x="18596" y="615"/>
                    <a:pt x="19074" y="643"/>
                  </a:cubicBezTo>
                  <a:cubicBezTo>
                    <a:pt x="19125" y="645"/>
                    <a:pt x="19175" y="646"/>
                    <a:pt x="19224" y="646"/>
                  </a:cubicBezTo>
                  <a:cubicBezTo>
                    <a:pt x="19769" y="646"/>
                    <a:pt x="20278" y="509"/>
                    <a:pt x="20603" y="247"/>
                  </a:cubicBezTo>
                  <a:cubicBezTo>
                    <a:pt x="20863" y="479"/>
                    <a:pt x="21300" y="629"/>
                    <a:pt x="21805" y="643"/>
                  </a:cubicBezTo>
                  <a:cubicBezTo>
                    <a:pt x="21850" y="645"/>
                    <a:pt x="21894" y="646"/>
                    <a:pt x="21938" y="646"/>
                  </a:cubicBezTo>
                  <a:cubicBezTo>
                    <a:pt x="22462" y="646"/>
                    <a:pt x="22950" y="499"/>
                    <a:pt x="23252" y="247"/>
                  </a:cubicBezTo>
                  <a:cubicBezTo>
                    <a:pt x="23525" y="493"/>
                    <a:pt x="24003" y="643"/>
                    <a:pt x="24522" y="643"/>
                  </a:cubicBezTo>
                  <a:cubicBezTo>
                    <a:pt x="25082" y="643"/>
                    <a:pt x="25587" y="506"/>
                    <a:pt x="25887" y="247"/>
                  </a:cubicBezTo>
                  <a:cubicBezTo>
                    <a:pt x="26175" y="495"/>
                    <a:pt x="26638" y="644"/>
                    <a:pt x="27181" y="644"/>
                  </a:cubicBezTo>
                  <a:cubicBezTo>
                    <a:pt x="27205" y="644"/>
                    <a:pt x="27229" y="643"/>
                    <a:pt x="27253" y="643"/>
                  </a:cubicBezTo>
                  <a:cubicBezTo>
                    <a:pt x="27785" y="643"/>
                    <a:pt x="28249" y="493"/>
                    <a:pt x="28536" y="247"/>
                  </a:cubicBezTo>
                  <a:cubicBezTo>
                    <a:pt x="28838" y="499"/>
                    <a:pt x="29315" y="646"/>
                    <a:pt x="29837" y="646"/>
                  </a:cubicBezTo>
                  <a:cubicBezTo>
                    <a:pt x="29881" y="646"/>
                    <a:pt x="29925" y="645"/>
                    <a:pt x="29970" y="643"/>
                  </a:cubicBezTo>
                  <a:cubicBezTo>
                    <a:pt x="30488" y="629"/>
                    <a:pt x="30912" y="479"/>
                    <a:pt x="31171" y="247"/>
                  </a:cubicBezTo>
                  <a:cubicBezTo>
                    <a:pt x="31498" y="499"/>
                    <a:pt x="32012" y="646"/>
                    <a:pt x="32561" y="646"/>
                  </a:cubicBezTo>
                  <a:cubicBezTo>
                    <a:pt x="32607" y="646"/>
                    <a:pt x="32654" y="645"/>
                    <a:pt x="32700" y="643"/>
                  </a:cubicBezTo>
                  <a:cubicBezTo>
                    <a:pt x="33178" y="615"/>
                    <a:pt x="33574" y="479"/>
                    <a:pt x="33820" y="247"/>
                  </a:cubicBezTo>
                  <a:cubicBezTo>
                    <a:pt x="34148" y="502"/>
                    <a:pt x="34683" y="649"/>
                    <a:pt x="35221" y="649"/>
                  </a:cubicBezTo>
                  <a:cubicBezTo>
                    <a:pt x="35286" y="649"/>
                    <a:pt x="35352" y="647"/>
                    <a:pt x="35417" y="643"/>
                  </a:cubicBezTo>
                  <a:cubicBezTo>
                    <a:pt x="35868" y="602"/>
                    <a:pt x="36236" y="465"/>
                    <a:pt x="36455" y="247"/>
                  </a:cubicBezTo>
                  <a:cubicBezTo>
                    <a:pt x="36799" y="499"/>
                    <a:pt x="37307" y="645"/>
                    <a:pt x="37840" y="645"/>
                  </a:cubicBezTo>
                  <a:cubicBezTo>
                    <a:pt x="37942" y="645"/>
                    <a:pt x="38045" y="640"/>
                    <a:pt x="38148" y="629"/>
                  </a:cubicBezTo>
                  <a:cubicBezTo>
                    <a:pt x="38558" y="588"/>
                    <a:pt x="38899" y="452"/>
                    <a:pt x="39104" y="247"/>
                  </a:cubicBezTo>
                  <a:cubicBezTo>
                    <a:pt x="39450" y="504"/>
                    <a:pt x="39980" y="651"/>
                    <a:pt x="40505" y="651"/>
                  </a:cubicBezTo>
                  <a:cubicBezTo>
                    <a:pt x="40621" y="651"/>
                    <a:pt x="40737" y="644"/>
                    <a:pt x="40851" y="629"/>
                  </a:cubicBezTo>
                  <a:cubicBezTo>
                    <a:pt x="41247" y="574"/>
                    <a:pt x="41561" y="438"/>
                    <a:pt x="41739" y="247"/>
                  </a:cubicBezTo>
                  <a:cubicBezTo>
                    <a:pt x="42110" y="498"/>
                    <a:pt x="42646" y="644"/>
                    <a:pt x="43174" y="644"/>
                  </a:cubicBezTo>
                  <a:cubicBezTo>
                    <a:pt x="43307" y="644"/>
                    <a:pt x="43439" y="635"/>
                    <a:pt x="43568" y="615"/>
                  </a:cubicBezTo>
                  <a:cubicBezTo>
                    <a:pt x="43937" y="561"/>
                    <a:pt x="44224" y="438"/>
                    <a:pt x="44388" y="247"/>
                  </a:cubicBezTo>
                  <a:cubicBezTo>
                    <a:pt x="44756" y="506"/>
                    <a:pt x="45302" y="643"/>
                    <a:pt x="45835" y="643"/>
                  </a:cubicBezTo>
                  <a:cubicBezTo>
                    <a:pt x="45985" y="643"/>
                    <a:pt x="46135" y="629"/>
                    <a:pt x="46285" y="615"/>
                  </a:cubicBezTo>
                  <a:cubicBezTo>
                    <a:pt x="46627" y="547"/>
                    <a:pt x="46872" y="424"/>
                    <a:pt x="47023" y="247"/>
                  </a:cubicBezTo>
                  <a:cubicBezTo>
                    <a:pt x="47444" y="528"/>
                    <a:pt x="48005" y="646"/>
                    <a:pt x="48495" y="646"/>
                  </a:cubicBezTo>
                  <a:cubicBezTo>
                    <a:pt x="48672" y="646"/>
                    <a:pt x="48840" y="631"/>
                    <a:pt x="48989" y="602"/>
                  </a:cubicBezTo>
                  <a:cubicBezTo>
                    <a:pt x="49303" y="533"/>
                    <a:pt x="49535" y="411"/>
                    <a:pt x="49671" y="247"/>
                  </a:cubicBezTo>
                  <a:cubicBezTo>
                    <a:pt x="50093" y="488"/>
                    <a:pt x="50634" y="588"/>
                    <a:pt x="51126" y="588"/>
                  </a:cubicBezTo>
                  <a:cubicBezTo>
                    <a:pt x="51416" y="588"/>
                    <a:pt x="51688" y="553"/>
                    <a:pt x="51910" y="493"/>
                  </a:cubicBezTo>
                  <a:lnTo>
                    <a:pt x="51870" y="315"/>
                  </a:lnTo>
                  <a:cubicBezTo>
                    <a:pt x="51654" y="375"/>
                    <a:pt x="51388" y="409"/>
                    <a:pt x="51107" y="409"/>
                  </a:cubicBezTo>
                  <a:cubicBezTo>
                    <a:pt x="50620" y="409"/>
                    <a:pt x="50088" y="307"/>
                    <a:pt x="49699" y="56"/>
                  </a:cubicBezTo>
                  <a:lnTo>
                    <a:pt x="49617" y="1"/>
                  </a:lnTo>
                  <a:lnTo>
                    <a:pt x="49576" y="83"/>
                  </a:lnTo>
                  <a:cubicBezTo>
                    <a:pt x="49480" y="247"/>
                    <a:pt x="49248" y="370"/>
                    <a:pt x="48948" y="424"/>
                  </a:cubicBezTo>
                  <a:cubicBezTo>
                    <a:pt x="48801" y="453"/>
                    <a:pt x="48646" y="467"/>
                    <a:pt x="48488" y="467"/>
                  </a:cubicBezTo>
                  <a:cubicBezTo>
                    <a:pt x="47968" y="467"/>
                    <a:pt x="47420" y="317"/>
                    <a:pt x="47064" y="56"/>
                  </a:cubicBezTo>
                  <a:lnTo>
                    <a:pt x="46982" y="1"/>
                  </a:lnTo>
                  <a:lnTo>
                    <a:pt x="46927" y="83"/>
                  </a:lnTo>
                  <a:cubicBezTo>
                    <a:pt x="46818" y="247"/>
                    <a:pt x="46586" y="370"/>
                    <a:pt x="46244" y="438"/>
                  </a:cubicBezTo>
                  <a:cubicBezTo>
                    <a:pt x="46116" y="461"/>
                    <a:pt x="45981" y="472"/>
                    <a:pt x="45843" y="472"/>
                  </a:cubicBezTo>
                  <a:cubicBezTo>
                    <a:pt x="45321" y="472"/>
                    <a:pt x="44763" y="315"/>
                    <a:pt x="44428" y="56"/>
                  </a:cubicBezTo>
                  <a:lnTo>
                    <a:pt x="44347" y="1"/>
                  </a:lnTo>
                  <a:lnTo>
                    <a:pt x="44292" y="83"/>
                  </a:lnTo>
                  <a:cubicBezTo>
                    <a:pt x="44169" y="260"/>
                    <a:pt x="43896" y="383"/>
                    <a:pt x="43541" y="438"/>
                  </a:cubicBezTo>
                  <a:cubicBezTo>
                    <a:pt x="43415" y="457"/>
                    <a:pt x="43286" y="466"/>
                    <a:pt x="43156" y="466"/>
                  </a:cubicBezTo>
                  <a:cubicBezTo>
                    <a:pt x="42636" y="466"/>
                    <a:pt x="42107" y="318"/>
                    <a:pt x="41780" y="56"/>
                  </a:cubicBezTo>
                  <a:lnTo>
                    <a:pt x="41711" y="1"/>
                  </a:lnTo>
                  <a:lnTo>
                    <a:pt x="41657" y="69"/>
                  </a:lnTo>
                  <a:cubicBezTo>
                    <a:pt x="41520" y="260"/>
                    <a:pt x="41220" y="397"/>
                    <a:pt x="40838" y="452"/>
                  </a:cubicBezTo>
                  <a:cubicBezTo>
                    <a:pt x="40729" y="466"/>
                    <a:pt x="40619" y="473"/>
                    <a:pt x="40510" y="473"/>
                  </a:cubicBezTo>
                  <a:cubicBezTo>
                    <a:pt x="39983" y="473"/>
                    <a:pt x="39461" y="315"/>
                    <a:pt x="39145" y="56"/>
                  </a:cubicBezTo>
                  <a:lnTo>
                    <a:pt x="39076" y="1"/>
                  </a:lnTo>
                  <a:lnTo>
                    <a:pt x="39022" y="69"/>
                  </a:lnTo>
                  <a:cubicBezTo>
                    <a:pt x="38858" y="274"/>
                    <a:pt x="38530" y="411"/>
                    <a:pt x="38121" y="452"/>
                  </a:cubicBezTo>
                  <a:cubicBezTo>
                    <a:pt x="38027" y="462"/>
                    <a:pt x="37933" y="467"/>
                    <a:pt x="37840" y="467"/>
                  </a:cubicBezTo>
                  <a:cubicBezTo>
                    <a:pt x="37318" y="467"/>
                    <a:pt x="36811" y="310"/>
                    <a:pt x="36510" y="56"/>
                  </a:cubicBezTo>
                  <a:lnTo>
                    <a:pt x="36441" y="1"/>
                  </a:lnTo>
                  <a:lnTo>
                    <a:pt x="36387" y="69"/>
                  </a:lnTo>
                  <a:cubicBezTo>
                    <a:pt x="36209" y="288"/>
                    <a:pt x="35854" y="424"/>
                    <a:pt x="35404" y="465"/>
                  </a:cubicBezTo>
                  <a:cubicBezTo>
                    <a:pt x="35339" y="470"/>
                    <a:pt x="35273" y="472"/>
                    <a:pt x="35209" y="472"/>
                  </a:cubicBezTo>
                  <a:cubicBezTo>
                    <a:pt x="34676" y="472"/>
                    <a:pt x="34165" y="323"/>
                    <a:pt x="33861" y="56"/>
                  </a:cubicBezTo>
                  <a:lnTo>
                    <a:pt x="33806" y="1"/>
                  </a:lnTo>
                  <a:lnTo>
                    <a:pt x="33738" y="69"/>
                  </a:lnTo>
                  <a:cubicBezTo>
                    <a:pt x="33547" y="288"/>
                    <a:pt x="33151" y="438"/>
                    <a:pt x="32687" y="465"/>
                  </a:cubicBezTo>
                  <a:cubicBezTo>
                    <a:pt x="32642" y="467"/>
                    <a:pt x="32598" y="468"/>
                    <a:pt x="32553" y="468"/>
                  </a:cubicBezTo>
                  <a:cubicBezTo>
                    <a:pt x="32026" y="468"/>
                    <a:pt x="31515" y="320"/>
                    <a:pt x="31226" y="56"/>
                  </a:cubicBezTo>
                  <a:lnTo>
                    <a:pt x="31157" y="1"/>
                  </a:lnTo>
                  <a:lnTo>
                    <a:pt x="31103" y="69"/>
                  </a:lnTo>
                  <a:cubicBezTo>
                    <a:pt x="30884" y="301"/>
                    <a:pt x="30461" y="452"/>
                    <a:pt x="29970" y="465"/>
                  </a:cubicBezTo>
                  <a:cubicBezTo>
                    <a:pt x="29928" y="467"/>
                    <a:pt x="29886" y="468"/>
                    <a:pt x="29845" y="468"/>
                  </a:cubicBezTo>
                  <a:cubicBezTo>
                    <a:pt x="29322" y="468"/>
                    <a:pt x="28857" y="310"/>
                    <a:pt x="28591" y="69"/>
                  </a:cubicBezTo>
                  <a:lnTo>
                    <a:pt x="28522" y="1"/>
                  </a:lnTo>
                  <a:lnTo>
                    <a:pt x="28468" y="69"/>
                  </a:lnTo>
                  <a:cubicBezTo>
                    <a:pt x="28222" y="315"/>
                    <a:pt x="27771" y="465"/>
                    <a:pt x="27253" y="465"/>
                  </a:cubicBezTo>
                  <a:cubicBezTo>
                    <a:pt x="27231" y="466"/>
                    <a:pt x="27210" y="466"/>
                    <a:pt x="27189" y="466"/>
                  </a:cubicBezTo>
                  <a:cubicBezTo>
                    <a:pt x="26669" y="466"/>
                    <a:pt x="26205" y="305"/>
                    <a:pt x="25956" y="69"/>
                  </a:cubicBezTo>
                  <a:lnTo>
                    <a:pt x="25887" y="1"/>
                  </a:lnTo>
                  <a:lnTo>
                    <a:pt x="25819" y="69"/>
                  </a:lnTo>
                  <a:cubicBezTo>
                    <a:pt x="25573" y="315"/>
                    <a:pt x="25068" y="465"/>
                    <a:pt x="24522" y="465"/>
                  </a:cubicBezTo>
                  <a:cubicBezTo>
                    <a:pt x="24003" y="465"/>
                    <a:pt x="23553" y="315"/>
                    <a:pt x="23307" y="69"/>
                  </a:cubicBezTo>
                  <a:lnTo>
                    <a:pt x="23252" y="1"/>
                  </a:lnTo>
                  <a:lnTo>
                    <a:pt x="23184" y="69"/>
                  </a:lnTo>
                  <a:cubicBezTo>
                    <a:pt x="22931" y="310"/>
                    <a:pt x="22454" y="468"/>
                    <a:pt x="21929" y="468"/>
                  </a:cubicBezTo>
                  <a:cubicBezTo>
                    <a:pt x="21888" y="468"/>
                    <a:pt x="21847" y="467"/>
                    <a:pt x="21805" y="465"/>
                  </a:cubicBezTo>
                  <a:cubicBezTo>
                    <a:pt x="21313" y="452"/>
                    <a:pt x="20890" y="301"/>
                    <a:pt x="20672" y="69"/>
                  </a:cubicBezTo>
                  <a:lnTo>
                    <a:pt x="20617" y="1"/>
                  </a:lnTo>
                  <a:lnTo>
                    <a:pt x="20549" y="56"/>
                  </a:lnTo>
                  <a:cubicBezTo>
                    <a:pt x="20272" y="320"/>
                    <a:pt x="19762" y="468"/>
                    <a:pt x="19224" y="468"/>
                  </a:cubicBezTo>
                  <a:cubicBezTo>
                    <a:pt x="19179" y="468"/>
                    <a:pt x="19134" y="467"/>
                    <a:pt x="19088" y="465"/>
                  </a:cubicBezTo>
                  <a:cubicBezTo>
                    <a:pt x="18624" y="438"/>
                    <a:pt x="18228" y="288"/>
                    <a:pt x="18037" y="69"/>
                  </a:cubicBezTo>
                  <a:lnTo>
                    <a:pt x="17982" y="1"/>
                  </a:lnTo>
                  <a:lnTo>
                    <a:pt x="17914" y="56"/>
                  </a:lnTo>
                  <a:cubicBezTo>
                    <a:pt x="17609" y="323"/>
                    <a:pt x="17099" y="472"/>
                    <a:pt x="16566" y="472"/>
                  </a:cubicBezTo>
                  <a:cubicBezTo>
                    <a:pt x="16501" y="472"/>
                    <a:pt x="16436" y="470"/>
                    <a:pt x="16371" y="465"/>
                  </a:cubicBezTo>
                  <a:cubicBezTo>
                    <a:pt x="15920" y="424"/>
                    <a:pt x="15579" y="288"/>
                    <a:pt x="15402" y="69"/>
                  </a:cubicBezTo>
                  <a:lnTo>
                    <a:pt x="15333" y="1"/>
                  </a:lnTo>
                  <a:lnTo>
                    <a:pt x="15265" y="56"/>
                  </a:lnTo>
                  <a:cubicBezTo>
                    <a:pt x="14964" y="310"/>
                    <a:pt x="14457" y="467"/>
                    <a:pt x="13935" y="467"/>
                  </a:cubicBezTo>
                  <a:cubicBezTo>
                    <a:pt x="13841" y="467"/>
                    <a:pt x="13747" y="462"/>
                    <a:pt x="13654" y="452"/>
                  </a:cubicBezTo>
                  <a:cubicBezTo>
                    <a:pt x="13244" y="411"/>
                    <a:pt x="12917" y="274"/>
                    <a:pt x="12753" y="69"/>
                  </a:cubicBezTo>
                  <a:lnTo>
                    <a:pt x="12698" y="1"/>
                  </a:lnTo>
                  <a:lnTo>
                    <a:pt x="12630" y="56"/>
                  </a:lnTo>
                  <a:cubicBezTo>
                    <a:pt x="12314" y="315"/>
                    <a:pt x="11791" y="473"/>
                    <a:pt x="11265" y="473"/>
                  </a:cubicBezTo>
                  <a:cubicBezTo>
                    <a:pt x="11155" y="473"/>
                    <a:pt x="11045" y="466"/>
                    <a:pt x="10937" y="452"/>
                  </a:cubicBezTo>
                  <a:cubicBezTo>
                    <a:pt x="10555" y="397"/>
                    <a:pt x="10254" y="260"/>
                    <a:pt x="10118" y="69"/>
                  </a:cubicBezTo>
                  <a:lnTo>
                    <a:pt x="10063" y="1"/>
                  </a:lnTo>
                  <a:lnTo>
                    <a:pt x="9995" y="56"/>
                  </a:lnTo>
                  <a:cubicBezTo>
                    <a:pt x="9667" y="318"/>
                    <a:pt x="9139" y="466"/>
                    <a:pt x="8619" y="466"/>
                  </a:cubicBezTo>
                  <a:cubicBezTo>
                    <a:pt x="8489" y="466"/>
                    <a:pt x="8359" y="457"/>
                    <a:pt x="8234" y="438"/>
                  </a:cubicBezTo>
                  <a:cubicBezTo>
                    <a:pt x="7879" y="383"/>
                    <a:pt x="7606" y="260"/>
                    <a:pt x="7483" y="83"/>
                  </a:cubicBezTo>
                  <a:lnTo>
                    <a:pt x="7428" y="1"/>
                  </a:lnTo>
                  <a:lnTo>
                    <a:pt x="7360" y="56"/>
                  </a:lnTo>
                  <a:cubicBezTo>
                    <a:pt x="7014" y="315"/>
                    <a:pt x="6463" y="472"/>
                    <a:pt x="5937" y="472"/>
                  </a:cubicBezTo>
                  <a:cubicBezTo>
                    <a:pt x="5798" y="472"/>
                    <a:pt x="5661" y="461"/>
                    <a:pt x="5530" y="438"/>
                  </a:cubicBezTo>
                  <a:cubicBezTo>
                    <a:pt x="5203" y="370"/>
                    <a:pt x="4957" y="247"/>
                    <a:pt x="4848" y="83"/>
                  </a:cubicBezTo>
                  <a:lnTo>
                    <a:pt x="4793" y="1"/>
                  </a:lnTo>
                  <a:lnTo>
                    <a:pt x="4711" y="56"/>
                  </a:lnTo>
                  <a:cubicBezTo>
                    <a:pt x="4355" y="317"/>
                    <a:pt x="3806" y="467"/>
                    <a:pt x="3287" y="467"/>
                  </a:cubicBezTo>
                  <a:cubicBezTo>
                    <a:pt x="3129" y="467"/>
                    <a:pt x="2973" y="453"/>
                    <a:pt x="2827" y="424"/>
                  </a:cubicBezTo>
                  <a:cubicBezTo>
                    <a:pt x="2526" y="370"/>
                    <a:pt x="2308" y="247"/>
                    <a:pt x="2199" y="83"/>
                  </a:cubicBezTo>
                  <a:lnTo>
                    <a:pt x="215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6007067" y="2816092"/>
              <a:ext cx="3558034" cy="44732"/>
            </a:xfrm>
            <a:custGeom>
              <a:avLst/>
              <a:gdLst/>
              <a:ahLst/>
              <a:cxnLst/>
              <a:rect l="l" t="t" r="r" b="b"/>
              <a:pathLst>
                <a:path w="50668" h="637" extrusionOk="0">
                  <a:moveTo>
                    <a:pt x="48401" y="0"/>
                  </a:moveTo>
                  <a:lnTo>
                    <a:pt x="48347" y="96"/>
                  </a:lnTo>
                  <a:cubicBezTo>
                    <a:pt x="48251" y="246"/>
                    <a:pt x="48033" y="355"/>
                    <a:pt x="47732" y="410"/>
                  </a:cubicBezTo>
                  <a:cubicBezTo>
                    <a:pt x="47587" y="439"/>
                    <a:pt x="47434" y="452"/>
                    <a:pt x="47278" y="452"/>
                  </a:cubicBezTo>
                  <a:cubicBezTo>
                    <a:pt x="46774" y="452"/>
                    <a:pt x="46247" y="308"/>
                    <a:pt x="45903" y="68"/>
                  </a:cubicBezTo>
                  <a:lnTo>
                    <a:pt x="45821" y="14"/>
                  </a:lnTo>
                  <a:lnTo>
                    <a:pt x="45766" y="82"/>
                  </a:lnTo>
                  <a:cubicBezTo>
                    <a:pt x="45657" y="246"/>
                    <a:pt x="45425" y="369"/>
                    <a:pt x="45097" y="423"/>
                  </a:cubicBezTo>
                  <a:cubicBezTo>
                    <a:pt x="44965" y="447"/>
                    <a:pt x="44826" y="459"/>
                    <a:pt x="44685" y="459"/>
                  </a:cubicBezTo>
                  <a:cubicBezTo>
                    <a:pt x="44183" y="459"/>
                    <a:pt x="43653" y="313"/>
                    <a:pt x="43322" y="68"/>
                  </a:cubicBezTo>
                  <a:lnTo>
                    <a:pt x="43254" y="14"/>
                  </a:lnTo>
                  <a:lnTo>
                    <a:pt x="43199" y="82"/>
                  </a:lnTo>
                  <a:cubicBezTo>
                    <a:pt x="43077" y="260"/>
                    <a:pt x="42817" y="382"/>
                    <a:pt x="42462" y="423"/>
                  </a:cubicBezTo>
                  <a:cubicBezTo>
                    <a:pt x="42338" y="443"/>
                    <a:pt x="42210" y="452"/>
                    <a:pt x="42082" y="452"/>
                  </a:cubicBezTo>
                  <a:cubicBezTo>
                    <a:pt x="41578" y="452"/>
                    <a:pt x="41071" y="308"/>
                    <a:pt x="40755" y="68"/>
                  </a:cubicBezTo>
                  <a:lnTo>
                    <a:pt x="40674" y="14"/>
                  </a:lnTo>
                  <a:lnTo>
                    <a:pt x="40619" y="82"/>
                  </a:lnTo>
                  <a:cubicBezTo>
                    <a:pt x="40482" y="260"/>
                    <a:pt x="40196" y="396"/>
                    <a:pt x="39827" y="437"/>
                  </a:cubicBezTo>
                  <a:cubicBezTo>
                    <a:pt x="39723" y="449"/>
                    <a:pt x="39618" y="454"/>
                    <a:pt x="39513" y="454"/>
                  </a:cubicBezTo>
                  <a:cubicBezTo>
                    <a:pt x="38998" y="454"/>
                    <a:pt x="38492" y="318"/>
                    <a:pt x="38175" y="68"/>
                  </a:cubicBezTo>
                  <a:lnTo>
                    <a:pt x="38107" y="14"/>
                  </a:lnTo>
                  <a:lnTo>
                    <a:pt x="38052" y="82"/>
                  </a:lnTo>
                  <a:cubicBezTo>
                    <a:pt x="37902" y="273"/>
                    <a:pt x="37574" y="396"/>
                    <a:pt x="37178" y="437"/>
                  </a:cubicBezTo>
                  <a:cubicBezTo>
                    <a:pt x="37081" y="448"/>
                    <a:pt x="36984" y="453"/>
                    <a:pt x="36887" y="453"/>
                  </a:cubicBezTo>
                  <a:cubicBezTo>
                    <a:pt x="36383" y="453"/>
                    <a:pt x="35894" y="309"/>
                    <a:pt x="35608" y="68"/>
                  </a:cubicBezTo>
                  <a:lnTo>
                    <a:pt x="35540" y="14"/>
                  </a:lnTo>
                  <a:lnTo>
                    <a:pt x="35485" y="82"/>
                  </a:lnTo>
                  <a:cubicBezTo>
                    <a:pt x="35270" y="331"/>
                    <a:pt x="34815" y="454"/>
                    <a:pt x="34338" y="454"/>
                  </a:cubicBezTo>
                  <a:cubicBezTo>
                    <a:pt x="33847" y="454"/>
                    <a:pt x="33332" y="324"/>
                    <a:pt x="33028" y="68"/>
                  </a:cubicBezTo>
                  <a:lnTo>
                    <a:pt x="32959" y="14"/>
                  </a:lnTo>
                  <a:lnTo>
                    <a:pt x="32905" y="82"/>
                  </a:lnTo>
                  <a:cubicBezTo>
                    <a:pt x="32683" y="331"/>
                    <a:pt x="32224" y="454"/>
                    <a:pt x="31748" y="454"/>
                  </a:cubicBezTo>
                  <a:cubicBezTo>
                    <a:pt x="31259" y="454"/>
                    <a:pt x="30751" y="324"/>
                    <a:pt x="30461" y="68"/>
                  </a:cubicBezTo>
                  <a:lnTo>
                    <a:pt x="30393" y="14"/>
                  </a:lnTo>
                  <a:lnTo>
                    <a:pt x="30338" y="82"/>
                  </a:lnTo>
                  <a:cubicBezTo>
                    <a:pt x="30096" y="331"/>
                    <a:pt x="29627" y="454"/>
                    <a:pt x="29149" y="454"/>
                  </a:cubicBezTo>
                  <a:cubicBezTo>
                    <a:pt x="28658" y="454"/>
                    <a:pt x="28157" y="324"/>
                    <a:pt x="27880" y="68"/>
                  </a:cubicBezTo>
                  <a:lnTo>
                    <a:pt x="27826" y="14"/>
                  </a:lnTo>
                  <a:lnTo>
                    <a:pt x="27758" y="68"/>
                  </a:lnTo>
                  <a:cubicBezTo>
                    <a:pt x="27505" y="328"/>
                    <a:pt x="27024" y="457"/>
                    <a:pt x="26541" y="457"/>
                  </a:cubicBezTo>
                  <a:cubicBezTo>
                    <a:pt x="26058" y="457"/>
                    <a:pt x="25573" y="328"/>
                    <a:pt x="25314" y="68"/>
                  </a:cubicBezTo>
                  <a:lnTo>
                    <a:pt x="25245" y="14"/>
                  </a:lnTo>
                  <a:lnTo>
                    <a:pt x="25191" y="68"/>
                  </a:lnTo>
                  <a:cubicBezTo>
                    <a:pt x="24924" y="328"/>
                    <a:pt x="24436" y="457"/>
                    <a:pt x="23952" y="457"/>
                  </a:cubicBezTo>
                  <a:cubicBezTo>
                    <a:pt x="23467" y="457"/>
                    <a:pt x="22986" y="328"/>
                    <a:pt x="22733" y="68"/>
                  </a:cubicBezTo>
                  <a:lnTo>
                    <a:pt x="22678" y="14"/>
                  </a:lnTo>
                  <a:lnTo>
                    <a:pt x="22610" y="68"/>
                  </a:lnTo>
                  <a:cubicBezTo>
                    <a:pt x="22333" y="324"/>
                    <a:pt x="21832" y="454"/>
                    <a:pt x="21343" y="454"/>
                  </a:cubicBezTo>
                  <a:cubicBezTo>
                    <a:pt x="20867" y="454"/>
                    <a:pt x="20402" y="331"/>
                    <a:pt x="20166" y="82"/>
                  </a:cubicBezTo>
                  <a:lnTo>
                    <a:pt x="20098" y="14"/>
                  </a:lnTo>
                  <a:lnTo>
                    <a:pt x="20043" y="68"/>
                  </a:lnTo>
                  <a:cubicBezTo>
                    <a:pt x="19753" y="324"/>
                    <a:pt x="19245" y="454"/>
                    <a:pt x="18754" y="454"/>
                  </a:cubicBezTo>
                  <a:cubicBezTo>
                    <a:pt x="18276" y="454"/>
                    <a:pt x="17815" y="331"/>
                    <a:pt x="17586" y="82"/>
                  </a:cubicBezTo>
                  <a:lnTo>
                    <a:pt x="17531" y="14"/>
                  </a:lnTo>
                  <a:lnTo>
                    <a:pt x="17463" y="68"/>
                  </a:lnTo>
                  <a:cubicBezTo>
                    <a:pt x="17158" y="324"/>
                    <a:pt x="16644" y="454"/>
                    <a:pt x="16155" y="454"/>
                  </a:cubicBezTo>
                  <a:cubicBezTo>
                    <a:pt x="15679" y="454"/>
                    <a:pt x="15228" y="331"/>
                    <a:pt x="15019" y="82"/>
                  </a:cubicBezTo>
                  <a:lnTo>
                    <a:pt x="14964" y="14"/>
                  </a:lnTo>
                  <a:lnTo>
                    <a:pt x="14896" y="68"/>
                  </a:lnTo>
                  <a:cubicBezTo>
                    <a:pt x="14598" y="309"/>
                    <a:pt x="14108" y="453"/>
                    <a:pt x="13604" y="453"/>
                  </a:cubicBezTo>
                  <a:cubicBezTo>
                    <a:pt x="13507" y="453"/>
                    <a:pt x="13409" y="448"/>
                    <a:pt x="13312" y="437"/>
                  </a:cubicBezTo>
                  <a:cubicBezTo>
                    <a:pt x="12916" y="396"/>
                    <a:pt x="12589" y="273"/>
                    <a:pt x="12438" y="82"/>
                  </a:cubicBezTo>
                  <a:lnTo>
                    <a:pt x="12384" y="14"/>
                  </a:lnTo>
                  <a:lnTo>
                    <a:pt x="12316" y="68"/>
                  </a:lnTo>
                  <a:cubicBezTo>
                    <a:pt x="12009" y="318"/>
                    <a:pt x="11496" y="454"/>
                    <a:pt x="10987" y="454"/>
                  </a:cubicBezTo>
                  <a:cubicBezTo>
                    <a:pt x="10883" y="454"/>
                    <a:pt x="10779" y="449"/>
                    <a:pt x="10677" y="437"/>
                  </a:cubicBezTo>
                  <a:cubicBezTo>
                    <a:pt x="10295" y="396"/>
                    <a:pt x="10008" y="260"/>
                    <a:pt x="9872" y="82"/>
                  </a:cubicBezTo>
                  <a:lnTo>
                    <a:pt x="9817" y="14"/>
                  </a:lnTo>
                  <a:lnTo>
                    <a:pt x="9749" y="68"/>
                  </a:lnTo>
                  <a:cubicBezTo>
                    <a:pt x="9433" y="308"/>
                    <a:pt x="8917" y="452"/>
                    <a:pt x="8410" y="452"/>
                  </a:cubicBezTo>
                  <a:cubicBezTo>
                    <a:pt x="8281" y="452"/>
                    <a:pt x="8153" y="443"/>
                    <a:pt x="8028" y="423"/>
                  </a:cubicBezTo>
                  <a:cubicBezTo>
                    <a:pt x="7673" y="382"/>
                    <a:pt x="7414" y="260"/>
                    <a:pt x="7291" y="82"/>
                  </a:cubicBezTo>
                  <a:lnTo>
                    <a:pt x="7237" y="14"/>
                  </a:lnTo>
                  <a:lnTo>
                    <a:pt x="7168" y="68"/>
                  </a:lnTo>
                  <a:cubicBezTo>
                    <a:pt x="6838" y="313"/>
                    <a:pt x="6316" y="459"/>
                    <a:pt x="5811" y="459"/>
                  </a:cubicBezTo>
                  <a:cubicBezTo>
                    <a:pt x="5669" y="459"/>
                    <a:pt x="5528" y="447"/>
                    <a:pt x="5393" y="423"/>
                  </a:cubicBezTo>
                  <a:cubicBezTo>
                    <a:pt x="5066" y="369"/>
                    <a:pt x="4834" y="246"/>
                    <a:pt x="4724" y="82"/>
                  </a:cubicBezTo>
                  <a:lnTo>
                    <a:pt x="4670" y="14"/>
                  </a:lnTo>
                  <a:lnTo>
                    <a:pt x="4601" y="68"/>
                  </a:lnTo>
                  <a:cubicBezTo>
                    <a:pt x="4257" y="308"/>
                    <a:pt x="3722" y="452"/>
                    <a:pt x="3215" y="452"/>
                  </a:cubicBezTo>
                  <a:cubicBezTo>
                    <a:pt x="3058" y="452"/>
                    <a:pt x="2903" y="439"/>
                    <a:pt x="2758" y="410"/>
                  </a:cubicBezTo>
                  <a:cubicBezTo>
                    <a:pt x="2458" y="355"/>
                    <a:pt x="2239" y="246"/>
                    <a:pt x="2144" y="96"/>
                  </a:cubicBezTo>
                  <a:lnTo>
                    <a:pt x="2103" y="14"/>
                  </a:lnTo>
                  <a:lnTo>
                    <a:pt x="2021" y="68"/>
                  </a:lnTo>
                  <a:cubicBezTo>
                    <a:pt x="1641" y="328"/>
                    <a:pt x="1116" y="443"/>
                    <a:pt x="648" y="443"/>
                  </a:cubicBezTo>
                  <a:cubicBezTo>
                    <a:pt x="426" y="443"/>
                    <a:pt x="217" y="417"/>
                    <a:pt x="41" y="369"/>
                  </a:cubicBezTo>
                  <a:lnTo>
                    <a:pt x="0" y="546"/>
                  </a:lnTo>
                  <a:cubicBezTo>
                    <a:pt x="191" y="596"/>
                    <a:pt x="416" y="624"/>
                    <a:pt x="653" y="624"/>
                  </a:cubicBezTo>
                  <a:cubicBezTo>
                    <a:pt x="1126" y="624"/>
                    <a:pt x="1648" y="514"/>
                    <a:pt x="2048" y="260"/>
                  </a:cubicBezTo>
                  <a:cubicBezTo>
                    <a:pt x="2185" y="423"/>
                    <a:pt x="2417" y="533"/>
                    <a:pt x="2717" y="587"/>
                  </a:cubicBezTo>
                  <a:cubicBezTo>
                    <a:pt x="2865" y="617"/>
                    <a:pt x="3032" y="632"/>
                    <a:pt x="3209" y="632"/>
                  </a:cubicBezTo>
                  <a:cubicBezTo>
                    <a:pt x="3686" y="632"/>
                    <a:pt x="4230" y="519"/>
                    <a:pt x="4629" y="260"/>
                  </a:cubicBezTo>
                  <a:cubicBezTo>
                    <a:pt x="4779" y="423"/>
                    <a:pt x="5025" y="546"/>
                    <a:pt x="5366" y="601"/>
                  </a:cubicBezTo>
                  <a:cubicBezTo>
                    <a:pt x="5505" y="625"/>
                    <a:pt x="5649" y="636"/>
                    <a:pt x="5794" y="636"/>
                  </a:cubicBezTo>
                  <a:cubicBezTo>
                    <a:pt x="6307" y="636"/>
                    <a:pt x="6837" y="494"/>
                    <a:pt x="7209" y="260"/>
                  </a:cubicBezTo>
                  <a:cubicBezTo>
                    <a:pt x="7373" y="437"/>
                    <a:pt x="7646" y="560"/>
                    <a:pt x="8001" y="601"/>
                  </a:cubicBezTo>
                  <a:cubicBezTo>
                    <a:pt x="8135" y="621"/>
                    <a:pt x="8272" y="631"/>
                    <a:pt x="8409" y="631"/>
                  </a:cubicBezTo>
                  <a:cubicBezTo>
                    <a:pt x="8919" y="631"/>
                    <a:pt x="9435" y="496"/>
                    <a:pt x="9790" y="260"/>
                  </a:cubicBezTo>
                  <a:cubicBezTo>
                    <a:pt x="9967" y="437"/>
                    <a:pt x="10268" y="560"/>
                    <a:pt x="10650" y="614"/>
                  </a:cubicBezTo>
                  <a:cubicBezTo>
                    <a:pt x="10763" y="630"/>
                    <a:pt x="10878" y="637"/>
                    <a:pt x="10993" y="637"/>
                  </a:cubicBezTo>
                  <a:cubicBezTo>
                    <a:pt x="11506" y="637"/>
                    <a:pt x="12022" y="494"/>
                    <a:pt x="12357" y="260"/>
                  </a:cubicBezTo>
                  <a:cubicBezTo>
                    <a:pt x="12561" y="451"/>
                    <a:pt x="12889" y="574"/>
                    <a:pt x="13299" y="614"/>
                  </a:cubicBezTo>
                  <a:cubicBezTo>
                    <a:pt x="13403" y="626"/>
                    <a:pt x="13509" y="632"/>
                    <a:pt x="13613" y="632"/>
                  </a:cubicBezTo>
                  <a:cubicBezTo>
                    <a:pt x="14121" y="632"/>
                    <a:pt x="14609" y="497"/>
                    <a:pt x="14937" y="260"/>
                  </a:cubicBezTo>
                  <a:cubicBezTo>
                    <a:pt x="15203" y="505"/>
                    <a:pt x="15681" y="628"/>
                    <a:pt x="16176" y="628"/>
                  </a:cubicBezTo>
                  <a:cubicBezTo>
                    <a:pt x="16671" y="628"/>
                    <a:pt x="17183" y="505"/>
                    <a:pt x="17518" y="260"/>
                  </a:cubicBezTo>
                  <a:cubicBezTo>
                    <a:pt x="17791" y="505"/>
                    <a:pt x="18272" y="628"/>
                    <a:pt x="18767" y="628"/>
                  </a:cubicBezTo>
                  <a:cubicBezTo>
                    <a:pt x="19262" y="628"/>
                    <a:pt x="19770" y="505"/>
                    <a:pt x="20098" y="260"/>
                  </a:cubicBezTo>
                  <a:cubicBezTo>
                    <a:pt x="20378" y="505"/>
                    <a:pt x="20863" y="628"/>
                    <a:pt x="21356" y="628"/>
                  </a:cubicBezTo>
                  <a:cubicBezTo>
                    <a:pt x="21849" y="628"/>
                    <a:pt x="22351" y="505"/>
                    <a:pt x="22665" y="260"/>
                  </a:cubicBezTo>
                  <a:cubicBezTo>
                    <a:pt x="22965" y="505"/>
                    <a:pt x="23457" y="628"/>
                    <a:pt x="23950" y="628"/>
                  </a:cubicBezTo>
                  <a:cubicBezTo>
                    <a:pt x="24443" y="628"/>
                    <a:pt x="24938" y="505"/>
                    <a:pt x="25245" y="260"/>
                  </a:cubicBezTo>
                  <a:cubicBezTo>
                    <a:pt x="25552" y="505"/>
                    <a:pt x="26051" y="628"/>
                    <a:pt x="26546" y="628"/>
                  </a:cubicBezTo>
                  <a:cubicBezTo>
                    <a:pt x="27041" y="628"/>
                    <a:pt x="27532" y="505"/>
                    <a:pt x="27826" y="260"/>
                  </a:cubicBezTo>
                  <a:cubicBezTo>
                    <a:pt x="28140" y="505"/>
                    <a:pt x="28642" y="628"/>
                    <a:pt x="29136" y="628"/>
                  </a:cubicBezTo>
                  <a:cubicBezTo>
                    <a:pt x="29631" y="628"/>
                    <a:pt x="30120" y="505"/>
                    <a:pt x="30406" y="260"/>
                  </a:cubicBezTo>
                  <a:cubicBezTo>
                    <a:pt x="30727" y="505"/>
                    <a:pt x="31232" y="628"/>
                    <a:pt x="31725" y="628"/>
                  </a:cubicBezTo>
                  <a:cubicBezTo>
                    <a:pt x="32219" y="628"/>
                    <a:pt x="32700" y="505"/>
                    <a:pt x="32973" y="260"/>
                  </a:cubicBezTo>
                  <a:cubicBezTo>
                    <a:pt x="33314" y="505"/>
                    <a:pt x="33826" y="628"/>
                    <a:pt x="34320" y="628"/>
                  </a:cubicBezTo>
                  <a:cubicBezTo>
                    <a:pt x="34813" y="628"/>
                    <a:pt x="35287" y="505"/>
                    <a:pt x="35554" y="260"/>
                  </a:cubicBezTo>
                  <a:cubicBezTo>
                    <a:pt x="35882" y="497"/>
                    <a:pt x="36370" y="632"/>
                    <a:pt x="36878" y="632"/>
                  </a:cubicBezTo>
                  <a:cubicBezTo>
                    <a:pt x="36982" y="632"/>
                    <a:pt x="37087" y="626"/>
                    <a:pt x="37192" y="614"/>
                  </a:cubicBezTo>
                  <a:cubicBezTo>
                    <a:pt x="37602" y="574"/>
                    <a:pt x="37943" y="451"/>
                    <a:pt x="38134" y="260"/>
                  </a:cubicBezTo>
                  <a:cubicBezTo>
                    <a:pt x="38468" y="494"/>
                    <a:pt x="38985" y="637"/>
                    <a:pt x="39498" y="637"/>
                  </a:cubicBezTo>
                  <a:cubicBezTo>
                    <a:pt x="39613" y="637"/>
                    <a:pt x="39728" y="630"/>
                    <a:pt x="39841" y="614"/>
                  </a:cubicBezTo>
                  <a:cubicBezTo>
                    <a:pt x="40223" y="560"/>
                    <a:pt x="40537" y="437"/>
                    <a:pt x="40714" y="260"/>
                  </a:cubicBezTo>
                  <a:cubicBezTo>
                    <a:pt x="41059" y="496"/>
                    <a:pt x="41572" y="631"/>
                    <a:pt x="42081" y="631"/>
                  </a:cubicBezTo>
                  <a:cubicBezTo>
                    <a:pt x="42219" y="631"/>
                    <a:pt x="42356" y="621"/>
                    <a:pt x="42489" y="601"/>
                  </a:cubicBezTo>
                  <a:cubicBezTo>
                    <a:pt x="42844" y="560"/>
                    <a:pt x="43117" y="437"/>
                    <a:pt x="43281" y="260"/>
                  </a:cubicBezTo>
                  <a:cubicBezTo>
                    <a:pt x="43650" y="492"/>
                    <a:pt x="44182" y="628"/>
                    <a:pt x="44688" y="628"/>
                  </a:cubicBezTo>
                  <a:cubicBezTo>
                    <a:pt x="44838" y="628"/>
                    <a:pt x="44988" y="628"/>
                    <a:pt x="45138" y="601"/>
                  </a:cubicBezTo>
                  <a:cubicBezTo>
                    <a:pt x="45466" y="546"/>
                    <a:pt x="45712" y="423"/>
                    <a:pt x="45862" y="260"/>
                  </a:cubicBezTo>
                  <a:cubicBezTo>
                    <a:pt x="46270" y="519"/>
                    <a:pt x="46810" y="632"/>
                    <a:pt x="47284" y="632"/>
                  </a:cubicBezTo>
                  <a:cubicBezTo>
                    <a:pt x="47459" y="632"/>
                    <a:pt x="47626" y="617"/>
                    <a:pt x="47773" y="587"/>
                  </a:cubicBezTo>
                  <a:cubicBezTo>
                    <a:pt x="48074" y="533"/>
                    <a:pt x="48306" y="423"/>
                    <a:pt x="48442" y="260"/>
                  </a:cubicBezTo>
                  <a:cubicBezTo>
                    <a:pt x="48808" y="530"/>
                    <a:pt x="49267" y="624"/>
                    <a:pt x="49697" y="624"/>
                  </a:cubicBezTo>
                  <a:cubicBezTo>
                    <a:pt x="50070" y="624"/>
                    <a:pt x="50420" y="553"/>
                    <a:pt x="50668" y="464"/>
                  </a:cubicBezTo>
                  <a:lnTo>
                    <a:pt x="50613" y="300"/>
                  </a:lnTo>
                  <a:cubicBezTo>
                    <a:pt x="50361" y="390"/>
                    <a:pt x="50051" y="443"/>
                    <a:pt x="49735" y="443"/>
                  </a:cubicBezTo>
                  <a:cubicBezTo>
                    <a:pt x="49281" y="443"/>
                    <a:pt x="48813" y="334"/>
                    <a:pt x="48483" y="68"/>
                  </a:cubicBezTo>
                  <a:lnTo>
                    <a:pt x="4840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6049271" y="2720167"/>
              <a:ext cx="3472713" cy="43257"/>
            </a:xfrm>
            <a:custGeom>
              <a:avLst/>
              <a:gdLst/>
              <a:ahLst/>
              <a:cxnLst/>
              <a:rect l="l" t="t" r="r" b="b"/>
              <a:pathLst>
                <a:path w="49453" h="616" extrusionOk="0">
                  <a:moveTo>
                    <a:pt x="2048" y="1"/>
                  </a:moveTo>
                  <a:lnTo>
                    <a:pt x="1980" y="42"/>
                  </a:lnTo>
                  <a:cubicBezTo>
                    <a:pt x="1609" y="302"/>
                    <a:pt x="1099" y="410"/>
                    <a:pt x="643" y="410"/>
                  </a:cubicBezTo>
                  <a:cubicBezTo>
                    <a:pt x="428" y="410"/>
                    <a:pt x="225" y="386"/>
                    <a:pt x="55" y="342"/>
                  </a:cubicBezTo>
                  <a:lnTo>
                    <a:pt x="0" y="520"/>
                  </a:lnTo>
                  <a:cubicBezTo>
                    <a:pt x="187" y="564"/>
                    <a:pt x="404" y="588"/>
                    <a:pt x="631" y="588"/>
                  </a:cubicBezTo>
                  <a:cubicBezTo>
                    <a:pt x="1099" y="588"/>
                    <a:pt x="1612" y="486"/>
                    <a:pt x="2007" y="247"/>
                  </a:cubicBezTo>
                  <a:cubicBezTo>
                    <a:pt x="2144" y="397"/>
                    <a:pt x="2376" y="506"/>
                    <a:pt x="2662" y="561"/>
                  </a:cubicBezTo>
                  <a:cubicBezTo>
                    <a:pt x="2799" y="585"/>
                    <a:pt x="2953" y="598"/>
                    <a:pt x="3115" y="598"/>
                  </a:cubicBezTo>
                  <a:cubicBezTo>
                    <a:pt x="3584" y="598"/>
                    <a:pt x="4123" y="490"/>
                    <a:pt x="4519" y="247"/>
                  </a:cubicBezTo>
                  <a:cubicBezTo>
                    <a:pt x="4710" y="438"/>
                    <a:pt x="5011" y="533"/>
                    <a:pt x="5243" y="561"/>
                  </a:cubicBezTo>
                  <a:cubicBezTo>
                    <a:pt x="5386" y="586"/>
                    <a:pt x="5535" y="598"/>
                    <a:pt x="5685" y="598"/>
                  </a:cubicBezTo>
                  <a:cubicBezTo>
                    <a:pt x="6180" y="598"/>
                    <a:pt x="6689" y="467"/>
                    <a:pt x="7045" y="247"/>
                  </a:cubicBezTo>
                  <a:cubicBezTo>
                    <a:pt x="7195" y="410"/>
                    <a:pt x="7468" y="520"/>
                    <a:pt x="7823" y="574"/>
                  </a:cubicBezTo>
                  <a:cubicBezTo>
                    <a:pt x="7940" y="590"/>
                    <a:pt x="8061" y="598"/>
                    <a:pt x="8182" y="598"/>
                  </a:cubicBezTo>
                  <a:cubicBezTo>
                    <a:pt x="8685" y="598"/>
                    <a:pt x="9206" y="466"/>
                    <a:pt x="9557" y="247"/>
                  </a:cubicBezTo>
                  <a:cubicBezTo>
                    <a:pt x="9803" y="485"/>
                    <a:pt x="10254" y="605"/>
                    <a:pt x="10732" y="605"/>
                  </a:cubicBezTo>
                  <a:cubicBezTo>
                    <a:pt x="11209" y="605"/>
                    <a:pt x="11715" y="485"/>
                    <a:pt x="12070" y="247"/>
                  </a:cubicBezTo>
                  <a:cubicBezTo>
                    <a:pt x="12322" y="485"/>
                    <a:pt x="12780" y="605"/>
                    <a:pt x="13259" y="605"/>
                  </a:cubicBezTo>
                  <a:cubicBezTo>
                    <a:pt x="13739" y="605"/>
                    <a:pt x="14240" y="485"/>
                    <a:pt x="14582" y="247"/>
                  </a:cubicBezTo>
                  <a:cubicBezTo>
                    <a:pt x="14839" y="477"/>
                    <a:pt x="15302" y="593"/>
                    <a:pt x="15783" y="593"/>
                  </a:cubicBezTo>
                  <a:cubicBezTo>
                    <a:pt x="16271" y="593"/>
                    <a:pt x="16778" y="474"/>
                    <a:pt x="17108" y="233"/>
                  </a:cubicBezTo>
                  <a:cubicBezTo>
                    <a:pt x="17374" y="472"/>
                    <a:pt x="17842" y="591"/>
                    <a:pt x="18323" y="591"/>
                  </a:cubicBezTo>
                  <a:cubicBezTo>
                    <a:pt x="18804" y="591"/>
                    <a:pt x="19299" y="472"/>
                    <a:pt x="19620" y="233"/>
                  </a:cubicBezTo>
                  <a:cubicBezTo>
                    <a:pt x="19900" y="472"/>
                    <a:pt x="20374" y="591"/>
                    <a:pt x="20856" y="591"/>
                  </a:cubicBezTo>
                  <a:cubicBezTo>
                    <a:pt x="21337" y="591"/>
                    <a:pt x="21825" y="472"/>
                    <a:pt x="22132" y="233"/>
                  </a:cubicBezTo>
                  <a:cubicBezTo>
                    <a:pt x="22419" y="472"/>
                    <a:pt x="22900" y="591"/>
                    <a:pt x="23383" y="591"/>
                  </a:cubicBezTo>
                  <a:cubicBezTo>
                    <a:pt x="23866" y="591"/>
                    <a:pt x="24351" y="472"/>
                    <a:pt x="24644" y="233"/>
                  </a:cubicBezTo>
                  <a:cubicBezTo>
                    <a:pt x="24945" y="472"/>
                    <a:pt x="25429" y="591"/>
                    <a:pt x="25911" y="591"/>
                  </a:cubicBezTo>
                  <a:cubicBezTo>
                    <a:pt x="26392" y="591"/>
                    <a:pt x="26870" y="472"/>
                    <a:pt x="27157" y="233"/>
                  </a:cubicBezTo>
                  <a:cubicBezTo>
                    <a:pt x="27464" y="472"/>
                    <a:pt x="27955" y="591"/>
                    <a:pt x="28440" y="591"/>
                  </a:cubicBezTo>
                  <a:cubicBezTo>
                    <a:pt x="28925" y="591"/>
                    <a:pt x="29402" y="472"/>
                    <a:pt x="29682" y="233"/>
                  </a:cubicBezTo>
                  <a:cubicBezTo>
                    <a:pt x="29996" y="472"/>
                    <a:pt x="30488" y="591"/>
                    <a:pt x="30969" y="591"/>
                  </a:cubicBezTo>
                  <a:cubicBezTo>
                    <a:pt x="31450" y="591"/>
                    <a:pt x="31922" y="472"/>
                    <a:pt x="32195" y="233"/>
                  </a:cubicBezTo>
                  <a:cubicBezTo>
                    <a:pt x="32525" y="474"/>
                    <a:pt x="33028" y="593"/>
                    <a:pt x="33512" y="593"/>
                  </a:cubicBezTo>
                  <a:cubicBezTo>
                    <a:pt x="33990" y="593"/>
                    <a:pt x="34449" y="477"/>
                    <a:pt x="34707" y="247"/>
                  </a:cubicBezTo>
                  <a:cubicBezTo>
                    <a:pt x="35048" y="485"/>
                    <a:pt x="35550" y="605"/>
                    <a:pt x="36029" y="605"/>
                  </a:cubicBezTo>
                  <a:cubicBezTo>
                    <a:pt x="36509" y="605"/>
                    <a:pt x="36966" y="485"/>
                    <a:pt x="37219" y="247"/>
                  </a:cubicBezTo>
                  <a:cubicBezTo>
                    <a:pt x="37574" y="485"/>
                    <a:pt x="38083" y="605"/>
                    <a:pt x="38562" y="605"/>
                  </a:cubicBezTo>
                  <a:cubicBezTo>
                    <a:pt x="39042" y="605"/>
                    <a:pt x="39492" y="485"/>
                    <a:pt x="39731" y="247"/>
                  </a:cubicBezTo>
                  <a:cubicBezTo>
                    <a:pt x="40083" y="466"/>
                    <a:pt x="40603" y="598"/>
                    <a:pt x="41106" y="598"/>
                  </a:cubicBezTo>
                  <a:cubicBezTo>
                    <a:pt x="41228" y="598"/>
                    <a:pt x="41348" y="590"/>
                    <a:pt x="41465" y="574"/>
                  </a:cubicBezTo>
                  <a:cubicBezTo>
                    <a:pt x="41820" y="520"/>
                    <a:pt x="42093" y="410"/>
                    <a:pt x="42257" y="247"/>
                  </a:cubicBezTo>
                  <a:cubicBezTo>
                    <a:pt x="42603" y="467"/>
                    <a:pt x="43109" y="598"/>
                    <a:pt x="43604" y="598"/>
                  </a:cubicBezTo>
                  <a:cubicBezTo>
                    <a:pt x="43754" y="598"/>
                    <a:pt x="43903" y="586"/>
                    <a:pt x="44046" y="561"/>
                  </a:cubicBezTo>
                  <a:cubicBezTo>
                    <a:pt x="44278" y="533"/>
                    <a:pt x="44578" y="438"/>
                    <a:pt x="44769" y="247"/>
                  </a:cubicBezTo>
                  <a:cubicBezTo>
                    <a:pt x="45165" y="490"/>
                    <a:pt x="45704" y="598"/>
                    <a:pt x="46174" y="598"/>
                  </a:cubicBezTo>
                  <a:cubicBezTo>
                    <a:pt x="46336" y="598"/>
                    <a:pt x="46489" y="585"/>
                    <a:pt x="46626" y="561"/>
                  </a:cubicBezTo>
                  <a:cubicBezTo>
                    <a:pt x="46926" y="506"/>
                    <a:pt x="47159" y="397"/>
                    <a:pt x="47281" y="233"/>
                  </a:cubicBezTo>
                  <a:cubicBezTo>
                    <a:pt x="47746" y="479"/>
                    <a:pt x="48305" y="615"/>
                    <a:pt x="48811" y="615"/>
                  </a:cubicBezTo>
                  <a:cubicBezTo>
                    <a:pt x="49043" y="615"/>
                    <a:pt x="49261" y="588"/>
                    <a:pt x="49452" y="533"/>
                  </a:cubicBezTo>
                  <a:lnTo>
                    <a:pt x="49384" y="356"/>
                  </a:lnTo>
                  <a:cubicBezTo>
                    <a:pt x="49213" y="414"/>
                    <a:pt x="49013" y="442"/>
                    <a:pt x="48799" y="442"/>
                  </a:cubicBezTo>
                  <a:cubicBezTo>
                    <a:pt x="48312" y="442"/>
                    <a:pt x="47755" y="298"/>
                    <a:pt x="47309" y="42"/>
                  </a:cubicBezTo>
                  <a:lnTo>
                    <a:pt x="47241" y="1"/>
                  </a:lnTo>
                  <a:lnTo>
                    <a:pt x="47186" y="69"/>
                  </a:lnTo>
                  <a:cubicBezTo>
                    <a:pt x="47090" y="219"/>
                    <a:pt x="46886" y="328"/>
                    <a:pt x="46585" y="383"/>
                  </a:cubicBezTo>
                  <a:cubicBezTo>
                    <a:pt x="46447" y="408"/>
                    <a:pt x="46301" y="420"/>
                    <a:pt x="46153" y="420"/>
                  </a:cubicBezTo>
                  <a:cubicBezTo>
                    <a:pt x="45656" y="420"/>
                    <a:pt x="45133" y="284"/>
                    <a:pt x="44797" y="42"/>
                  </a:cubicBezTo>
                  <a:lnTo>
                    <a:pt x="44728" y="1"/>
                  </a:lnTo>
                  <a:lnTo>
                    <a:pt x="44674" y="69"/>
                  </a:lnTo>
                  <a:cubicBezTo>
                    <a:pt x="44564" y="219"/>
                    <a:pt x="44332" y="342"/>
                    <a:pt x="44018" y="383"/>
                  </a:cubicBezTo>
                  <a:cubicBezTo>
                    <a:pt x="43888" y="407"/>
                    <a:pt x="43750" y="419"/>
                    <a:pt x="43610" y="419"/>
                  </a:cubicBezTo>
                  <a:cubicBezTo>
                    <a:pt x="43120" y="419"/>
                    <a:pt x="42603" y="278"/>
                    <a:pt x="42284" y="55"/>
                  </a:cubicBezTo>
                  <a:lnTo>
                    <a:pt x="42216" y="1"/>
                  </a:lnTo>
                  <a:lnTo>
                    <a:pt x="42161" y="69"/>
                  </a:lnTo>
                  <a:cubicBezTo>
                    <a:pt x="42039" y="233"/>
                    <a:pt x="41793" y="342"/>
                    <a:pt x="41452" y="397"/>
                  </a:cubicBezTo>
                  <a:cubicBezTo>
                    <a:pt x="41335" y="413"/>
                    <a:pt x="41216" y="420"/>
                    <a:pt x="41097" y="420"/>
                  </a:cubicBezTo>
                  <a:cubicBezTo>
                    <a:pt x="40598" y="420"/>
                    <a:pt x="40092" y="287"/>
                    <a:pt x="39772" y="55"/>
                  </a:cubicBezTo>
                  <a:lnTo>
                    <a:pt x="39704" y="1"/>
                  </a:lnTo>
                  <a:lnTo>
                    <a:pt x="39649" y="69"/>
                  </a:lnTo>
                  <a:cubicBezTo>
                    <a:pt x="39468" y="305"/>
                    <a:pt x="39037" y="421"/>
                    <a:pt x="38572" y="421"/>
                  </a:cubicBezTo>
                  <a:cubicBezTo>
                    <a:pt x="38094" y="421"/>
                    <a:pt x="37578" y="298"/>
                    <a:pt x="37260" y="55"/>
                  </a:cubicBezTo>
                  <a:lnTo>
                    <a:pt x="37192" y="1"/>
                  </a:lnTo>
                  <a:lnTo>
                    <a:pt x="37137" y="69"/>
                  </a:lnTo>
                  <a:cubicBezTo>
                    <a:pt x="36942" y="305"/>
                    <a:pt x="36508" y="421"/>
                    <a:pt x="36044" y="421"/>
                  </a:cubicBezTo>
                  <a:cubicBezTo>
                    <a:pt x="35568" y="421"/>
                    <a:pt x="35059" y="298"/>
                    <a:pt x="34748" y="55"/>
                  </a:cubicBezTo>
                  <a:lnTo>
                    <a:pt x="34693" y="1"/>
                  </a:lnTo>
                  <a:lnTo>
                    <a:pt x="34625" y="55"/>
                  </a:lnTo>
                  <a:cubicBezTo>
                    <a:pt x="34415" y="299"/>
                    <a:pt x="33969" y="419"/>
                    <a:pt x="33503" y="419"/>
                  </a:cubicBezTo>
                  <a:cubicBezTo>
                    <a:pt x="33031" y="419"/>
                    <a:pt x="32538" y="296"/>
                    <a:pt x="32249" y="55"/>
                  </a:cubicBezTo>
                  <a:lnTo>
                    <a:pt x="32181" y="1"/>
                  </a:lnTo>
                  <a:lnTo>
                    <a:pt x="32126" y="55"/>
                  </a:lnTo>
                  <a:cubicBezTo>
                    <a:pt x="31903" y="299"/>
                    <a:pt x="31447" y="419"/>
                    <a:pt x="30977" y="419"/>
                  </a:cubicBezTo>
                  <a:cubicBezTo>
                    <a:pt x="30502" y="419"/>
                    <a:pt x="30012" y="296"/>
                    <a:pt x="29737" y="55"/>
                  </a:cubicBezTo>
                  <a:lnTo>
                    <a:pt x="29669" y="1"/>
                  </a:lnTo>
                  <a:lnTo>
                    <a:pt x="29614" y="55"/>
                  </a:lnTo>
                  <a:cubicBezTo>
                    <a:pt x="29377" y="299"/>
                    <a:pt x="28917" y="419"/>
                    <a:pt x="28450" y="419"/>
                  </a:cubicBezTo>
                  <a:cubicBezTo>
                    <a:pt x="27976" y="419"/>
                    <a:pt x="27493" y="296"/>
                    <a:pt x="27225" y="55"/>
                  </a:cubicBezTo>
                  <a:lnTo>
                    <a:pt x="27157" y="1"/>
                  </a:lnTo>
                  <a:lnTo>
                    <a:pt x="27102" y="55"/>
                  </a:lnTo>
                  <a:cubicBezTo>
                    <a:pt x="26858" y="299"/>
                    <a:pt x="26392" y="419"/>
                    <a:pt x="25922" y="419"/>
                  </a:cubicBezTo>
                  <a:cubicBezTo>
                    <a:pt x="25446" y="419"/>
                    <a:pt x="24967" y="296"/>
                    <a:pt x="24713" y="55"/>
                  </a:cubicBezTo>
                  <a:lnTo>
                    <a:pt x="24644" y="1"/>
                  </a:lnTo>
                  <a:lnTo>
                    <a:pt x="24590" y="55"/>
                  </a:lnTo>
                  <a:cubicBezTo>
                    <a:pt x="24328" y="296"/>
                    <a:pt x="23849" y="419"/>
                    <a:pt x="23375" y="419"/>
                  </a:cubicBezTo>
                  <a:cubicBezTo>
                    <a:pt x="22907" y="419"/>
                    <a:pt x="22444" y="299"/>
                    <a:pt x="22200" y="55"/>
                  </a:cubicBezTo>
                  <a:lnTo>
                    <a:pt x="22132" y="1"/>
                  </a:lnTo>
                  <a:lnTo>
                    <a:pt x="22077" y="55"/>
                  </a:lnTo>
                  <a:cubicBezTo>
                    <a:pt x="21802" y="296"/>
                    <a:pt x="21316" y="419"/>
                    <a:pt x="20842" y="419"/>
                  </a:cubicBezTo>
                  <a:cubicBezTo>
                    <a:pt x="20375" y="419"/>
                    <a:pt x="19919" y="299"/>
                    <a:pt x="19688" y="55"/>
                  </a:cubicBezTo>
                  <a:lnTo>
                    <a:pt x="19620" y="1"/>
                  </a:lnTo>
                  <a:lnTo>
                    <a:pt x="19565" y="55"/>
                  </a:lnTo>
                  <a:cubicBezTo>
                    <a:pt x="19283" y="296"/>
                    <a:pt x="18790" y="419"/>
                    <a:pt x="18315" y="419"/>
                  </a:cubicBezTo>
                  <a:cubicBezTo>
                    <a:pt x="17845" y="419"/>
                    <a:pt x="17393" y="299"/>
                    <a:pt x="17176" y="55"/>
                  </a:cubicBezTo>
                  <a:lnTo>
                    <a:pt x="17121" y="1"/>
                  </a:lnTo>
                  <a:lnTo>
                    <a:pt x="17053" y="55"/>
                  </a:lnTo>
                  <a:cubicBezTo>
                    <a:pt x="16757" y="296"/>
                    <a:pt x="16261" y="419"/>
                    <a:pt x="15787" y="419"/>
                  </a:cubicBezTo>
                  <a:cubicBezTo>
                    <a:pt x="15320" y="419"/>
                    <a:pt x="14874" y="299"/>
                    <a:pt x="14664" y="55"/>
                  </a:cubicBezTo>
                  <a:lnTo>
                    <a:pt x="14609" y="1"/>
                  </a:lnTo>
                  <a:lnTo>
                    <a:pt x="14541" y="55"/>
                  </a:lnTo>
                  <a:cubicBezTo>
                    <a:pt x="14236" y="298"/>
                    <a:pt x="13728" y="421"/>
                    <a:pt x="13249" y="421"/>
                  </a:cubicBezTo>
                  <a:cubicBezTo>
                    <a:pt x="12784" y="421"/>
                    <a:pt x="12347" y="305"/>
                    <a:pt x="12152" y="69"/>
                  </a:cubicBezTo>
                  <a:lnTo>
                    <a:pt x="12097" y="1"/>
                  </a:lnTo>
                  <a:lnTo>
                    <a:pt x="12029" y="55"/>
                  </a:lnTo>
                  <a:cubicBezTo>
                    <a:pt x="11710" y="298"/>
                    <a:pt x="11198" y="421"/>
                    <a:pt x="10722" y="421"/>
                  </a:cubicBezTo>
                  <a:cubicBezTo>
                    <a:pt x="10258" y="421"/>
                    <a:pt x="9828" y="305"/>
                    <a:pt x="9639" y="69"/>
                  </a:cubicBezTo>
                  <a:lnTo>
                    <a:pt x="9585" y="1"/>
                  </a:lnTo>
                  <a:lnTo>
                    <a:pt x="9516" y="55"/>
                  </a:lnTo>
                  <a:cubicBezTo>
                    <a:pt x="9208" y="287"/>
                    <a:pt x="8695" y="420"/>
                    <a:pt x="8200" y="420"/>
                  </a:cubicBezTo>
                  <a:cubicBezTo>
                    <a:pt x="8082" y="420"/>
                    <a:pt x="7964" y="413"/>
                    <a:pt x="7851" y="397"/>
                  </a:cubicBezTo>
                  <a:cubicBezTo>
                    <a:pt x="7509" y="342"/>
                    <a:pt x="7250" y="233"/>
                    <a:pt x="7127" y="69"/>
                  </a:cubicBezTo>
                  <a:lnTo>
                    <a:pt x="7072" y="1"/>
                  </a:lnTo>
                  <a:lnTo>
                    <a:pt x="7004" y="55"/>
                  </a:lnTo>
                  <a:cubicBezTo>
                    <a:pt x="6686" y="278"/>
                    <a:pt x="6177" y="419"/>
                    <a:pt x="5684" y="419"/>
                  </a:cubicBezTo>
                  <a:cubicBezTo>
                    <a:pt x="5543" y="419"/>
                    <a:pt x="5404" y="407"/>
                    <a:pt x="5270" y="383"/>
                  </a:cubicBezTo>
                  <a:cubicBezTo>
                    <a:pt x="4956" y="342"/>
                    <a:pt x="4724" y="219"/>
                    <a:pt x="4615" y="69"/>
                  </a:cubicBezTo>
                  <a:lnTo>
                    <a:pt x="4560" y="1"/>
                  </a:lnTo>
                  <a:lnTo>
                    <a:pt x="4492" y="42"/>
                  </a:lnTo>
                  <a:cubicBezTo>
                    <a:pt x="4155" y="284"/>
                    <a:pt x="3632" y="420"/>
                    <a:pt x="3135" y="420"/>
                  </a:cubicBezTo>
                  <a:cubicBezTo>
                    <a:pt x="2987" y="420"/>
                    <a:pt x="2841" y="408"/>
                    <a:pt x="2703" y="383"/>
                  </a:cubicBezTo>
                  <a:cubicBezTo>
                    <a:pt x="2417" y="328"/>
                    <a:pt x="2198" y="219"/>
                    <a:pt x="2103" y="69"/>
                  </a:cubicBezTo>
                  <a:lnTo>
                    <a:pt x="204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6090492" y="2627192"/>
              <a:ext cx="3390272" cy="41782"/>
            </a:xfrm>
            <a:custGeom>
              <a:avLst/>
              <a:gdLst/>
              <a:ahLst/>
              <a:cxnLst/>
              <a:rect l="l" t="t" r="r" b="b"/>
              <a:pathLst>
                <a:path w="48279" h="595" extrusionOk="0">
                  <a:moveTo>
                    <a:pt x="1994" y="0"/>
                  </a:moveTo>
                  <a:lnTo>
                    <a:pt x="1925" y="55"/>
                  </a:lnTo>
                  <a:cubicBezTo>
                    <a:pt x="1569" y="299"/>
                    <a:pt x="1057" y="401"/>
                    <a:pt x="603" y="401"/>
                  </a:cubicBezTo>
                  <a:cubicBezTo>
                    <a:pt x="397" y="401"/>
                    <a:pt x="203" y="380"/>
                    <a:pt x="41" y="342"/>
                  </a:cubicBezTo>
                  <a:lnTo>
                    <a:pt x="0" y="506"/>
                  </a:lnTo>
                  <a:cubicBezTo>
                    <a:pt x="180" y="551"/>
                    <a:pt x="392" y="575"/>
                    <a:pt x="615" y="575"/>
                  </a:cubicBezTo>
                  <a:cubicBezTo>
                    <a:pt x="1068" y="575"/>
                    <a:pt x="1568" y="475"/>
                    <a:pt x="1953" y="246"/>
                  </a:cubicBezTo>
                  <a:cubicBezTo>
                    <a:pt x="2089" y="396"/>
                    <a:pt x="2308" y="492"/>
                    <a:pt x="2594" y="547"/>
                  </a:cubicBezTo>
                  <a:cubicBezTo>
                    <a:pt x="2735" y="572"/>
                    <a:pt x="2894" y="586"/>
                    <a:pt x="3062" y="586"/>
                  </a:cubicBezTo>
                  <a:cubicBezTo>
                    <a:pt x="3515" y="586"/>
                    <a:pt x="4032" y="485"/>
                    <a:pt x="4410" y="246"/>
                  </a:cubicBezTo>
                  <a:cubicBezTo>
                    <a:pt x="4635" y="478"/>
                    <a:pt x="5069" y="594"/>
                    <a:pt x="5537" y="594"/>
                  </a:cubicBezTo>
                  <a:cubicBezTo>
                    <a:pt x="6004" y="594"/>
                    <a:pt x="6506" y="478"/>
                    <a:pt x="6868" y="246"/>
                  </a:cubicBezTo>
                  <a:cubicBezTo>
                    <a:pt x="7100" y="478"/>
                    <a:pt x="7537" y="594"/>
                    <a:pt x="8004" y="594"/>
                  </a:cubicBezTo>
                  <a:cubicBezTo>
                    <a:pt x="8472" y="594"/>
                    <a:pt x="8970" y="478"/>
                    <a:pt x="9325" y="246"/>
                  </a:cubicBezTo>
                  <a:cubicBezTo>
                    <a:pt x="9564" y="478"/>
                    <a:pt x="10005" y="594"/>
                    <a:pt x="10472" y="594"/>
                  </a:cubicBezTo>
                  <a:cubicBezTo>
                    <a:pt x="10940" y="594"/>
                    <a:pt x="11435" y="478"/>
                    <a:pt x="11783" y="246"/>
                  </a:cubicBezTo>
                  <a:cubicBezTo>
                    <a:pt x="12029" y="478"/>
                    <a:pt x="12476" y="594"/>
                    <a:pt x="12945" y="594"/>
                  </a:cubicBezTo>
                  <a:cubicBezTo>
                    <a:pt x="13415" y="594"/>
                    <a:pt x="13906" y="478"/>
                    <a:pt x="14241" y="246"/>
                  </a:cubicBezTo>
                  <a:cubicBezTo>
                    <a:pt x="14493" y="478"/>
                    <a:pt x="14944" y="594"/>
                    <a:pt x="15413" y="594"/>
                  </a:cubicBezTo>
                  <a:cubicBezTo>
                    <a:pt x="15882" y="594"/>
                    <a:pt x="16370" y="478"/>
                    <a:pt x="16698" y="246"/>
                  </a:cubicBezTo>
                  <a:cubicBezTo>
                    <a:pt x="16964" y="478"/>
                    <a:pt x="17418" y="594"/>
                    <a:pt x="17884" y="594"/>
                  </a:cubicBezTo>
                  <a:cubicBezTo>
                    <a:pt x="18350" y="594"/>
                    <a:pt x="18828" y="478"/>
                    <a:pt x="19142" y="246"/>
                  </a:cubicBezTo>
                  <a:cubicBezTo>
                    <a:pt x="19429" y="478"/>
                    <a:pt x="19879" y="587"/>
                    <a:pt x="20357" y="587"/>
                  </a:cubicBezTo>
                  <a:cubicBezTo>
                    <a:pt x="20821" y="587"/>
                    <a:pt x="21299" y="478"/>
                    <a:pt x="21600" y="246"/>
                  </a:cubicBezTo>
                  <a:cubicBezTo>
                    <a:pt x="21886" y="478"/>
                    <a:pt x="22354" y="594"/>
                    <a:pt x="22823" y="594"/>
                  </a:cubicBezTo>
                  <a:cubicBezTo>
                    <a:pt x="23293" y="594"/>
                    <a:pt x="23764" y="478"/>
                    <a:pt x="24057" y="246"/>
                  </a:cubicBezTo>
                  <a:cubicBezTo>
                    <a:pt x="24351" y="471"/>
                    <a:pt x="24825" y="584"/>
                    <a:pt x="25296" y="584"/>
                  </a:cubicBezTo>
                  <a:cubicBezTo>
                    <a:pt x="25767" y="584"/>
                    <a:pt x="26235" y="471"/>
                    <a:pt x="26515" y="246"/>
                  </a:cubicBezTo>
                  <a:cubicBezTo>
                    <a:pt x="26822" y="478"/>
                    <a:pt x="27297" y="594"/>
                    <a:pt x="27764" y="594"/>
                  </a:cubicBezTo>
                  <a:cubicBezTo>
                    <a:pt x="28232" y="594"/>
                    <a:pt x="28693" y="478"/>
                    <a:pt x="28972" y="246"/>
                  </a:cubicBezTo>
                  <a:cubicBezTo>
                    <a:pt x="29287" y="478"/>
                    <a:pt x="29768" y="594"/>
                    <a:pt x="30237" y="594"/>
                  </a:cubicBezTo>
                  <a:cubicBezTo>
                    <a:pt x="30706" y="594"/>
                    <a:pt x="31164" y="478"/>
                    <a:pt x="31430" y="246"/>
                  </a:cubicBezTo>
                  <a:cubicBezTo>
                    <a:pt x="31751" y="478"/>
                    <a:pt x="32236" y="594"/>
                    <a:pt x="32705" y="594"/>
                  </a:cubicBezTo>
                  <a:cubicBezTo>
                    <a:pt x="33174" y="594"/>
                    <a:pt x="33628" y="478"/>
                    <a:pt x="33888" y="246"/>
                  </a:cubicBezTo>
                  <a:cubicBezTo>
                    <a:pt x="34222" y="478"/>
                    <a:pt x="34710" y="594"/>
                    <a:pt x="35178" y="594"/>
                  </a:cubicBezTo>
                  <a:cubicBezTo>
                    <a:pt x="35646" y="594"/>
                    <a:pt x="36093" y="478"/>
                    <a:pt x="36345" y="246"/>
                  </a:cubicBezTo>
                  <a:cubicBezTo>
                    <a:pt x="36687" y="478"/>
                    <a:pt x="37178" y="594"/>
                    <a:pt x="37644" y="594"/>
                  </a:cubicBezTo>
                  <a:cubicBezTo>
                    <a:pt x="38110" y="594"/>
                    <a:pt x="38550" y="478"/>
                    <a:pt x="38789" y="246"/>
                  </a:cubicBezTo>
                  <a:cubicBezTo>
                    <a:pt x="39144" y="478"/>
                    <a:pt x="39646" y="594"/>
                    <a:pt x="40115" y="594"/>
                  </a:cubicBezTo>
                  <a:cubicBezTo>
                    <a:pt x="40585" y="594"/>
                    <a:pt x="41022" y="478"/>
                    <a:pt x="41247" y="246"/>
                  </a:cubicBezTo>
                  <a:cubicBezTo>
                    <a:pt x="41609" y="478"/>
                    <a:pt x="42114" y="594"/>
                    <a:pt x="42583" y="594"/>
                  </a:cubicBezTo>
                  <a:cubicBezTo>
                    <a:pt x="43052" y="594"/>
                    <a:pt x="43486" y="478"/>
                    <a:pt x="43704" y="246"/>
                  </a:cubicBezTo>
                  <a:cubicBezTo>
                    <a:pt x="44083" y="485"/>
                    <a:pt x="44600" y="586"/>
                    <a:pt x="45053" y="586"/>
                  </a:cubicBezTo>
                  <a:cubicBezTo>
                    <a:pt x="45221" y="586"/>
                    <a:pt x="45380" y="572"/>
                    <a:pt x="45520" y="547"/>
                  </a:cubicBezTo>
                  <a:cubicBezTo>
                    <a:pt x="45807" y="492"/>
                    <a:pt x="46039" y="396"/>
                    <a:pt x="46162" y="246"/>
                  </a:cubicBezTo>
                  <a:cubicBezTo>
                    <a:pt x="46550" y="462"/>
                    <a:pt x="47063" y="558"/>
                    <a:pt x="47534" y="558"/>
                  </a:cubicBezTo>
                  <a:cubicBezTo>
                    <a:pt x="47808" y="558"/>
                    <a:pt x="48067" y="525"/>
                    <a:pt x="48278" y="465"/>
                  </a:cubicBezTo>
                  <a:lnTo>
                    <a:pt x="48224" y="287"/>
                  </a:lnTo>
                  <a:cubicBezTo>
                    <a:pt x="48020" y="347"/>
                    <a:pt x="47768" y="379"/>
                    <a:pt x="47504" y="379"/>
                  </a:cubicBezTo>
                  <a:cubicBezTo>
                    <a:pt x="47044" y="379"/>
                    <a:pt x="46545" y="281"/>
                    <a:pt x="46189" y="55"/>
                  </a:cubicBezTo>
                  <a:lnTo>
                    <a:pt x="46121" y="0"/>
                  </a:lnTo>
                  <a:lnTo>
                    <a:pt x="46066" y="82"/>
                  </a:lnTo>
                  <a:cubicBezTo>
                    <a:pt x="45971" y="219"/>
                    <a:pt x="45766" y="314"/>
                    <a:pt x="45493" y="369"/>
                  </a:cubicBezTo>
                  <a:cubicBezTo>
                    <a:pt x="45353" y="394"/>
                    <a:pt x="45207" y="407"/>
                    <a:pt x="45059" y="407"/>
                  </a:cubicBezTo>
                  <a:cubicBezTo>
                    <a:pt x="44572" y="407"/>
                    <a:pt x="44070" y="275"/>
                    <a:pt x="43745" y="55"/>
                  </a:cubicBezTo>
                  <a:lnTo>
                    <a:pt x="43663" y="0"/>
                  </a:lnTo>
                  <a:lnTo>
                    <a:pt x="43622" y="82"/>
                  </a:lnTo>
                  <a:cubicBezTo>
                    <a:pt x="43456" y="303"/>
                    <a:pt x="43051" y="412"/>
                    <a:pt x="42604" y="412"/>
                  </a:cubicBezTo>
                  <a:cubicBezTo>
                    <a:pt x="42136" y="412"/>
                    <a:pt x="41623" y="292"/>
                    <a:pt x="41288" y="55"/>
                  </a:cubicBezTo>
                  <a:lnTo>
                    <a:pt x="41219" y="0"/>
                  </a:lnTo>
                  <a:lnTo>
                    <a:pt x="41165" y="69"/>
                  </a:lnTo>
                  <a:cubicBezTo>
                    <a:pt x="40990" y="297"/>
                    <a:pt x="40573" y="410"/>
                    <a:pt x="40120" y="410"/>
                  </a:cubicBezTo>
                  <a:cubicBezTo>
                    <a:pt x="39654" y="410"/>
                    <a:pt x="39149" y="291"/>
                    <a:pt x="38830" y="55"/>
                  </a:cubicBezTo>
                  <a:lnTo>
                    <a:pt x="38762" y="0"/>
                  </a:lnTo>
                  <a:lnTo>
                    <a:pt x="38707" y="69"/>
                  </a:lnTo>
                  <a:cubicBezTo>
                    <a:pt x="38526" y="297"/>
                    <a:pt x="38105" y="410"/>
                    <a:pt x="37654" y="410"/>
                  </a:cubicBezTo>
                  <a:cubicBezTo>
                    <a:pt x="37189" y="410"/>
                    <a:pt x="36691" y="291"/>
                    <a:pt x="36386" y="55"/>
                  </a:cubicBezTo>
                  <a:lnTo>
                    <a:pt x="36318" y="0"/>
                  </a:lnTo>
                  <a:lnTo>
                    <a:pt x="36263" y="69"/>
                  </a:lnTo>
                  <a:cubicBezTo>
                    <a:pt x="36068" y="297"/>
                    <a:pt x="35641" y="410"/>
                    <a:pt x="35188" y="410"/>
                  </a:cubicBezTo>
                  <a:cubicBezTo>
                    <a:pt x="34721" y="410"/>
                    <a:pt x="34226" y="291"/>
                    <a:pt x="33929" y="55"/>
                  </a:cubicBezTo>
                  <a:lnTo>
                    <a:pt x="33860" y="0"/>
                  </a:lnTo>
                  <a:lnTo>
                    <a:pt x="33806" y="69"/>
                  </a:lnTo>
                  <a:cubicBezTo>
                    <a:pt x="33604" y="297"/>
                    <a:pt x="33174" y="410"/>
                    <a:pt x="32722" y="410"/>
                  </a:cubicBezTo>
                  <a:cubicBezTo>
                    <a:pt x="32257" y="410"/>
                    <a:pt x="31769" y="291"/>
                    <a:pt x="31485" y="55"/>
                  </a:cubicBezTo>
                  <a:lnTo>
                    <a:pt x="31416" y="0"/>
                  </a:lnTo>
                  <a:lnTo>
                    <a:pt x="31362" y="69"/>
                  </a:lnTo>
                  <a:cubicBezTo>
                    <a:pt x="31145" y="292"/>
                    <a:pt x="30703" y="405"/>
                    <a:pt x="30246" y="405"/>
                  </a:cubicBezTo>
                  <a:cubicBezTo>
                    <a:pt x="29782" y="405"/>
                    <a:pt x="29302" y="289"/>
                    <a:pt x="29027" y="55"/>
                  </a:cubicBezTo>
                  <a:lnTo>
                    <a:pt x="28959" y="0"/>
                  </a:lnTo>
                  <a:lnTo>
                    <a:pt x="28904" y="69"/>
                  </a:lnTo>
                  <a:cubicBezTo>
                    <a:pt x="28674" y="292"/>
                    <a:pt x="28225" y="405"/>
                    <a:pt x="27768" y="405"/>
                  </a:cubicBezTo>
                  <a:cubicBezTo>
                    <a:pt x="27304" y="405"/>
                    <a:pt x="26831" y="289"/>
                    <a:pt x="26570" y="55"/>
                  </a:cubicBezTo>
                  <a:lnTo>
                    <a:pt x="26515" y="0"/>
                  </a:lnTo>
                  <a:lnTo>
                    <a:pt x="26447" y="69"/>
                  </a:lnTo>
                  <a:cubicBezTo>
                    <a:pt x="26208" y="294"/>
                    <a:pt x="25750" y="407"/>
                    <a:pt x="25291" y="407"/>
                  </a:cubicBezTo>
                  <a:cubicBezTo>
                    <a:pt x="24832" y="407"/>
                    <a:pt x="24371" y="294"/>
                    <a:pt x="24126" y="69"/>
                  </a:cubicBezTo>
                  <a:lnTo>
                    <a:pt x="24057" y="0"/>
                  </a:lnTo>
                  <a:lnTo>
                    <a:pt x="24003" y="69"/>
                  </a:lnTo>
                  <a:cubicBezTo>
                    <a:pt x="23750" y="294"/>
                    <a:pt x="23286" y="407"/>
                    <a:pt x="22825" y="407"/>
                  </a:cubicBezTo>
                  <a:cubicBezTo>
                    <a:pt x="22364" y="407"/>
                    <a:pt x="21907" y="294"/>
                    <a:pt x="21668" y="69"/>
                  </a:cubicBezTo>
                  <a:lnTo>
                    <a:pt x="21613" y="0"/>
                  </a:lnTo>
                  <a:lnTo>
                    <a:pt x="21545" y="55"/>
                  </a:lnTo>
                  <a:cubicBezTo>
                    <a:pt x="21284" y="289"/>
                    <a:pt x="20811" y="405"/>
                    <a:pt x="20347" y="405"/>
                  </a:cubicBezTo>
                  <a:cubicBezTo>
                    <a:pt x="19890" y="405"/>
                    <a:pt x="19441" y="292"/>
                    <a:pt x="19210" y="69"/>
                  </a:cubicBezTo>
                  <a:lnTo>
                    <a:pt x="19156" y="0"/>
                  </a:lnTo>
                  <a:lnTo>
                    <a:pt x="19087" y="55"/>
                  </a:lnTo>
                  <a:cubicBezTo>
                    <a:pt x="18819" y="289"/>
                    <a:pt x="18343" y="405"/>
                    <a:pt x="17881" y="405"/>
                  </a:cubicBezTo>
                  <a:cubicBezTo>
                    <a:pt x="17425" y="405"/>
                    <a:pt x="16983" y="292"/>
                    <a:pt x="16766" y="69"/>
                  </a:cubicBezTo>
                  <a:lnTo>
                    <a:pt x="16712" y="0"/>
                  </a:lnTo>
                  <a:lnTo>
                    <a:pt x="16644" y="55"/>
                  </a:lnTo>
                  <a:cubicBezTo>
                    <a:pt x="16353" y="291"/>
                    <a:pt x="15865" y="410"/>
                    <a:pt x="15400" y="410"/>
                  </a:cubicBezTo>
                  <a:cubicBezTo>
                    <a:pt x="14948" y="410"/>
                    <a:pt x="14517" y="297"/>
                    <a:pt x="14309" y="69"/>
                  </a:cubicBezTo>
                  <a:lnTo>
                    <a:pt x="14254" y="0"/>
                  </a:lnTo>
                  <a:lnTo>
                    <a:pt x="14186" y="55"/>
                  </a:lnTo>
                  <a:cubicBezTo>
                    <a:pt x="13888" y="291"/>
                    <a:pt x="13393" y="410"/>
                    <a:pt x="12927" y="410"/>
                  </a:cubicBezTo>
                  <a:cubicBezTo>
                    <a:pt x="12473" y="410"/>
                    <a:pt x="12046" y="297"/>
                    <a:pt x="11851" y="69"/>
                  </a:cubicBezTo>
                  <a:lnTo>
                    <a:pt x="11797" y="0"/>
                  </a:lnTo>
                  <a:lnTo>
                    <a:pt x="11742" y="55"/>
                  </a:lnTo>
                  <a:cubicBezTo>
                    <a:pt x="11430" y="291"/>
                    <a:pt x="10929" y="410"/>
                    <a:pt x="10462" y="410"/>
                  </a:cubicBezTo>
                  <a:cubicBezTo>
                    <a:pt x="10009" y="410"/>
                    <a:pt x="9589" y="297"/>
                    <a:pt x="9407" y="69"/>
                  </a:cubicBezTo>
                  <a:lnTo>
                    <a:pt x="9353" y="0"/>
                  </a:lnTo>
                  <a:lnTo>
                    <a:pt x="9284" y="55"/>
                  </a:lnTo>
                  <a:cubicBezTo>
                    <a:pt x="8966" y="291"/>
                    <a:pt x="8461" y="410"/>
                    <a:pt x="7994" y="410"/>
                  </a:cubicBezTo>
                  <a:cubicBezTo>
                    <a:pt x="7541" y="410"/>
                    <a:pt x="7125" y="297"/>
                    <a:pt x="6950" y="69"/>
                  </a:cubicBezTo>
                  <a:lnTo>
                    <a:pt x="6895" y="0"/>
                  </a:lnTo>
                  <a:lnTo>
                    <a:pt x="6827" y="55"/>
                  </a:lnTo>
                  <a:cubicBezTo>
                    <a:pt x="6499" y="292"/>
                    <a:pt x="5985" y="412"/>
                    <a:pt x="5518" y="412"/>
                  </a:cubicBezTo>
                  <a:cubicBezTo>
                    <a:pt x="5071" y="412"/>
                    <a:pt x="4666" y="303"/>
                    <a:pt x="4506" y="82"/>
                  </a:cubicBezTo>
                  <a:lnTo>
                    <a:pt x="4451" y="0"/>
                  </a:lnTo>
                  <a:lnTo>
                    <a:pt x="4383" y="55"/>
                  </a:lnTo>
                  <a:cubicBezTo>
                    <a:pt x="4058" y="275"/>
                    <a:pt x="3549" y="407"/>
                    <a:pt x="3064" y="407"/>
                  </a:cubicBezTo>
                  <a:cubicBezTo>
                    <a:pt x="2917" y="407"/>
                    <a:pt x="2772" y="394"/>
                    <a:pt x="2635" y="369"/>
                  </a:cubicBezTo>
                  <a:cubicBezTo>
                    <a:pt x="2349" y="314"/>
                    <a:pt x="2144" y="219"/>
                    <a:pt x="2048" y="82"/>
                  </a:cubicBezTo>
                  <a:lnTo>
                    <a:pt x="1994"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6129746" y="2538992"/>
              <a:ext cx="3312676" cy="41291"/>
            </a:xfrm>
            <a:custGeom>
              <a:avLst/>
              <a:gdLst/>
              <a:ahLst/>
              <a:cxnLst/>
              <a:rect l="l" t="t" r="r" b="b"/>
              <a:pathLst>
                <a:path w="47174" h="588" extrusionOk="0">
                  <a:moveTo>
                    <a:pt x="1940" y="0"/>
                  </a:moveTo>
                  <a:lnTo>
                    <a:pt x="1871" y="55"/>
                  </a:lnTo>
                  <a:cubicBezTo>
                    <a:pt x="1525" y="289"/>
                    <a:pt x="1031" y="382"/>
                    <a:pt x="592" y="382"/>
                  </a:cubicBezTo>
                  <a:cubicBezTo>
                    <a:pt x="390" y="382"/>
                    <a:pt x="201" y="362"/>
                    <a:pt x="42" y="328"/>
                  </a:cubicBezTo>
                  <a:lnTo>
                    <a:pt x="1" y="492"/>
                  </a:lnTo>
                  <a:cubicBezTo>
                    <a:pt x="178" y="537"/>
                    <a:pt x="388" y="562"/>
                    <a:pt x="608" y="562"/>
                  </a:cubicBezTo>
                  <a:cubicBezTo>
                    <a:pt x="1049" y="562"/>
                    <a:pt x="1535" y="464"/>
                    <a:pt x="1899" y="246"/>
                  </a:cubicBezTo>
                  <a:cubicBezTo>
                    <a:pt x="2110" y="464"/>
                    <a:pt x="2530" y="574"/>
                    <a:pt x="2988" y="574"/>
                  </a:cubicBezTo>
                  <a:cubicBezTo>
                    <a:pt x="3445" y="574"/>
                    <a:pt x="3940" y="464"/>
                    <a:pt x="4302" y="246"/>
                  </a:cubicBezTo>
                  <a:cubicBezTo>
                    <a:pt x="4520" y="464"/>
                    <a:pt x="4943" y="574"/>
                    <a:pt x="5401" y="574"/>
                  </a:cubicBezTo>
                  <a:cubicBezTo>
                    <a:pt x="5858" y="574"/>
                    <a:pt x="6350" y="464"/>
                    <a:pt x="6705" y="246"/>
                  </a:cubicBezTo>
                  <a:cubicBezTo>
                    <a:pt x="6930" y="464"/>
                    <a:pt x="7357" y="574"/>
                    <a:pt x="7814" y="574"/>
                  </a:cubicBezTo>
                  <a:cubicBezTo>
                    <a:pt x="8271" y="574"/>
                    <a:pt x="8760" y="464"/>
                    <a:pt x="9108" y="246"/>
                  </a:cubicBezTo>
                  <a:cubicBezTo>
                    <a:pt x="9340" y="464"/>
                    <a:pt x="9770" y="574"/>
                    <a:pt x="10226" y="574"/>
                  </a:cubicBezTo>
                  <a:cubicBezTo>
                    <a:pt x="10681" y="574"/>
                    <a:pt x="11163" y="464"/>
                    <a:pt x="11497" y="246"/>
                  </a:cubicBezTo>
                  <a:cubicBezTo>
                    <a:pt x="11743" y="464"/>
                    <a:pt x="12183" y="574"/>
                    <a:pt x="12642" y="574"/>
                  </a:cubicBezTo>
                  <a:cubicBezTo>
                    <a:pt x="13101" y="574"/>
                    <a:pt x="13579" y="464"/>
                    <a:pt x="13900" y="246"/>
                  </a:cubicBezTo>
                  <a:cubicBezTo>
                    <a:pt x="14153" y="464"/>
                    <a:pt x="14596" y="574"/>
                    <a:pt x="15055" y="574"/>
                  </a:cubicBezTo>
                  <a:cubicBezTo>
                    <a:pt x="15515" y="574"/>
                    <a:pt x="15989" y="464"/>
                    <a:pt x="16303" y="246"/>
                  </a:cubicBezTo>
                  <a:cubicBezTo>
                    <a:pt x="16562" y="464"/>
                    <a:pt x="17010" y="574"/>
                    <a:pt x="17469" y="574"/>
                  </a:cubicBezTo>
                  <a:cubicBezTo>
                    <a:pt x="17928" y="574"/>
                    <a:pt x="18399" y="464"/>
                    <a:pt x="18706" y="246"/>
                  </a:cubicBezTo>
                  <a:cubicBezTo>
                    <a:pt x="18972" y="464"/>
                    <a:pt x="19423" y="574"/>
                    <a:pt x="19880" y="574"/>
                  </a:cubicBezTo>
                  <a:cubicBezTo>
                    <a:pt x="20338" y="574"/>
                    <a:pt x="20802" y="464"/>
                    <a:pt x="21095" y="246"/>
                  </a:cubicBezTo>
                  <a:cubicBezTo>
                    <a:pt x="21375" y="464"/>
                    <a:pt x="21833" y="574"/>
                    <a:pt x="22292" y="574"/>
                  </a:cubicBezTo>
                  <a:cubicBezTo>
                    <a:pt x="22751" y="574"/>
                    <a:pt x="23212" y="464"/>
                    <a:pt x="23498" y="246"/>
                  </a:cubicBezTo>
                  <a:cubicBezTo>
                    <a:pt x="23785" y="464"/>
                    <a:pt x="24246" y="574"/>
                    <a:pt x="24705" y="574"/>
                  </a:cubicBezTo>
                  <a:cubicBezTo>
                    <a:pt x="25164" y="574"/>
                    <a:pt x="25621" y="464"/>
                    <a:pt x="25901" y="246"/>
                  </a:cubicBezTo>
                  <a:cubicBezTo>
                    <a:pt x="26202" y="464"/>
                    <a:pt x="26666" y="574"/>
                    <a:pt x="27123" y="574"/>
                  </a:cubicBezTo>
                  <a:cubicBezTo>
                    <a:pt x="27581" y="574"/>
                    <a:pt x="28031" y="464"/>
                    <a:pt x="28304" y="246"/>
                  </a:cubicBezTo>
                  <a:cubicBezTo>
                    <a:pt x="28611" y="464"/>
                    <a:pt x="29079" y="574"/>
                    <a:pt x="29535" y="574"/>
                  </a:cubicBezTo>
                  <a:cubicBezTo>
                    <a:pt x="29990" y="574"/>
                    <a:pt x="30434" y="464"/>
                    <a:pt x="30694" y="246"/>
                  </a:cubicBezTo>
                  <a:cubicBezTo>
                    <a:pt x="31014" y="464"/>
                    <a:pt x="31489" y="574"/>
                    <a:pt x="31946" y="574"/>
                  </a:cubicBezTo>
                  <a:cubicBezTo>
                    <a:pt x="32404" y="574"/>
                    <a:pt x="32844" y="464"/>
                    <a:pt x="33097" y="246"/>
                  </a:cubicBezTo>
                  <a:cubicBezTo>
                    <a:pt x="33424" y="464"/>
                    <a:pt x="33902" y="574"/>
                    <a:pt x="34359" y="574"/>
                  </a:cubicBezTo>
                  <a:cubicBezTo>
                    <a:pt x="34817" y="574"/>
                    <a:pt x="35254" y="464"/>
                    <a:pt x="35500" y="246"/>
                  </a:cubicBezTo>
                  <a:cubicBezTo>
                    <a:pt x="35834" y="464"/>
                    <a:pt x="36315" y="574"/>
                    <a:pt x="36773" y="574"/>
                  </a:cubicBezTo>
                  <a:cubicBezTo>
                    <a:pt x="37230" y="574"/>
                    <a:pt x="37664" y="464"/>
                    <a:pt x="37903" y="246"/>
                  </a:cubicBezTo>
                  <a:cubicBezTo>
                    <a:pt x="38244" y="464"/>
                    <a:pt x="38729" y="574"/>
                    <a:pt x="39184" y="574"/>
                  </a:cubicBezTo>
                  <a:cubicBezTo>
                    <a:pt x="39640" y="574"/>
                    <a:pt x="40067" y="464"/>
                    <a:pt x="40292" y="246"/>
                  </a:cubicBezTo>
                  <a:cubicBezTo>
                    <a:pt x="40647" y="464"/>
                    <a:pt x="41138" y="574"/>
                    <a:pt x="41596" y="574"/>
                  </a:cubicBezTo>
                  <a:cubicBezTo>
                    <a:pt x="42053" y="574"/>
                    <a:pt x="42476" y="464"/>
                    <a:pt x="42695" y="246"/>
                  </a:cubicBezTo>
                  <a:cubicBezTo>
                    <a:pt x="43057" y="464"/>
                    <a:pt x="43548" y="574"/>
                    <a:pt x="44004" y="574"/>
                  </a:cubicBezTo>
                  <a:cubicBezTo>
                    <a:pt x="44460" y="574"/>
                    <a:pt x="44879" y="464"/>
                    <a:pt x="45098" y="246"/>
                  </a:cubicBezTo>
                  <a:cubicBezTo>
                    <a:pt x="45426" y="478"/>
                    <a:pt x="45876" y="587"/>
                    <a:pt x="46299" y="587"/>
                  </a:cubicBezTo>
                  <a:cubicBezTo>
                    <a:pt x="46613" y="587"/>
                    <a:pt x="46927" y="533"/>
                    <a:pt x="47173" y="437"/>
                  </a:cubicBezTo>
                  <a:lnTo>
                    <a:pt x="47119" y="273"/>
                  </a:lnTo>
                  <a:cubicBezTo>
                    <a:pt x="46883" y="357"/>
                    <a:pt x="46595" y="407"/>
                    <a:pt x="46301" y="407"/>
                  </a:cubicBezTo>
                  <a:cubicBezTo>
                    <a:pt x="45879" y="407"/>
                    <a:pt x="45445" y="305"/>
                    <a:pt x="45139" y="55"/>
                  </a:cubicBezTo>
                  <a:lnTo>
                    <a:pt x="45057" y="0"/>
                  </a:lnTo>
                  <a:lnTo>
                    <a:pt x="45002" y="82"/>
                  </a:lnTo>
                  <a:cubicBezTo>
                    <a:pt x="44856" y="289"/>
                    <a:pt x="44465" y="391"/>
                    <a:pt x="44029" y="391"/>
                  </a:cubicBezTo>
                  <a:cubicBezTo>
                    <a:pt x="43572" y="391"/>
                    <a:pt x="43064" y="279"/>
                    <a:pt x="42736" y="55"/>
                  </a:cubicBezTo>
                  <a:lnTo>
                    <a:pt x="42668" y="0"/>
                  </a:lnTo>
                  <a:lnTo>
                    <a:pt x="42613" y="69"/>
                  </a:lnTo>
                  <a:cubicBezTo>
                    <a:pt x="42452" y="284"/>
                    <a:pt x="42049" y="389"/>
                    <a:pt x="41607" y="389"/>
                  </a:cubicBezTo>
                  <a:cubicBezTo>
                    <a:pt x="41150" y="389"/>
                    <a:pt x="40652" y="277"/>
                    <a:pt x="40333" y="55"/>
                  </a:cubicBezTo>
                  <a:lnTo>
                    <a:pt x="40265" y="0"/>
                  </a:lnTo>
                  <a:lnTo>
                    <a:pt x="40210" y="69"/>
                  </a:lnTo>
                  <a:cubicBezTo>
                    <a:pt x="40042" y="284"/>
                    <a:pt x="39636" y="389"/>
                    <a:pt x="39195" y="389"/>
                  </a:cubicBezTo>
                  <a:cubicBezTo>
                    <a:pt x="38740" y="389"/>
                    <a:pt x="38249" y="277"/>
                    <a:pt x="37943" y="55"/>
                  </a:cubicBezTo>
                  <a:lnTo>
                    <a:pt x="37875" y="0"/>
                  </a:lnTo>
                  <a:lnTo>
                    <a:pt x="37821" y="69"/>
                  </a:lnTo>
                  <a:cubicBezTo>
                    <a:pt x="37639" y="284"/>
                    <a:pt x="37226" y="389"/>
                    <a:pt x="36784" y="389"/>
                  </a:cubicBezTo>
                  <a:cubicBezTo>
                    <a:pt x="36327" y="389"/>
                    <a:pt x="35839" y="277"/>
                    <a:pt x="35541" y="55"/>
                  </a:cubicBezTo>
                  <a:lnTo>
                    <a:pt x="35472" y="14"/>
                  </a:lnTo>
                  <a:lnTo>
                    <a:pt x="35418" y="69"/>
                  </a:lnTo>
                  <a:cubicBezTo>
                    <a:pt x="35229" y="284"/>
                    <a:pt x="34813" y="389"/>
                    <a:pt x="34372" y="389"/>
                  </a:cubicBezTo>
                  <a:cubicBezTo>
                    <a:pt x="33917" y="389"/>
                    <a:pt x="33435" y="277"/>
                    <a:pt x="33151" y="55"/>
                  </a:cubicBezTo>
                  <a:lnTo>
                    <a:pt x="33083" y="14"/>
                  </a:lnTo>
                  <a:lnTo>
                    <a:pt x="33028" y="69"/>
                  </a:lnTo>
                  <a:cubicBezTo>
                    <a:pt x="32825" y="285"/>
                    <a:pt x="32397" y="395"/>
                    <a:pt x="31950" y="395"/>
                  </a:cubicBezTo>
                  <a:cubicBezTo>
                    <a:pt x="31496" y="395"/>
                    <a:pt x="31023" y="282"/>
                    <a:pt x="30748" y="55"/>
                  </a:cubicBezTo>
                  <a:lnTo>
                    <a:pt x="30680" y="14"/>
                  </a:lnTo>
                  <a:lnTo>
                    <a:pt x="30625" y="69"/>
                  </a:lnTo>
                  <a:cubicBezTo>
                    <a:pt x="30415" y="285"/>
                    <a:pt x="29983" y="395"/>
                    <a:pt x="29538" y="395"/>
                  </a:cubicBezTo>
                  <a:cubicBezTo>
                    <a:pt x="29086" y="395"/>
                    <a:pt x="28620" y="282"/>
                    <a:pt x="28359" y="55"/>
                  </a:cubicBezTo>
                  <a:lnTo>
                    <a:pt x="28291" y="14"/>
                  </a:lnTo>
                  <a:lnTo>
                    <a:pt x="28236" y="69"/>
                  </a:lnTo>
                  <a:cubicBezTo>
                    <a:pt x="28012" y="285"/>
                    <a:pt x="27574" y="395"/>
                    <a:pt x="27127" y="395"/>
                  </a:cubicBezTo>
                  <a:cubicBezTo>
                    <a:pt x="26673" y="395"/>
                    <a:pt x="26210" y="282"/>
                    <a:pt x="25956" y="55"/>
                  </a:cubicBezTo>
                  <a:lnTo>
                    <a:pt x="25901" y="14"/>
                  </a:lnTo>
                  <a:lnTo>
                    <a:pt x="25833" y="69"/>
                  </a:lnTo>
                  <a:cubicBezTo>
                    <a:pt x="25603" y="285"/>
                    <a:pt x="25161" y="395"/>
                    <a:pt x="24715" y="395"/>
                  </a:cubicBezTo>
                  <a:cubicBezTo>
                    <a:pt x="24263" y="395"/>
                    <a:pt x="23807" y="282"/>
                    <a:pt x="23567" y="55"/>
                  </a:cubicBezTo>
                  <a:lnTo>
                    <a:pt x="23498" y="14"/>
                  </a:lnTo>
                  <a:lnTo>
                    <a:pt x="23444" y="55"/>
                  </a:lnTo>
                  <a:cubicBezTo>
                    <a:pt x="23196" y="282"/>
                    <a:pt x="22737" y="395"/>
                    <a:pt x="22283" y="395"/>
                  </a:cubicBezTo>
                  <a:cubicBezTo>
                    <a:pt x="21836" y="395"/>
                    <a:pt x="21394" y="285"/>
                    <a:pt x="21164" y="69"/>
                  </a:cubicBezTo>
                  <a:lnTo>
                    <a:pt x="21109" y="14"/>
                  </a:lnTo>
                  <a:lnTo>
                    <a:pt x="21041" y="55"/>
                  </a:lnTo>
                  <a:cubicBezTo>
                    <a:pt x="20786" y="282"/>
                    <a:pt x="20324" y="395"/>
                    <a:pt x="19872" y="395"/>
                  </a:cubicBezTo>
                  <a:cubicBezTo>
                    <a:pt x="19426" y="395"/>
                    <a:pt x="18991" y="285"/>
                    <a:pt x="18774" y="69"/>
                  </a:cubicBezTo>
                  <a:lnTo>
                    <a:pt x="18706" y="14"/>
                  </a:lnTo>
                  <a:lnTo>
                    <a:pt x="18651" y="55"/>
                  </a:lnTo>
                  <a:cubicBezTo>
                    <a:pt x="18383" y="282"/>
                    <a:pt x="17914" y="395"/>
                    <a:pt x="17460" y="395"/>
                  </a:cubicBezTo>
                  <a:cubicBezTo>
                    <a:pt x="17013" y="395"/>
                    <a:pt x="16581" y="285"/>
                    <a:pt x="16371" y="69"/>
                  </a:cubicBezTo>
                  <a:lnTo>
                    <a:pt x="16317" y="14"/>
                  </a:lnTo>
                  <a:lnTo>
                    <a:pt x="16248" y="55"/>
                  </a:lnTo>
                  <a:cubicBezTo>
                    <a:pt x="15973" y="282"/>
                    <a:pt x="15500" y="395"/>
                    <a:pt x="15048" y="395"/>
                  </a:cubicBezTo>
                  <a:cubicBezTo>
                    <a:pt x="14603" y="395"/>
                    <a:pt x="14178" y="285"/>
                    <a:pt x="13982" y="69"/>
                  </a:cubicBezTo>
                  <a:lnTo>
                    <a:pt x="13914" y="14"/>
                  </a:lnTo>
                  <a:lnTo>
                    <a:pt x="13859" y="55"/>
                  </a:lnTo>
                  <a:cubicBezTo>
                    <a:pt x="13568" y="277"/>
                    <a:pt x="13083" y="389"/>
                    <a:pt x="12626" y="389"/>
                  </a:cubicBezTo>
                  <a:cubicBezTo>
                    <a:pt x="12183" y="389"/>
                    <a:pt x="11767" y="284"/>
                    <a:pt x="11579" y="69"/>
                  </a:cubicBezTo>
                  <a:lnTo>
                    <a:pt x="11524" y="14"/>
                  </a:lnTo>
                  <a:lnTo>
                    <a:pt x="11456" y="55"/>
                  </a:lnTo>
                  <a:cubicBezTo>
                    <a:pt x="11158" y="277"/>
                    <a:pt x="10670" y="389"/>
                    <a:pt x="10215" y="389"/>
                  </a:cubicBezTo>
                  <a:cubicBezTo>
                    <a:pt x="9774" y="389"/>
                    <a:pt x="9364" y="284"/>
                    <a:pt x="9190" y="69"/>
                  </a:cubicBezTo>
                  <a:lnTo>
                    <a:pt x="9135" y="0"/>
                  </a:lnTo>
                  <a:lnTo>
                    <a:pt x="9067" y="55"/>
                  </a:lnTo>
                  <a:cubicBezTo>
                    <a:pt x="8755" y="277"/>
                    <a:pt x="8260" y="389"/>
                    <a:pt x="7803" y="389"/>
                  </a:cubicBezTo>
                  <a:cubicBezTo>
                    <a:pt x="7361" y="389"/>
                    <a:pt x="6955" y="284"/>
                    <a:pt x="6787" y="69"/>
                  </a:cubicBezTo>
                  <a:lnTo>
                    <a:pt x="6732" y="0"/>
                  </a:lnTo>
                  <a:lnTo>
                    <a:pt x="6664" y="55"/>
                  </a:lnTo>
                  <a:cubicBezTo>
                    <a:pt x="6345" y="277"/>
                    <a:pt x="5850" y="389"/>
                    <a:pt x="5397" y="389"/>
                  </a:cubicBezTo>
                  <a:cubicBezTo>
                    <a:pt x="4958" y="389"/>
                    <a:pt x="4559" y="284"/>
                    <a:pt x="4397" y="69"/>
                  </a:cubicBezTo>
                  <a:lnTo>
                    <a:pt x="4343" y="0"/>
                  </a:lnTo>
                  <a:lnTo>
                    <a:pt x="4274" y="55"/>
                  </a:lnTo>
                  <a:cubicBezTo>
                    <a:pt x="3939" y="279"/>
                    <a:pt x="3432" y="391"/>
                    <a:pt x="2974" y="391"/>
                  </a:cubicBezTo>
                  <a:cubicBezTo>
                    <a:pt x="2538" y="391"/>
                    <a:pt x="2148" y="289"/>
                    <a:pt x="1994" y="82"/>
                  </a:cubicBezTo>
                  <a:lnTo>
                    <a:pt x="1940"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6007980" y="2481479"/>
              <a:ext cx="295426" cy="667324"/>
            </a:xfrm>
            <a:custGeom>
              <a:avLst/>
              <a:gdLst/>
              <a:ahLst/>
              <a:cxnLst/>
              <a:rect l="l" t="t" r="r" b="b"/>
              <a:pathLst>
                <a:path w="4207" h="9503" extrusionOk="0">
                  <a:moveTo>
                    <a:pt x="4029" y="0"/>
                  </a:moveTo>
                  <a:cubicBezTo>
                    <a:pt x="3933" y="0"/>
                    <a:pt x="3824" y="55"/>
                    <a:pt x="3797" y="123"/>
                  </a:cubicBezTo>
                  <a:lnTo>
                    <a:pt x="42" y="9339"/>
                  </a:lnTo>
                  <a:cubicBezTo>
                    <a:pt x="1" y="9421"/>
                    <a:pt x="83" y="9503"/>
                    <a:pt x="206" y="9503"/>
                  </a:cubicBezTo>
                  <a:cubicBezTo>
                    <a:pt x="329" y="9503"/>
                    <a:pt x="465" y="9421"/>
                    <a:pt x="493" y="9339"/>
                  </a:cubicBezTo>
                  <a:lnTo>
                    <a:pt x="4179" y="123"/>
                  </a:lnTo>
                  <a:cubicBezTo>
                    <a:pt x="4206" y="55"/>
                    <a:pt x="4138" y="0"/>
                    <a:pt x="404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6203621" y="2481479"/>
              <a:ext cx="265652" cy="667324"/>
            </a:xfrm>
            <a:custGeom>
              <a:avLst/>
              <a:gdLst/>
              <a:ahLst/>
              <a:cxnLst/>
              <a:rect l="l" t="t" r="r" b="b"/>
              <a:pathLst>
                <a:path w="3783" h="9503" extrusionOk="0">
                  <a:moveTo>
                    <a:pt x="3605" y="0"/>
                  </a:moveTo>
                  <a:cubicBezTo>
                    <a:pt x="3496" y="0"/>
                    <a:pt x="3386" y="55"/>
                    <a:pt x="3373" y="123"/>
                  </a:cubicBezTo>
                  <a:lnTo>
                    <a:pt x="28" y="9339"/>
                  </a:lnTo>
                  <a:cubicBezTo>
                    <a:pt x="0" y="9421"/>
                    <a:pt x="69" y="9503"/>
                    <a:pt x="191" y="9503"/>
                  </a:cubicBezTo>
                  <a:cubicBezTo>
                    <a:pt x="314" y="9503"/>
                    <a:pt x="451" y="9421"/>
                    <a:pt x="478" y="9339"/>
                  </a:cubicBezTo>
                  <a:lnTo>
                    <a:pt x="3755" y="123"/>
                  </a:lnTo>
                  <a:cubicBezTo>
                    <a:pt x="3782" y="55"/>
                    <a:pt x="3714" y="0"/>
                    <a:pt x="360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6398209" y="2481479"/>
              <a:ext cx="235948" cy="667324"/>
            </a:xfrm>
            <a:custGeom>
              <a:avLst/>
              <a:gdLst/>
              <a:ahLst/>
              <a:cxnLst/>
              <a:rect l="l" t="t" r="r" b="b"/>
              <a:pathLst>
                <a:path w="3360" h="9503" extrusionOk="0">
                  <a:moveTo>
                    <a:pt x="3182" y="0"/>
                  </a:moveTo>
                  <a:cubicBezTo>
                    <a:pt x="3073" y="0"/>
                    <a:pt x="2977" y="55"/>
                    <a:pt x="2950" y="123"/>
                  </a:cubicBezTo>
                  <a:lnTo>
                    <a:pt x="28" y="9339"/>
                  </a:lnTo>
                  <a:cubicBezTo>
                    <a:pt x="1" y="9421"/>
                    <a:pt x="69" y="9503"/>
                    <a:pt x="192" y="9503"/>
                  </a:cubicBezTo>
                  <a:lnTo>
                    <a:pt x="206" y="9503"/>
                  </a:lnTo>
                  <a:cubicBezTo>
                    <a:pt x="329" y="9503"/>
                    <a:pt x="451" y="9421"/>
                    <a:pt x="479" y="9339"/>
                  </a:cubicBezTo>
                  <a:lnTo>
                    <a:pt x="3332" y="123"/>
                  </a:lnTo>
                  <a:cubicBezTo>
                    <a:pt x="3360" y="55"/>
                    <a:pt x="3291" y="0"/>
                    <a:pt x="318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6592867" y="2481479"/>
              <a:ext cx="206173" cy="667324"/>
            </a:xfrm>
            <a:custGeom>
              <a:avLst/>
              <a:gdLst/>
              <a:ahLst/>
              <a:cxnLst/>
              <a:rect l="l" t="t" r="r" b="b"/>
              <a:pathLst>
                <a:path w="2936" h="9503" extrusionOk="0">
                  <a:moveTo>
                    <a:pt x="2758" y="0"/>
                  </a:moveTo>
                  <a:cubicBezTo>
                    <a:pt x="2663" y="0"/>
                    <a:pt x="2554" y="55"/>
                    <a:pt x="2540" y="123"/>
                  </a:cubicBezTo>
                  <a:lnTo>
                    <a:pt x="28" y="9339"/>
                  </a:lnTo>
                  <a:cubicBezTo>
                    <a:pt x="1" y="9421"/>
                    <a:pt x="82" y="9503"/>
                    <a:pt x="205" y="9503"/>
                  </a:cubicBezTo>
                  <a:cubicBezTo>
                    <a:pt x="328" y="9503"/>
                    <a:pt x="451" y="9421"/>
                    <a:pt x="478" y="9339"/>
                  </a:cubicBezTo>
                  <a:lnTo>
                    <a:pt x="2922" y="123"/>
                  </a:lnTo>
                  <a:cubicBezTo>
                    <a:pt x="2936" y="55"/>
                    <a:pt x="2868" y="0"/>
                    <a:pt x="275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0"/>
            <p:cNvSpPr/>
            <p:nvPr/>
          </p:nvSpPr>
          <p:spPr>
            <a:xfrm>
              <a:off x="6787525" y="2481479"/>
              <a:ext cx="177382" cy="667324"/>
            </a:xfrm>
            <a:custGeom>
              <a:avLst/>
              <a:gdLst/>
              <a:ahLst/>
              <a:cxnLst/>
              <a:rect l="l" t="t" r="r" b="b"/>
              <a:pathLst>
                <a:path w="2526" h="9503" extrusionOk="0">
                  <a:moveTo>
                    <a:pt x="2335" y="0"/>
                  </a:moveTo>
                  <a:cubicBezTo>
                    <a:pt x="2239" y="0"/>
                    <a:pt x="2144" y="55"/>
                    <a:pt x="2130" y="123"/>
                  </a:cubicBezTo>
                  <a:lnTo>
                    <a:pt x="27" y="9339"/>
                  </a:lnTo>
                  <a:cubicBezTo>
                    <a:pt x="0" y="9421"/>
                    <a:pt x="82" y="9503"/>
                    <a:pt x="205" y="9503"/>
                  </a:cubicBezTo>
                  <a:lnTo>
                    <a:pt x="219" y="9503"/>
                  </a:lnTo>
                  <a:cubicBezTo>
                    <a:pt x="341" y="9503"/>
                    <a:pt x="451" y="9421"/>
                    <a:pt x="478" y="9339"/>
                  </a:cubicBezTo>
                  <a:lnTo>
                    <a:pt x="2512" y="123"/>
                  </a:lnTo>
                  <a:cubicBezTo>
                    <a:pt x="2526" y="55"/>
                    <a:pt x="2444" y="0"/>
                    <a:pt x="234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0"/>
            <p:cNvSpPr/>
            <p:nvPr/>
          </p:nvSpPr>
          <p:spPr>
            <a:xfrm>
              <a:off x="6982113" y="2481479"/>
              <a:ext cx="147748" cy="667324"/>
            </a:xfrm>
            <a:custGeom>
              <a:avLst/>
              <a:gdLst/>
              <a:ahLst/>
              <a:cxnLst/>
              <a:rect l="l" t="t" r="r" b="b"/>
              <a:pathLst>
                <a:path w="2104" h="9503" extrusionOk="0">
                  <a:moveTo>
                    <a:pt x="1926" y="0"/>
                  </a:moveTo>
                  <a:cubicBezTo>
                    <a:pt x="1817" y="0"/>
                    <a:pt x="1721" y="55"/>
                    <a:pt x="1707" y="123"/>
                  </a:cubicBezTo>
                  <a:lnTo>
                    <a:pt x="14" y="9339"/>
                  </a:lnTo>
                  <a:cubicBezTo>
                    <a:pt x="1" y="9421"/>
                    <a:pt x="96" y="9503"/>
                    <a:pt x="219" y="9503"/>
                  </a:cubicBezTo>
                  <a:cubicBezTo>
                    <a:pt x="342" y="9503"/>
                    <a:pt x="451" y="9421"/>
                    <a:pt x="479" y="9339"/>
                  </a:cubicBezTo>
                  <a:lnTo>
                    <a:pt x="2090" y="123"/>
                  </a:lnTo>
                  <a:cubicBezTo>
                    <a:pt x="2103" y="55"/>
                    <a:pt x="2035" y="0"/>
                    <a:pt x="192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0"/>
            <p:cNvSpPr/>
            <p:nvPr/>
          </p:nvSpPr>
          <p:spPr>
            <a:xfrm>
              <a:off x="7176771" y="2481479"/>
              <a:ext cx="118957" cy="667324"/>
            </a:xfrm>
            <a:custGeom>
              <a:avLst/>
              <a:gdLst/>
              <a:ahLst/>
              <a:cxnLst/>
              <a:rect l="l" t="t" r="r" b="b"/>
              <a:pathLst>
                <a:path w="1694" h="9503" extrusionOk="0">
                  <a:moveTo>
                    <a:pt x="1502" y="0"/>
                  </a:moveTo>
                  <a:cubicBezTo>
                    <a:pt x="1393" y="0"/>
                    <a:pt x="1311" y="55"/>
                    <a:pt x="1297" y="123"/>
                  </a:cubicBezTo>
                  <a:lnTo>
                    <a:pt x="14" y="9339"/>
                  </a:lnTo>
                  <a:cubicBezTo>
                    <a:pt x="0" y="9421"/>
                    <a:pt x="96" y="9503"/>
                    <a:pt x="219" y="9503"/>
                  </a:cubicBezTo>
                  <a:cubicBezTo>
                    <a:pt x="342" y="9503"/>
                    <a:pt x="465" y="9421"/>
                    <a:pt x="465" y="9339"/>
                  </a:cubicBezTo>
                  <a:lnTo>
                    <a:pt x="1680" y="123"/>
                  </a:lnTo>
                  <a:cubicBezTo>
                    <a:pt x="1693" y="55"/>
                    <a:pt x="1611" y="0"/>
                    <a:pt x="150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0"/>
            <p:cNvSpPr/>
            <p:nvPr/>
          </p:nvSpPr>
          <p:spPr>
            <a:xfrm>
              <a:off x="7372342" y="2481479"/>
              <a:ext cx="88270" cy="667324"/>
            </a:xfrm>
            <a:custGeom>
              <a:avLst/>
              <a:gdLst/>
              <a:ahLst/>
              <a:cxnLst/>
              <a:rect l="l" t="t" r="r" b="b"/>
              <a:pathLst>
                <a:path w="1257" h="9503" extrusionOk="0">
                  <a:moveTo>
                    <a:pt x="1066" y="0"/>
                  </a:moveTo>
                  <a:cubicBezTo>
                    <a:pt x="970" y="0"/>
                    <a:pt x="874" y="55"/>
                    <a:pt x="874" y="123"/>
                  </a:cubicBezTo>
                  <a:lnTo>
                    <a:pt x="1" y="9339"/>
                  </a:lnTo>
                  <a:cubicBezTo>
                    <a:pt x="1" y="9421"/>
                    <a:pt x="83" y="9503"/>
                    <a:pt x="205" y="9503"/>
                  </a:cubicBezTo>
                  <a:lnTo>
                    <a:pt x="219" y="9503"/>
                  </a:lnTo>
                  <a:cubicBezTo>
                    <a:pt x="342" y="9503"/>
                    <a:pt x="451" y="9421"/>
                    <a:pt x="451" y="9339"/>
                  </a:cubicBezTo>
                  <a:lnTo>
                    <a:pt x="1257" y="123"/>
                  </a:lnTo>
                  <a:cubicBezTo>
                    <a:pt x="1257" y="55"/>
                    <a:pt x="1175" y="0"/>
                    <a:pt x="1079"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0"/>
            <p:cNvSpPr/>
            <p:nvPr/>
          </p:nvSpPr>
          <p:spPr>
            <a:xfrm>
              <a:off x="7567000" y="2481479"/>
              <a:ext cx="59478" cy="667324"/>
            </a:xfrm>
            <a:custGeom>
              <a:avLst/>
              <a:gdLst/>
              <a:ahLst/>
              <a:cxnLst/>
              <a:rect l="l" t="t" r="r" b="b"/>
              <a:pathLst>
                <a:path w="847" h="9503" extrusionOk="0">
                  <a:moveTo>
                    <a:pt x="656" y="0"/>
                  </a:moveTo>
                  <a:cubicBezTo>
                    <a:pt x="546" y="0"/>
                    <a:pt x="451" y="55"/>
                    <a:pt x="451" y="123"/>
                  </a:cubicBezTo>
                  <a:lnTo>
                    <a:pt x="0" y="9339"/>
                  </a:lnTo>
                  <a:cubicBezTo>
                    <a:pt x="0" y="9421"/>
                    <a:pt x="96" y="9503"/>
                    <a:pt x="219" y="9503"/>
                  </a:cubicBezTo>
                  <a:cubicBezTo>
                    <a:pt x="342" y="9503"/>
                    <a:pt x="451" y="9421"/>
                    <a:pt x="451" y="9339"/>
                  </a:cubicBezTo>
                  <a:lnTo>
                    <a:pt x="833" y="123"/>
                  </a:lnTo>
                  <a:cubicBezTo>
                    <a:pt x="847" y="55"/>
                    <a:pt x="751" y="0"/>
                    <a:pt x="65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0"/>
            <p:cNvSpPr/>
            <p:nvPr/>
          </p:nvSpPr>
          <p:spPr>
            <a:xfrm>
              <a:off x="7761588" y="2481479"/>
              <a:ext cx="31741" cy="667324"/>
            </a:xfrm>
            <a:custGeom>
              <a:avLst/>
              <a:gdLst/>
              <a:ahLst/>
              <a:cxnLst/>
              <a:rect l="l" t="t" r="r" b="b"/>
              <a:pathLst>
                <a:path w="452" h="9503" extrusionOk="0">
                  <a:moveTo>
                    <a:pt x="233" y="0"/>
                  </a:moveTo>
                  <a:cubicBezTo>
                    <a:pt x="124" y="0"/>
                    <a:pt x="42" y="55"/>
                    <a:pt x="42" y="123"/>
                  </a:cubicBezTo>
                  <a:lnTo>
                    <a:pt x="1" y="9339"/>
                  </a:lnTo>
                  <a:cubicBezTo>
                    <a:pt x="1" y="9421"/>
                    <a:pt x="96" y="9503"/>
                    <a:pt x="219" y="9503"/>
                  </a:cubicBezTo>
                  <a:lnTo>
                    <a:pt x="233" y="9503"/>
                  </a:lnTo>
                  <a:cubicBezTo>
                    <a:pt x="356" y="9503"/>
                    <a:pt x="451" y="9421"/>
                    <a:pt x="451" y="9339"/>
                  </a:cubicBezTo>
                  <a:lnTo>
                    <a:pt x="424" y="123"/>
                  </a:lnTo>
                  <a:cubicBezTo>
                    <a:pt x="424" y="55"/>
                    <a:pt x="342" y="0"/>
                    <a:pt x="233"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0"/>
            <p:cNvSpPr/>
            <p:nvPr/>
          </p:nvSpPr>
          <p:spPr>
            <a:xfrm>
              <a:off x="7929421" y="2481479"/>
              <a:ext cx="58566" cy="667324"/>
            </a:xfrm>
            <a:custGeom>
              <a:avLst/>
              <a:gdLst/>
              <a:ahLst/>
              <a:cxnLst/>
              <a:rect l="l" t="t" r="r" b="b"/>
              <a:pathLst>
                <a:path w="834" h="9503" extrusionOk="0">
                  <a:moveTo>
                    <a:pt x="191" y="0"/>
                  </a:moveTo>
                  <a:cubicBezTo>
                    <a:pt x="82" y="0"/>
                    <a:pt x="0" y="55"/>
                    <a:pt x="0" y="123"/>
                  </a:cubicBezTo>
                  <a:lnTo>
                    <a:pt x="383" y="9339"/>
                  </a:lnTo>
                  <a:cubicBezTo>
                    <a:pt x="383" y="9421"/>
                    <a:pt x="492" y="9503"/>
                    <a:pt x="615" y="9503"/>
                  </a:cubicBezTo>
                  <a:cubicBezTo>
                    <a:pt x="737" y="9503"/>
                    <a:pt x="833" y="9421"/>
                    <a:pt x="833" y="9339"/>
                  </a:cubicBezTo>
                  <a:lnTo>
                    <a:pt x="396" y="123"/>
                  </a:lnTo>
                  <a:cubicBezTo>
                    <a:pt x="383" y="55"/>
                    <a:pt x="301"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0"/>
            <p:cNvSpPr/>
            <p:nvPr/>
          </p:nvSpPr>
          <p:spPr>
            <a:xfrm>
              <a:off x="8095288" y="2481479"/>
              <a:ext cx="87287" cy="667324"/>
            </a:xfrm>
            <a:custGeom>
              <a:avLst/>
              <a:gdLst/>
              <a:ahLst/>
              <a:cxnLst/>
              <a:rect l="l" t="t" r="r" b="b"/>
              <a:pathLst>
                <a:path w="1243" h="9503" extrusionOk="0">
                  <a:moveTo>
                    <a:pt x="178" y="0"/>
                  </a:moveTo>
                  <a:cubicBezTo>
                    <a:pt x="82" y="0"/>
                    <a:pt x="0" y="55"/>
                    <a:pt x="0" y="123"/>
                  </a:cubicBezTo>
                  <a:lnTo>
                    <a:pt x="792" y="9339"/>
                  </a:lnTo>
                  <a:cubicBezTo>
                    <a:pt x="792" y="9421"/>
                    <a:pt x="901" y="9503"/>
                    <a:pt x="1024" y="9503"/>
                  </a:cubicBezTo>
                  <a:cubicBezTo>
                    <a:pt x="1147" y="9503"/>
                    <a:pt x="1243" y="9421"/>
                    <a:pt x="1243" y="9339"/>
                  </a:cubicBezTo>
                  <a:lnTo>
                    <a:pt x="383" y="123"/>
                  </a:lnTo>
                  <a:cubicBezTo>
                    <a:pt x="383" y="55"/>
                    <a:pt x="287"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0"/>
            <p:cNvSpPr/>
            <p:nvPr/>
          </p:nvSpPr>
          <p:spPr>
            <a:xfrm>
              <a:off x="8260171" y="2481479"/>
              <a:ext cx="117061" cy="667324"/>
            </a:xfrm>
            <a:custGeom>
              <a:avLst/>
              <a:gdLst/>
              <a:ahLst/>
              <a:cxnLst/>
              <a:rect l="l" t="t" r="r" b="b"/>
              <a:pathLst>
                <a:path w="1667" h="9503" extrusionOk="0">
                  <a:moveTo>
                    <a:pt x="192" y="0"/>
                  </a:moveTo>
                  <a:cubicBezTo>
                    <a:pt x="83" y="0"/>
                    <a:pt x="1" y="55"/>
                    <a:pt x="14" y="123"/>
                  </a:cubicBezTo>
                  <a:lnTo>
                    <a:pt x="1202" y="9339"/>
                  </a:lnTo>
                  <a:cubicBezTo>
                    <a:pt x="1216" y="9421"/>
                    <a:pt x="1325" y="9503"/>
                    <a:pt x="1448" y="9503"/>
                  </a:cubicBezTo>
                  <a:lnTo>
                    <a:pt x="1462" y="9503"/>
                  </a:lnTo>
                  <a:cubicBezTo>
                    <a:pt x="1584" y="9503"/>
                    <a:pt x="1666" y="9421"/>
                    <a:pt x="1666" y="9339"/>
                  </a:cubicBezTo>
                  <a:lnTo>
                    <a:pt x="397" y="123"/>
                  </a:lnTo>
                  <a:cubicBezTo>
                    <a:pt x="383" y="55"/>
                    <a:pt x="301"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0"/>
            <p:cNvSpPr/>
            <p:nvPr/>
          </p:nvSpPr>
          <p:spPr>
            <a:xfrm>
              <a:off x="8426038" y="2481479"/>
              <a:ext cx="146765" cy="667324"/>
            </a:xfrm>
            <a:custGeom>
              <a:avLst/>
              <a:gdLst/>
              <a:ahLst/>
              <a:cxnLst/>
              <a:rect l="l" t="t" r="r" b="b"/>
              <a:pathLst>
                <a:path w="2090" h="9503" extrusionOk="0">
                  <a:moveTo>
                    <a:pt x="178" y="0"/>
                  </a:moveTo>
                  <a:cubicBezTo>
                    <a:pt x="69" y="0"/>
                    <a:pt x="1" y="55"/>
                    <a:pt x="1" y="123"/>
                  </a:cubicBezTo>
                  <a:lnTo>
                    <a:pt x="1612" y="9339"/>
                  </a:lnTo>
                  <a:cubicBezTo>
                    <a:pt x="1625" y="9421"/>
                    <a:pt x="1748" y="9503"/>
                    <a:pt x="1871" y="9503"/>
                  </a:cubicBezTo>
                  <a:cubicBezTo>
                    <a:pt x="1994" y="9503"/>
                    <a:pt x="2090" y="9421"/>
                    <a:pt x="2062" y="9339"/>
                  </a:cubicBezTo>
                  <a:lnTo>
                    <a:pt x="397"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0"/>
            <p:cNvSpPr/>
            <p:nvPr/>
          </p:nvSpPr>
          <p:spPr>
            <a:xfrm>
              <a:off x="8590922" y="2481479"/>
              <a:ext cx="176539" cy="667324"/>
            </a:xfrm>
            <a:custGeom>
              <a:avLst/>
              <a:gdLst/>
              <a:ahLst/>
              <a:cxnLst/>
              <a:rect l="l" t="t" r="r" b="b"/>
              <a:pathLst>
                <a:path w="2514" h="9503" extrusionOk="0">
                  <a:moveTo>
                    <a:pt x="178" y="0"/>
                  </a:moveTo>
                  <a:cubicBezTo>
                    <a:pt x="69" y="0"/>
                    <a:pt x="1" y="55"/>
                    <a:pt x="15" y="123"/>
                  </a:cubicBezTo>
                  <a:lnTo>
                    <a:pt x="2035" y="9339"/>
                  </a:lnTo>
                  <a:cubicBezTo>
                    <a:pt x="2063" y="9421"/>
                    <a:pt x="2172" y="9503"/>
                    <a:pt x="2295" y="9503"/>
                  </a:cubicBezTo>
                  <a:lnTo>
                    <a:pt x="2308" y="9503"/>
                  </a:lnTo>
                  <a:cubicBezTo>
                    <a:pt x="2431" y="9503"/>
                    <a:pt x="2513" y="9421"/>
                    <a:pt x="2486" y="9339"/>
                  </a:cubicBezTo>
                  <a:lnTo>
                    <a:pt x="397" y="123"/>
                  </a:lnTo>
                  <a:cubicBezTo>
                    <a:pt x="383" y="55"/>
                    <a:pt x="288"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0"/>
            <p:cNvSpPr/>
            <p:nvPr/>
          </p:nvSpPr>
          <p:spPr>
            <a:xfrm>
              <a:off x="8755876" y="2481479"/>
              <a:ext cx="206173" cy="667324"/>
            </a:xfrm>
            <a:custGeom>
              <a:avLst/>
              <a:gdLst/>
              <a:ahLst/>
              <a:cxnLst/>
              <a:rect l="l" t="t" r="r" b="b"/>
              <a:pathLst>
                <a:path w="2936" h="9503" extrusionOk="0">
                  <a:moveTo>
                    <a:pt x="178" y="0"/>
                  </a:moveTo>
                  <a:cubicBezTo>
                    <a:pt x="82" y="0"/>
                    <a:pt x="0" y="55"/>
                    <a:pt x="28" y="123"/>
                  </a:cubicBezTo>
                  <a:lnTo>
                    <a:pt x="2458" y="9339"/>
                  </a:lnTo>
                  <a:cubicBezTo>
                    <a:pt x="2485" y="9421"/>
                    <a:pt x="2594" y="9503"/>
                    <a:pt x="2731" y="9503"/>
                  </a:cubicBezTo>
                  <a:cubicBezTo>
                    <a:pt x="2854" y="9503"/>
                    <a:pt x="2936" y="9421"/>
                    <a:pt x="2909" y="9339"/>
                  </a:cubicBezTo>
                  <a:lnTo>
                    <a:pt x="410" y="123"/>
                  </a:lnTo>
                  <a:cubicBezTo>
                    <a:pt x="396" y="55"/>
                    <a:pt x="287"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0"/>
            <p:cNvSpPr/>
            <p:nvPr/>
          </p:nvSpPr>
          <p:spPr>
            <a:xfrm>
              <a:off x="8921742" y="2481479"/>
              <a:ext cx="234964" cy="667324"/>
            </a:xfrm>
            <a:custGeom>
              <a:avLst/>
              <a:gdLst/>
              <a:ahLst/>
              <a:cxnLst/>
              <a:rect l="l" t="t" r="r" b="b"/>
              <a:pathLst>
                <a:path w="3346" h="9503" extrusionOk="0">
                  <a:moveTo>
                    <a:pt x="178" y="0"/>
                  </a:moveTo>
                  <a:cubicBezTo>
                    <a:pt x="69" y="0"/>
                    <a:pt x="0" y="55"/>
                    <a:pt x="14" y="123"/>
                  </a:cubicBezTo>
                  <a:lnTo>
                    <a:pt x="2868" y="9339"/>
                  </a:lnTo>
                  <a:cubicBezTo>
                    <a:pt x="2895" y="9421"/>
                    <a:pt x="3018" y="9503"/>
                    <a:pt x="3141" y="9503"/>
                  </a:cubicBezTo>
                  <a:cubicBezTo>
                    <a:pt x="3264" y="9503"/>
                    <a:pt x="3345" y="9421"/>
                    <a:pt x="3318"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0"/>
            <p:cNvSpPr/>
            <p:nvPr/>
          </p:nvSpPr>
          <p:spPr>
            <a:xfrm>
              <a:off x="9086626" y="2481479"/>
              <a:ext cx="264739" cy="667324"/>
            </a:xfrm>
            <a:custGeom>
              <a:avLst/>
              <a:gdLst/>
              <a:ahLst/>
              <a:cxnLst/>
              <a:rect l="l" t="t" r="r" b="b"/>
              <a:pathLst>
                <a:path w="3770" h="9503" extrusionOk="0">
                  <a:moveTo>
                    <a:pt x="178" y="0"/>
                  </a:moveTo>
                  <a:cubicBezTo>
                    <a:pt x="69" y="0"/>
                    <a:pt x="1" y="55"/>
                    <a:pt x="28" y="123"/>
                  </a:cubicBezTo>
                  <a:lnTo>
                    <a:pt x="3291" y="9339"/>
                  </a:lnTo>
                  <a:cubicBezTo>
                    <a:pt x="3319" y="9421"/>
                    <a:pt x="3441" y="9503"/>
                    <a:pt x="3564" y="9503"/>
                  </a:cubicBezTo>
                  <a:lnTo>
                    <a:pt x="3578" y="9503"/>
                  </a:lnTo>
                  <a:cubicBezTo>
                    <a:pt x="3701" y="9503"/>
                    <a:pt x="3769" y="9421"/>
                    <a:pt x="3742"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0"/>
            <p:cNvSpPr/>
            <p:nvPr/>
          </p:nvSpPr>
          <p:spPr>
            <a:xfrm>
              <a:off x="9252492" y="2481479"/>
              <a:ext cx="293460" cy="667324"/>
            </a:xfrm>
            <a:custGeom>
              <a:avLst/>
              <a:gdLst/>
              <a:ahLst/>
              <a:cxnLst/>
              <a:rect l="l" t="t" r="r" b="b"/>
              <a:pathLst>
                <a:path w="4179" h="9503" extrusionOk="0">
                  <a:moveTo>
                    <a:pt x="165" y="0"/>
                  </a:moveTo>
                  <a:cubicBezTo>
                    <a:pt x="55" y="0"/>
                    <a:pt x="1" y="55"/>
                    <a:pt x="28" y="123"/>
                  </a:cubicBezTo>
                  <a:lnTo>
                    <a:pt x="3701" y="9339"/>
                  </a:lnTo>
                  <a:cubicBezTo>
                    <a:pt x="3728" y="9421"/>
                    <a:pt x="3865" y="9503"/>
                    <a:pt x="3988" y="9503"/>
                  </a:cubicBezTo>
                  <a:cubicBezTo>
                    <a:pt x="4110" y="9503"/>
                    <a:pt x="4179" y="9421"/>
                    <a:pt x="4151" y="9339"/>
                  </a:cubicBezTo>
                  <a:lnTo>
                    <a:pt x="410" y="123"/>
                  </a:lnTo>
                  <a:cubicBezTo>
                    <a:pt x="383" y="55"/>
                    <a:pt x="274" y="0"/>
                    <a:pt x="16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0"/>
            <p:cNvSpPr/>
            <p:nvPr/>
          </p:nvSpPr>
          <p:spPr>
            <a:xfrm>
              <a:off x="6075113" y="2032755"/>
              <a:ext cx="3410426" cy="69099"/>
            </a:xfrm>
            <a:custGeom>
              <a:avLst/>
              <a:gdLst/>
              <a:ahLst/>
              <a:cxnLst/>
              <a:rect l="l" t="t" r="r" b="b"/>
              <a:pathLst>
                <a:path w="48566" h="984" extrusionOk="0">
                  <a:moveTo>
                    <a:pt x="1" y="0"/>
                  </a:moveTo>
                  <a:lnTo>
                    <a:pt x="1" y="983"/>
                  </a:lnTo>
                  <a:lnTo>
                    <a:pt x="48566" y="983"/>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0"/>
            <p:cNvSpPr/>
            <p:nvPr/>
          </p:nvSpPr>
          <p:spPr>
            <a:xfrm>
              <a:off x="6075113" y="2207259"/>
              <a:ext cx="3410426" cy="38412"/>
            </a:xfrm>
            <a:custGeom>
              <a:avLst/>
              <a:gdLst/>
              <a:ahLst/>
              <a:cxnLst/>
              <a:rect l="l" t="t" r="r" b="b"/>
              <a:pathLst>
                <a:path w="48566" h="547" extrusionOk="0">
                  <a:moveTo>
                    <a:pt x="1" y="0"/>
                  </a:moveTo>
                  <a:lnTo>
                    <a:pt x="1" y="546"/>
                  </a:lnTo>
                  <a:lnTo>
                    <a:pt x="48566" y="546"/>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0"/>
            <p:cNvSpPr/>
            <p:nvPr/>
          </p:nvSpPr>
          <p:spPr>
            <a:xfrm>
              <a:off x="625635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0"/>
            <p:cNvSpPr/>
            <p:nvPr/>
          </p:nvSpPr>
          <p:spPr>
            <a:xfrm>
              <a:off x="6457688"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0"/>
            <p:cNvSpPr/>
            <p:nvPr/>
          </p:nvSpPr>
          <p:spPr>
            <a:xfrm>
              <a:off x="665803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0"/>
            <p:cNvSpPr/>
            <p:nvPr/>
          </p:nvSpPr>
          <p:spPr>
            <a:xfrm>
              <a:off x="6859433"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0"/>
            <p:cNvSpPr/>
            <p:nvPr/>
          </p:nvSpPr>
          <p:spPr>
            <a:xfrm>
              <a:off x="7060763"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0"/>
            <p:cNvSpPr/>
            <p:nvPr/>
          </p:nvSpPr>
          <p:spPr>
            <a:xfrm>
              <a:off x="726110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0"/>
            <p:cNvSpPr/>
            <p:nvPr/>
          </p:nvSpPr>
          <p:spPr>
            <a:xfrm>
              <a:off x="7462509"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0"/>
            <p:cNvSpPr/>
            <p:nvPr/>
          </p:nvSpPr>
          <p:spPr>
            <a:xfrm>
              <a:off x="766383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0"/>
            <p:cNvSpPr/>
            <p:nvPr/>
          </p:nvSpPr>
          <p:spPr>
            <a:xfrm>
              <a:off x="786418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0"/>
            <p:cNvSpPr/>
            <p:nvPr/>
          </p:nvSpPr>
          <p:spPr>
            <a:xfrm>
              <a:off x="806551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0"/>
            <p:cNvSpPr/>
            <p:nvPr/>
          </p:nvSpPr>
          <p:spPr>
            <a:xfrm>
              <a:off x="8265930" y="2070113"/>
              <a:ext cx="33637" cy="456446"/>
            </a:xfrm>
            <a:custGeom>
              <a:avLst/>
              <a:gdLst/>
              <a:ahLst/>
              <a:cxnLst/>
              <a:rect l="l" t="t" r="r" b="b"/>
              <a:pathLst>
                <a:path w="479" h="6500" extrusionOk="0">
                  <a:moveTo>
                    <a:pt x="1" y="1"/>
                  </a:moveTo>
                  <a:lnTo>
                    <a:pt x="1"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0"/>
            <p:cNvSpPr/>
            <p:nvPr/>
          </p:nvSpPr>
          <p:spPr>
            <a:xfrm>
              <a:off x="846725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0"/>
            <p:cNvSpPr/>
            <p:nvPr/>
          </p:nvSpPr>
          <p:spPr>
            <a:xfrm>
              <a:off x="8668588"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0"/>
            <p:cNvSpPr/>
            <p:nvPr/>
          </p:nvSpPr>
          <p:spPr>
            <a:xfrm>
              <a:off x="8869005" y="2070113"/>
              <a:ext cx="33637" cy="456446"/>
            </a:xfrm>
            <a:custGeom>
              <a:avLst/>
              <a:gdLst/>
              <a:ahLst/>
              <a:cxnLst/>
              <a:rect l="l" t="t" r="r" b="b"/>
              <a:pathLst>
                <a:path w="479" h="6500" extrusionOk="0">
                  <a:moveTo>
                    <a:pt x="0" y="1"/>
                  </a:moveTo>
                  <a:lnTo>
                    <a:pt x="0"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0"/>
            <p:cNvSpPr/>
            <p:nvPr/>
          </p:nvSpPr>
          <p:spPr>
            <a:xfrm>
              <a:off x="9070334" y="2070113"/>
              <a:ext cx="32653" cy="456446"/>
            </a:xfrm>
            <a:custGeom>
              <a:avLst/>
              <a:gdLst/>
              <a:ahLst/>
              <a:cxnLst/>
              <a:rect l="l" t="t" r="r" b="b"/>
              <a:pathLst>
                <a:path w="465"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0"/>
            <p:cNvSpPr/>
            <p:nvPr/>
          </p:nvSpPr>
          <p:spPr>
            <a:xfrm>
              <a:off x="927166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3" name="Google Shape;4813;p30"/>
          <p:cNvSpPr/>
          <p:nvPr/>
        </p:nvSpPr>
        <p:spPr>
          <a:xfrm>
            <a:off x="3869276" y="1401707"/>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0"/>
          <p:cNvSpPr/>
          <p:nvPr/>
        </p:nvSpPr>
        <p:spPr>
          <a:xfrm>
            <a:off x="2817875" y="4007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30"/>
          <p:cNvGrpSpPr/>
          <p:nvPr/>
        </p:nvGrpSpPr>
        <p:grpSpPr>
          <a:xfrm flipH="1">
            <a:off x="7455765" y="-456984"/>
            <a:ext cx="2700735" cy="1609606"/>
            <a:chOff x="-154310" y="-424234"/>
            <a:chExt cx="2700735" cy="1609606"/>
          </a:xfrm>
        </p:grpSpPr>
        <p:grpSp>
          <p:nvGrpSpPr>
            <p:cNvPr id="4816" name="Google Shape;4816;p30"/>
            <p:cNvGrpSpPr/>
            <p:nvPr/>
          </p:nvGrpSpPr>
          <p:grpSpPr>
            <a:xfrm>
              <a:off x="-154310" y="-72358"/>
              <a:ext cx="2534062" cy="945491"/>
              <a:chOff x="-154310" y="-72358"/>
              <a:chExt cx="2534062" cy="945491"/>
            </a:xfrm>
          </p:grpSpPr>
          <p:sp>
            <p:nvSpPr>
              <p:cNvPr id="4817" name="Google Shape;4817;p30"/>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0"/>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0"/>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0" name="Google Shape;4820;p30"/>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0"/>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2" name="Google Shape;4822;p30"/>
            <p:cNvGrpSpPr/>
            <p:nvPr/>
          </p:nvGrpSpPr>
          <p:grpSpPr>
            <a:xfrm>
              <a:off x="972804" y="748799"/>
              <a:ext cx="351221" cy="324497"/>
              <a:chOff x="972804" y="748799"/>
              <a:chExt cx="351221" cy="324497"/>
            </a:xfrm>
          </p:grpSpPr>
          <p:sp>
            <p:nvSpPr>
              <p:cNvPr id="4823" name="Google Shape;4823;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30"/>
            <p:cNvGrpSpPr/>
            <p:nvPr/>
          </p:nvGrpSpPr>
          <p:grpSpPr>
            <a:xfrm rot="1800145">
              <a:off x="1294691" y="483968"/>
              <a:ext cx="412865" cy="381479"/>
              <a:chOff x="972804" y="748799"/>
              <a:chExt cx="351221" cy="324497"/>
            </a:xfrm>
          </p:grpSpPr>
          <p:sp>
            <p:nvSpPr>
              <p:cNvPr id="4836" name="Google Shape;4836;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30"/>
            <p:cNvGrpSpPr/>
            <p:nvPr/>
          </p:nvGrpSpPr>
          <p:grpSpPr>
            <a:xfrm rot="1800174">
              <a:off x="586120" y="512005"/>
              <a:ext cx="302796" cy="279785"/>
              <a:chOff x="972804" y="748799"/>
              <a:chExt cx="351221" cy="324497"/>
            </a:xfrm>
          </p:grpSpPr>
          <p:sp>
            <p:nvSpPr>
              <p:cNvPr id="4849" name="Google Shape;4849;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30"/>
            <p:cNvGrpSpPr/>
            <p:nvPr/>
          </p:nvGrpSpPr>
          <p:grpSpPr>
            <a:xfrm rot="3362934">
              <a:off x="34623" y="148358"/>
              <a:ext cx="440468" cy="406972"/>
              <a:chOff x="972804" y="748799"/>
              <a:chExt cx="351221" cy="324497"/>
            </a:xfrm>
          </p:grpSpPr>
          <p:sp>
            <p:nvSpPr>
              <p:cNvPr id="4862" name="Google Shape;4862;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30"/>
            <p:cNvGrpSpPr/>
            <p:nvPr/>
          </p:nvGrpSpPr>
          <p:grpSpPr>
            <a:xfrm rot="4236221">
              <a:off x="395674" y="-343041"/>
              <a:ext cx="497800" cy="459935"/>
              <a:chOff x="972804" y="748799"/>
              <a:chExt cx="351221" cy="324497"/>
            </a:xfrm>
          </p:grpSpPr>
          <p:sp>
            <p:nvSpPr>
              <p:cNvPr id="4875" name="Google Shape;4875;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30"/>
            <p:cNvGrpSpPr/>
            <p:nvPr/>
          </p:nvGrpSpPr>
          <p:grpSpPr>
            <a:xfrm rot="4415375">
              <a:off x="740911" y="85210"/>
              <a:ext cx="440462" cy="406979"/>
              <a:chOff x="972804" y="748799"/>
              <a:chExt cx="351221" cy="324497"/>
            </a:xfrm>
          </p:grpSpPr>
          <p:sp>
            <p:nvSpPr>
              <p:cNvPr id="4888" name="Google Shape;4888;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30"/>
            <p:cNvGrpSpPr/>
            <p:nvPr/>
          </p:nvGrpSpPr>
          <p:grpSpPr>
            <a:xfrm rot="3527950">
              <a:off x="1224872" y="148572"/>
              <a:ext cx="302786" cy="279793"/>
              <a:chOff x="972804" y="748799"/>
              <a:chExt cx="351221" cy="324497"/>
            </a:xfrm>
          </p:grpSpPr>
          <p:sp>
            <p:nvSpPr>
              <p:cNvPr id="4901" name="Google Shape;4901;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30"/>
            <p:cNvGrpSpPr/>
            <p:nvPr/>
          </p:nvGrpSpPr>
          <p:grpSpPr>
            <a:xfrm rot="1940993">
              <a:off x="1713471" y="-18418"/>
              <a:ext cx="302788" cy="279777"/>
              <a:chOff x="972804" y="748799"/>
              <a:chExt cx="351221" cy="324497"/>
            </a:xfrm>
          </p:grpSpPr>
          <p:sp>
            <p:nvSpPr>
              <p:cNvPr id="4914" name="Google Shape;4914;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30"/>
            <p:cNvGrpSpPr/>
            <p:nvPr/>
          </p:nvGrpSpPr>
          <p:grpSpPr>
            <a:xfrm rot="3884446">
              <a:off x="2079408" y="-173112"/>
              <a:ext cx="412857" cy="381474"/>
              <a:chOff x="972804" y="748799"/>
              <a:chExt cx="351221" cy="324497"/>
            </a:xfrm>
          </p:grpSpPr>
          <p:sp>
            <p:nvSpPr>
              <p:cNvPr id="4927" name="Google Shape;4927;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30"/>
            <p:cNvGrpSpPr/>
            <p:nvPr/>
          </p:nvGrpSpPr>
          <p:grpSpPr>
            <a:xfrm rot="3397333">
              <a:off x="1328020" y="-247032"/>
              <a:ext cx="412854" cy="381468"/>
              <a:chOff x="972804" y="748799"/>
              <a:chExt cx="351221" cy="324497"/>
            </a:xfrm>
          </p:grpSpPr>
          <p:sp>
            <p:nvSpPr>
              <p:cNvPr id="4940" name="Google Shape;4940;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ubtitle 2">
            <a:extLst>
              <a:ext uri="{FF2B5EF4-FFF2-40B4-BE49-F238E27FC236}">
                <a16:creationId xmlns:a16="http://schemas.microsoft.com/office/drawing/2014/main" id="{8D8F3E81-C76E-B410-261D-B7A9FF922341}"/>
              </a:ext>
            </a:extLst>
          </p:cNvPr>
          <p:cNvSpPr>
            <a:spLocks noGrp="1"/>
          </p:cNvSpPr>
          <p:nvPr>
            <p:ph type="subTitle" idx="1"/>
          </p:nvPr>
        </p:nvSpPr>
        <p:spPr>
          <a:xfrm>
            <a:off x="720000" y="3382100"/>
            <a:ext cx="5341680" cy="515400"/>
          </a:xfrm>
        </p:spPr>
        <p:txBody>
          <a:bodyPr/>
          <a:lstStyle/>
          <a:p>
            <a:r>
              <a:rPr lang="en-US" sz="2000" dirty="0" err="1"/>
              <a:t>Concepto</a:t>
            </a:r>
            <a:r>
              <a:rPr lang="en-US" sz="2000" dirty="0"/>
              <a:t> de la </a:t>
            </a:r>
            <a:r>
              <a:rPr lang="en-US" sz="2000" dirty="0" err="1"/>
              <a:t>muerte</a:t>
            </a:r>
            <a:r>
              <a:rPr lang="en-US" sz="2000" dirty="0"/>
              <a:t> y </a:t>
            </a:r>
            <a:r>
              <a:rPr lang="en-US" sz="2000" dirty="0" err="1"/>
              <a:t>evolución</a:t>
            </a:r>
            <a:r>
              <a:rPr lang="en-US" sz="2000" dirty="0"/>
              <a:t> </a:t>
            </a:r>
            <a:r>
              <a:rPr lang="en-US" sz="2000" dirty="0" err="1"/>
              <a:t>dentro</a:t>
            </a:r>
            <a:r>
              <a:rPr lang="en-US" sz="2000" dirty="0"/>
              <a:t> de la </a:t>
            </a:r>
            <a:r>
              <a:rPr lang="en-US" sz="2000" dirty="0" err="1"/>
              <a:t>cultura</a:t>
            </a:r>
            <a:r>
              <a:rPr lang="en-US" sz="2000" dirty="0"/>
              <a:t>.  </a:t>
            </a:r>
            <a:endParaRPr lang="es-PR" sz="2000" dirty="0"/>
          </a:p>
        </p:txBody>
      </p:sp>
    </p:spTree>
    <p:extLst>
      <p:ext uri="{BB962C8B-B14F-4D97-AF65-F5344CB8AC3E}">
        <p14:creationId xmlns:p14="http://schemas.microsoft.com/office/powerpoint/2010/main" val="62499408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700"/>
                                        </p:tgtEl>
                                        <p:attrNameLst>
                                          <p:attrName>style.visibility</p:attrName>
                                        </p:attrNameLst>
                                      </p:cBhvr>
                                      <p:to>
                                        <p:strVal val="visible"/>
                                      </p:to>
                                    </p:set>
                                    <p:anim calcmode="lin" valueType="num">
                                      <p:cBhvr>
                                        <p:cTn id="7" dur="500" fill="hold"/>
                                        <p:tgtEl>
                                          <p:spTgt spid="4700"/>
                                        </p:tgtEl>
                                        <p:attrNameLst>
                                          <p:attrName>ppt_w</p:attrName>
                                        </p:attrNameLst>
                                      </p:cBhvr>
                                      <p:tavLst>
                                        <p:tav tm="0">
                                          <p:val>
                                            <p:fltVal val="0"/>
                                          </p:val>
                                        </p:tav>
                                        <p:tav tm="100000">
                                          <p:val>
                                            <p:strVal val="#ppt_w"/>
                                          </p:val>
                                        </p:tav>
                                      </p:tavLst>
                                    </p:anim>
                                    <p:anim calcmode="lin" valueType="num">
                                      <p:cBhvr>
                                        <p:cTn id="8" dur="500" fill="hold"/>
                                        <p:tgtEl>
                                          <p:spTgt spid="4700"/>
                                        </p:tgtEl>
                                        <p:attrNameLst>
                                          <p:attrName>ppt_h</p:attrName>
                                        </p:attrNameLst>
                                      </p:cBhvr>
                                      <p:tavLst>
                                        <p:tav tm="0">
                                          <p:val>
                                            <p:fltVal val="0"/>
                                          </p:val>
                                        </p:tav>
                                        <p:tav tm="100000">
                                          <p:val>
                                            <p:strVal val="#ppt_h"/>
                                          </p:val>
                                        </p:tav>
                                      </p:tavLst>
                                    </p:anim>
                                    <p:animEffect transition="in" filter="fade">
                                      <p:cBhvr>
                                        <p:cTn id="9" dur="500"/>
                                        <p:tgtEl>
                                          <p:spTgt spid="4700"/>
                                        </p:tgtEl>
                                      </p:cBhvr>
                                    </p:animEffect>
                                  </p:childTnLst>
                                </p:cTn>
                              </p:par>
                              <p:par>
                                <p:cTn id="10" presetID="42" presetClass="entr" presetSubtype="0" fill="hold" nodeType="withEffect">
                                  <p:stCondLst>
                                    <p:cond delay="0"/>
                                  </p:stCondLst>
                                  <p:childTnLst>
                                    <p:set>
                                      <p:cBhvr>
                                        <p:cTn id="11" dur="1" fill="hold">
                                          <p:stCondLst>
                                            <p:cond delay="0"/>
                                          </p:stCondLst>
                                        </p:cTn>
                                        <p:tgtEl>
                                          <p:spTgt spid="4702"/>
                                        </p:tgtEl>
                                        <p:attrNameLst>
                                          <p:attrName>style.visibility</p:attrName>
                                        </p:attrNameLst>
                                      </p:cBhvr>
                                      <p:to>
                                        <p:strVal val="visible"/>
                                      </p:to>
                                    </p:set>
                                    <p:animEffect transition="in" filter="fade">
                                      <p:cBhvr>
                                        <p:cTn id="12" dur="1000"/>
                                        <p:tgtEl>
                                          <p:spTgt spid="4702"/>
                                        </p:tgtEl>
                                      </p:cBhvr>
                                    </p:animEffect>
                                    <p:anim calcmode="lin" valueType="num">
                                      <p:cBhvr>
                                        <p:cTn id="13" dur="1000" fill="hold"/>
                                        <p:tgtEl>
                                          <p:spTgt spid="4702"/>
                                        </p:tgtEl>
                                        <p:attrNameLst>
                                          <p:attrName>ppt_x</p:attrName>
                                        </p:attrNameLst>
                                      </p:cBhvr>
                                      <p:tavLst>
                                        <p:tav tm="0">
                                          <p:val>
                                            <p:strVal val="#ppt_x"/>
                                          </p:val>
                                        </p:tav>
                                        <p:tav tm="100000">
                                          <p:val>
                                            <p:strVal val="#ppt_x"/>
                                          </p:val>
                                        </p:tav>
                                      </p:tavLst>
                                    </p:anim>
                                    <p:anim calcmode="lin" valueType="num">
                                      <p:cBhvr>
                                        <p:cTn id="14" dur="1000" fill="hold"/>
                                        <p:tgtEl>
                                          <p:spTgt spid="47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50"/>
        <p:cNvGrpSpPr/>
        <p:nvPr/>
      </p:nvGrpSpPr>
      <p:grpSpPr>
        <a:xfrm>
          <a:off x="0" y="0"/>
          <a:ext cx="0" cy="0"/>
          <a:chOff x="0" y="0"/>
          <a:chExt cx="0" cy="0"/>
        </a:xfrm>
      </p:grpSpPr>
      <p:sp>
        <p:nvSpPr>
          <p:cNvPr id="4551" name="Google Shape;4551;p28"/>
          <p:cNvSpPr/>
          <p:nvPr/>
        </p:nvSpPr>
        <p:spPr>
          <a:xfrm>
            <a:off x="7105300" y="283475"/>
            <a:ext cx="2322785" cy="475797"/>
          </a:xfrm>
          <a:custGeom>
            <a:avLst/>
            <a:gdLst/>
            <a:ahLst/>
            <a:cxnLst/>
            <a:rect l="l" t="t" r="r" b="b"/>
            <a:pathLst>
              <a:path w="24302" h="4978" extrusionOk="0">
                <a:moveTo>
                  <a:pt x="22570" y="0"/>
                </a:moveTo>
                <a:cubicBezTo>
                  <a:pt x="21083" y="0"/>
                  <a:pt x="19120" y="534"/>
                  <a:pt x="17058" y="2578"/>
                </a:cubicBezTo>
                <a:cubicBezTo>
                  <a:pt x="16068" y="3562"/>
                  <a:pt x="15121" y="3913"/>
                  <a:pt x="14189" y="3913"/>
                </a:cubicBezTo>
                <a:cubicBezTo>
                  <a:pt x="11862" y="3913"/>
                  <a:pt x="9631" y="1721"/>
                  <a:pt x="7059" y="1721"/>
                </a:cubicBezTo>
                <a:cubicBezTo>
                  <a:pt x="6198" y="1721"/>
                  <a:pt x="5299" y="1967"/>
                  <a:pt x="4345" y="2623"/>
                </a:cubicBezTo>
                <a:cubicBezTo>
                  <a:pt x="2490" y="3899"/>
                  <a:pt x="1062" y="4603"/>
                  <a:pt x="1" y="4978"/>
                </a:cubicBezTo>
                <a:lnTo>
                  <a:pt x="24302" y="4978"/>
                </a:lnTo>
                <a:lnTo>
                  <a:pt x="24302" y="250"/>
                </a:lnTo>
                <a:cubicBezTo>
                  <a:pt x="23853" y="116"/>
                  <a:pt x="23263" y="0"/>
                  <a:pt x="225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8"/>
          <p:cNvSpPr/>
          <p:nvPr/>
        </p:nvSpPr>
        <p:spPr>
          <a:xfrm>
            <a:off x="2818984" y="244152"/>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553" name="Google Shape;4553;p28"/>
          <p:cNvGrpSpPr/>
          <p:nvPr/>
        </p:nvGrpSpPr>
        <p:grpSpPr>
          <a:xfrm>
            <a:off x="7561692" y="567950"/>
            <a:ext cx="2860754" cy="4604210"/>
            <a:chOff x="7179154" y="539354"/>
            <a:chExt cx="2860754" cy="4604210"/>
          </a:xfrm>
        </p:grpSpPr>
        <p:grpSp>
          <p:nvGrpSpPr>
            <p:cNvPr id="4554" name="Google Shape;4554;p28"/>
            <p:cNvGrpSpPr/>
            <p:nvPr/>
          </p:nvGrpSpPr>
          <p:grpSpPr>
            <a:xfrm>
              <a:off x="7179154" y="539354"/>
              <a:ext cx="2465630" cy="4603920"/>
              <a:chOff x="7503038" y="1345200"/>
              <a:chExt cx="2034181" cy="3798300"/>
            </a:xfrm>
          </p:grpSpPr>
          <p:sp>
            <p:nvSpPr>
              <p:cNvPr id="4555" name="Google Shape;4555;p28"/>
              <p:cNvSpPr/>
              <p:nvPr/>
            </p:nvSpPr>
            <p:spPr>
              <a:xfrm>
                <a:off x="7653862" y="3483889"/>
                <a:ext cx="1540436" cy="1565613"/>
              </a:xfrm>
              <a:custGeom>
                <a:avLst/>
                <a:gdLst/>
                <a:ahLst/>
                <a:cxnLst/>
                <a:rect l="l" t="t" r="r" b="b"/>
                <a:pathLst>
                  <a:path w="25942" h="26366" extrusionOk="0">
                    <a:moveTo>
                      <a:pt x="0" y="1"/>
                    </a:moveTo>
                    <a:lnTo>
                      <a:pt x="0" y="26365"/>
                    </a:lnTo>
                    <a:lnTo>
                      <a:pt x="25942" y="26365"/>
                    </a:lnTo>
                    <a:lnTo>
                      <a:pt x="25942" y="1"/>
                    </a:lnTo>
                    <a:close/>
                  </a:path>
                </a:pathLst>
              </a:custGeom>
              <a:solidFill>
                <a:srgbClr val="FF4E53"/>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8"/>
              <p:cNvSpPr/>
              <p:nvPr/>
            </p:nvSpPr>
            <p:spPr>
              <a:xfrm>
                <a:off x="7653862" y="3483889"/>
                <a:ext cx="144353" cy="1565613"/>
              </a:xfrm>
              <a:custGeom>
                <a:avLst/>
                <a:gdLst/>
                <a:ahLst/>
                <a:cxnLst/>
                <a:rect l="l" t="t" r="r" b="b"/>
                <a:pathLst>
                  <a:path w="2431" h="26366" extrusionOk="0">
                    <a:moveTo>
                      <a:pt x="0" y="1"/>
                    </a:moveTo>
                    <a:lnTo>
                      <a:pt x="0" y="26365"/>
                    </a:lnTo>
                    <a:lnTo>
                      <a:pt x="2431" y="26365"/>
                    </a:lnTo>
                    <a:lnTo>
                      <a:pt x="2431"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8"/>
              <p:cNvSpPr/>
              <p:nvPr/>
            </p:nvSpPr>
            <p:spPr>
              <a:xfrm>
                <a:off x="7503038" y="4889710"/>
                <a:ext cx="2034181" cy="253790"/>
              </a:xfrm>
              <a:custGeom>
                <a:avLst/>
                <a:gdLst/>
                <a:ahLst/>
                <a:cxnLst/>
                <a:rect l="l" t="t" r="r" b="b"/>
                <a:pathLst>
                  <a:path w="34257" h="4274" extrusionOk="0">
                    <a:moveTo>
                      <a:pt x="1" y="0"/>
                    </a:moveTo>
                    <a:lnTo>
                      <a:pt x="1" y="4274"/>
                    </a:lnTo>
                    <a:lnTo>
                      <a:pt x="34257" y="4274"/>
                    </a:lnTo>
                    <a:lnTo>
                      <a:pt x="34257"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8"/>
              <p:cNvSpPr/>
              <p:nvPr/>
            </p:nvSpPr>
            <p:spPr>
              <a:xfrm>
                <a:off x="7916499" y="3609537"/>
                <a:ext cx="1009460" cy="896757"/>
              </a:xfrm>
              <a:custGeom>
                <a:avLst/>
                <a:gdLst/>
                <a:ahLst/>
                <a:cxnLst/>
                <a:rect l="l" t="t" r="r" b="b"/>
                <a:pathLst>
                  <a:path w="17000" h="15102" extrusionOk="0">
                    <a:moveTo>
                      <a:pt x="1" y="1"/>
                    </a:moveTo>
                    <a:lnTo>
                      <a:pt x="1" y="15101"/>
                    </a:lnTo>
                    <a:lnTo>
                      <a:pt x="16999" y="15101"/>
                    </a:lnTo>
                    <a:lnTo>
                      <a:pt x="1699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8"/>
              <p:cNvSpPr/>
              <p:nvPr/>
            </p:nvSpPr>
            <p:spPr>
              <a:xfrm>
                <a:off x="7961094" y="3653359"/>
                <a:ext cx="204386" cy="295950"/>
              </a:xfrm>
              <a:custGeom>
                <a:avLst/>
                <a:gdLst/>
                <a:ahLst/>
                <a:cxnLst/>
                <a:rect l="l" t="t" r="r" b="b"/>
                <a:pathLst>
                  <a:path w="3442" h="4984" extrusionOk="0">
                    <a:moveTo>
                      <a:pt x="1" y="0"/>
                    </a:moveTo>
                    <a:lnTo>
                      <a:pt x="1" y="4984"/>
                    </a:lnTo>
                    <a:lnTo>
                      <a:pt x="3442" y="4984"/>
                    </a:lnTo>
                    <a:lnTo>
                      <a:pt x="344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8"/>
              <p:cNvSpPr/>
              <p:nvPr/>
            </p:nvSpPr>
            <p:spPr>
              <a:xfrm>
                <a:off x="8198672" y="3653359"/>
                <a:ext cx="204327" cy="295950"/>
              </a:xfrm>
              <a:custGeom>
                <a:avLst/>
                <a:gdLst/>
                <a:ahLst/>
                <a:cxnLst/>
                <a:rect l="l" t="t" r="r" b="b"/>
                <a:pathLst>
                  <a:path w="3441" h="4984" extrusionOk="0">
                    <a:moveTo>
                      <a:pt x="0" y="0"/>
                    </a:moveTo>
                    <a:lnTo>
                      <a:pt x="0" y="4984"/>
                    </a:lnTo>
                    <a:lnTo>
                      <a:pt x="3441" y="4984"/>
                    </a:lnTo>
                    <a:lnTo>
                      <a:pt x="3441"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8"/>
              <p:cNvSpPr/>
              <p:nvPr/>
            </p:nvSpPr>
            <p:spPr>
              <a:xfrm>
                <a:off x="8435420" y="3653359"/>
                <a:ext cx="204327" cy="295950"/>
              </a:xfrm>
              <a:custGeom>
                <a:avLst/>
                <a:gdLst/>
                <a:ahLst/>
                <a:cxnLst/>
                <a:rect l="l" t="t" r="r" b="b"/>
                <a:pathLst>
                  <a:path w="3441" h="4984" extrusionOk="0">
                    <a:moveTo>
                      <a:pt x="0" y="0"/>
                    </a:moveTo>
                    <a:lnTo>
                      <a:pt x="0" y="4984"/>
                    </a:lnTo>
                    <a:lnTo>
                      <a:pt x="3441" y="4984"/>
                    </a:lnTo>
                    <a:lnTo>
                      <a:pt x="3441"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8"/>
              <p:cNvSpPr/>
              <p:nvPr/>
            </p:nvSpPr>
            <p:spPr>
              <a:xfrm>
                <a:off x="8672939" y="3653359"/>
                <a:ext cx="204386" cy="295950"/>
              </a:xfrm>
              <a:custGeom>
                <a:avLst/>
                <a:gdLst/>
                <a:ahLst/>
                <a:cxnLst/>
                <a:rect l="l" t="t" r="r" b="b"/>
                <a:pathLst>
                  <a:path w="3442" h="4984" extrusionOk="0">
                    <a:moveTo>
                      <a:pt x="1" y="0"/>
                    </a:moveTo>
                    <a:lnTo>
                      <a:pt x="1" y="4984"/>
                    </a:lnTo>
                    <a:lnTo>
                      <a:pt x="3441" y="4984"/>
                    </a:lnTo>
                    <a:lnTo>
                      <a:pt x="3441"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8"/>
              <p:cNvSpPr/>
              <p:nvPr/>
            </p:nvSpPr>
            <p:spPr>
              <a:xfrm>
                <a:off x="7961094" y="3984106"/>
                <a:ext cx="204386" cy="480028"/>
              </a:xfrm>
              <a:custGeom>
                <a:avLst/>
                <a:gdLst/>
                <a:ahLst/>
                <a:cxnLst/>
                <a:rect l="l" t="t" r="r" b="b"/>
                <a:pathLst>
                  <a:path w="3442" h="8084" extrusionOk="0">
                    <a:moveTo>
                      <a:pt x="1" y="1"/>
                    </a:moveTo>
                    <a:lnTo>
                      <a:pt x="1" y="8083"/>
                    </a:lnTo>
                    <a:lnTo>
                      <a:pt x="3442" y="8083"/>
                    </a:lnTo>
                    <a:lnTo>
                      <a:pt x="344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8"/>
              <p:cNvSpPr/>
              <p:nvPr/>
            </p:nvSpPr>
            <p:spPr>
              <a:xfrm>
                <a:off x="8198672" y="3984106"/>
                <a:ext cx="204327" cy="480028"/>
              </a:xfrm>
              <a:custGeom>
                <a:avLst/>
                <a:gdLst/>
                <a:ahLst/>
                <a:cxnLst/>
                <a:rect l="l" t="t" r="r" b="b"/>
                <a:pathLst>
                  <a:path w="3441" h="8084" extrusionOk="0">
                    <a:moveTo>
                      <a:pt x="0" y="1"/>
                    </a:moveTo>
                    <a:lnTo>
                      <a:pt x="0" y="8083"/>
                    </a:lnTo>
                    <a:lnTo>
                      <a:pt x="3441" y="8083"/>
                    </a:lnTo>
                    <a:lnTo>
                      <a:pt x="3441"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8"/>
              <p:cNvSpPr/>
              <p:nvPr/>
            </p:nvSpPr>
            <p:spPr>
              <a:xfrm>
                <a:off x="8435420" y="3984106"/>
                <a:ext cx="204327" cy="480028"/>
              </a:xfrm>
              <a:custGeom>
                <a:avLst/>
                <a:gdLst/>
                <a:ahLst/>
                <a:cxnLst/>
                <a:rect l="l" t="t" r="r" b="b"/>
                <a:pathLst>
                  <a:path w="3441" h="8084" extrusionOk="0">
                    <a:moveTo>
                      <a:pt x="0" y="1"/>
                    </a:moveTo>
                    <a:lnTo>
                      <a:pt x="0" y="8083"/>
                    </a:lnTo>
                    <a:lnTo>
                      <a:pt x="3441" y="8083"/>
                    </a:lnTo>
                    <a:lnTo>
                      <a:pt x="3441"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8"/>
              <p:cNvSpPr/>
              <p:nvPr/>
            </p:nvSpPr>
            <p:spPr>
              <a:xfrm>
                <a:off x="8672939" y="3984106"/>
                <a:ext cx="204386" cy="480028"/>
              </a:xfrm>
              <a:custGeom>
                <a:avLst/>
                <a:gdLst/>
                <a:ahLst/>
                <a:cxnLst/>
                <a:rect l="l" t="t" r="r" b="b"/>
                <a:pathLst>
                  <a:path w="3442" h="8084" extrusionOk="0">
                    <a:moveTo>
                      <a:pt x="1" y="1"/>
                    </a:moveTo>
                    <a:lnTo>
                      <a:pt x="1" y="8083"/>
                    </a:lnTo>
                    <a:lnTo>
                      <a:pt x="3441" y="8083"/>
                    </a:lnTo>
                    <a:lnTo>
                      <a:pt x="3441"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8"/>
              <p:cNvSpPr/>
              <p:nvPr/>
            </p:nvSpPr>
            <p:spPr>
              <a:xfrm>
                <a:off x="7867095" y="4102510"/>
                <a:ext cx="64071" cy="623490"/>
              </a:xfrm>
              <a:custGeom>
                <a:avLst/>
                <a:gdLst/>
                <a:ahLst/>
                <a:cxnLst/>
                <a:rect l="l" t="t" r="r" b="b"/>
                <a:pathLst>
                  <a:path w="1079" h="10500" extrusionOk="0">
                    <a:moveTo>
                      <a:pt x="0" y="0"/>
                    </a:moveTo>
                    <a:lnTo>
                      <a:pt x="0" y="10499"/>
                    </a:lnTo>
                    <a:lnTo>
                      <a:pt x="1079" y="10499"/>
                    </a:lnTo>
                    <a:lnTo>
                      <a:pt x="1079"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8"/>
              <p:cNvSpPr/>
              <p:nvPr/>
            </p:nvSpPr>
            <p:spPr>
              <a:xfrm>
                <a:off x="8218149" y="4102510"/>
                <a:ext cx="64902" cy="489707"/>
              </a:xfrm>
              <a:custGeom>
                <a:avLst/>
                <a:gdLst/>
                <a:ahLst/>
                <a:cxnLst/>
                <a:rect l="l" t="t" r="r" b="b"/>
                <a:pathLst>
                  <a:path w="1093" h="8247" extrusionOk="0">
                    <a:moveTo>
                      <a:pt x="0" y="0"/>
                    </a:moveTo>
                    <a:lnTo>
                      <a:pt x="0" y="8247"/>
                    </a:lnTo>
                    <a:lnTo>
                      <a:pt x="1092" y="8247"/>
                    </a:lnTo>
                    <a:lnTo>
                      <a:pt x="1092"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8"/>
              <p:cNvSpPr/>
              <p:nvPr/>
            </p:nvSpPr>
            <p:spPr>
              <a:xfrm>
                <a:off x="8555367" y="4102510"/>
                <a:ext cx="64962" cy="489707"/>
              </a:xfrm>
              <a:custGeom>
                <a:avLst/>
                <a:gdLst/>
                <a:ahLst/>
                <a:cxnLst/>
                <a:rect l="l" t="t" r="r" b="b"/>
                <a:pathLst>
                  <a:path w="1094" h="8247" extrusionOk="0">
                    <a:moveTo>
                      <a:pt x="1" y="0"/>
                    </a:moveTo>
                    <a:lnTo>
                      <a:pt x="1" y="8247"/>
                    </a:lnTo>
                    <a:lnTo>
                      <a:pt x="1093" y="8247"/>
                    </a:lnTo>
                    <a:lnTo>
                      <a:pt x="1093"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8"/>
              <p:cNvSpPr/>
              <p:nvPr/>
            </p:nvSpPr>
            <p:spPr>
              <a:xfrm>
                <a:off x="8921028" y="4102510"/>
                <a:ext cx="64130" cy="623490"/>
              </a:xfrm>
              <a:custGeom>
                <a:avLst/>
                <a:gdLst/>
                <a:ahLst/>
                <a:cxnLst/>
                <a:rect l="l" t="t" r="r" b="b"/>
                <a:pathLst>
                  <a:path w="1080" h="10500" extrusionOk="0">
                    <a:moveTo>
                      <a:pt x="0" y="0"/>
                    </a:moveTo>
                    <a:lnTo>
                      <a:pt x="0" y="10499"/>
                    </a:lnTo>
                    <a:lnTo>
                      <a:pt x="1079" y="10499"/>
                    </a:lnTo>
                    <a:lnTo>
                      <a:pt x="1079"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8"/>
              <p:cNvSpPr/>
              <p:nvPr/>
            </p:nvSpPr>
            <p:spPr>
              <a:xfrm>
                <a:off x="7792514" y="4568642"/>
                <a:ext cx="1248583" cy="32481"/>
              </a:xfrm>
              <a:custGeom>
                <a:avLst/>
                <a:gdLst/>
                <a:ahLst/>
                <a:cxnLst/>
                <a:rect l="l" t="t" r="r" b="b"/>
                <a:pathLst>
                  <a:path w="21027" h="547" extrusionOk="0">
                    <a:moveTo>
                      <a:pt x="0" y="1"/>
                    </a:moveTo>
                    <a:lnTo>
                      <a:pt x="0" y="547"/>
                    </a:lnTo>
                    <a:lnTo>
                      <a:pt x="21026" y="547"/>
                    </a:lnTo>
                    <a:lnTo>
                      <a:pt x="21026"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8"/>
              <p:cNvSpPr/>
              <p:nvPr/>
            </p:nvSpPr>
            <p:spPr>
              <a:xfrm>
                <a:off x="7792514" y="4087902"/>
                <a:ext cx="1248583" cy="32481"/>
              </a:xfrm>
              <a:custGeom>
                <a:avLst/>
                <a:gdLst/>
                <a:ahLst/>
                <a:cxnLst/>
                <a:rect l="l" t="t" r="r" b="b"/>
                <a:pathLst>
                  <a:path w="21027" h="547" extrusionOk="0">
                    <a:moveTo>
                      <a:pt x="0" y="0"/>
                    </a:moveTo>
                    <a:lnTo>
                      <a:pt x="0" y="546"/>
                    </a:lnTo>
                    <a:lnTo>
                      <a:pt x="21026" y="546"/>
                    </a:lnTo>
                    <a:lnTo>
                      <a:pt x="2102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8"/>
              <p:cNvSpPr/>
              <p:nvPr/>
            </p:nvSpPr>
            <p:spPr>
              <a:xfrm>
                <a:off x="7591454" y="1345200"/>
                <a:ext cx="1665253" cy="719983"/>
              </a:xfrm>
              <a:custGeom>
                <a:avLst/>
                <a:gdLst/>
                <a:ahLst/>
                <a:cxnLst/>
                <a:rect l="l" t="t" r="r" b="b"/>
                <a:pathLst>
                  <a:path w="28044" h="12125" extrusionOk="0">
                    <a:moveTo>
                      <a:pt x="13940" y="0"/>
                    </a:moveTo>
                    <a:lnTo>
                      <a:pt x="0" y="10104"/>
                    </a:lnTo>
                    <a:lnTo>
                      <a:pt x="0" y="12124"/>
                    </a:lnTo>
                    <a:lnTo>
                      <a:pt x="28044" y="12124"/>
                    </a:lnTo>
                    <a:lnTo>
                      <a:pt x="28044" y="10104"/>
                    </a:lnTo>
                    <a:lnTo>
                      <a:pt x="13940"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8"/>
              <p:cNvSpPr/>
              <p:nvPr/>
            </p:nvSpPr>
            <p:spPr>
              <a:xfrm>
                <a:off x="7653862" y="1514611"/>
                <a:ext cx="1540436" cy="2136374"/>
              </a:xfrm>
              <a:custGeom>
                <a:avLst/>
                <a:gdLst/>
                <a:ahLst/>
                <a:cxnLst/>
                <a:rect l="l" t="t" r="r" b="b"/>
                <a:pathLst>
                  <a:path w="25942" h="35978" extrusionOk="0">
                    <a:moveTo>
                      <a:pt x="12889" y="1"/>
                    </a:moveTo>
                    <a:lnTo>
                      <a:pt x="0" y="9353"/>
                    </a:lnTo>
                    <a:lnTo>
                      <a:pt x="0" y="35977"/>
                    </a:lnTo>
                    <a:lnTo>
                      <a:pt x="25942" y="35977"/>
                    </a:lnTo>
                    <a:lnTo>
                      <a:pt x="25942" y="9353"/>
                    </a:lnTo>
                    <a:lnTo>
                      <a:pt x="1288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8"/>
              <p:cNvSpPr/>
              <p:nvPr/>
            </p:nvSpPr>
            <p:spPr>
              <a:xfrm>
                <a:off x="7653862" y="1615973"/>
                <a:ext cx="1540436" cy="2135542"/>
              </a:xfrm>
              <a:custGeom>
                <a:avLst/>
                <a:gdLst/>
                <a:ahLst/>
                <a:cxnLst/>
                <a:rect l="l" t="t" r="r" b="b"/>
                <a:pathLst>
                  <a:path w="25942" h="35964" extrusionOk="0">
                    <a:moveTo>
                      <a:pt x="12889" y="0"/>
                    </a:moveTo>
                    <a:lnTo>
                      <a:pt x="0" y="9339"/>
                    </a:lnTo>
                    <a:lnTo>
                      <a:pt x="0" y="35963"/>
                    </a:lnTo>
                    <a:lnTo>
                      <a:pt x="25942" y="35963"/>
                    </a:lnTo>
                    <a:lnTo>
                      <a:pt x="25942" y="9339"/>
                    </a:lnTo>
                    <a:lnTo>
                      <a:pt x="12889"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8"/>
              <p:cNvSpPr/>
              <p:nvPr/>
            </p:nvSpPr>
            <p:spPr>
              <a:xfrm>
                <a:off x="7503038" y="3491193"/>
                <a:ext cx="2034181" cy="322730"/>
              </a:xfrm>
              <a:custGeom>
                <a:avLst/>
                <a:gdLst/>
                <a:ahLst/>
                <a:cxnLst/>
                <a:rect l="l" t="t" r="r" b="b"/>
                <a:pathLst>
                  <a:path w="34257" h="5435" extrusionOk="0">
                    <a:moveTo>
                      <a:pt x="1" y="0"/>
                    </a:moveTo>
                    <a:lnTo>
                      <a:pt x="1" y="5434"/>
                    </a:lnTo>
                    <a:lnTo>
                      <a:pt x="34257" y="5434"/>
                    </a:lnTo>
                    <a:lnTo>
                      <a:pt x="34257"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8"/>
              <p:cNvSpPr/>
              <p:nvPr/>
            </p:nvSpPr>
            <p:spPr>
              <a:xfrm>
                <a:off x="7916499" y="2211020"/>
                <a:ext cx="1009460" cy="896757"/>
              </a:xfrm>
              <a:custGeom>
                <a:avLst/>
                <a:gdLst/>
                <a:ahLst/>
                <a:cxnLst/>
                <a:rect l="l" t="t" r="r" b="b"/>
                <a:pathLst>
                  <a:path w="17000" h="15102" extrusionOk="0">
                    <a:moveTo>
                      <a:pt x="1" y="1"/>
                    </a:moveTo>
                    <a:lnTo>
                      <a:pt x="1" y="15101"/>
                    </a:lnTo>
                    <a:lnTo>
                      <a:pt x="16999" y="15101"/>
                    </a:lnTo>
                    <a:lnTo>
                      <a:pt x="1699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8"/>
              <p:cNvSpPr/>
              <p:nvPr/>
            </p:nvSpPr>
            <p:spPr>
              <a:xfrm>
                <a:off x="7961094" y="2254011"/>
                <a:ext cx="204386" cy="295950"/>
              </a:xfrm>
              <a:custGeom>
                <a:avLst/>
                <a:gdLst/>
                <a:ahLst/>
                <a:cxnLst/>
                <a:rect l="l" t="t" r="r" b="b"/>
                <a:pathLst>
                  <a:path w="3442" h="4984" extrusionOk="0">
                    <a:moveTo>
                      <a:pt x="1" y="1"/>
                    </a:moveTo>
                    <a:lnTo>
                      <a:pt x="1" y="4984"/>
                    </a:lnTo>
                    <a:lnTo>
                      <a:pt x="3442" y="4984"/>
                    </a:lnTo>
                    <a:lnTo>
                      <a:pt x="344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8"/>
              <p:cNvSpPr/>
              <p:nvPr/>
            </p:nvSpPr>
            <p:spPr>
              <a:xfrm>
                <a:off x="8198672" y="2254011"/>
                <a:ext cx="204327" cy="295950"/>
              </a:xfrm>
              <a:custGeom>
                <a:avLst/>
                <a:gdLst/>
                <a:ahLst/>
                <a:cxnLst/>
                <a:rect l="l" t="t" r="r" b="b"/>
                <a:pathLst>
                  <a:path w="3441" h="4984" extrusionOk="0">
                    <a:moveTo>
                      <a:pt x="0" y="1"/>
                    </a:moveTo>
                    <a:lnTo>
                      <a:pt x="0" y="4984"/>
                    </a:lnTo>
                    <a:lnTo>
                      <a:pt x="3441" y="4984"/>
                    </a:lnTo>
                    <a:lnTo>
                      <a:pt x="3441"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8"/>
              <p:cNvSpPr/>
              <p:nvPr/>
            </p:nvSpPr>
            <p:spPr>
              <a:xfrm>
                <a:off x="8435420" y="2254011"/>
                <a:ext cx="204327" cy="295950"/>
              </a:xfrm>
              <a:custGeom>
                <a:avLst/>
                <a:gdLst/>
                <a:ahLst/>
                <a:cxnLst/>
                <a:rect l="l" t="t" r="r" b="b"/>
                <a:pathLst>
                  <a:path w="3441" h="4984" extrusionOk="0">
                    <a:moveTo>
                      <a:pt x="0" y="1"/>
                    </a:moveTo>
                    <a:lnTo>
                      <a:pt x="0" y="4984"/>
                    </a:lnTo>
                    <a:lnTo>
                      <a:pt x="3441" y="4984"/>
                    </a:lnTo>
                    <a:lnTo>
                      <a:pt x="3441"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8"/>
              <p:cNvSpPr/>
              <p:nvPr/>
            </p:nvSpPr>
            <p:spPr>
              <a:xfrm>
                <a:off x="8672939" y="2254011"/>
                <a:ext cx="204386" cy="295950"/>
              </a:xfrm>
              <a:custGeom>
                <a:avLst/>
                <a:gdLst/>
                <a:ahLst/>
                <a:cxnLst/>
                <a:rect l="l" t="t" r="r" b="b"/>
                <a:pathLst>
                  <a:path w="3442" h="4984" extrusionOk="0">
                    <a:moveTo>
                      <a:pt x="1" y="1"/>
                    </a:moveTo>
                    <a:lnTo>
                      <a:pt x="1" y="4984"/>
                    </a:lnTo>
                    <a:lnTo>
                      <a:pt x="3441" y="4984"/>
                    </a:lnTo>
                    <a:lnTo>
                      <a:pt x="3441"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8"/>
              <p:cNvSpPr/>
              <p:nvPr/>
            </p:nvSpPr>
            <p:spPr>
              <a:xfrm>
                <a:off x="7961094" y="2584817"/>
                <a:ext cx="204386" cy="480800"/>
              </a:xfrm>
              <a:custGeom>
                <a:avLst/>
                <a:gdLst/>
                <a:ahLst/>
                <a:cxnLst/>
                <a:rect l="l" t="t" r="r" b="b"/>
                <a:pathLst>
                  <a:path w="3442" h="8097" extrusionOk="0">
                    <a:moveTo>
                      <a:pt x="1" y="0"/>
                    </a:moveTo>
                    <a:lnTo>
                      <a:pt x="1" y="8096"/>
                    </a:lnTo>
                    <a:lnTo>
                      <a:pt x="3442" y="8096"/>
                    </a:lnTo>
                    <a:lnTo>
                      <a:pt x="344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8"/>
              <p:cNvSpPr/>
              <p:nvPr/>
            </p:nvSpPr>
            <p:spPr>
              <a:xfrm>
                <a:off x="8198672" y="2584817"/>
                <a:ext cx="204327" cy="480800"/>
              </a:xfrm>
              <a:custGeom>
                <a:avLst/>
                <a:gdLst/>
                <a:ahLst/>
                <a:cxnLst/>
                <a:rect l="l" t="t" r="r" b="b"/>
                <a:pathLst>
                  <a:path w="3441" h="8097" extrusionOk="0">
                    <a:moveTo>
                      <a:pt x="0" y="0"/>
                    </a:moveTo>
                    <a:lnTo>
                      <a:pt x="0" y="8096"/>
                    </a:lnTo>
                    <a:lnTo>
                      <a:pt x="3441" y="8096"/>
                    </a:lnTo>
                    <a:lnTo>
                      <a:pt x="3441"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8"/>
              <p:cNvSpPr/>
              <p:nvPr/>
            </p:nvSpPr>
            <p:spPr>
              <a:xfrm>
                <a:off x="8435420" y="2584817"/>
                <a:ext cx="204327" cy="480800"/>
              </a:xfrm>
              <a:custGeom>
                <a:avLst/>
                <a:gdLst/>
                <a:ahLst/>
                <a:cxnLst/>
                <a:rect l="l" t="t" r="r" b="b"/>
                <a:pathLst>
                  <a:path w="3441" h="8097" extrusionOk="0">
                    <a:moveTo>
                      <a:pt x="0" y="0"/>
                    </a:moveTo>
                    <a:lnTo>
                      <a:pt x="0" y="8096"/>
                    </a:lnTo>
                    <a:lnTo>
                      <a:pt x="3441" y="8096"/>
                    </a:lnTo>
                    <a:lnTo>
                      <a:pt x="3441"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8"/>
              <p:cNvSpPr/>
              <p:nvPr/>
            </p:nvSpPr>
            <p:spPr>
              <a:xfrm>
                <a:off x="8672939" y="2584817"/>
                <a:ext cx="204386" cy="480800"/>
              </a:xfrm>
              <a:custGeom>
                <a:avLst/>
                <a:gdLst/>
                <a:ahLst/>
                <a:cxnLst/>
                <a:rect l="l" t="t" r="r" b="b"/>
                <a:pathLst>
                  <a:path w="3442" h="8097" extrusionOk="0">
                    <a:moveTo>
                      <a:pt x="1" y="0"/>
                    </a:moveTo>
                    <a:lnTo>
                      <a:pt x="1" y="8096"/>
                    </a:lnTo>
                    <a:lnTo>
                      <a:pt x="3441" y="8096"/>
                    </a:lnTo>
                    <a:lnTo>
                      <a:pt x="3441"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8"/>
              <p:cNvSpPr/>
              <p:nvPr/>
            </p:nvSpPr>
            <p:spPr>
              <a:xfrm>
                <a:off x="7792514" y="2689385"/>
                <a:ext cx="1248583" cy="638097"/>
              </a:xfrm>
              <a:custGeom>
                <a:avLst/>
                <a:gdLst/>
                <a:ahLst/>
                <a:cxnLst/>
                <a:rect l="l" t="t" r="r" b="b"/>
                <a:pathLst>
                  <a:path w="21027" h="10746" extrusionOk="0">
                    <a:moveTo>
                      <a:pt x="7168" y="546"/>
                    </a:moveTo>
                    <a:lnTo>
                      <a:pt x="7168" y="8097"/>
                    </a:lnTo>
                    <a:lnTo>
                      <a:pt x="2335" y="8097"/>
                    </a:lnTo>
                    <a:lnTo>
                      <a:pt x="2335" y="546"/>
                    </a:lnTo>
                    <a:close/>
                    <a:moveTo>
                      <a:pt x="12848" y="546"/>
                    </a:moveTo>
                    <a:lnTo>
                      <a:pt x="12848" y="8097"/>
                    </a:lnTo>
                    <a:lnTo>
                      <a:pt x="8260" y="8097"/>
                    </a:lnTo>
                    <a:lnTo>
                      <a:pt x="8260" y="546"/>
                    </a:lnTo>
                    <a:close/>
                    <a:moveTo>
                      <a:pt x="19005" y="546"/>
                    </a:moveTo>
                    <a:lnTo>
                      <a:pt x="19005" y="8097"/>
                    </a:lnTo>
                    <a:lnTo>
                      <a:pt x="13940" y="8097"/>
                    </a:lnTo>
                    <a:lnTo>
                      <a:pt x="13940" y="546"/>
                    </a:lnTo>
                    <a:close/>
                    <a:moveTo>
                      <a:pt x="0" y="0"/>
                    </a:moveTo>
                    <a:lnTo>
                      <a:pt x="0" y="546"/>
                    </a:lnTo>
                    <a:lnTo>
                      <a:pt x="1256" y="546"/>
                    </a:lnTo>
                    <a:lnTo>
                      <a:pt x="1256" y="8097"/>
                    </a:lnTo>
                    <a:lnTo>
                      <a:pt x="0" y="8097"/>
                    </a:lnTo>
                    <a:lnTo>
                      <a:pt x="0" y="8643"/>
                    </a:lnTo>
                    <a:lnTo>
                      <a:pt x="1256" y="8643"/>
                    </a:lnTo>
                    <a:lnTo>
                      <a:pt x="1256" y="10745"/>
                    </a:lnTo>
                    <a:lnTo>
                      <a:pt x="2335" y="10745"/>
                    </a:lnTo>
                    <a:lnTo>
                      <a:pt x="2335" y="8643"/>
                    </a:lnTo>
                    <a:lnTo>
                      <a:pt x="19005" y="8643"/>
                    </a:lnTo>
                    <a:lnTo>
                      <a:pt x="19005" y="10745"/>
                    </a:lnTo>
                    <a:lnTo>
                      <a:pt x="20084" y="10745"/>
                    </a:lnTo>
                    <a:lnTo>
                      <a:pt x="20084" y="8643"/>
                    </a:lnTo>
                    <a:lnTo>
                      <a:pt x="21026" y="8643"/>
                    </a:lnTo>
                    <a:lnTo>
                      <a:pt x="21026" y="8097"/>
                    </a:lnTo>
                    <a:lnTo>
                      <a:pt x="20084" y="8097"/>
                    </a:lnTo>
                    <a:lnTo>
                      <a:pt x="20084" y="546"/>
                    </a:lnTo>
                    <a:lnTo>
                      <a:pt x="21026" y="546"/>
                    </a:lnTo>
                    <a:lnTo>
                      <a:pt x="21026"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28"/>
            <p:cNvGrpSpPr/>
            <p:nvPr/>
          </p:nvGrpSpPr>
          <p:grpSpPr>
            <a:xfrm>
              <a:off x="7412773" y="2794955"/>
              <a:ext cx="2627135" cy="2348609"/>
              <a:chOff x="7695506" y="3812525"/>
              <a:chExt cx="1488799" cy="1330958"/>
            </a:xfrm>
          </p:grpSpPr>
          <p:sp>
            <p:nvSpPr>
              <p:cNvPr id="4588" name="Google Shape;4588;p28"/>
              <p:cNvSpPr/>
              <p:nvPr/>
            </p:nvSpPr>
            <p:spPr>
              <a:xfrm>
                <a:off x="7695506" y="4721630"/>
                <a:ext cx="431657" cy="421317"/>
              </a:xfrm>
              <a:custGeom>
                <a:avLst/>
                <a:gdLst/>
                <a:ahLst/>
                <a:cxnLst/>
                <a:rect l="l" t="t" r="r" b="b"/>
                <a:pathLst>
                  <a:path w="10269" h="10023" extrusionOk="0">
                    <a:moveTo>
                      <a:pt x="1" y="1"/>
                    </a:moveTo>
                    <a:lnTo>
                      <a:pt x="1" y="10022"/>
                    </a:lnTo>
                    <a:lnTo>
                      <a:pt x="10268" y="10022"/>
                    </a:lnTo>
                    <a:lnTo>
                      <a:pt x="10268"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8"/>
              <p:cNvSpPr/>
              <p:nvPr/>
            </p:nvSpPr>
            <p:spPr>
              <a:xfrm>
                <a:off x="7711606" y="4878003"/>
                <a:ext cx="64860" cy="46827"/>
              </a:xfrm>
              <a:custGeom>
                <a:avLst/>
                <a:gdLst/>
                <a:ahLst/>
                <a:cxnLst/>
                <a:rect l="l" t="t" r="r" b="b"/>
                <a:pathLst>
                  <a:path w="1543" h="1114" extrusionOk="0">
                    <a:moveTo>
                      <a:pt x="1264" y="1"/>
                    </a:moveTo>
                    <a:cubicBezTo>
                      <a:pt x="853" y="1"/>
                      <a:pt x="445" y="164"/>
                      <a:pt x="150" y="458"/>
                    </a:cubicBezTo>
                    <a:cubicBezTo>
                      <a:pt x="82" y="527"/>
                      <a:pt x="0" y="609"/>
                      <a:pt x="14" y="718"/>
                    </a:cubicBezTo>
                    <a:cubicBezTo>
                      <a:pt x="14" y="800"/>
                      <a:pt x="68" y="868"/>
                      <a:pt x="123" y="936"/>
                    </a:cubicBezTo>
                    <a:cubicBezTo>
                      <a:pt x="257" y="1056"/>
                      <a:pt x="438" y="1114"/>
                      <a:pt x="621" y="1114"/>
                    </a:cubicBezTo>
                    <a:cubicBezTo>
                      <a:pt x="793" y="1114"/>
                      <a:pt x="967" y="1063"/>
                      <a:pt x="1106" y="964"/>
                    </a:cubicBezTo>
                    <a:cubicBezTo>
                      <a:pt x="1393" y="759"/>
                      <a:pt x="1543" y="376"/>
                      <a:pt x="1516" y="22"/>
                    </a:cubicBezTo>
                    <a:cubicBezTo>
                      <a:pt x="1432" y="8"/>
                      <a:pt x="1348" y="1"/>
                      <a:pt x="1264"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8"/>
              <p:cNvSpPr/>
              <p:nvPr/>
            </p:nvSpPr>
            <p:spPr>
              <a:xfrm>
                <a:off x="7704712" y="4937315"/>
                <a:ext cx="43632" cy="65575"/>
              </a:xfrm>
              <a:custGeom>
                <a:avLst/>
                <a:gdLst/>
                <a:ahLst/>
                <a:cxnLst/>
                <a:rect l="l" t="t" r="r" b="b"/>
                <a:pathLst>
                  <a:path w="1038" h="1560" extrusionOk="0">
                    <a:moveTo>
                      <a:pt x="512" y="0"/>
                    </a:moveTo>
                    <a:cubicBezTo>
                      <a:pt x="496" y="0"/>
                      <a:pt x="480" y="1"/>
                      <a:pt x="465" y="3"/>
                    </a:cubicBezTo>
                    <a:cubicBezTo>
                      <a:pt x="260" y="17"/>
                      <a:pt x="96" y="208"/>
                      <a:pt x="55" y="399"/>
                    </a:cubicBezTo>
                    <a:cubicBezTo>
                      <a:pt x="0" y="604"/>
                      <a:pt x="41" y="809"/>
                      <a:pt x="110" y="1000"/>
                    </a:cubicBezTo>
                    <a:cubicBezTo>
                      <a:pt x="178" y="1191"/>
                      <a:pt x="273" y="1368"/>
                      <a:pt x="355" y="1560"/>
                    </a:cubicBezTo>
                    <a:cubicBezTo>
                      <a:pt x="587" y="1464"/>
                      <a:pt x="765" y="1273"/>
                      <a:pt x="888" y="1041"/>
                    </a:cubicBezTo>
                    <a:cubicBezTo>
                      <a:pt x="983" y="836"/>
                      <a:pt x="1038" y="590"/>
                      <a:pt x="970" y="372"/>
                    </a:cubicBezTo>
                    <a:cubicBezTo>
                      <a:pt x="919" y="168"/>
                      <a:pt x="726" y="0"/>
                      <a:pt x="51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8"/>
              <p:cNvSpPr/>
              <p:nvPr/>
            </p:nvSpPr>
            <p:spPr>
              <a:xfrm>
                <a:off x="7713329" y="4738150"/>
                <a:ext cx="127997" cy="128795"/>
              </a:xfrm>
              <a:custGeom>
                <a:avLst/>
                <a:gdLst/>
                <a:ahLst/>
                <a:cxnLst/>
                <a:rect l="l" t="t" r="r" b="b"/>
                <a:pathLst>
                  <a:path w="3045" h="3064" extrusionOk="0">
                    <a:moveTo>
                      <a:pt x="1227" y="0"/>
                    </a:moveTo>
                    <a:cubicBezTo>
                      <a:pt x="902" y="0"/>
                      <a:pt x="578" y="55"/>
                      <a:pt x="273" y="167"/>
                    </a:cubicBezTo>
                    <a:cubicBezTo>
                      <a:pt x="82" y="932"/>
                      <a:pt x="0" y="1724"/>
                      <a:pt x="55" y="2516"/>
                    </a:cubicBezTo>
                    <a:cubicBezTo>
                      <a:pt x="68" y="2707"/>
                      <a:pt x="109" y="2925"/>
                      <a:pt x="287" y="3021"/>
                    </a:cubicBezTo>
                    <a:cubicBezTo>
                      <a:pt x="344" y="3053"/>
                      <a:pt x="410" y="3064"/>
                      <a:pt x="478" y="3064"/>
                    </a:cubicBezTo>
                    <a:cubicBezTo>
                      <a:pt x="556" y="3064"/>
                      <a:pt x="637" y="3049"/>
                      <a:pt x="710" y="3034"/>
                    </a:cubicBezTo>
                    <a:cubicBezTo>
                      <a:pt x="1543" y="2816"/>
                      <a:pt x="2308" y="2297"/>
                      <a:pt x="2813" y="1587"/>
                    </a:cubicBezTo>
                    <a:cubicBezTo>
                      <a:pt x="2936" y="1410"/>
                      <a:pt x="3045" y="1205"/>
                      <a:pt x="3031" y="986"/>
                    </a:cubicBezTo>
                    <a:cubicBezTo>
                      <a:pt x="3031" y="632"/>
                      <a:pt x="2690" y="372"/>
                      <a:pt x="2362" y="236"/>
                    </a:cubicBezTo>
                    <a:cubicBezTo>
                      <a:pt x="2005" y="79"/>
                      <a:pt x="1616" y="0"/>
                      <a:pt x="1227"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8"/>
              <p:cNvSpPr/>
              <p:nvPr/>
            </p:nvSpPr>
            <p:spPr>
              <a:xfrm>
                <a:off x="7841874" y="4740925"/>
                <a:ext cx="83271" cy="58807"/>
              </a:xfrm>
              <a:custGeom>
                <a:avLst/>
                <a:gdLst/>
                <a:ahLst/>
                <a:cxnLst/>
                <a:rect l="l" t="t" r="r" b="b"/>
                <a:pathLst>
                  <a:path w="1981" h="1399" extrusionOk="0">
                    <a:moveTo>
                      <a:pt x="928" y="1"/>
                    </a:moveTo>
                    <a:cubicBezTo>
                      <a:pt x="611" y="1"/>
                      <a:pt x="293" y="63"/>
                      <a:pt x="0" y="183"/>
                    </a:cubicBezTo>
                    <a:cubicBezTo>
                      <a:pt x="82" y="579"/>
                      <a:pt x="274" y="934"/>
                      <a:pt x="547" y="1221"/>
                    </a:cubicBezTo>
                    <a:cubicBezTo>
                      <a:pt x="628" y="1316"/>
                      <a:pt x="738" y="1398"/>
                      <a:pt x="861" y="1398"/>
                    </a:cubicBezTo>
                    <a:cubicBezTo>
                      <a:pt x="983" y="1398"/>
                      <a:pt x="1093" y="1303"/>
                      <a:pt x="1188" y="1221"/>
                    </a:cubicBezTo>
                    <a:cubicBezTo>
                      <a:pt x="1393" y="1030"/>
                      <a:pt x="1584" y="839"/>
                      <a:pt x="1789" y="647"/>
                    </a:cubicBezTo>
                    <a:cubicBezTo>
                      <a:pt x="1885" y="566"/>
                      <a:pt x="1980" y="456"/>
                      <a:pt x="1953" y="333"/>
                    </a:cubicBezTo>
                    <a:cubicBezTo>
                      <a:pt x="1926" y="224"/>
                      <a:pt x="1803" y="156"/>
                      <a:pt x="1693" y="129"/>
                    </a:cubicBezTo>
                    <a:cubicBezTo>
                      <a:pt x="1448" y="43"/>
                      <a:pt x="1188" y="1"/>
                      <a:pt x="928"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8"/>
              <p:cNvSpPr/>
              <p:nvPr/>
            </p:nvSpPr>
            <p:spPr>
              <a:xfrm>
                <a:off x="7910182" y="4744119"/>
                <a:ext cx="130897" cy="94327"/>
              </a:xfrm>
              <a:custGeom>
                <a:avLst/>
                <a:gdLst/>
                <a:ahLst/>
                <a:cxnLst/>
                <a:rect l="l" t="t" r="r" b="b"/>
                <a:pathLst>
                  <a:path w="3114" h="2244" extrusionOk="0">
                    <a:moveTo>
                      <a:pt x="2061" y="1"/>
                    </a:moveTo>
                    <a:cubicBezTo>
                      <a:pt x="1240" y="1"/>
                      <a:pt x="426" y="529"/>
                      <a:pt x="109" y="1295"/>
                    </a:cubicBezTo>
                    <a:cubicBezTo>
                      <a:pt x="41" y="1473"/>
                      <a:pt x="0" y="1691"/>
                      <a:pt x="96" y="1855"/>
                    </a:cubicBezTo>
                    <a:cubicBezTo>
                      <a:pt x="205" y="2032"/>
                      <a:pt x="423" y="2073"/>
                      <a:pt x="615" y="2114"/>
                    </a:cubicBezTo>
                    <a:cubicBezTo>
                      <a:pt x="950" y="2184"/>
                      <a:pt x="1285" y="2243"/>
                      <a:pt x="1613" y="2243"/>
                    </a:cubicBezTo>
                    <a:cubicBezTo>
                      <a:pt x="1672" y="2243"/>
                      <a:pt x="1730" y="2241"/>
                      <a:pt x="1789" y="2237"/>
                    </a:cubicBezTo>
                    <a:cubicBezTo>
                      <a:pt x="2185" y="2196"/>
                      <a:pt x="2594" y="2032"/>
                      <a:pt x="2813" y="1705"/>
                    </a:cubicBezTo>
                    <a:cubicBezTo>
                      <a:pt x="2977" y="1473"/>
                      <a:pt x="3031" y="1199"/>
                      <a:pt x="3072" y="926"/>
                    </a:cubicBezTo>
                    <a:cubicBezTo>
                      <a:pt x="3099" y="776"/>
                      <a:pt x="3113" y="626"/>
                      <a:pt x="3072" y="490"/>
                    </a:cubicBezTo>
                    <a:cubicBezTo>
                      <a:pt x="2977" y="203"/>
                      <a:pt x="2663" y="66"/>
                      <a:pt x="2362" y="25"/>
                    </a:cubicBezTo>
                    <a:cubicBezTo>
                      <a:pt x="2262" y="9"/>
                      <a:pt x="2162" y="1"/>
                      <a:pt x="2061"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8"/>
              <p:cNvSpPr/>
              <p:nvPr/>
            </p:nvSpPr>
            <p:spPr>
              <a:xfrm>
                <a:off x="7804547" y="4821255"/>
                <a:ext cx="110258" cy="96218"/>
              </a:xfrm>
              <a:custGeom>
                <a:avLst/>
                <a:gdLst/>
                <a:ahLst/>
                <a:cxnLst/>
                <a:rect l="l" t="t" r="r" b="b"/>
                <a:pathLst>
                  <a:path w="2623" h="2289" extrusionOk="0">
                    <a:moveTo>
                      <a:pt x="1288" y="1"/>
                    </a:moveTo>
                    <a:cubicBezTo>
                      <a:pt x="1104" y="1"/>
                      <a:pt x="919" y="38"/>
                      <a:pt x="752" y="115"/>
                    </a:cubicBezTo>
                    <a:cubicBezTo>
                      <a:pt x="465" y="238"/>
                      <a:pt x="233" y="470"/>
                      <a:pt x="110" y="757"/>
                    </a:cubicBezTo>
                    <a:cubicBezTo>
                      <a:pt x="1" y="1044"/>
                      <a:pt x="1" y="1385"/>
                      <a:pt x="138" y="1658"/>
                    </a:cubicBezTo>
                    <a:cubicBezTo>
                      <a:pt x="301" y="1972"/>
                      <a:pt x="615" y="2191"/>
                      <a:pt x="957" y="2259"/>
                    </a:cubicBezTo>
                    <a:cubicBezTo>
                      <a:pt x="1055" y="2279"/>
                      <a:pt x="1155" y="2288"/>
                      <a:pt x="1255" y="2288"/>
                    </a:cubicBezTo>
                    <a:cubicBezTo>
                      <a:pt x="1505" y="2288"/>
                      <a:pt x="1757" y="2230"/>
                      <a:pt x="1981" y="2122"/>
                    </a:cubicBezTo>
                    <a:cubicBezTo>
                      <a:pt x="2186" y="2027"/>
                      <a:pt x="2390" y="1890"/>
                      <a:pt x="2500" y="1699"/>
                    </a:cubicBezTo>
                    <a:cubicBezTo>
                      <a:pt x="2609" y="1508"/>
                      <a:pt x="2622" y="1262"/>
                      <a:pt x="2581" y="1057"/>
                    </a:cubicBezTo>
                    <a:cubicBezTo>
                      <a:pt x="2500" y="662"/>
                      <a:pt x="2240" y="320"/>
                      <a:pt x="1885" y="143"/>
                    </a:cubicBezTo>
                    <a:cubicBezTo>
                      <a:pt x="1704" y="49"/>
                      <a:pt x="1497" y="1"/>
                      <a:pt x="1288"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8"/>
              <p:cNvSpPr/>
              <p:nvPr/>
            </p:nvSpPr>
            <p:spPr>
              <a:xfrm>
                <a:off x="7934269" y="4859339"/>
                <a:ext cx="98740" cy="80581"/>
              </a:xfrm>
              <a:custGeom>
                <a:avLst/>
                <a:gdLst/>
                <a:ahLst/>
                <a:cxnLst/>
                <a:rect l="l" t="t" r="r" b="b"/>
                <a:pathLst>
                  <a:path w="2349" h="1917" extrusionOk="0">
                    <a:moveTo>
                      <a:pt x="83" y="1"/>
                    </a:moveTo>
                    <a:cubicBezTo>
                      <a:pt x="55" y="1"/>
                      <a:pt x="28" y="1"/>
                      <a:pt x="1" y="1"/>
                    </a:cubicBezTo>
                    <a:cubicBezTo>
                      <a:pt x="42" y="506"/>
                      <a:pt x="83" y="1012"/>
                      <a:pt x="151" y="1517"/>
                    </a:cubicBezTo>
                    <a:cubicBezTo>
                      <a:pt x="178" y="1667"/>
                      <a:pt x="205" y="1831"/>
                      <a:pt x="342" y="1899"/>
                    </a:cubicBezTo>
                    <a:cubicBezTo>
                      <a:pt x="374" y="1911"/>
                      <a:pt x="407" y="1916"/>
                      <a:pt x="441" y="1916"/>
                    </a:cubicBezTo>
                    <a:cubicBezTo>
                      <a:pt x="522" y="1916"/>
                      <a:pt x="606" y="1887"/>
                      <a:pt x="683" y="1858"/>
                    </a:cubicBezTo>
                    <a:cubicBezTo>
                      <a:pt x="1134" y="1681"/>
                      <a:pt x="1571" y="1490"/>
                      <a:pt x="1994" y="1271"/>
                    </a:cubicBezTo>
                    <a:cubicBezTo>
                      <a:pt x="2158" y="1189"/>
                      <a:pt x="2349" y="1066"/>
                      <a:pt x="2349" y="889"/>
                    </a:cubicBezTo>
                    <a:cubicBezTo>
                      <a:pt x="2349" y="711"/>
                      <a:pt x="2185" y="588"/>
                      <a:pt x="2035" y="493"/>
                    </a:cubicBezTo>
                    <a:cubicBezTo>
                      <a:pt x="1444" y="165"/>
                      <a:pt x="765" y="1"/>
                      <a:pt x="83"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8"/>
              <p:cNvSpPr/>
              <p:nvPr/>
            </p:nvSpPr>
            <p:spPr>
              <a:xfrm>
                <a:off x="8018088" y="4803726"/>
                <a:ext cx="87265" cy="115218"/>
              </a:xfrm>
              <a:custGeom>
                <a:avLst/>
                <a:gdLst/>
                <a:ahLst/>
                <a:cxnLst/>
                <a:rect l="l" t="t" r="r" b="b"/>
                <a:pathLst>
                  <a:path w="2076" h="2741" extrusionOk="0">
                    <a:moveTo>
                      <a:pt x="1700" y="1"/>
                    </a:moveTo>
                    <a:cubicBezTo>
                      <a:pt x="1558" y="1"/>
                      <a:pt x="1409" y="100"/>
                      <a:pt x="1297" y="191"/>
                    </a:cubicBezTo>
                    <a:lnTo>
                      <a:pt x="287" y="997"/>
                    </a:lnTo>
                    <a:cubicBezTo>
                      <a:pt x="150" y="1106"/>
                      <a:pt x="0" y="1242"/>
                      <a:pt x="14" y="1420"/>
                    </a:cubicBezTo>
                    <a:cubicBezTo>
                      <a:pt x="14" y="1570"/>
                      <a:pt x="137" y="1693"/>
                      <a:pt x="246" y="1802"/>
                    </a:cubicBezTo>
                    <a:cubicBezTo>
                      <a:pt x="532" y="2062"/>
                      <a:pt x="847" y="2307"/>
                      <a:pt x="1147" y="2553"/>
                    </a:cubicBezTo>
                    <a:cubicBezTo>
                      <a:pt x="1283" y="2650"/>
                      <a:pt x="1446" y="2740"/>
                      <a:pt x="1593" y="2740"/>
                    </a:cubicBezTo>
                    <a:cubicBezTo>
                      <a:pt x="1653" y="2740"/>
                      <a:pt x="1710" y="2725"/>
                      <a:pt x="1761" y="2690"/>
                    </a:cubicBezTo>
                    <a:cubicBezTo>
                      <a:pt x="1884" y="2608"/>
                      <a:pt x="1925" y="2458"/>
                      <a:pt x="1952" y="2307"/>
                    </a:cubicBezTo>
                    <a:cubicBezTo>
                      <a:pt x="2048" y="1693"/>
                      <a:pt x="2075" y="1065"/>
                      <a:pt x="2021" y="450"/>
                    </a:cubicBezTo>
                    <a:cubicBezTo>
                      <a:pt x="2007" y="287"/>
                      <a:pt x="1966" y="123"/>
                      <a:pt x="1843" y="41"/>
                    </a:cubicBezTo>
                    <a:cubicBezTo>
                      <a:pt x="1798" y="13"/>
                      <a:pt x="1749" y="1"/>
                      <a:pt x="1700"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8"/>
              <p:cNvSpPr/>
              <p:nvPr/>
            </p:nvSpPr>
            <p:spPr>
              <a:xfrm>
                <a:off x="7964702" y="4930085"/>
                <a:ext cx="135479" cy="118286"/>
              </a:xfrm>
              <a:custGeom>
                <a:avLst/>
                <a:gdLst/>
                <a:ahLst/>
                <a:cxnLst/>
                <a:rect l="l" t="t" r="r" b="b"/>
                <a:pathLst>
                  <a:path w="3223" h="2814" extrusionOk="0">
                    <a:moveTo>
                      <a:pt x="2178" y="1"/>
                    </a:moveTo>
                    <a:cubicBezTo>
                      <a:pt x="1960" y="1"/>
                      <a:pt x="1739" y="61"/>
                      <a:pt x="1529" y="134"/>
                    </a:cubicBezTo>
                    <a:cubicBezTo>
                      <a:pt x="1161" y="271"/>
                      <a:pt x="806" y="462"/>
                      <a:pt x="478" y="694"/>
                    </a:cubicBezTo>
                    <a:cubicBezTo>
                      <a:pt x="301" y="817"/>
                      <a:pt x="137" y="967"/>
                      <a:pt x="69" y="1158"/>
                    </a:cubicBezTo>
                    <a:cubicBezTo>
                      <a:pt x="0" y="1377"/>
                      <a:pt x="82" y="1609"/>
                      <a:pt x="205" y="1800"/>
                    </a:cubicBezTo>
                    <a:cubicBezTo>
                      <a:pt x="328" y="1977"/>
                      <a:pt x="519" y="2114"/>
                      <a:pt x="697" y="2250"/>
                    </a:cubicBezTo>
                    <a:cubicBezTo>
                      <a:pt x="1045" y="2527"/>
                      <a:pt x="1457" y="2813"/>
                      <a:pt x="1885" y="2813"/>
                    </a:cubicBezTo>
                    <a:cubicBezTo>
                      <a:pt x="1944" y="2813"/>
                      <a:pt x="2003" y="2808"/>
                      <a:pt x="2062" y="2797"/>
                    </a:cubicBezTo>
                    <a:cubicBezTo>
                      <a:pt x="2485" y="2715"/>
                      <a:pt x="2786" y="2360"/>
                      <a:pt x="2963" y="1977"/>
                    </a:cubicBezTo>
                    <a:cubicBezTo>
                      <a:pt x="3127" y="1636"/>
                      <a:pt x="3222" y="1254"/>
                      <a:pt x="3154" y="885"/>
                    </a:cubicBezTo>
                    <a:cubicBezTo>
                      <a:pt x="3100" y="516"/>
                      <a:pt x="2854" y="175"/>
                      <a:pt x="2499" y="52"/>
                    </a:cubicBezTo>
                    <a:cubicBezTo>
                      <a:pt x="2394" y="16"/>
                      <a:pt x="2286" y="1"/>
                      <a:pt x="2178"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8"/>
              <p:cNvSpPr/>
              <p:nvPr/>
            </p:nvSpPr>
            <p:spPr>
              <a:xfrm>
                <a:off x="7870585" y="4955475"/>
                <a:ext cx="81506" cy="88147"/>
              </a:xfrm>
              <a:custGeom>
                <a:avLst/>
                <a:gdLst/>
                <a:ahLst/>
                <a:cxnLst/>
                <a:rect l="l" t="t" r="r" b="b"/>
                <a:pathLst>
                  <a:path w="1939" h="2097" extrusionOk="0">
                    <a:moveTo>
                      <a:pt x="790" y="1"/>
                    </a:moveTo>
                    <a:cubicBezTo>
                      <a:pt x="687" y="1"/>
                      <a:pt x="586" y="15"/>
                      <a:pt x="492" y="63"/>
                    </a:cubicBezTo>
                    <a:cubicBezTo>
                      <a:pt x="273" y="172"/>
                      <a:pt x="178" y="418"/>
                      <a:pt x="109" y="650"/>
                    </a:cubicBezTo>
                    <a:cubicBezTo>
                      <a:pt x="41" y="936"/>
                      <a:pt x="0" y="1250"/>
                      <a:pt x="96" y="1537"/>
                    </a:cubicBezTo>
                    <a:cubicBezTo>
                      <a:pt x="178" y="1824"/>
                      <a:pt x="437" y="2070"/>
                      <a:pt x="737" y="2097"/>
                    </a:cubicBezTo>
                    <a:cubicBezTo>
                      <a:pt x="956" y="2097"/>
                      <a:pt x="1174" y="1988"/>
                      <a:pt x="1324" y="1824"/>
                    </a:cubicBezTo>
                    <a:cubicBezTo>
                      <a:pt x="1488" y="1660"/>
                      <a:pt x="1584" y="1455"/>
                      <a:pt x="1679" y="1264"/>
                    </a:cubicBezTo>
                    <a:cubicBezTo>
                      <a:pt x="1816" y="977"/>
                      <a:pt x="1939" y="650"/>
                      <a:pt x="1802" y="377"/>
                    </a:cubicBezTo>
                    <a:cubicBezTo>
                      <a:pt x="1652" y="90"/>
                      <a:pt x="1270" y="8"/>
                      <a:pt x="929" y="8"/>
                    </a:cubicBezTo>
                    <a:cubicBezTo>
                      <a:pt x="882" y="4"/>
                      <a:pt x="836" y="1"/>
                      <a:pt x="790"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8"/>
              <p:cNvSpPr/>
              <p:nvPr/>
            </p:nvSpPr>
            <p:spPr>
              <a:xfrm>
                <a:off x="7756374" y="4925881"/>
                <a:ext cx="99875" cy="144811"/>
              </a:xfrm>
              <a:custGeom>
                <a:avLst/>
                <a:gdLst/>
                <a:ahLst/>
                <a:cxnLst/>
                <a:rect l="l" t="t" r="r" b="b"/>
                <a:pathLst>
                  <a:path w="2376" h="3445" extrusionOk="0">
                    <a:moveTo>
                      <a:pt x="1378" y="0"/>
                    </a:moveTo>
                    <a:cubicBezTo>
                      <a:pt x="1318" y="0"/>
                      <a:pt x="1259" y="5"/>
                      <a:pt x="1202" y="16"/>
                    </a:cubicBezTo>
                    <a:cubicBezTo>
                      <a:pt x="751" y="98"/>
                      <a:pt x="369" y="453"/>
                      <a:pt x="191" y="876"/>
                    </a:cubicBezTo>
                    <a:cubicBezTo>
                      <a:pt x="0" y="1299"/>
                      <a:pt x="0" y="1777"/>
                      <a:pt x="82" y="2241"/>
                    </a:cubicBezTo>
                    <a:cubicBezTo>
                      <a:pt x="137" y="2555"/>
                      <a:pt x="246" y="2883"/>
                      <a:pt x="451" y="3115"/>
                    </a:cubicBezTo>
                    <a:cubicBezTo>
                      <a:pt x="624" y="3310"/>
                      <a:pt x="883" y="3444"/>
                      <a:pt x="1132" y="3444"/>
                    </a:cubicBezTo>
                    <a:cubicBezTo>
                      <a:pt x="1197" y="3444"/>
                      <a:pt x="1262" y="3435"/>
                      <a:pt x="1324" y="3415"/>
                    </a:cubicBezTo>
                    <a:cubicBezTo>
                      <a:pt x="1625" y="3320"/>
                      <a:pt x="1816" y="3047"/>
                      <a:pt x="1953" y="2787"/>
                    </a:cubicBezTo>
                    <a:cubicBezTo>
                      <a:pt x="2226" y="2269"/>
                      <a:pt x="2376" y="1681"/>
                      <a:pt x="2376" y="1108"/>
                    </a:cubicBezTo>
                    <a:cubicBezTo>
                      <a:pt x="2376" y="944"/>
                      <a:pt x="2376" y="780"/>
                      <a:pt x="2321" y="616"/>
                    </a:cubicBezTo>
                    <a:cubicBezTo>
                      <a:pt x="2190" y="236"/>
                      <a:pt x="1779" y="0"/>
                      <a:pt x="13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8"/>
              <p:cNvSpPr/>
              <p:nvPr/>
            </p:nvSpPr>
            <p:spPr>
              <a:xfrm>
                <a:off x="7708705" y="5032063"/>
                <a:ext cx="77555" cy="98278"/>
              </a:xfrm>
              <a:custGeom>
                <a:avLst/>
                <a:gdLst/>
                <a:ahLst/>
                <a:cxnLst/>
                <a:rect l="l" t="t" r="r" b="b"/>
                <a:pathLst>
                  <a:path w="1845" h="2338" extrusionOk="0">
                    <a:moveTo>
                      <a:pt x="450" y="1"/>
                    </a:moveTo>
                    <a:cubicBezTo>
                      <a:pt x="441" y="1"/>
                      <a:pt x="433" y="1"/>
                      <a:pt x="424" y="2"/>
                    </a:cubicBezTo>
                    <a:cubicBezTo>
                      <a:pt x="206" y="16"/>
                      <a:pt x="96" y="275"/>
                      <a:pt x="69" y="493"/>
                    </a:cubicBezTo>
                    <a:cubicBezTo>
                      <a:pt x="1" y="944"/>
                      <a:pt x="15" y="1395"/>
                      <a:pt x="110" y="1845"/>
                    </a:cubicBezTo>
                    <a:cubicBezTo>
                      <a:pt x="151" y="2036"/>
                      <a:pt x="233" y="2268"/>
                      <a:pt x="438" y="2323"/>
                    </a:cubicBezTo>
                    <a:cubicBezTo>
                      <a:pt x="472" y="2333"/>
                      <a:pt x="506" y="2338"/>
                      <a:pt x="540" y="2338"/>
                    </a:cubicBezTo>
                    <a:cubicBezTo>
                      <a:pt x="643" y="2338"/>
                      <a:pt x="745" y="2299"/>
                      <a:pt x="847" y="2268"/>
                    </a:cubicBezTo>
                    <a:cubicBezTo>
                      <a:pt x="1025" y="2186"/>
                      <a:pt x="1216" y="2118"/>
                      <a:pt x="1394" y="2050"/>
                    </a:cubicBezTo>
                    <a:cubicBezTo>
                      <a:pt x="1516" y="1995"/>
                      <a:pt x="1653" y="1941"/>
                      <a:pt x="1735" y="1818"/>
                    </a:cubicBezTo>
                    <a:cubicBezTo>
                      <a:pt x="1844" y="1654"/>
                      <a:pt x="1776" y="1436"/>
                      <a:pt x="1680" y="1258"/>
                    </a:cubicBezTo>
                    <a:cubicBezTo>
                      <a:pt x="1475" y="848"/>
                      <a:pt x="1148" y="521"/>
                      <a:pt x="820" y="207"/>
                    </a:cubicBezTo>
                    <a:cubicBezTo>
                      <a:pt x="717" y="104"/>
                      <a:pt x="590" y="1"/>
                      <a:pt x="450"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8"/>
              <p:cNvSpPr/>
              <p:nvPr/>
            </p:nvSpPr>
            <p:spPr>
              <a:xfrm>
                <a:off x="7804000" y="5059639"/>
                <a:ext cx="113663" cy="70577"/>
              </a:xfrm>
              <a:custGeom>
                <a:avLst/>
                <a:gdLst/>
                <a:ahLst/>
                <a:cxnLst/>
                <a:rect l="l" t="t" r="r" b="b"/>
                <a:pathLst>
                  <a:path w="2704" h="1679" extrusionOk="0">
                    <a:moveTo>
                      <a:pt x="1622" y="0"/>
                    </a:moveTo>
                    <a:cubicBezTo>
                      <a:pt x="1375" y="0"/>
                      <a:pt x="1153" y="157"/>
                      <a:pt x="956" y="302"/>
                    </a:cubicBezTo>
                    <a:cubicBezTo>
                      <a:pt x="656" y="534"/>
                      <a:pt x="383" y="780"/>
                      <a:pt x="137" y="1053"/>
                    </a:cubicBezTo>
                    <a:cubicBezTo>
                      <a:pt x="69" y="1135"/>
                      <a:pt x="0" y="1216"/>
                      <a:pt x="0" y="1312"/>
                    </a:cubicBezTo>
                    <a:cubicBezTo>
                      <a:pt x="0" y="1490"/>
                      <a:pt x="191" y="1585"/>
                      <a:pt x="369" y="1626"/>
                    </a:cubicBezTo>
                    <a:cubicBezTo>
                      <a:pt x="534" y="1662"/>
                      <a:pt x="702" y="1678"/>
                      <a:pt x="871" y="1678"/>
                    </a:cubicBezTo>
                    <a:cubicBezTo>
                      <a:pt x="1272" y="1678"/>
                      <a:pt x="1677" y="1587"/>
                      <a:pt x="2062" y="1462"/>
                    </a:cubicBezTo>
                    <a:cubicBezTo>
                      <a:pt x="2321" y="1380"/>
                      <a:pt x="2635" y="1230"/>
                      <a:pt x="2676" y="943"/>
                    </a:cubicBezTo>
                    <a:cubicBezTo>
                      <a:pt x="2704" y="684"/>
                      <a:pt x="2485" y="466"/>
                      <a:pt x="2280" y="302"/>
                    </a:cubicBezTo>
                    <a:cubicBezTo>
                      <a:pt x="2103" y="151"/>
                      <a:pt x="1884" y="15"/>
                      <a:pt x="1652" y="1"/>
                    </a:cubicBezTo>
                    <a:cubicBezTo>
                      <a:pt x="1642" y="1"/>
                      <a:pt x="1632" y="0"/>
                      <a:pt x="162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8"/>
              <p:cNvSpPr/>
              <p:nvPr/>
            </p:nvSpPr>
            <p:spPr>
              <a:xfrm>
                <a:off x="7923928" y="5033829"/>
                <a:ext cx="102776" cy="83650"/>
              </a:xfrm>
              <a:custGeom>
                <a:avLst/>
                <a:gdLst/>
                <a:ahLst/>
                <a:cxnLst/>
                <a:rect l="l" t="t" r="r" b="b"/>
                <a:pathLst>
                  <a:path w="2445" h="1990" extrusionOk="0">
                    <a:moveTo>
                      <a:pt x="1175" y="1"/>
                    </a:moveTo>
                    <a:cubicBezTo>
                      <a:pt x="888" y="124"/>
                      <a:pt x="602" y="274"/>
                      <a:pt x="342" y="438"/>
                    </a:cubicBezTo>
                    <a:cubicBezTo>
                      <a:pt x="178" y="547"/>
                      <a:pt x="15" y="670"/>
                      <a:pt x="1" y="861"/>
                    </a:cubicBezTo>
                    <a:cubicBezTo>
                      <a:pt x="1" y="984"/>
                      <a:pt x="69" y="1107"/>
                      <a:pt x="137" y="1216"/>
                    </a:cubicBezTo>
                    <a:cubicBezTo>
                      <a:pt x="315" y="1503"/>
                      <a:pt x="506" y="1803"/>
                      <a:pt x="820" y="1926"/>
                    </a:cubicBezTo>
                    <a:cubicBezTo>
                      <a:pt x="932" y="1971"/>
                      <a:pt x="1049" y="1989"/>
                      <a:pt x="1168" y="1989"/>
                    </a:cubicBezTo>
                    <a:cubicBezTo>
                      <a:pt x="1410" y="1989"/>
                      <a:pt x="1660" y="1913"/>
                      <a:pt x="1899" y="1830"/>
                    </a:cubicBezTo>
                    <a:cubicBezTo>
                      <a:pt x="2117" y="1762"/>
                      <a:pt x="2349" y="1667"/>
                      <a:pt x="2404" y="1462"/>
                    </a:cubicBezTo>
                    <a:cubicBezTo>
                      <a:pt x="2445" y="1257"/>
                      <a:pt x="2308" y="1080"/>
                      <a:pt x="2185" y="929"/>
                    </a:cubicBezTo>
                    <a:cubicBezTo>
                      <a:pt x="1871" y="588"/>
                      <a:pt x="1544" y="274"/>
                      <a:pt x="1175" y="1"/>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8"/>
              <p:cNvSpPr/>
              <p:nvPr/>
            </p:nvSpPr>
            <p:spPr>
              <a:xfrm>
                <a:off x="8033557" y="5042783"/>
                <a:ext cx="84995" cy="80833"/>
              </a:xfrm>
              <a:custGeom>
                <a:avLst/>
                <a:gdLst/>
                <a:ahLst/>
                <a:cxnLst/>
                <a:rect l="l" t="t" r="r" b="b"/>
                <a:pathLst>
                  <a:path w="2022" h="1923" extrusionOk="0">
                    <a:moveTo>
                      <a:pt x="1690" y="0"/>
                    </a:moveTo>
                    <a:cubicBezTo>
                      <a:pt x="1585" y="0"/>
                      <a:pt x="1477" y="44"/>
                      <a:pt x="1380" y="88"/>
                    </a:cubicBezTo>
                    <a:cubicBezTo>
                      <a:pt x="1079" y="225"/>
                      <a:pt x="793" y="361"/>
                      <a:pt x="492" y="498"/>
                    </a:cubicBezTo>
                    <a:cubicBezTo>
                      <a:pt x="342" y="566"/>
                      <a:pt x="192" y="634"/>
                      <a:pt x="110" y="757"/>
                    </a:cubicBezTo>
                    <a:cubicBezTo>
                      <a:pt x="1" y="921"/>
                      <a:pt x="14" y="1140"/>
                      <a:pt x="69" y="1331"/>
                    </a:cubicBezTo>
                    <a:cubicBezTo>
                      <a:pt x="110" y="1522"/>
                      <a:pt x="192" y="1713"/>
                      <a:pt x="192" y="1918"/>
                    </a:cubicBezTo>
                    <a:cubicBezTo>
                      <a:pt x="304" y="1921"/>
                      <a:pt x="417" y="1923"/>
                      <a:pt x="529" y="1923"/>
                    </a:cubicBezTo>
                    <a:cubicBezTo>
                      <a:pt x="867" y="1923"/>
                      <a:pt x="1202" y="1908"/>
                      <a:pt x="1530" y="1877"/>
                    </a:cubicBezTo>
                    <a:cubicBezTo>
                      <a:pt x="1653" y="1863"/>
                      <a:pt x="1789" y="1836"/>
                      <a:pt x="1871" y="1740"/>
                    </a:cubicBezTo>
                    <a:cubicBezTo>
                      <a:pt x="1926" y="1672"/>
                      <a:pt x="1926" y="1576"/>
                      <a:pt x="1939" y="1495"/>
                    </a:cubicBezTo>
                    <a:cubicBezTo>
                      <a:pt x="1953" y="1181"/>
                      <a:pt x="1980" y="867"/>
                      <a:pt x="2008" y="566"/>
                    </a:cubicBezTo>
                    <a:cubicBezTo>
                      <a:pt x="2021" y="375"/>
                      <a:pt x="2021" y="143"/>
                      <a:pt x="1857" y="47"/>
                    </a:cubicBezTo>
                    <a:cubicBezTo>
                      <a:pt x="1804" y="13"/>
                      <a:pt x="1748" y="0"/>
                      <a:pt x="1690"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8"/>
              <p:cNvSpPr/>
              <p:nvPr/>
            </p:nvSpPr>
            <p:spPr>
              <a:xfrm>
                <a:off x="8101865" y="4059905"/>
                <a:ext cx="205509" cy="1083578"/>
              </a:xfrm>
              <a:custGeom>
                <a:avLst/>
                <a:gdLst/>
                <a:ahLst/>
                <a:cxnLst/>
                <a:rect l="l" t="t" r="r" b="b"/>
                <a:pathLst>
                  <a:path w="4889" h="25778" extrusionOk="0">
                    <a:moveTo>
                      <a:pt x="0" y="0"/>
                    </a:moveTo>
                    <a:lnTo>
                      <a:pt x="0" y="25778"/>
                    </a:lnTo>
                    <a:lnTo>
                      <a:pt x="4888" y="25778"/>
                    </a:lnTo>
                    <a:lnTo>
                      <a:pt x="4888"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8"/>
              <p:cNvSpPr/>
              <p:nvPr/>
            </p:nvSpPr>
            <p:spPr>
              <a:xfrm>
                <a:off x="8101865" y="4059905"/>
                <a:ext cx="205509" cy="102187"/>
              </a:xfrm>
              <a:custGeom>
                <a:avLst/>
                <a:gdLst/>
                <a:ahLst/>
                <a:cxnLst/>
                <a:rect l="l" t="t" r="r" b="b"/>
                <a:pathLst>
                  <a:path w="4889" h="2431" extrusionOk="0">
                    <a:moveTo>
                      <a:pt x="0" y="0"/>
                    </a:moveTo>
                    <a:lnTo>
                      <a:pt x="0" y="2431"/>
                    </a:lnTo>
                    <a:lnTo>
                      <a:pt x="4888" y="2431"/>
                    </a:lnTo>
                    <a:lnTo>
                      <a:pt x="4888"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8"/>
              <p:cNvSpPr/>
              <p:nvPr/>
            </p:nvSpPr>
            <p:spPr>
              <a:xfrm>
                <a:off x="8291235" y="4083445"/>
                <a:ext cx="42" cy="501057"/>
              </a:xfrm>
              <a:custGeom>
                <a:avLst/>
                <a:gdLst/>
                <a:ahLst/>
                <a:cxnLst/>
                <a:rect l="l" t="t" r="r" b="b"/>
                <a:pathLst>
                  <a:path w="1" h="11920" extrusionOk="0">
                    <a:moveTo>
                      <a:pt x="1" y="0"/>
                    </a:moveTo>
                    <a:lnTo>
                      <a:pt x="1" y="11919"/>
                    </a:lnTo>
                    <a:close/>
                  </a:path>
                </a:pathLst>
              </a:custGeom>
              <a:solidFill>
                <a:srgbClr val="FCF5D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8"/>
              <p:cNvSpPr/>
              <p:nvPr/>
            </p:nvSpPr>
            <p:spPr>
              <a:xfrm>
                <a:off x="8291235" y="4083445"/>
                <a:ext cx="42" cy="501057"/>
              </a:xfrm>
              <a:custGeom>
                <a:avLst/>
                <a:gdLst/>
                <a:ahLst/>
                <a:cxnLst/>
                <a:rect l="l" t="t" r="r" b="b"/>
                <a:pathLst>
                  <a:path w="1" h="11920" fill="none" extrusionOk="0">
                    <a:moveTo>
                      <a:pt x="1" y="0"/>
                    </a:moveTo>
                    <a:lnTo>
                      <a:pt x="1" y="11919"/>
                    </a:ln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8"/>
              <p:cNvSpPr/>
              <p:nvPr/>
            </p:nvSpPr>
            <p:spPr>
              <a:xfrm>
                <a:off x="8287831" y="4083445"/>
                <a:ext cx="7482" cy="501057"/>
              </a:xfrm>
              <a:custGeom>
                <a:avLst/>
                <a:gdLst/>
                <a:ahLst/>
                <a:cxnLst/>
                <a:rect l="l" t="t" r="r" b="b"/>
                <a:pathLst>
                  <a:path w="178" h="11920" extrusionOk="0">
                    <a:moveTo>
                      <a:pt x="0" y="0"/>
                    </a:moveTo>
                    <a:lnTo>
                      <a:pt x="0" y="11919"/>
                    </a:lnTo>
                    <a:lnTo>
                      <a:pt x="178" y="11919"/>
                    </a:lnTo>
                    <a:lnTo>
                      <a:pt x="178"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8"/>
              <p:cNvSpPr/>
              <p:nvPr/>
            </p:nvSpPr>
            <p:spPr>
              <a:xfrm>
                <a:off x="7933680" y="3818830"/>
                <a:ext cx="1250625" cy="272093"/>
              </a:xfrm>
              <a:custGeom>
                <a:avLst/>
                <a:gdLst/>
                <a:ahLst/>
                <a:cxnLst/>
                <a:rect l="l" t="t" r="r" b="b"/>
                <a:pathLst>
                  <a:path w="29752" h="6473" extrusionOk="0">
                    <a:moveTo>
                      <a:pt x="3524" y="1"/>
                    </a:moveTo>
                    <a:lnTo>
                      <a:pt x="1" y="6213"/>
                    </a:lnTo>
                    <a:cubicBezTo>
                      <a:pt x="192" y="6363"/>
                      <a:pt x="602" y="6473"/>
                      <a:pt x="1134" y="6473"/>
                    </a:cubicBezTo>
                    <a:cubicBezTo>
                      <a:pt x="1749" y="6473"/>
                      <a:pt x="2349" y="6336"/>
                      <a:pt x="2691" y="6131"/>
                    </a:cubicBezTo>
                    <a:cubicBezTo>
                      <a:pt x="2841" y="6336"/>
                      <a:pt x="3305" y="6473"/>
                      <a:pt x="3933" y="6473"/>
                    </a:cubicBezTo>
                    <a:cubicBezTo>
                      <a:pt x="4548" y="6473"/>
                      <a:pt x="5135" y="6336"/>
                      <a:pt x="5449" y="6131"/>
                    </a:cubicBezTo>
                    <a:cubicBezTo>
                      <a:pt x="5626" y="6336"/>
                      <a:pt x="6104" y="6473"/>
                      <a:pt x="6718" y="6473"/>
                    </a:cubicBezTo>
                    <a:cubicBezTo>
                      <a:pt x="7346" y="6473"/>
                      <a:pt x="7920" y="6336"/>
                      <a:pt x="8220" y="6131"/>
                    </a:cubicBezTo>
                    <a:cubicBezTo>
                      <a:pt x="8411" y="6336"/>
                      <a:pt x="8903" y="6473"/>
                      <a:pt x="9517" y="6473"/>
                    </a:cubicBezTo>
                    <a:cubicBezTo>
                      <a:pt x="10132" y="6473"/>
                      <a:pt x="10692" y="6336"/>
                      <a:pt x="10978" y="6131"/>
                    </a:cubicBezTo>
                    <a:cubicBezTo>
                      <a:pt x="11183" y="6336"/>
                      <a:pt x="11702" y="6473"/>
                      <a:pt x="12316" y="6473"/>
                    </a:cubicBezTo>
                    <a:cubicBezTo>
                      <a:pt x="12931" y="6473"/>
                      <a:pt x="13477" y="6336"/>
                      <a:pt x="13736" y="6131"/>
                    </a:cubicBezTo>
                    <a:cubicBezTo>
                      <a:pt x="13968" y="6336"/>
                      <a:pt x="14487" y="6473"/>
                      <a:pt x="15115" y="6473"/>
                    </a:cubicBezTo>
                    <a:cubicBezTo>
                      <a:pt x="15730" y="6473"/>
                      <a:pt x="16262" y="6336"/>
                      <a:pt x="16494" y="6131"/>
                    </a:cubicBezTo>
                    <a:cubicBezTo>
                      <a:pt x="16754" y="6336"/>
                      <a:pt x="17286" y="6473"/>
                      <a:pt x="17900" y="6473"/>
                    </a:cubicBezTo>
                    <a:cubicBezTo>
                      <a:pt x="18529" y="6473"/>
                      <a:pt x="19034" y="6336"/>
                      <a:pt x="19252" y="6131"/>
                    </a:cubicBezTo>
                    <a:cubicBezTo>
                      <a:pt x="19539" y="6336"/>
                      <a:pt x="20085" y="6473"/>
                      <a:pt x="20699" y="6473"/>
                    </a:cubicBezTo>
                    <a:cubicBezTo>
                      <a:pt x="21314" y="6473"/>
                      <a:pt x="21819" y="6336"/>
                      <a:pt x="22024" y="6131"/>
                    </a:cubicBezTo>
                    <a:cubicBezTo>
                      <a:pt x="22310" y="6336"/>
                      <a:pt x="22884" y="6473"/>
                      <a:pt x="23498" y="6473"/>
                    </a:cubicBezTo>
                    <a:cubicBezTo>
                      <a:pt x="24113" y="6473"/>
                      <a:pt x="24604" y="6336"/>
                      <a:pt x="24782" y="6131"/>
                    </a:cubicBezTo>
                    <a:cubicBezTo>
                      <a:pt x="25096" y="6336"/>
                      <a:pt x="25669" y="6473"/>
                      <a:pt x="26297" y="6473"/>
                    </a:cubicBezTo>
                    <a:cubicBezTo>
                      <a:pt x="26912" y="6473"/>
                      <a:pt x="27376" y="6336"/>
                      <a:pt x="27540" y="6131"/>
                    </a:cubicBezTo>
                    <a:cubicBezTo>
                      <a:pt x="27881" y="6336"/>
                      <a:pt x="28468" y="6473"/>
                      <a:pt x="29083" y="6473"/>
                    </a:cubicBezTo>
                    <a:cubicBezTo>
                      <a:pt x="29342" y="6473"/>
                      <a:pt x="29574" y="6445"/>
                      <a:pt x="29752" y="6404"/>
                    </a:cubicBezTo>
                    <a:lnTo>
                      <a:pt x="26475" y="1"/>
                    </a:lnTo>
                    <a:close/>
                  </a:path>
                </a:pathLst>
              </a:custGeom>
              <a:solidFill>
                <a:srgbClr val="6D8FB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8"/>
              <p:cNvSpPr/>
              <p:nvPr/>
            </p:nvSpPr>
            <p:spPr>
              <a:xfrm>
                <a:off x="7933680" y="3818830"/>
                <a:ext cx="1250625" cy="272093"/>
              </a:xfrm>
              <a:custGeom>
                <a:avLst/>
                <a:gdLst/>
                <a:ahLst/>
                <a:cxnLst/>
                <a:rect l="l" t="t" r="r" b="b"/>
                <a:pathLst>
                  <a:path w="29752" h="6473" fill="none" extrusionOk="0">
                    <a:moveTo>
                      <a:pt x="26475" y="1"/>
                    </a:moveTo>
                    <a:lnTo>
                      <a:pt x="3524" y="1"/>
                    </a:lnTo>
                    <a:lnTo>
                      <a:pt x="1" y="6213"/>
                    </a:lnTo>
                    <a:cubicBezTo>
                      <a:pt x="192" y="6363"/>
                      <a:pt x="602" y="6473"/>
                      <a:pt x="1134" y="6473"/>
                    </a:cubicBezTo>
                    <a:cubicBezTo>
                      <a:pt x="1749" y="6473"/>
                      <a:pt x="2349" y="6336"/>
                      <a:pt x="2691" y="6131"/>
                    </a:cubicBezTo>
                    <a:cubicBezTo>
                      <a:pt x="2841" y="6336"/>
                      <a:pt x="3305" y="6473"/>
                      <a:pt x="3933" y="6473"/>
                    </a:cubicBezTo>
                    <a:cubicBezTo>
                      <a:pt x="4548" y="6473"/>
                      <a:pt x="5135" y="6336"/>
                      <a:pt x="5449" y="6131"/>
                    </a:cubicBezTo>
                    <a:cubicBezTo>
                      <a:pt x="5626" y="6336"/>
                      <a:pt x="6104" y="6473"/>
                      <a:pt x="6718" y="6473"/>
                    </a:cubicBezTo>
                    <a:cubicBezTo>
                      <a:pt x="7346" y="6473"/>
                      <a:pt x="7920" y="6336"/>
                      <a:pt x="8220" y="6131"/>
                    </a:cubicBezTo>
                    <a:cubicBezTo>
                      <a:pt x="8411" y="6336"/>
                      <a:pt x="8903" y="6473"/>
                      <a:pt x="9517" y="6473"/>
                    </a:cubicBezTo>
                    <a:cubicBezTo>
                      <a:pt x="10132" y="6473"/>
                      <a:pt x="10692" y="6336"/>
                      <a:pt x="10978" y="6131"/>
                    </a:cubicBezTo>
                    <a:cubicBezTo>
                      <a:pt x="11183" y="6336"/>
                      <a:pt x="11702" y="6473"/>
                      <a:pt x="12316" y="6473"/>
                    </a:cubicBezTo>
                    <a:cubicBezTo>
                      <a:pt x="12931" y="6473"/>
                      <a:pt x="13477" y="6336"/>
                      <a:pt x="13736" y="6131"/>
                    </a:cubicBezTo>
                    <a:cubicBezTo>
                      <a:pt x="13968" y="6336"/>
                      <a:pt x="14487" y="6473"/>
                      <a:pt x="15115" y="6473"/>
                    </a:cubicBezTo>
                    <a:cubicBezTo>
                      <a:pt x="15730" y="6473"/>
                      <a:pt x="16262" y="6336"/>
                      <a:pt x="16494" y="6131"/>
                    </a:cubicBezTo>
                    <a:cubicBezTo>
                      <a:pt x="16754" y="6336"/>
                      <a:pt x="17286" y="6473"/>
                      <a:pt x="17900" y="6473"/>
                    </a:cubicBezTo>
                    <a:cubicBezTo>
                      <a:pt x="18529" y="6473"/>
                      <a:pt x="19034" y="6336"/>
                      <a:pt x="19252" y="6131"/>
                    </a:cubicBezTo>
                    <a:cubicBezTo>
                      <a:pt x="19539" y="6336"/>
                      <a:pt x="20085" y="6473"/>
                      <a:pt x="20699" y="6473"/>
                    </a:cubicBezTo>
                    <a:cubicBezTo>
                      <a:pt x="21314" y="6473"/>
                      <a:pt x="21819" y="6336"/>
                      <a:pt x="22024" y="6131"/>
                    </a:cubicBezTo>
                    <a:cubicBezTo>
                      <a:pt x="22310" y="6336"/>
                      <a:pt x="22884" y="6473"/>
                      <a:pt x="23498" y="6473"/>
                    </a:cubicBezTo>
                    <a:cubicBezTo>
                      <a:pt x="24113" y="6473"/>
                      <a:pt x="24604" y="6336"/>
                      <a:pt x="24782" y="6131"/>
                    </a:cubicBezTo>
                    <a:cubicBezTo>
                      <a:pt x="25096" y="6336"/>
                      <a:pt x="25669" y="6473"/>
                      <a:pt x="26297" y="6473"/>
                    </a:cubicBezTo>
                    <a:cubicBezTo>
                      <a:pt x="26912" y="6473"/>
                      <a:pt x="27376" y="6336"/>
                      <a:pt x="27540" y="6131"/>
                    </a:cubicBezTo>
                    <a:cubicBezTo>
                      <a:pt x="27881" y="6336"/>
                      <a:pt x="28468" y="6473"/>
                      <a:pt x="29083" y="6473"/>
                    </a:cubicBezTo>
                    <a:cubicBezTo>
                      <a:pt x="29342" y="6473"/>
                      <a:pt x="29574" y="6445"/>
                      <a:pt x="29752" y="6404"/>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8"/>
              <p:cNvSpPr/>
              <p:nvPr/>
            </p:nvSpPr>
            <p:spPr>
              <a:xfrm>
                <a:off x="7977902" y="4024301"/>
                <a:ext cx="1171389" cy="26440"/>
              </a:xfrm>
              <a:custGeom>
                <a:avLst/>
                <a:gdLst/>
                <a:ahLst/>
                <a:cxnLst/>
                <a:rect l="l" t="t" r="r" b="b"/>
                <a:pathLst>
                  <a:path w="27867" h="629" extrusionOk="0">
                    <a:moveTo>
                      <a:pt x="2280" y="1"/>
                    </a:moveTo>
                    <a:lnTo>
                      <a:pt x="2226" y="28"/>
                    </a:lnTo>
                    <a:cubicBezTo>
                      <a:pt x="1646" y="228"/>
                      <a:pt x="1058" y="435"/>
                      <a:pt x="565" y="435"/>
                    </a:cubicBezTo>
                    <a:cubicBezTo>
                      <a:pt x="386" y="435"/>
                      <a:pt x="218" y="408"/>
                      <a:pt x="69" y="342"/>
                    </a:cubicBezTo>
                    <a:lnTo>
                      <a:pt x="0" y="506"/>
                    </a:lnTo>
                    <a:cubicBezTo>
                      <a:pt x="170" y="579"/>
                      <a:pt x="357" y="610"/>
                      <a:pt x="556" y="610"/>
                    </a:cubicBezTo>
                    <a:cubicBezTo>
                      <a:pt x="1063" y="610"/>
                      <a:pt x="1648" y="411"/>
                      <a:pt x="2226" y="206"/>
                    </a:cubicBezTo>
                    <a:cubicBezTo>
                      <a:pt x="2488" y="503"/>
                      <a:pt x="2853" y="598"/>
                      <a:pt x="3254" y="598"/>
                    </a:cubicBezTo>
                    <a:cubicBezTo>
                      <a:pt x="3626" y="598"/>
                      <a:pt x="4029" y="516"/>
                      <a:pt x="4410" y="438"/>
                    </a:cubicBezTo>
                    <a:cubicBezTo>
                      <a:pt x="4588" y="397"/>
                      <a:pt x="4752" y="369"/>
                      <a:pt x="4902" y="342"/>
                    </a:cubicBezTo>
                    <a:cubicBezTo>
                      <a:pt x="5157" y="543"/>
                      <a:pt x="5470" y="604"/>
                      <a:pt x="5802" y="604"/>
                    </a:cubicBezTo>
                    <a:cubicBezTo>
                      <a:pt x="6056" y="604"/>
                      <a:pt x="6321" y="569"/>
                      <a:pt x="6581" y="533"/>
                    </a:cubicBezTo>
                    <a:cubicBezTo>
                      <a:pt x="6851" y="495"/>
                      <a:pt x="7101" y="456"/>
                      <a:pt x="7336" y="456"/>
                    </a:cubicBezTo>
                    <a:cubicBezTo>
                      <a:pt x="7433" y="456"/>
                      <a:pt x="7527" y="463"/>
                      <a:pt x="7619" y="479"/>
                    </a:cubicBezTo>
                    <a:cubicBezTo>
                      <a:pt x="7810" y="479"/>
                      <a:pt x="8001" y="506"/>
                      <a:pt x="8206" y="520"/>
                    </a:cubicBezTo>
                    <a:cubicBezTo>
                      <a:pt x="8431" y="548"/>
                      <a:pt x="8666" y="577"/>
                      <a:pt x="8904" y="577"/>
                    </a:cubicBezTo>
                    <a:cubicBezTo>
                      <a:pt x="9230" y="577"/>
                      <a:pt x="9562" y="523"/>
                      <a:pt x="9885" y="342"/>
                    </a:cubicBezTo>
                    <a:cubicBezTo>
                      <a:pt x="10302" y="462"/>
                      <a:pt x="10731" y="506"/>
                      <a:pt x="11162" y="506"/>
                    </a:cubicBezTo>
                    <a:cubicBezTo>
                      <a:pt x="11761" y="506"/>
                      <a:pt x="12364" y="421"/>
                      <a:pt x="12944" y="342"/>
                    </a:cubicBezTo>
                    <a:cubicBezTo>
                      <a:pt x="13094" y="342"/>
                      <a:pt x="13258" y="397"/>
                      <a:pt x="13421" y="479"/>
                    </a:cubicBezTo>
                    <a:cubicBezTo>
                      <a:pt x="13599" y="547"/>
                      <a:pt x="13776" y="629"/>
                      <a:pt x="13968" y="629"/>
                    </a:cubicBezTo>
                    <a:lnTo>
                      <a:pt x="14009" y="615"/>
                    </a:lnTo>
                    <a:cubicBezTo>
                      <a:pt x="14384" y="479"/>
                      <a:pt x="14732" y="434"/>
                      <a:pt x="15072" y="434"/>
                    </a:cubicBezTo>
                    <a:cubicBezTo>
                      <a:pt x="15411" y="434"/>
                      <a:pt x="15743" y="479"/>
                      <a:pt x="16084" y="520"/>
                    </a:cubicBezTo>
                    <a:cubicBezTo>
                      <a:pt x="16453" y="574"/>
                      <a:pt x="16835" y="629"/>
                      <a:pt x="17244" y="629"/>
                    </a:cubicBezTo>
                    <a:cubicBezTo>
                      <a:pt x="17367" y="629"/>
                      <a:pt x="17490" y="547"/>
                      <a:pt x="17627" y="465"/>
                    </a:cubicBezTo>
                    <a:cubicBezTo>
                      <a:pt x="17722" y="410"/>
                      <a:pt x="17831" y="342"/>
                      <a:pt x="17886" y="342"/>
                    </a:cubicBezTo>
                    <a:lnTo>
                      <a:pt x="18050" y="356"/>
                    </a:lnTo>
                    <a:cubicBezTo>
                      <a:pt x="18594" y="431"/>
                      <a:pt x="19101" y="503"/>
                      <a:pt x="19605" y="503"/>
                    </a:cubicBezTo>
                    <a:cubicBezTo>
                      <a:pt x="20011" y="503"/>
                      <a:pt x="20415" y="456"/>
                      <a:pt x="20835" y="328"/>
                    </a:cubicBezTo>
                    <a:cubicBezTo>
                      <a:pt x="20866" y="316"/>
                      <a:pt x="20902" y="311"/>
                      <a:pt x="20943" y="311"/>
                    </a:cubicBezTo>
                    <a:cubicBezTo>
                      <a:pt x="21083" y="311"/>
                      <a:pt x="21276" y="374"/>
                      <a:pt x="21477" y="438"/>
                    </a:cubicBezTo>
                    <a:cubicBezTo>
                      <a:pt x="21723" y="533"/>
                      <a:pt x="21996" y="629"/>
                      <a:pt x="22255" y="629"/>
                    </a:cubicBezTo>
                    <a:cubicBezTo>
                      <a:pt x="22501" y="629"/>
                      <a:pt x="22692" y="533"/>
                      <a:pt x="22842" y="451"/>
                    </a:cubicBezTo>
                    <a:cubicBezTo>
                      <a:pt x="22999" y="378"/>
                      <a:pt x="23139" y="305"/>
                      <a:pt x="23318" y="305"/>
                    </a:cubicBezTo>
                    <a:cubicBezTo>
                      <a:pt x="23374" y="305"/>
                      <a:pt x="23433" y="312"/>
                      <a:pt x="23498" y="328"/>
                    </a:cubicBezTo>
                    <a:cubicBezTo>
                      <a:pt x="23607" y="369"/>
                      <a:pt x="23702" y="410"/>
                      <a:pt x="23784" y="438"/>
                    </a:cubicBezTo>
                    <a:cubicBezTo>
                      <a:pt x="24016" y="547"/>
                      <a:pt x="24221" y="629"/>
                      <a:pt x="24494" y="629"/>
                    </a:cubicBezTo>
                    <a:cubicBezTo>
                      <a:pt x="24767" y="629"/>
                      <a:pt x="25054" y="547"/>
                      <a:pt x="25314" y="479"/>
                    </a:cubicBezTo>
                    <a:cubicBezTo>
                      <a:pt x="25587" y="410"/>
                      <a:pt x="25846" y="342"/>
                      <a:pt x="26078" y="342"/>
                    </a:cubicBezTo>
                    <a:cubicBezTo>
                      <a:pt x="26201" y="369"/>
                      <a:pt x="26324" y="397"/>
                      <a:pt x="26447" y="438"/>
                    </a:cubicBezTo>
                    <a:cubicBezTo>
                      <a:pt x="26774" y="533"/>
                      <a:pt x="27102" y="629"/>
                      <a:pt x="27430" y="629"/>
                    </a:cubicBezTo>
                    <a:cubicBezTo>
                      <a:pt x="27580" y="629"/>
                      <a:pt x="27730" y="615"/>
                      <a:pt x="27867" y="547"/>
                    </a:cubicBezTo>
                    <a:lnTo>
                      <a:pt x="27798" y="383"/>
                    </a:lnTo>
                    <a:cubicBezTo>
                      <a:pt x="27682" y="435"/>
                      <a:pt x="27556" y="455"/>
                      <a:pt x="27422" y="455"/>
                    </a:cubicBezTo>
                    <a:cubicBezTo>
                      <a:pt x="27132" y="455"/>
                      <a:pt x="26810" y="358"/>
                      <a:pt x="26501" y="274"/>
                    </a:cubicBezTo>
                    <a:cubicBezTo>
                      <a:pt x="26365" y="233"/>
                      <a:pt x="26242" y="192"/>
                      <a:pt x="26119" y="165"/>
                    </a:cubicBezTo>
                    <a:lnTo>
                      <a:pt x="26092" y="165"/>
                    </a:lnTo>
                    <a:cubicBezTo>
                      <a:pt x="25819" y="165"/>
                      <a:pt x="25546" y="233"/>
                      <a:pt x="25273" y="301"/>
                    </a:cubicBezTo>
                    <a:cubicBezTo>
                      <a:pt x="25013" y="369"/>
                      <a:pt x="24740" y="451"/>
                      <a:pt x="24494" y="451"/>
                    </a:cubicBezTo>
                    <a:cubicBezTo>
                      <a:pt x="24262" y="451"/>
                      <a:pt x="24085" y="369"/>
                      <a:pt x="23853" y="274"/>
                    </a:cubicBezTo>
                    <a:cubicBezTo>
                      <a:pt x="23757" y="247"/>
                      <a:pt x="23675" y="206"/>
                      <a:pt x="23552" y="165"/>
                    </a:cubicBezTo>
                    <a:cubicBezTo>
                      <a:pt x="23460" y="139"/>
                      <a:pt x="23376" y="128"/>
                      <a:pt x="23298" y="128"/>
                    </a:cubicBezTo>
                    <a:cubicBezTo>
                      <a:pt x="23088" y="128"/>
                      <a:pt x="22924" y="208"/>
                      <a:pt x="22774" y="287"/>
                    </a:cubicBezTo>
                    <a:cubicBezTo>
                      <a:pt x="22610" y="369"/>
                      <a:pt x="22460" y="451"/>
                      <a:pt x="22255" y="451"/>
                    </a:cubicBezTo>
                    <a:cubicBezTo>
                      <a:pt x="22023" y="451"/>
                      <a:pt x="21777" y="356"/>
                      <a:pt x="21532" y="274"/>
                    </a:cubicBezTo>
                    <a:cubicBezTo>
                      <a:pt x="21318" y="196"/>
                      <a:pt x="21118" y="125"/>
                      <a:pt x="20957" y="125"/>
                    </a:cubicBezTo>
                    <a:cubicBezTo>
                      <a:pt x="20891" y="125"/>
                      <a:pt x="20832" y="137"/>
                      <a:pt x="20781" y="165"/>
                    </a:cubicBezTo>
                    <a:cubicBezTo>
                      <a:pt x="20382" y="279"/>
                      <a:pt x="19996" y="322"/>
                      <a:pt x="19606" y="322"/>
                    </a:cubicBezTo>
                    <a:cubicBezTo>
                      <a:pt x="19113" y="322"/>
                      <a:pt x="18612" y="254"/>
                      <a:pt x="18064" y="178"/>
                    </a:cubicBezTo>
                    <a:lnTo>
                      <a:pt x="17900" y="165"/>
                    </a:lnTo>
                    <a:cubicBezTo>
                      <a:pt x="17791" y="165"/>
                      <a:pt x="17668" y="233"/>
                      <a:pt x="17531" y="315"/>
                    </a:cubicBezTo>
                    <a:cubicBezTo>
                      <a:pt x="17436" y="369"/>
                      <a:pt x="17313" y="451"/>
                      <a:pt x="17244" y="451"/>
                    </a:cubicBezTo>
                    <a:cubicBezTo>
                      <a:pt x="16835" y="451"/>
                      <a:pt x="16466" y="397"/>
                      <a:pt x="16098" y="342"/>
                    </a:cubicBezTo>
                    <a:cubicBezTo>
                      <a:pt x="15762" y="296"/>
                      <a:pt x="15436" y="253"/>
                      <a:pt x="15100" y="253"/>
                    </a:cubicBezTo>
                    <a:cubicBezTo>
                      <a:pt x="14738" y="253"/>
                      <a:pt x="14364" y="303"/>
                      <a:pt x="13954" y="451"/>
                    </a:cubicBezTo>
                    <a:cubicBezTo>
                      <a:pt x="13804" y="438"/>
                      <a:pt x="13654" y="383"/>
                      <a:pt x="13490" y="315"/>
                    </a:cubicBezTo>
                    <a:cubicBezTo>
                      <a:pt x="13312" y="233"/>
                      <a:pt x="13135" y="165"/>
                      <a:pt x="12930" y="165"/>
                    </a:cubicBezTo>
                    <a:cubicBezTo>
                      <a:pt x="12347" y="243"/>
                      <a:pt x="11754" y="322"/>
                      <a:pt x="11168" y="322"/>
                    </a:cubicBezTo>
                    <a:cubicBezTo>
                      <a:pt x="10740" y="322"/>
                      <a:pt x="10314" y="280"/>
                      <a:pt x="9899" y="165"/>
                    </a:cubicBezTo>
                    <a:lnTo>
                      <a:pt x="9858" y="151"/>
                    </a:lnTo>
                    <a:lnTo>
                      <a:pt x="9831" y="165"/>
                    </a:lnTo>
                    <a:cubicBezTo>
                      <a:pt x="9524" y="342"/>
                      <a:pt x="9208" y="396"/>
                      <a:pt x="8891" y="396"/>
                    </a:cubicBezTo>
                    <a:cubicBezTo>
                      <a:pt x="8671" y="396"/>
                      <a:pt x="8451" y="370"/>
                      <a:pt x="8233" y="342"/>
                    </a:cubicBezTo>
                    <a:cubicBezTo>
                      <a:pt x="8015" y="328"/>
                      <a:pt x="7810" y="301"/>
                      <a:pt x="7646" y="301"/>
                    </a:cubicBezTo>
                    <a:cubicBezTo>
                      <a:pt x="7550" y="285"/>
                      <a:pt x="7449" y="278"/>
                      <a:pt x="7346" y="278"/>
                    </a:cubicBezTo>
                    <a:cubicBezTo>
                      <a:pt x="7095" y="278"/>
                      <a:pt x="6824" y="317"/>
                      <a:pt x="6554" y="356"/>
                    </a:cubicBezTo>
                    <a:cubicBezTo>
                      <a:pt x="6298" y="386"/>
                      <a:pt x="6036" y="422"/>
                      <a:pt x="5790" y="422"/>
                    </a:cubicBezTo>
                    <a:cubicBezTo>
                      <a:pt x="5484" y="422"/>
                      <a:pt x="5203" y="367"/>
                      <a:pt x="4984" y="178"/>
                    </a:cubicBezTo>
                    <a:lnTo>
                      <a:pt x="4956" y="151"/>
                    </a:lnTo>
                    <a:lnTo>
                      <a:pt x="4915" y="165"/>
                    </a:lnTo>
                    <a:cubicBezTo>
                      <a:pt x="4738" y="192"/>
                      <a:pt x="4560" y="219"/>
                      <a:pt x="4383" y="260"/>
                    </a:cubicBezTo>
                    <a:cubicBezTo>
                      <a:pt x="3988" y="340"/>
                      <a:pt x="3590" y="424"/>
                      <a:pt x="3235" y="424"/>
                    </a:cubicBezTo>
                    <a:cubicBezTo>
                      <a:pt x="2866" y="424"/>
                      <a:pt x="2544" y="334"/>
                      <a:pt x="2321" y="55"/>
                    </a:cubicBezTo>
                    <a:lnTo>
                      <a:pt x="2280" y="1"/>
                    </a:ln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8"/>
              <p:cNvSpPr/>
              <p:nvPr/>
            </p:nvSpPr>
            <p:spPr>
              <a:xfrm>
                <a:off x="7977902" y="4024301"/>
                <a:ext cx="1171389" cy="32745"/>
              </a:xfrm>
              <a:custGeom>
                <a:avLst/>
                <a:gdLst/>
                <a:ahLst/>
                <a:cxnLst/>
                <a:rect l="l" t="t" r="r" b="b"/>
                <a:pathLst>
                  <a:path w="27867" h="779" fill="none" extrusionOk="0">
                    <a:moveTo>
                      <a:pt x="27430" y="629"/>
                    </a:moveTo>
                    <a:cubicBezTo>
                      <a:pt x="27102" y="629"/>
                      <a:pt x="26774" y="533"/>
                      <a:pt x="26447" y="438"/>
                    </a:cubicBezTo>
                    <a:cubicBezTo>
                      <a:pt x="26324" y="397"/>
                      <a:pt x="26201" y="369"/>
                      <a:pt x="26078" y="342"/>
                    </a:cubicBezTo>
                    <a:cubicBezTo>
                      <a:pt x="25846" y="342"/>
                      <a:pt x="25587" y="410"/>
                      <a:pt x="25314" y="479"/>
                    </a:cubicBezTo>
                    <a:cubicBezTo>
                      <a:pt x="25054" y="547"/>
                      <a:pt x="24767" y="629"/>
                      <a:pt x="24494" y="629"/>
                    </a:cubicBezTo>
                    <a:cubicBezTo>
                      <a:pt x="24221" y="629"/>
                      <a:pt x="24016" y="547"/>
                      <a:pt x="23784" y="438"/>
                    </a:cubicBezTo>
                    <a:cubicBezTo>
                      <a:pt x="23702" y="410"/>
                      <a:pt x="23607" y="369"/>
                      <a:pt x="23498" y="328"/>
                    </a:cubicBezTo>
                    <a:cubicBezTo>
                      <a:pt x="23225" y="260"/>
                      <a:pt x="23047" y="356"/>
                      <a:pt x="22842" y="451"/>
                    </a:cubicBezTo>
                    <a:cubicBezTo>
                      <a:pt x="22692" y="533"/>
                      <a:pt x="22501" y="629"/>
                      <a:pt x="22255" y="629"/>
                    </a:cubicBezTo>
                    <a:cubicBezTo>
                      <a:pt x="21996" y="629"/>
                      <a:pt x="21723" y="533"/>
                      <a:pt x="21477" y="438"/>
                    </a:cubicBezTo>
                    <a:cubicBezTo>
                      <a:pt x="21218" y="356"/>
                      <a:pt x="20972" y="274"/>
                      <a:pt x="20835" y="328"/>
                    </a:cubicBezTo>
                    <a:cubicBezTo>
                      <a:pt x="19893" y="615"/>
                      <a:pt x="19033" y="492"/>
                      <a:pt x="18050" y="356"/>
                    </a:cubicBezTo>
                    <a:lnTo>
                      <a:pt x="17886" y="342"/>
                    </a:lnTo>
                    <a:cubicBezTo>
                      <a:pt x="17831" y="342"/>
                      <a:pt x="17722" y="410"/>
                      <a:pt x="17627" y="465"/>
                    </a:cubicBezTo>
                    <a:cubicBezTo>
                      <a:pt x="17490" y="547"/>
                      <a:pt x="17367" y="629"/>
                      <a:pt x="17244" y="629"/>
                    </a:cubicBezTo>
                    <a:cubicBezTo>
                      <a:pt x="16835" y="629"/>
                      <a:pt x="16453" y="574"/>
                      <a:pt x="16084" y="520"/>
                    </a:cubicBezTo>
                    <a:cubicBezTo>
                      <a:pt x="15401" y="438"/>
                      <a:pt x="14759" y="342"/>
                      <a:pt x="14009" y="615"/>
                    </a:cubicBezTo>
                    <a:lnTo>
                      <a:pt x="13968" y="629"/>
                    </a:lnTo>
                    <a:cubicBezTo>
                      <a:pt x="13776" y="629"/>
                      <a:pt x="13599" y="547"/>
                      <a:pt x="13421" y="479"/>
                    </a:cubicBezTo>
                    <a:cubicBezTo>
                      <a:pt x="13258" y="397"/>
                      <a:pt x="13094" y="342"/>
                      <a:pt x="12944" y="342"/>
                    </a:cubicBezTo>
                    <a:cubicBezTo>
                      <a:pt x="11947" y="479"/>
                      <a:pt x="10882" y="629"/>
                      <a:pt x="9885" y="342"/>
                    </a:cubicBezTo>
                    <a:cubicBezTo>
                      <a:pt x="9325" y="656"/>
                      <a:pt x="8738" y="588"/>
                      <a:pt x="8206" y="520"/>
                    </a:cubicBezTo>
                    <a:cubicBezTo>
                      <a:pt x="8001" y="506"/>
                      <a:pt x="7810" y="479"/>
                      <a:pt x="7619" y="479"/>
                    </a:cubicBezTo>
                    <a:cubicBezTo>
                      <a:pt x="7305" y="424"/>
                      <a:pt x="6963" y="479"/>
                      <a:pt x="6581" y="533"/>
                    </a:cubicBezTo>
                    <a:cubicBezTo>
                      <a:pt x="5980" y="615"/>
                      <a:pt x="5352" y="697"/>
                      <a:pt x="4902" y="342"/>
                    </a:cubicBezTo>
                    <a:cubicBezTo>
                      <a:pt x="4752" y="369"/>
                      <a:pt x="4588" y="397"/>
                      <a:pt x="4410" y="438"/>
                    </a:cubicBezTo>
                    <a:cubicBezTo>
                      <a:pt x="3618" y="601"/>
                      <a:pt x="2731" y="779"/>
                      <a:pt x="2226" y="206"/>
                    </a:cubicBezTo>
                    <a:cubicBezTo>
                      <a:pt x="1420" y="492"/>
                      <a:pt x="601" y="765"/>
                      <a:pt x="0" y="506"/>
                    </a:cubicBezTo>
                    <a:lnTo>
                      <a:pt x="69" y="342"/>
                    </a:lnTo>
                    <a:cubicBezTo>
                      <a:pt x="628" y="588"/>
                      <a:pt x="1434" y="301"/>
                      <a:pt x="2226" y="28"/>
                    </a:cubicBezTo>
                    <a:lnTo>
                      <a:pt x="2280" y="1"/>
                    </a:lnTo>
                    <a:lnTo>
                      <a:pt x="2321" y="55"/>
                    </a:lnTo>
                    <a:cubicBezTo>
                      <a:pt x="2758" y="601"/>
                      <a:pt x="3577" y="424"/>
                      <a:pt x="4383" y="260"/>
                    </a:cubicBezTo>
                    <a:cubicBezTo>
                      <a:pt x="4560" y="219"/>
                      <a:pt x="4738" y="192"/>
                      <a:pt x="4915" y="165"/>
                    </a:cubicBezTo>
                    <a:lnTo>
                      <a:pt x="4956" y="151"/>
                    </a:lnTo>
                    <a:lnTo>
                      <a:pt x="4984" y="178"/>
                    </a:lnTo>
                    <a:cubicBezTo>
                      <a:pt x="5380" y="520"/>
                      <a:pt x="5980" y="424"/>
                      <a:pt x="6554" y="356"/>
                    </a:cubicBezTo>
                    <a:cubicBezTo>
                      <a:pt x="6936" y="301"/>
                      <a:pt x="7318" y="247"/>
                      <a:pt x="7646" y="301"/>
                    </a:cubicBezTo>
                    <a:cubicBezTo>
                      <a:pt x="7810" y="301"/>
                      <a:pt x="8015" y="328"/>
                      <a:pt x="8233" y="342"/>
                    </a:cubicBezTo>
                    <a:cubicBezTo>
                      <a:pt x="8766" y="410"/>
                      <a:pt x="9312" y="465"/>
                      <a:pt x="9831" y="165"/>
                    </a:cubicBezTo>
                    <a:lnTo>
                      <a:pt x="9858" y="151"/>
                    </a:lnTo>
                    <a:lnTo>
                      <a:pt x="9899" y="165"/>
                    </a:lnTo>
                    <a:cubicBezTo>
                      <a:pt x="10882" y="438"/>
                      <a:pt x="11920" y="301"/>
                      <a:pt x="12930" y="165"/>
                    </a:cubicBezTo>
                    <a:cubicBezTo>
                      <a:pt x="13135" y="165"/>
                      <a:pt x="13312" y="233"/>
                      <a:pt x="13490" y="315"/>
                    </a:cubicBezTo>
                    <a:cubicBezTo>
                      <a:pt x="13654" y="383"/>
                      <a:pt x="13804" y="438"/>
                      <a:pt x="13954" y="451"/>
                    </a:cubicBezTo>
                    <a:cubicBezTo>
                      <a:pt x="14746" y="165"/>
                      <a:pt x="15401" y="247"/>
                      <a:pt x="16098" y="342"/>
                    </a:cubicBezTo>
                    <a:cubicBezTo>
                      <a:pt x="16466" y="397"/>
                      <a:pt x="16835" y="451"/>
                      <a:pt x="17244" y="451"/>
                    </a:cubicBezTo>
                    <a:cubicBezTo>
                      <a:pt x="17313" y="451"/>
                      <a:pt x="17436" y="369"/>
                      <a:pt x="17531" y="315"/>
                    </a:cubicBezTo>
                    <a:cubicBezTo>
                      <a:pt x="17668" y="233"/>
                      <a:pt x="17791" y="165"/>
                      <a:pt x="17900" y="165"/>
                    </a:cubicBezTo>
                    <a:lnTo>
                      <a:pt x="18064" y="178"/>
                    </a:lnTo>
                    <a:cubicBezTo>
                      <a:pt x="19047" y="315"/>
                      <a:pt x="19879" y="424"/>
                      <a:pt x="20781" y="165"/>
                    </a:cubicBezTo>
                    <a:cubicBezTo>
                      <a:pt x="20958" y="69"/>
                      <a:pt x="21231" y="165"/>
                      <a:pt x="21532" y="274"/>
                    </a:cubicBezTo>
                    <a:cubicBezTo>
                      <a:pt x="21777" y="356"/>
                      <a:pt x="22023" y="451"/>
                      <a:pt x="22255" y="451"/>
                    </a:cubicBezTo>
                    <a:cubicBezTo>
                      <a:pt x="22460" y="451"/>
                      <a:pt x="22610" y="369"/>
                      <a:pt x="22774" y="287"/>
                    </a:cubicBezTo>
                    <a:cubicBezTo>
                      <a:pt x="22979" y="178"/>
                      <a:pt x="23211" y="69"/>
                      <a:pt x="23552" y="165"/>
                    </a:cubicBezTo>
                    <a:cubicBezTo>
                      <a:pt x="23675" y="206"/>
                      <a:pt x="23757" y="247"/>
                      <a:pt x="23853" y="274"/>
                    </a:cubicBezTo>
                    <a:cubicBezTo>
                      <a:pt x="24085" y="369"/>
                      <a:pt x="24262" y="451"/>
                      <a:pt x="24494" y="451"/>
                    </a:cubicBezTo>
                    <a:cubicBezTo>
                      <a:pt x="24740" y="451"/>
                      <a:pt x="25013" y="369"/>
                      <a:pt x="25273" y="301"/>
                    </a:cubicBezTo>
                    <a:cubicBezTo>
                      <a:pt x="25546" y="233"/>
                      <a:pt x="25819" y="165"/>
                      <a:pt x="26092" y="165"/>
                    </a:cubicBezTo>
                    <a:lnTo>
                      <a:pt x="26119" y="165"/>
                    </a:lnTo>
                    <a:cubicBezTo>
                      <a:pt x="26242" y="192"/>
                      <a:pt x="26365" y="233"/>
                      <a:pt x="26501" y="274"/>
                    </a:cubicBezTo>
                    <a:cubicBezTo>
                      <a:pt x="26952" y="397"/>
                      <a:pt x="27430" y="547"/>
                      <a:pt x="27798" y="383"/>
                    </a:cubicBezTo>
                    <a:lnTo>
                      <a:pt x="27867" y="547"/>
                    </a:lnTo>
                    <a:cubicBezTo>
                      <a:pt x="27730" y="615"/>
                      <a:pt x="27580" y="629"/>
                      <a:pt x="27430" y="629"/>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8"/>
              <p:cNvSpPr/>
              <p:nvPr/>
            </p:nvSpPr>
            <p:spPr>
              <a:xfrm>
                <a:off x="8003165" y="3978986"/>
                <a:ext cx="1121452" cy="25852"/>
              </a:xfrm>
              <a:custGeom>
                <a:avLst/>
                <a:gdLst/>
                <a:ahLst/>
                <a:cxnLst/>
                <a:rect l="l" t="t" r="r" b="b"/>
                <a:pathLst>
                  <a:path w="26679" h="615" extrusionOk="0">
                    <a:moveTo>
                      <a:pt x="2103" y="0"/>
                    </a:moveTo>
                    <a:lnTo>
                      <a:pt x="2062" y="27"/>
                    </a:lnTo>
                    <a:cubicBezTo>
                      <a:pt x="1625" y="282"/>
                      <a:pt x="1103" y="422"/>
                      <a:pt x="658" y="422"/>
                    </a:cubicBezTo>
                    <a:cubicBezTo>
                      <a:pt x="435" y="422"/>
                      <a:pt x="232" y="387"/>
                      <a:pt x="68" y="314"/>
                    </a:cubicBezTo>
                    <a:lnTo>
                      <a:pt x="0" y="478"/>
                    </a:lnTo>
                    <a:cubicBezTo>
                      <a:pt x="181" y="559"/>
                      <a:pt x="410" y="599"/>
                      <a:pt x="659" y="599"/>
                    </a:cubicBezTo>
                    <a:cubicBezTo>
                      <a:pt x="1123" y="599"/>
                      <a:pt x="1659" y="462"/>
                      <a:pt x="2103" y="205"/>
                    </a:cubicBezTo>
                    <a:cubicBezTo>
                      <a:pt x="2517" y="446"/>
                      <a:pt x="2944" y="567"/>
                      <a:pt x="3388" y="567"/>
                    </a:cubicBezTo>
                    <a:cubicBezTo>
                      <a:pt x="3748" y="567"/>
                      <a:pt x="4120" y="487"/>
                      <a:pt x="4506" y="328"/>
                    </a:cubicBezTo>
                    <a:cubicBezTo>
                      <a:pt x="4756" y="465"/>
                      <a:pt x="5034" y="507"/>
                      <a:pt x="5330" y="507"/>
                    </a:cubicBezTo>
                    <a:cubicBezTo>
                      <a:pt x="5535" y="507"/>
                      <a:pt x="5749" y="487"/>
                      <a:pt x="5967" y="464"/>
                    </a:cubicBezTo>
                    <a:cubicBezTo>
                      <a:pt x="6203" y="447"/>
                      <a:pt x="6444" y="424"/>
                      <a:pt x="6688" y="424"/>
                    </a:cubicBezTo>
                    <a:cubicBezTo>
                      <a:pt x="6825" y="424"/>
                      <a:pt x="6962" y="431"/>
                      <a:pt x="7100" y="451"/>
                    </a:cubicBezTo>
                    <a:cubicBezTo>
                      <a:pt x="7305" y="451"/>
                      <a:pt x="7509" y="464"/>
                      <a:pt x="7714" y="464"/>
                    </a:cubicBezTo>
                    <a:cubicBezTo>
                      <a:pt x="7925" y="474"/>
                      <a:pt x="8137" y="483"/>
                      <a:pt x="8352" y="483"/>
                    </a:cubicBezTo>
                    <a:cubicBezTo>
                      <a:pt x="8763" y="483"/>
                      <a:pt x="9181" y="449"/>
                      <a:pt x="9612" y="314"/>
                    </a:cubicBezTo>
                    <a:cubicBezTo>
                      <a:pt x="9673" y="298"/>
                      <a:pt x="9735" y="291"/>
                      <a:pt x="9796" y="291"/>
                    </a:cubicBezTo>
                    <a:cubicBezTo>
                      <a:pt x="9994" y="291"/>
                      <a:pt x="10192" y="364"/>
                      <a:pt x="10390" y="437"/>
                    </a:cubicBezTo>
                    <a:cubicBezTo>
                      <a:pt x="10595" y="505"/>
                      <a:pt x="10813" y="587"/>
                      <a:pt x="11046" y="587"/>
                    </a:cubicBezTo>
                    <a:cubicBezTo>
                      <a:pt x="11278" y="587"/>
                      <a:pt x="11482" y="505"/>
                      <a:pt x="11674" y="423"/>
                    </a:cubicBezTo>
                    <a:cubicBezTo>
                      <a:pt x="11850" y="361"/>
                      <a:pt x="12011" y="291"/>
                      <a:pt x="12186" y="291"/>
                    </a:cubicBezTo>
                    <a:cubicBezTo>
                      <a:pt x="12241" y="291"/>
                      <a:pt x="12297" y="298"/>
                      <a:pt x="12356" y="314"/>
                    </a:cubicBezTo>
                    <a:lnTo>
                      <a:pt x="12384" y="328"/>
                    </a:lnTo>
                    <a:cubicBezTo>
                      <a:pt x="12438" y="328"/>
                      <a:pt x="12561" y="382"/>
                      <a:pt x="12657" y="437"/>
                    </a:cubicBezTo>
                    <a:cubicBezTo>
                      <a:pt x="12793" y="519"/>
                      <a:pt x="12930" y="587"/>
                      <a:pt x="13012" y="587"/>
                    </a:cubicBezTo>
                    <a:cubicBezTo>
                      <a:pt x="13094" y="601"/>
                      <a:pt x="13175" y="615"/>
                      <a:pt x="13257" y="615"/>
                    </a:cubicBezTo>
                    <a:cubicBezTo>
                      <a:pt x="13517" y="615"/>
                      <a:pt x="13749" y="533"/>
                      <a:pt x="13967" y="451"/>
                    </a:cubicBezTo>
                    <a:cubicBezTo>
                      <a:pt x="14196" y="374"/>
                      <a:pt x="14407" y="298"/>
                      <a:pt x="14643" y="298"/>
                    </a:cubicBezTo>
                    <a:cubicBezTo>
                      <a:pt x="14703" y="298"/>
                      <a:pt x="14764" y="303"/>
                      <a:pt x="14828" y="314"/>
                    </a:cubicBezTo>
                    <a:cubicBezTo>
                      <a:pt x="14991" y="341"/>
                      <a:pt x="15142" y="382"/>
                      <a:pt x="15292" y="410"/>
                    </a:cubicBezTo>
                    <a:cubicBezTo>
                      <a:pt x="15610" y="472"/>
                      <a:pt x="15922" y="531"/>
                      <a:pt x="16236" y="531"/>
                    </a:cubicBezTo>
                    <a:cubicBezTo>
                      <a:pt x="16540" y="531"/>
                      <a:pt x="16846" y="476"/>
                      <a:pt x="17162" y="314"/>
                    </a:cubicBezTo>
                    <a:cubicBezTo>
                      <a:pt x="17215" y="302"/>
                      <a:pt x="17267" y="296"/>
                      <a:pt x="17319" y="296"/>
                    </a:cubicBezTo>
                    <a:cubicBezTo>
                      <a:pt x="17499" y="296"/>
                      <a:pt x="17679" y="360"/>
                      <a:pt x="17859" y="423"/>
                    </a:cubicBezTo>
                    <a:cubicBezTo>
                      <a:pt x="18063" y="505"/>
                      <a:pt x="18268" y="587"/>
                      <a:pt x="18500" y="587"/>
                    </a:cubicBezTo>
                    <a:cubicBezTo>
                      <a:pt x="18732" y="587"/>
                      <a:pt x="18937" y="505"/>
                      <a:pt x="19142" y="437"/>
                    </a:cubicBezTo>
                    <a:cubicBezTo>
                      <a:pt x="19330" y="364"/>
                      <a:pt x="19517" y="291"/>
                      <a:pt x="19711" y="291"/>
                    </a:cubicBezTo>
                    <a:cubicBezTo>
                      <a:pt x="19771" y="291"/>
                      <a:pt x="19832" y="298"/>
                      <a:pt x="19893" y="314"/>
                    </a:cubicBezTo>
                    <a:cubicBezTo>
                      <a:pt x="20350" y="451"/>
                      <a:pt x="20791" y="519"/>
                      <a:pt x="21210" y="519"/>
                    </a:cubicBezTo>
                    <a:cubicBezTo>
                      <a:pt x="21630" y="519"/>
                      <a:pt x="22030" y="451"/>
                      <a:pt x="22405" y="314"/>
                    </a:cubicBezTo>
                    <a:cubicBezTo>
                      <a:pt x="22460" y="298"/>
                      <a:pt x="22519" y="291"/>
                      <a:pt x="22582" y="291"/>
                    </a:cubicBezTo>
                    <a:cubicBezTo>
                      <a:pt x="22785" y="291"/>
                      <a:pt x="23022" y="364"/>
                      <a:pt x="23252" y="437"/>
                    </a:cubicBezTo>
                    <a:cubicBezTo>
                      <a:pt x="23484" y="505"/>
                      <a:pt x="23743" y="587"/>
                      <a:pt x="23962" y="587"/>
                    </a:cubicBezTo>
                    <a:cubicBezTo>
                      <a:pt x="24125" y="587"/>
                      <a:pt x="24248" y="519"/>
                      <a:pt x="24358" y="451"/>
                    </a:cubicBezTo>
                    <a:cubicBezTo>
                      <a:pt x="24494" y="367"/>
                      <a:pt x="24614" y="291"/>
                      <a:pt x="24798" y="291"/>
                    </a:cubicBezTo>
                    <a:cubicBezTo>
                      <a:pt x="24854" y="291"/>
                      <a:pt x="24915" y="298"/>
                      <a:pt x="24986" y="314"/>
                    </a:cubicBezTo>
                    <a:cubicBezTo>
                      <a:pt x="25122" y="355"/>
                      <a:pt x="25245" y="396"/>
                      <a:pt x="25382" y="437"/>
                    </a:cubicBezTo>
                    <a:cubicBezTo>
                      <a:pt x="25643" y="512"/>
                      <a:pt x="25917" y="599"/>
                      <a:pt x="26225" y="599"/>
                    </a:cubicBezTo>
                    <a:cubicBezTo>
                      <a:pt x="26368" y="599"/>
                      <a:pt x="26518" y="580"/>
                      <a:pt x="26679" y="533"/>
                    </a:cubicBezTo>
                    <a:lnTo>
                      <a:pt x="26624" y="355"/>
                    </a:lnTo>
                    <a:cubicBezTo>
                      <a:pt x="26476" y="400"/>
                      <a:pt x="26336" y="418"/>
                      <a:pt x="26203" y="418"/>
                    </a:cubicBezTo>
                    <a:cubicBezTo>
                      <a:pt x="25929" y="418"/>
                      <a:pt x="25679" y="342"/>
                      <a:pt x="25422" y="260"/>
                    </a:cubicBezTo>
                    <a:cubicBezTo>
                      <a:pt x="25300" y="219"/>
                      <a:pt x="25163" y="178"/>
                      <a:pt x="25027" y="150"/>
                    </a:cubicBezTo>
                    <a:cubicBezTo>
                      <a:pt x="24938" y="127"/>
                      <a:pt x="24858" y="118"/>
                      <a:pt x="24786" y="118"/>
                    </a:cubicBezTo>
                    <a:cubicBezTo>
                      <a:pt x="24556" y="118"/>
                      <a:pt x="24397" y="214"/>
                      <a:pt x="24262" y="287"/>
                    </a:cubicBezTo>
                    <a:cubicBezTo>
                      <a:pt x="24166" y="355"/>
                      <a:pt x="24071" y="410"/>
                      <a:pt x="23962" y="410"/>
                    </a:cubicBezTo>
                    <a:cubicBezTo>
                      <a:pt x="23770" y="410"/>
                      <a:pt x="23525" y="341"/>
                      <a:pt x="23293" y="260"/>
                    </a:cubicBezTo>
                    <a:cubicBezTo>
                      <a:pt x="23062" y="189"/>
                      <a:pt x="22817" y="119"/>
                      <a:pt x="22590" y="119"/>
                    </a:cubicBezTo>
                    <a:cubicBezTo>
                      <a:pt x="22507" y="119"/>
                      <a:pt x="22427" y="129"/>
                      <a:pt x="22350" y="150"/>
                    </a:cubicBezTo>
                    <a:cubicBezTo>
                      <a:pt x="21989" y="280"/>
                      <a:pt x="21606" y="345"/>
                      <a:pt x="21205" y="345"/>
                    </a:cubicBezTo>
                    <a:cubicBezTo>
                      <a:pt x="20804" y="345"/>
                      <a:pt x="20384" y="280"/>
                      <a:pt x="19947" y="150"/>
                    </a:cubicBezTo>
                    <a:cubicBezTo>
                      <a:pt x="19861" y="129"/>
                      <a:pt x="19779" y="120"/>
                      <a:pt x="19700" y="120"/>
                    </a:cubicBezTo>
                    <a:cubicBezTo>
                      <a:pt x="19476" y="120"/>
                      <a:pt x="19275" y="193"/>
                      <a:pt x="19074" y="273"/>
                    </a:cubicBezTo>
                    <a:cubicBezTo>
                      <a:pt x="18883" y="341"/>
                      <a:pt x="18691" y="410"/>
                      <a:pt x="18500" y="410"/>
                    </a:cubicBezTo>
                    <a:cubicBezTo>
                      <a:pt x="18295" y="410"/>
                      <a:pt x="18104" y="328"/>
                      <a:pt x="17913" y="260"/>
                    </a:cubicBezTo>
                    <a:cubicBezTo>
                      <a:pt x="17733" y="189"/>
                      <a:pt x="17545" y="119"/>
                      <a:pt x="17339" y="119"/>
                    </a:cubicBezTo>
                    <a:cubicBezTo>
                      <a:pt x="17265" y="119"/>
                      <a:pt x="17188" y="129"/>
                      <a:pt x="17108" y="150"/>
                    </a:cubicBezTo>
                    <a:lnTo>
                      <a:pt x="17094" y="150"/>
                    </a:lnTo>
                    <a:cubicBezTo>
                      <a:pt x="16803" y="302"/>
                      <a:pt x="16528" y="355"/>
                      <a:pt x="16248" y="355"/>
                    </a:cubicBezTo>
                    <a:cubicBezTo>
                      <a:pt x="15951" y="355"/>
                      <a:pt x="15650" y="296"/>
                      <a:pt x="15319" y="232"/>
                    </a:cubicBezTo>
                    <a:cubicBezTo>
                      <a:pt x="15169" y="205"/>
                      <a:pt x="15019" y="164"/>
                      <a:pt x="14855" y="150"/>
                    </a:cubicBezTo>
                    <a:cubicBezTo>
                      <a:pt x="14768" y="130"/>
                      <a:pt x="14685" y="122"/>
                      <a:pt x="14604" y="122"/>
                    </a:cubicBezTo>
                    <a:cubicBezTo>
                      <a:pt x="14354" y="122"/>
                      <a:pt x="14129" y="204"/>
                      <a:pt x="13913" y="287"/>
                    </a:cubicBezTo>
                    <a:cubicBezTo>
                      <a:pt x="13694" y="360"/>
                      <a:pt x="13491" y="433"/>
                      <a:pt x="13261" y="433"/>
                    </a:cubicBezTo>
                    <a:cubicBezTo>
                      <a:pt x="13190" y="433"/>
                      <a:pt x="13116" y="426"/>
                      <a:pt x="13039" y="410"/>
                    </a:cubicBezTo>
                    <a:cubicBezTo>
                      <a:pt x="12971" y="410"/>
                      <a:pt x="12848" y="341"/>
                      <a:pt x="12752" y="287"/>
                    </a:cubicBezTo>
                    <a:cubicBezTo>
                      <a:pt x="12616" y="219"/>
                      <a:pt x="12493" y="150"/>
                      <a:pt x="12397" y="137"/>
                    </a:cubicBezTo>
                    <a:cubicBezTo>
                      <a:pt x="12326" y="121"/>
                      <a:pt x="12258" y="114"/>
                      <a:pt x="12193" y="114"/>
                    </a:cubicBezTo>
                    <a:cubicBezTo>
                      <a:pt x="11981" y="114"/>
                      <a:pt x="11793" y="187"/>
                      <a:pt x="11605" y="260"/>
                    </a:cubicBezTo>
                    <a:cubicBezTo>
                      <a:pt x="11428" y="341"/>
                      <a:pt x="11250" y="410"/>
                      <a:pt x="11046" y="410"/>
                    </a:cubicBezTo>
                    <a:cubicBezTo>
                      <a:pt x="10854" y="410"/>
                      <a:pt x="10650" y="341"/>
                      <a:pt x="10458" y="273"/>
                    </a:cubicBezTo>
                    <a:cubicBezTo>
                      <a:pt x="10247" y="193"/>
                      <a:pt x="10036" y="120"/>
                      <a:pt x="9813" y="120"/>
                    </a:cubicBezTo>
                    <a:cubicBezTo>
                      <a:pt x="9734" y="120"/>
                      <a:pt x="9653" y="129"/>
                      <a:pt x="9571" y="150"/>
                    </a:cubicBezTo>
                    <a:cubicBezTo>
                      <a:pt x="9156" y="274"/>
                      <a:pt x="8764" y="306"/>
                      <a:pt x="8373" y="306"/>
                    </a:cubicBezTo>
                    <a:cubicBezTo>
                      <a:pt x="8159" y="306"/>
                      <a:pt x="7945" y="297"/>
                      <a:pt x="7728" y="287"/>
                    </a:cubicBezTo>
                    <a:cubicBezTo>
                      <a:pt x="7523" y="287"/>
                      <a:pt x="7318" y="273"/>
                      <a:pt x="7113" y="273"/>
                    </a:cubicBezTo>
                    <a:cubicBezTo>
                      <a:pt x="6971" y="254"/>
                      <a:pt x="6829" y="246"/>
                      <a:pt x="6688" y="246"/>
                    </a:cubicBezTo>
                    <a:cubicBezTo>
                      <a:pt x="6436" y="246"/>
                      <a:pt x="6189" y="269"/>
                      <a:pt x="5953" y="287"/>
                    </a:cubicBezTo>
                    <a:cubicBezTo>
                      <a:pt x="5736" y="304"/>
                      <a:pt x="5524" y="323"/>
                      <a:pt x="5322" y="323"/>
                    </a:cubicBezTo>
                    <a:cubicBezTo>
                      <a:pt x="5040" y="323"/>
                      <a:pt x="4777" y="286"/>
                      <a:pt x="4547" y="150"/>
                    </a:cubicBezTo>
                    <a:lnTo>
                      <a:pt x="4519" y="137"/>
                    </a:lnTo>
                    <a:lnTo>
                      <a:pt x="4478" y="150"/>
                    </a:lnTo>
                    <a:cubicBezTo>
                      <a:pt x="4100" y="303"/>
                      <a:pt x="3739" y="379"/>
                      <a:pt x="3390" y="379"/>
                    </a:cubicBezTo>
                    <a:cubicBezTo>
                      <a:pt x="2957" y="379"/>
                      <a:pt x="2544" y="262"/>
                      <a:pt x="2144" y="27"/>
                    </a:cubicBezTo>
                    <a:lnTo>
                      <a:pt x="2103" y="0"/>
                    </a:ln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8"/>
              <p:cNvSpPr/>
              <p:nvPr/>
            </p:nvSpPr>
            <p:spPr>
              <a:xfrm>
                <a:off x="8003165" y="3978986"/>
                <a:ext cx="1121452" cy="29887"/>
              </a:xfrm>
              <a:custGeom>
                <a:avLst/>
                <a:gdLst/>
                <a:ahLst/>
                <a:cxnLst/>
                <a:rect l="l" t="t" r="r" b="b"/>
                <a:pathLst>
                  <a:path w="26679" h="711" fill="none" extrusionOk="0">
                    <a:moveTo>
                      <a:pt x="13257" y="615"/>
                    </a:moveTo>
                    <a:cubicBezTo>
                      <a:pt x="13175" y="615"/>
                      <a:pt x="13094" y="601"/>
                      <a:pt x="13012" y="587"/>
                    </a:cubicBezTo>
                    <a:cubicBezTo>
                      <a:pt x="12930" y="587"/>
                      <a:pt x="12793" y="519"/>
                      <a:pt x="12657" y="437"/>
                    </a:cubicBezTo>
                    <a:cubicBezTo>
                      <a:pt x="12561" y="382"/>
                      <a:pt x="12438" y="328"/>
                      <a:pt x="12384" y="328"/>
                    </a:cubicBezTo>
                    <a:lnTo>
                      <a:pt x="12356" y="314"/>
                    </a:lnTo>
                    <a:cubicBezTo>
                      <a:pt x="12111" y="246"/>
                      <a:pt x="11906" y="341"/>
                      <a:pt x="11674" y="423"/>
                    </a:cubicBezTo>
                    <a:cubicBezTo>
                      <a:pt x="11482" y="505"/>
                      <a:pt x="11278" y="587"/>
                      <a:pt x="11046" y="587"/>
                    </a:cubicBezTo>
                    <a:cubicBezTo>
                      <a:pt x="10813" y="587"/>
                      <a:pt x="10595" y="505"/>
                      <a:pt x="10390" y="437"/>
                    </a:cubicBezTo>
                    <a:cubicBezTo>
                      <a:pt x="10131" y="341"/>
                      <a:pt x="9871" y="246"/>
                      <a:pt x="9612" y="314"/>
                    </a:cubicBezTo>
                    <a:cubicBezTo>
                      <a:pt x="8957" y="519"/>
                      <a:pt x="8329" y="492"/>
                      <a:pt x="7714" y="464"/>
                    </a:cubicBezTo>
                    <a:cubicBezTo>
                      <a:pt x="7509" y="464"/>
                      <a:pt x="7305" y="451"/>
                      <a:pt x="7100" y="451"/>
                    </a:cubicBezTo>
                    <a:cubicBezTo>
                      <a:pt x="6717" y="396"/>
                      <a:pt x="6335" y="437"/>
                      <a:pt x="5967" y="464"/>
                    </a:cubicBezTo>
                    <a:cubicBezTo>
                      <a:pt x="5434" y="519"/>
                      <a:pt x="4929" y="560"/>
                      <a:pt x="4506" y="328"/>
                    </a:cubicBezTo>
                    <a:cubicBezTo>
                      <a:pt x="3645" y="683"/>
                      <a:pt x="2854" y="642"/>
                      <a:pt x="2103" y="205"/>
                    </a:cubicBezTo>
                    <a:cubicBezTo>
                      <a:pt x="1420" y="601"/>
                      <a:pt x="519" y="710"/>
                      <a:pt x="0" y="478"/>
                    </a:cubicBezTo>
                    <a:lnTo>
                      <a:pt x="68" y="314"/>
                    </a:lnTo>
                    <a:cubicBezTo>
                      <a:pt x="560" y="533"/>
                      <a:pt x="1406" y="410"/>
                      <a:pt x="2062" y="27"/>
                    </a:cubicBezTo>
                    <a:lnTo>
                      <a:pt x="2103" y="0"/>
                    </a:lnTo>
                    <a:lnTo>
                      <a:pt x="2144" y="27"/>
                    </a:lnTo>
                    <a:cubicBezTo>
                      <a:pt x="2867" y="451"/>
                      <a:pt x="3632" y="492"/>
                      <a:pt x="4478" y="150"/>
                    </a:cubicBezTo>
                    <a:lnTo>
                      <a:pt x="4519" y="137"/>
                    </a:lnTo>
                    <a:lnTo>
                      <a:pt x="4547" y="150"/>
                    </a:lnTo>
                    <a:cubicBezTo>
                      <a:pt x="4943" y="382"/>
                      <a:pt x="5434" y="328"/>
                      <a:pt x="5953" y="287"/>
                    </a:cubicBezTo>
                    <a:cubicBezTo>
                      <a:pt x="6322" y="260"/>
                      <a:pt x="6717" y="219"/>
                      <a:pt x="7113" y="273"/>
                    </a:cubicBezTo>
                    <a:cubicBezTo>
                      <a:pt x="7318" y="273"/>
                      <a:pt x="7523" y="287"/>
                      <a:pt x="7728" y="287"/>
                    </a:cubicBezTo>
                    <a:cubicBezTo>
                      <a:pt x="8342" y="314"/>
                      <a:pt x="8929" y="341"/>
                      <a:pt x="9571" y="150"/>
                    </a:cubicBezTo>
                    <a:cubicBezTo>
                      <a:pt x="9885" y="68"/>
                      <a:pt x="10172" y="164"/>
                      <a:pt x="10458" y="273"/>
                    </a:cubicBezTo>
                    <a:cubicBezTo>
                      <a:pt x="10650" y="341"/>
                      <a:pt x="10854" y="410"/>
                      <a:pt x="11046" y="410"/>
                    </a:cubicBezTo>
                    <a:cubicBezTo>
                      <a:pt x="11250" y="410"/>
                      <a:pt x="11428" y="341"/>
                      <a:pt x="11605" y="260"/>
                    </a:cubicBezTo>
                    <a:cubicBezTo>
                      <a:pt x="11851" y="164"/>
                      <a:pt x="12097" y="68"/>
                      <a:pt x="12397" y="137"/>
                    </a:cubicBezTo>
                    <a:cubicBezTo>
                      <a:pt x="12493" y="150"/>
                      <a:pt x="12616" y="219"/>
                      <a:pt x="12752" y="287"/>
                    </a:cubicBezTo>
                    <a:cubicBezTo>
                      <a:pt x="12848" y="341"/>
                      <a:pt x="12971" y="410"/>
                      <a:pt x="13039" y="410"/>
                    </a:cubicBezTo>
                    <a:cubicBezTo>
                      <a:pt x="13367" y="478"/>
                      <a:pt x="13626" y="382"/>
                      <a:pt x="13913" y="287"/>
                    </a:cubicBezTo>
                    <a:cubicBezTo>
                      <a:pt x="14199" y="178"/>
                      <a:pt x="14500" y="68"/>
                      <a:pt x="14855" y="150"/>
                    </a:cubicBezTo>
                    <a:cubicBezTo>
                      <a:pt x="15019" y="164"/>
                      <a:pt x="15169" y="205"/>
                      <a:pt x="15319" y="232"/>
                    </a:cubicBezTo>
                    <a:cubicBezTo>
                      <a:pt x="15961" y="355"/>
                      <a:pt x="16493" y="464"/>
                      <a:pt x="17094" y="150"/>
                    </a:cubicBezTo>
                    <a:lnTo>
                      <a:pt x="17108" y="150"/>
                    </a:lnTo>
                    <a:cubicBezTo>
                      <a:pt x="17408" y="68"/>
                      <a:pt x="17667" y="164"/>
                      <a:pt x="17913" y="260"/>
                    </a:cubicBezTo>
                    <a:cubicBezTo>
                      <a:pt x="18104" y="328"/>
                      <a:pt x="18295" y="410"/>
                      <a:pt x="18500" y="410"/>
                    </a:cubicBezTo>
                    <a:cubicBezTo>
                      <a:pt x="18691" y="410"/>
                      <a:pt x="18883" y="341"/>
                      <a:pt x="19074" y="273"/>
                    </a:cubicBezTo>
                    <a:cubicBezTo>
                      <a:pt x="19347" y="164"/>
                      <a:pt x="19620" y="68"/>
                      <a:pt x="19947" y="150"/>
                    </a:cubicBezTo>
                    <a:cubicBezTo>
                      <a:pt x="20821" y="410"/>
                      <a:pt x="21627" y="410"/>
                      <a:pt x="22350" y="150"/>
                    </a:cubicBezTo>
                    <a:cubicBezTo>
                      <a:pt x="22637" y="68"/>
                      <a:pt x="22979" y="164"/>
                      <a:pt x="23293" y="260"/>
                    </a:cubicBezTo>
                    <a:cubicBezTo>
                      <a:pt x="23525" y="341"/>
                      <a:pt x="23770" y="410"/>
                      <a:pt x="23962" y="410"/>
                    </a:cubicBezTo>
                    <a:cubicBezTo>
                      <a:pt x="24071" y="410"/>
                      <a:pt x="24166" y="355"/>
                      <a:pt x="24262" y="287"/>
                    </a:cubicBezTo>
                    <a:cubicBezTo>
                      <a:pt x="24439" y="191"/>
                      <a:pt x="24658" y="55"/>
                      <a:pt x="25027" y="150"/>
                    </a:cubicBezTo>
                    <a:cubicBezTo>
                      <a:pt x="25163" y="178"/>
                      <a:pt x="25300" y="219"/>
                      <a:pt x="25422" y="260"/>
                    </a:cubicBezTo>
                    <a:cubicBezTo>
                      <a:pt x="25805" y="382"/>
                      <a:pt x="26173" y="492"/>
                      <a:pt x="26624" y="355"/>
                    </a:cubicBezTo>
                    <a:lnTo>
                      <a:pt x="26679" y="533"/>
                    </a:lnTo>
                    <a:cubicBezTo>
                      <a:pt x="26173" y="683"/>
                      <a:pt x="25764" y="546"/>
                      <a:pt x="25382" y="437"/>
                    </a:cubicBezTo>
                    <a:cubicBezTo>
                      <a:pt x="25245" y="396"/>
                      <a:pt x="25122" y="355"/>
                      <a:pt x="24986" y="314"/>
                    </a:cubicBezTo>
                    <a:cubicBezTo>
                      <a:pt x="24685" y="246"/>
                      <a:pt x="24535" y="341"/>
                      <a:pt x="24358" y="451"/>
                    </a:cubicBezTo>
                    <a:cubicBezTo>
                      <a:pt x="24248" y="519"/>
                      <a:pt x="24125" y="587"/>
                      <a:pt x="23962" y="587"/>
                    </a:cubicBezTo>
                    <a:cubicBezTo>
                      <a:pt x="23743" y="587"/>
                      <a:pt x="23484" y="505"/>
                      <a:pt x="23252" y="437"/>
                    </a:cubicBezTo>
                    <a:cubicBezTo>
                      <a:pt x="22951" y="341"/>
                      <a:pt x="22637" y="246"/>
                      <a:pt x="22405" y="314"/>
                    </a:cubicBezTo>
                    <a:cubicBezTo>
                      <a:pt x="21654" y="587"/>
                      <a:pt x="20808" y="587"/>
                      <a:pt x="19893" y="314"/>
                    </a:cubicBezTo>
                    <a:cubicBezTo>
                      <a:pt x="19633" y="246"/>
                      <a:pt x="19388" y="341"/>
                      <a:pt x="19142" y="437"/>
                    </a:cubicBezTo>
                    <a:cubicBezTo>
                      <a:pt x="18937" y="505"/>
                      <a:pt x="18732" y="587"/>
                      <a:pt x="18500" y="587"/>
                    </a:cubicBezTo>
                    <a:cubicBezTo>
                      <a:pt x="18268" y="587"/>
                      <a:pt x="18063" y="505"/>
                      <a:pt x="17859" y="423"/>
                    </a:cubicBezTo>
                    <a:cubicBezTo>
                      <a:pt x="17626" y="341"/>
                      <a:pt x="17394" y="260"/>
                      <a:pt x="17162" y="314"/>
                    </a:cubicBezTo>
                    <a:cubicBezTo>
                      <a:pt x="16521" y="642"/>
                      <a:pt x="15920" y="533"/>
                      <a:pt x="15292" y="410"/>
                    </a:cubicBezTo>
                    <a:cubicBezTo>
                      <a:pt x="15142" y="382"/>
                      <a:pt x="14991" y="341"/>
                      <a:pt x="14828" y="314"/>
                    </a:cubicBezTo>
                    <a:cubicBezTo>
                      <a:pt x="14513" y="260"/>
                      <a:pt x="14254" y="355"/>
                      <a:pt x="13967" y="451"/>
                    </a:cubicBezTo>
                    <a:cubicBezTo>
                      <a:pt x="13749" y="533"/>
                      <a:pt x="13517" y="615"/>
                      <a:pt x="13257" y="615"/>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8"/>
              <p:cNvSpPr/>
              <p:nvPr/>
            </p:nvSpPr>
            <p:spPr>
              <a:xfrm>
                <a:off x="8026663" y="3939136"/>
                <a:ext cx="1076138" cy="23245"/>
              </a:xfrm>
              <a:custGeom>
                <a:avLst/>
                <a:gdLst/>
                <a:ahLst/>
                <a:cxnLst/>
                <a:rect l="l" t="t" r="r" b="b"/>
                <a:pathLst>
                  <a:path w="25601" h="553" extrusionOk="0">
                    <a:moveTo>
                      <a:pt x="14095" y="1"/>
                    </a:moveTo>
                    <a:cubicBezTo>
                      <a:pt x="13955" y="1"/>
                      <a:pt x="13820" y="26"/>
                      <a:pt x="13695" y="88"/>
                    </a:cubicBezTo>
                    <a:cubicBezTo>
                      <a:pt x="13445" y="248"/>
                      <a:pt x="13231" y="301"/>
                      <a:pt x="13030" y="301"/>
                    </a:cubicBezTo>
                    <a:cubicBezTo>
                      <a:pt x="12836" y="301"/>
                      <a:pt x="12654" y="251"/>
                      <a:pt x="12466" y="197"/>
                    </a:cubicBezTo>
                    <a:cubicBezTo>
                      <a:pt x="12275" y="143"/>
                      <a:pt x="12070" y="74"/>
                      <a:pt x="11852" y="74"/>
                    </a:cubicBezTo>
                    <a:cubicBezTo>
                      <a:pt x="11524" y="74"/>
                      <a:pt x="11197" y="129"/>
                      <a:pt x="10869" y="170"/>
                    </a:cubicBezTo>
                    <a:cubicBezTo>
                      <a:pt x="10568" y="210"/>
                      <a:pt x="10278" y="247"/>
                      <a:pt x="10003" y="247"/>
                    </a:cubicBezTo>
                    <a:cubicBezTo>
                      <a:pt x="9716" y="247"/>
                      <a:pt x="9447" y="207"/>
                      <a:pt x="9203" y="88"/>
                    </a:cubicBezTo>
                    <a:lnTo>
                      <a:pt x="9162" y="74"/>
                    </a:lnTo>
                    <a:lnTo>
                      <a:pt x="9121" y="88"/>
                    </a:lnTo>
                    <a:cubicBezTo>
                      <a:pt x="8794" y="265"/>
                      <a:pt x="8394" y="354"/>
                      <a:pt x="7991" y="354"/>
                    </a:cubicBezTo>
                    <a:cubicBezTo>
                      <a:pt x="7589" y="354"/>
                      <a:pt x="7182" y="265"/>
                      <a:pt x="6841" y="88"/>
                    </a:cubicBezTo>
                    <a:lnTo>
                      <a:pt x="6800" y="74"/>
                    </a:lnTo>
                    <a:lnTo>
                      <a:pt x="6759" y="88"/>
                    </a:lnTo>
                    <a:cubicBezTo>
                      <a:pt x="6459" y="253"/>
                      <a:pt x="6168" y="303"/>
                      <a:pt x="5885" y="303"/>
                    </a:cubicBezTo>
                    <a:cubicBezTo>
                      <a:pt x="5652" y="303"/>
                      <a:pt x="5424" y="269"/>
                      <a:pt x="5203" y="238"/>
                    </a:cubicBezTo>
                    <a:cubicBezTo>
                      <a:pt x="4971" y="209"/>
                      <a:pt x="4739" y="180"/>
                      <a:pt x="4512" y="180"/>
                    </a:cubicBezTo>
                    <a:cubicBezTo>
                      <a:pt x="4418" y="180"/>
                      <a:pt x="4325" y="185"/>
                      <a:pt x="4233" y="197"/>
                    </a:cubicBezTo>
                    <a:cubicBezTo>
                      <a:pt x="4056" y="197"/>
                      <a:pt x="3865" y="225"/>
                      <a:pt x="3660" y="238"/>
                    </a:cubicBezTo>
                    <a:cubicBezTo>
                      <a:pt x="3439" y="261"/>
                      <a:pt x="3215" y="285"/>
                      <a:pt x="3006" y="285"/>
                    </a:cubicBezTo>
                    <a:cubicBezTo>
                      <a:pt x="2724" y="285"/>
                      <a:pt x="2469" y="243"/>
                      <a:pt x="2281" y="102"/>
                    </a:cubicBezTo>
                    <a:lnTo>
                      <a:pt x="2267" y="88"/>
                    </a:lnTo>
                    <a:cubicBezTo>
                      <a:pt x="2203" y="58"/>
                      <a:pt x="2127" y="45"/>
                      <a:pt x="2043" y="45"/>
                    </a:cubicBezTo>
                    <a:cubicBezTo>
                      <a:pt x="1789" y="45"/>
                      <a:pt x="1462" y="163"/>
                      <a:pt x="1175" y="265"/>
                    </a:cubicBezTo>
                    <a:cubicBezTo>
                      <a:pt x="1107" y="293"/>
                      <a:pt x="1038" y="306"/>
                      <a:pt x="984" y="334"/>
                    </a:cubicBezTo>
                    <a:cubicBezTo>
                      <a:pt x="883" y="364"/>
                      <a:pt x="792" y="376"/>
                      <a:pt x="704" y="376"/>
                    </a:cubicBezTo>
                    <a:cubicBezTo>
                      <a:pt x="553" y="376"/>
                      <a:pt x="411" y="341"/>
                      <a:pt x="247" y="306"/>
                    </a:cubicBezTo>
                    <a:cubicBezTo>
                      <a:pt x="178" y="279"/>
                      <a:pt x="110" y="265"/>
                      <a:pt x="42" y="252"/>
                    </a:cubicBezTo>
                    <a:lnTo>
                      <a:pt x="1" y="429"/>
                    </a:lnTo>
                    <a:cubicBezTo>
                      <a:pt x="69" y="443"/>
                      <a:pt x="137" y="457"/>
                      <a:pt x="206" y="470"/>
                    </a:cubicBezTo>
                    <a:cubicBezTo>
                      <a:pt x="369" y="511"/>
                      <a:pt x="520" y="552"/>
                      <a:pt x="697" y="552"/>
                    </a:cubicBezTo>
                    <a:cubicBezTo>
                      <a:pt x="806" y="552"/>
                      <a:pt x="916" y="539"/>
                      <a:pt x="1038" y="498"/>
                    </a:cubicBezTo>
                    <a:cubicBezTo>
                      <a:pt x="1093" y="484"/>
                      <a:pt x="1161" y="457"/>
                      <a:pt x="1230" y="429"/>
                    </a:cubicBezTo>
                    <a:cubicBezTo>
                      <a:pt x="1481" y="342"/>
                      <a:pt x="1811" y="228"/>
                      <a:pt x="2037" y="228"/>
                    </a:cubicBezTo>
                    <a:cubicBezTo>
                      <a:pt x="2094" y="228"/>
                      <a:pt x="2144" y="235"/>
                      <a:pt x="2185" y="252"/>
                    </a:cubicBezTo>
                    <a:cubicBezTo>
                      <a:pt x="2412" y="413"/>
                      <a:pt x="2709" y="460"/>
                      <a:pt x="3023" y="460"/>
                    </a:cubicBezTo>
                    <a:cubicBezTo>
                      <a:pt x="3239" y="460"/>
                      <a:pt x="3462" y="438"/>
                      <a:pt x="3674" y="416"/>
                    </a:cubicBezTo>
                    <a:cubicBezTo>
                      <a:pt x="3878" y="402"/>
                      <a:pt x="4069" y="375"/>
                      <a:pt x="4247" y="375"/>
                    </a:cubicBezTo>
                    <a:cubicBezTo>
                      <a:pt x="4335" y="363"/>
                      <a:pt x="4424" y="358"/>
                      <a:pt x="4514" y="358"/>
                    </a:cubicBezTo>
                    <a:cubicBezTo>
                      <a:pt x="4731" y="358"/>
                      <a:pt x="4953" y="387"/>
                      <a:pt x="5175" y="416"/>
                    </a:cubicBezTo>
                    <a:cubicBezTo>
                      <a:pt x="5405" y="452"/>
                      <a:pt x="5638" y="486"/>
                      <a:pt x="5876" y="486"/>
                    </a:cubicBezTo>
                    <a:cubicBezTo>
                      <a:pt x="6175" y="486"/>
                      <a:pt x="6481" y="433"/>
                      <a:pt x="6800" y="265"/>
                    </a:cubicBezTo>
                    <a:cubicBezTo>
                      <a:pt x="7162" y="443"/>
                      <a:pt x="7578" y="532"/>
                      <a:pt x="7993" y="532"/>
                    </a:cubicBezTo>
                    <a:cubicBezTo>
                      <a:pt x="8408" y="532"/>
                      <a:pt x="8821" y="443"/>
                      <a:pt x="9176" y="265"/>
                    </a:cubicBezTo>
                    <a:cubicBezTo>
                      <a:pt x="9434" y="384"/>
                      <a:pt x="9713" y="424"/>
                      <a:pt x="10009" y="424"/>
                    </a:cubicBezTo>
                    <a:cubicBezTo>
                      <a:pt x="10292" y="424"/>
                      <a:pt x="10589" y="387"/>
                      <a:pt x="10896" y="347"/>
                    </a:cubicBezTo>
                    <a:cubicBezTo>
                      <a:pt x="11210" y="306"/>
                      <a:pt x="11538" y="252"/>
                      <a:pt x="11852" y="252"/>
                    </a:cubicBezTo>
                    <a:cubicBezTo>
                      <a:pt x="12043" y="252"/>
                      <a:pt x="12234" y="306"/>
                      <a:pt x="12425" y="361"/>
                    </a:cubicBezTo>
                    <a:cubicBezTo>
                      <a:pt x="12623" y="422"/>
                      <a:pt x="12825" y="481"/>
                      <a:pt x="13047" y="481"/>
                    </a:cubicBezTo>
                    <a:cubicBezTo>
                      <a:pt x="13268" y="481"/>
                      <a:pt x="13511" y="422"/>
                      <a:pt x="13791" y="252"/>
                    </a:cubicBezTo>
                    <a:cubicBezTo>
                      <a:pt x="13884" y="201"/>
                      <a:pt x="13991" y="180"/>
                      <a:pt x="14106" y="180"/>
                    </a:cubicBezTo>
                    <a:cubicBezTo>
                      <a:pt x="14359" y="180"/>
                      <a:pt x="14651" y="281"/>
                      <a:pt x="14924" y="375"/>
                    </a:cubicBezTo>
                    <a:cubicBezTo>
                      <a:pt x="15060" y="416"/>
                      <a:pt x="15197" y="470"/>
                      <a:pt x="15320" y="498"/>
                    </a:cubicBezTo>
                    <a:cubicBezTo>
                      <a:pt x="15404" y="518"/>
                      <a:pt x="15483" y="526"/>
                      <a:pt x="15556" y="526"/>
                    </a:cubicBezTo>
                    <a:cubicBezTo>
                      <a:pt x="15779" y="526"/>
                      <a:pt x="15954" y="447"/>
                      <a:pt x="16098" y="375"/>
                    </a:cubicBezTo>
                    <a:cubicBezTo>
                      <a:pt x="16221" y="306"/>
                      <a:pt x="16317" y="252"/>
                      <a:pt x="16426" y="252"/>
                    </a:cubicBezTo>
                    <a:cubicBezTo>
                      <a:pt x="16740" y="252"/>
                      <a:pt x="17067" y="320"/>
                      <a:pt x="17395" y="375"/>
                    </a:cubicBezTo>
                    <a:cubicBezTo>
                      <a:pt x="17711" y="428"/>
                      <a:pt x="18020" y="479"/>
                      <a:pt x="18308" y="479"/>
                    </a:cubicBezTo>
                    <a:cubicBezTo>
                      <a:pt x="18605" y="479"/>
                      <a:pt x="18880" y="425"/>
                      <a:pt x="19115" y="265"/>
                    </a:cubicBezTo>
                    <a:cubicBezTo>
                      <a:pt x="19525" y="432"/>
                      <a:pt x="19933" y="495"/>
                      <a:pt x="20315" y="495"/>
                    </a:cubicBezTo>
                    <a:cubicBezTo>
                      <a:pt x="20811" y="495"/>
                      <a:pt x="21265" y="389"/>
                      <a:pt x="21628" y="265"/>
                    </a:cubicBezTo>
                    <a:cubicBezTo>
                      <a:pt x="21899" y="424"/>
                      <a:pt x="22164" y="477"/>
                      <a:pt x="22424" y="477"/>
                    </a:cubicBezTo>
                    <a:cubicBezTo>
                      <a:pt x="22700" y="477"/>
                      <a:pt x="22971" y="417"/>
                      <a:pt x="23239" y="361"/>
                    </a:cubicBezTo>
                    <a:cubicBezTo>
                      <a:pt x="23484" y="320"/>
                      <a:pt x="23744" y="252"/>
                      <a:pt x="24003" y="252"/>
                    </a:cubicBezTo>
                    <a:cubicBezTo>
                      <a:pt x="24167" y="252"/>
                      <a:pt x="24358" y="306"/>
                      <a:pt x="24549" y="375"/>
                    </a:cubicBezTo>
                    <a:cubicBezTo>
                      <a:pt x="24762" y="442"/>
                      <a:pt x="25002" y="510"/>
                      <a:pt x="25264" y="510"/>
                    </a:cubicBezTo>
                    <a:cubicBezTo>
                      <a:pt x="25372" y="510"/>
                      <a:pt x="25485" y="498"/>
                      <a:pt x="25601" y="470"/>
                    </a:cubicBezTo>
                    <a:lnTo>
                      <a:pt x="25560" y="293"/>
                    </a:lnTo>
                    <a:cubicBezTo>
                      <a:pt x="25456" y="321"/>
                      <a:pt x="25355" y="332"/>
                      <a:pt x="25258" y="332"/>
                    </a:cubicBezTo>
                    <a:cubicBezTo>
                      <a:pt x="25023" y="332"/>
                      <a:pt x="24807" y="265"/>
                      <a:pt x="24604" y="197"/>
                    </a:cubicBezTo>
                    <a:cubicBezTo>
                      <a:pt x="24399" y="143"/>
                      <a:pt x="24194" y="74"/>
                      <a:pt x="24003" y="74"/>
                    </a:cubicBezTo>
                    <a:cubicBezTo>
                      <a:pt x="23730" y="74"/>
                      <a:pt x="23457" y="143"/>
                      <a:pt x="23198" y="197"/>
                    </a:cubicBezTo>
                    <a:cubicBezTo>
                      <a:pt x="22943" y="251"/>
                      <a:pt x="22697" y="301"/>
                      <a:pt x="22452" y="301"/>
                    </a:cubicBezTo>
                    <a:cubicBezTo>
                      <a:pt x="22199" y="301"/>
                      <a:pt x="21946" y="248"/>
                      <a:pt x="21682" y="88"/>
                    </a:cubicBezTo>
                    <a:lnTo>
                      <a:pt x="21641" y="74"/>
                    </a:lnTo>
                    <a:lnTo>
                      <a:pt x="21600" y="88"/>
                    </a:lnTo>
                    <a:cubicBezTo>
                      <a:pt x="21250" y="205"/>
                      <a:pt x="20801" y="313"/>
                      <a:pt x="20307" y="313"/>
                    </a:cubicBezTo>
                    <a:cubicBezTo>
                      <a:pt x="19937" y="313"/>
                      <a:pt x="19541" y="252"/>
                      <a:pt x="19143" y="88"/>
                    </a:cubicBezTo>
                    <a:lnTo>
                      <a:pt x="19102" y="61"/>
                    </a:lnTo>
                    <a:lnTo>
                      <a:pt x="19061" y="102"/>
                    </a:lnTo>
                    <a:cubicBezTo>
                      <a:pt x="18849" y="252"/>
                      <a:pt x="18597" y="303"/>
                      <a:pt x="18318" y="303"/>
                    </a:cubicBezTo>
                    <a:cubicBezTo>
                      <a:pt x="18040" y="303"/>
                      <a:pt x="17736" y="252"/>
                      <a:pt x="17422" y="197"/>
                    </a:cubicBezTo>
                    <a:cubicBezTo>
                      <a:pt x="17095" y="143"/>
                      <a:pt x="16753" y="74"/>
                      <a:pt x="16426" y="74"/>
                    </a:cubicBezTo>
                    <a:cubicBezTo>
                      <a:pt x="16276" y="74"/>
                      <a:pt x="16153" y="143"/>
                      <a:pt x="16016" y="211"/>
                    </a:cubicBezTo>
                    <a:cubicBezTo>
                      <a:pt x="15867" y="285"/>
                      <a:pt x="15719" y="351"/>
                      <a:pt x="15538" y="351"/>
                    </a:cubicBezTo>
                    <a:cubicBezTo>
                      <a:pt x="15486" y="351"/>
                      <a:pt x="15432" y="346"/>
                      <a:pt x="15374" y="334"/>
                    </a:cubicBezTo>
                    <a:cubicBezTo>
                      <a:pt x="15252" y="293"/>
                      <a:pt x="15115" y="252"/>
                      <a:pt x="14978" y="197"/>
                    </a:cubicBezTo>
                    <a:cubicBezTo>
                      <a:pt x="14694" y="105"/>
                      <a:pt x="14384" y="1"/>
                      <a:pt x="14095" y="1"/>
                    </a:cubicBez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8"/>
              <p:cNvSpPr/>
              <p:nvPr/>
            </p:nvSpPr>
            <p:spPr>
              <a:xfrm>
                <a:off x="8026663" y="3934765"/>
                <a:ext cx="1076138" cy="31610"/>
              </a:xfrm>
              <a:custGeom>
                <a:avLst/>
                <a:gdLst/>
                <a:ahLst/>
                <a:cxnLst/>
                <a:rect l="l" t="t" r="r" b="b"/>
                <a:pathLst>
                  <a:path w="25601" h="752" fill="none" extrusionOk="0">
                    <a:moveTo>
                      <a:pt x="697" y="656"/>
                    </a:moveTo>
                    <a:cubicBezTo>
                      <a:pt x="520" y="656"/>
                      <a:pt x="369" y="615"/>
                      <a:pt x="206" y="574"/>
                    </a:cubicBezTo>
                    <a:cubicBezTo>
                      <a:pt x="137" y="561"/>
                      <a:pt x="69" y="547"/>
                      <a:pt x="1" y="533"/>
                    </a:cubicBezTo>
                    <a:lnTo>
                      <a:pt x="42" y="356"/>
                    </a:lnTo>
                    <a:cubicBezTo>
                      <a:pt x="110" y="369"/>
                      <a:pt x="178" y="383"/>
                      <a:pt x="247" y="410"/>
                    </a:cubicBezTo>
                    <a:cubicBezTo>
                      <a:pt x="506" y="465"/>
                      <a:pt x="711" y="520"/>
                      <a:pt x="984" y="438"/>
                    </a:cubicBezTo>
                    <a:cubicBezTo>
                      <a:pt x="1038" y="410"/>
                      <a:pt x="1107" y="397"/>
                      <a:pt x="1175" y="369"/>
                    </a:cubicBezTo>
                    <a:cubicBezTo>
                      <a:pt x="1557" y="233"/>
                      <a:pt x="2008" y="69"/>
                      <a:pt x="2267" y="192"/>
                    </a:cubicBezTo>
                    <a:lnTo>
                      <a:pt x="2281" y="206"/>
                    </a:lnTo>
                    <a:cubicBezTo>
                      <a:pt x="2609" y="451"/>
                      <a:pt x="3141" y="397"/>
                      <a:pt x="3660" y="342"/>
                    </a:cubicBezTo>
                    <a:cubicBezTo>
                      <a:pt x="3865" y="329"/>
                      <a:pt x="4056" y="301"/>
                      <a:pt x="4233" y="301"/>
                    </a:cubicBezTo>
                    <a:cubicBezTo>
                      <a:pt x="4547" y="260"/>
                      <a:pt x="4875" y="301"/>
                      <a:pt x="5203" y="342"/>
                    </a:cubicBezTo>
                    <a:cubicBezTo>
                      <a:pt x="5694" y="410"/>
                      <a:pt x="6213" y="492"/>
                      <a:pt x="6759" y="192"/>
                    </a:cubicBezTo>
                    <a:lnTo>
                      <a:pt x="6800" y="178"/>
                    </a:lnTo>
                    <a:lnTo>
                      <a:pt x="6841" y="192"/>
                    </a:lnTo>
                    <a:cubicBezTo>
                      <a:pt x="7524" y="547"/>
                      <a:pt x="8466" y="547"/>
                      <a:pt x="9121" y="192"/>
                    </a:cubicBezTo>
                    <a:lnTo>
                      <a:pt x="9162" y="178"/>
                    </a:lnTo>
                    <a:lnTo>
                      <a:pt x="9203" y="192"/>
                    </a:lnTo>
                    <a:cubicBezTo>
                      <a:pt x="9681" y="424"/>
                      <a:pt x="10254" y="356"/>
                      <a:pt x="10869" y="274"/>
                    </a:cubicBezTo>
                    <a:cubicBezTo>
                      <a:pt x="11197" y="233"/>
                      <a:pt x="11524" y="178"/>
                      <a:pt x="11852" y="178"/>
                    </a:cubicBezTo>
                    <a:cubicBezTo>
                      <a:pt x="12070" y="178"/>
                      <a:pt x="12275" y="247"/>
                      <a:pt x="12466" y="301"/>
                    </a:cubicBezTo>
                    <a:cubicBezTo>
                      <a:pt x="12849" y="410"/>
                      <a:pt x="13204" y="506"/>
                      <a:pt x="13695" y="192"/>
                    </a:cubicBezTo>
                    <a:cubicBezTo>
                      <a:pt x="14077" y="1"/>
                      <a:pt x="14555" y="165"/>
                      <a:pt x="14978" y="301"/>
                    </a:cubicBezTo>
                    <a:cubicBezTo>
                      <a:pt x="15115" y="356"/>
                      <a:pt x="15252" y="397"/>
                      <a:pt x="15374" y="438"/>
                    </a:cubicBezTo>
                    <a:cubicBezTo>
                      <a:pt x="15634" y="492"/>
                      <a:pt x="15825" y="410"/>
                      <a:pt x="16016" y="315"/>
                    </a:cubicBezTo>
                    <a:cubicBezTo>
                      <a:pt x="16153" y="247"/>
                      <a:pt x="16276" y="178"/>
                      <a:pt x="16426" y="178"/>
                    </a:cubicBezTo>
                    <a:cubicBezTo>
                      <a:pt x="16753" y="178"/>
                      <a:pt x="17095" y="247"/>
                      <a:pt x="17422" y="301"/>
                    </a:cubicBezTo>
                    <a:cubicBezTo>
                      <a:pt x="18050" y="410"/>
                      <a:pt x="18638" y="506"/>
                      <a:pt x="19061" y="206"/>
                    </a:cubicBezTo>
                    <a:lnTo>
                      <a:pt x="19102" y="165"/>
                    </a:lnTo>
                    <a:lnTo>
                      <a:pt x="19143" y="192"/>
                    </a:lnTo>
                    <a:cubicBezTo>
                      <a:pt x="20071" y="574"/>
                      <a:pt x="20986" y="397"/>
                      <a:pt x="21600" y="192"/>
                    </a:cubicBezTo>
                    <a:lnTo>
                      <a:pt x="21641" y="178"/>
                    </a:lnTo>
                    <a:lnTo>
                      <a:pt x="21682" y="192"/>
                    </a:lnTo>
                    <a:cubicBezTo>
                      <a:pt x="22201" y="506"/>
                      <a:pt x="22679" y="410"/>
                      <a:pt x="23198" y="301"/>
                    </a:cubicBezTo>
                    <a:cubicBezTo>
                      <a:pt x="23457" y="247"/>
                      <a:pt x="23730" y="178"/>
                      <a:pt x="24003" y="178"/>
                    </a:cubicBezTo>
                    <a:cubicBezTo>
                      <a:pt x="24194" y="178"/>
                      <a:pt x="24399" y="247"/>
                      <a:pt x="24604" y="301"/>
                    </a:cubicBezTo>
                    <a:cubicBezTo>
                      <a:pt x="24891" y="397"/>
                      <a:pt x="25205" y="492"/>
                      <a:pt x="25560" y="397"/>
                    </a:cubicBezTo>
                    <a:lnTo>
                      <a:pt x="25601" y="574"/>
                    </a:lnTo>
                    <a:cubicBezTo>
                      <a:pt x="25205" y="670"/>
                      <a:pt x="24850" y="574"/>
                      <a:pt x="24549" y="479"/>
                    </a:cubicBezTo>
                    <a:cubicBezTo>
                      <a:pt x="24358" y="410"/>
                      <a:pt x="24167" y="356"/>
                      <a:pt x="24003" y="356"/>
                    </a:cubicBezTo>
                    <a:cubicBezTo>
                      <a:pt x="23744" y="356"/>
                      <a:pt x="23484" y="424"/>
                      <a:pt x="23239" y="465"/>
                    </a:cubicBezTo>
                    <a:cubicBezTo>
                      <a:pt x="22720" y="574"/>
                      <a:pt x="22187" y="697"/>
                      <a:pt x="21628" y="369"/>
                    </a:cubicBezTo>
                    <a:cubicBezTo>
                      <a:pt x="20986" y="588"/>
                      <a:pt x="20058" y="752"/>
                      <a:pt x="19115" y="369"/>
                    </a:cubicBezTo>
                    <a:cubicBezTo>
                      <a:pt x="18651" y="683"/>
                      <a:pt x="18037" y="588"/>
                      <a:pt x="17395" y="479"/>
                    </a:cubicBezTo>
                    <a:cubicBezTo>
                      <a:pt x="17067" y="424"/>
                      <a:pt x="16740" y="356"/>
                      <a:pt x="16426" y="356"/>
                    </a:cubicBezTo>
                    <a:cubicBezTo>
                      <a:pt x="16317" y="356"/>
                      <a:pt x="16221" y="410"/>
                      <a:pt x="16098" y="479"/>
                    </a:cubicBezTo>
                    <a:cubicBezTo>
                      <a:pt x="15907" y="574"/>
                      <a:pt x="15661" y="683"/>
                      <a:pt x="15320" y="602"/>
                    </a:cubicBezTo>
                    <a:cubicBezTo>
                      <a:pt x="15197" y="574"/>
                      <a:pt x="15060" y="520"/>
                      <a:pt x="14924" y="479"/>
                    </a:cubicBezTo>
                    <a:cubicBezTo>
                      <a:pt x="14528" y="342"/>
                      <a:pt x="14091" y="192"/>
                      <a:pt x="13791" y="356"/>
                    </a:cubicBezTo>
                    <a:cubicBezTo>
                      <a:pt x="13231" y="697"/>
                      <a:pt x="12821" y="588"/>
                      <a:pt x="12425" y="465"/>
                    </a:cubicBezTo>
                    <a:cubicBezTo>
                      <a:pt x="12234" y="410"/>
                      <a:pt x="12043" y="356"/>
                      <a:pt x="11852" y="356"/>
                    </a:cubicBezTo>
                    <a:cubicBezTo>
                      <a:pt x="11538" y="356"/>
                      <a:pt x="11210" y="410"/>
                      <a:pt x="10896" y="451"/>
                    </a:cubicBezTo>
                    <a:cubicBezTo>
                      <a:pt x="10268" y="533"/>
                      <a:pt x="9681" y="602"/>
                      <a:pt x="9176" y="369"/>
                    </a:cubicBezTo>
                    <a:cubicBezTo>
                      <a:pt x="8466" y="724"/>
                      <a:pt x="7524" y="724"/>
                      <a:pt x="6800" y="369"/>
                    </a:cubicBezTo>
                    <a:cubicBezTo>
                      <a:pt x="6227" y="670"/>
                      <a:pt x="5694" y="602"/>
                      <a:pt x="5175" y="520"/>
                    </a:cubicBezTo>
                    <a:cubicBezTo>
                      <a:pt x="4861" y="479"/>
                      <a:pt x="4547" y="438"/>
                      <a:pt x="4247" y="479"/>
                    </a:cubicBezTo>
                    <a:cubicBezTo>
                      <a:pt x="4069" y="479"/>
                      <a:pt x="3878" y="506"/>
                      <a:pt x="3674" y="520"/>
                    </a:cubicBezTo>
                    <a:cubicBezTo>
                      <a:pt x="3155" y="574"/>
                      <a:pt x="2568" y="629"/>
                      <a:pt x="2185" y="356"/>
                    </a:cubicBezTo>
                    <a:cubicBezTo>
                      <a:pt x="1981" y="274"/>
                      <a:pt x="1544" y="424"/>
                      <a:pt x="1230" y="533"/>
                    </a:cubicBezTo>
                    <a:cubicBezTo>
                      <a:pt x="1161" y="561"/>
                      <a:pt x="1093" y="588"/>
                      <a:pt x="1038" y="602"/>
                    </a:cubicBezTo>
                    <a:cubicBezTo>
                      <a:pt x="916" y="643"/>
                      <a:pt x="806" y="656"/>
                      <a:pt x="697" y="656"/>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8"/>
              <p:cNvSpPr/>
              <p:nvPr/>
            </p:nvSpPr>
            <p:spPr>
              <a:xfrm>
                <a:off x="8048480" y="3902649"/>
                <a:ext cx="1034229" cy="18958"/>
              </a:xfrm>
              <a:custGeom>
                <a:avLst/>
                <a:gdLst/>
                <a:ahLst/>
                <a:cxnLst/>
                <a:rect l="l" t="t" r="r" b="b"/>
                <a:pathLst>
                  <a:path w="24604" h="451" extrusionOk="0">
                    <a:moveTo>
                      <a:pt x="1625" y="0"/>
                    </a:moveTo>
                    <a:lnTo>
                      <a:pt x="1584" y="28"/>
                    </a:lnTo>
                    <a:cubicBezTo>
                      <a:pt x="1274" y="195"/>
                      <a:pt x="982" y="246"/>
                      <a:pt x="706" y="246"/>
                    </a:cubicBezTo>
                    <a:cubicBezTo>
                      <a:pt x="508" y="246"/>
                      <a:pt x="319" y="220"/>
                      <a:pt x="137" y="191"/>
                    </a:cubicBezTo>
                    <a:lnTo>
                      <a:pt x="28" y="178"/>
                    </a:lnTo>
                    <a:lnTo>
                      <a:pt x="1" y="355"/>
                    </a:lnTo>
                    <a:lnTo>
                      <a:pt x="124" y="369"/>
                    </a:lnTo>
                    <a:cubicBezTo>
                      <a:pt x="302" y="398"/>
                      <a:pt x="498" y="427"/>
                      <a:pt x="708" y="427"/>
                    </a:cubicBezTo>
                    <a:cubicBezTo>
                      <a:pt x="995" y="427"/>
                      <a:pt x="1308" y="373"/>
                      <a:pt x="1639" y="191"/>
                    </a:cubicBezTo>
                    <a:cubicBezTo>
                      <a:pt x="2014" y="316"/>
                      <a:pt x="2479" y="380"/>
                      <a:pt x="2996" y="380"/>
                    </a:cubicBezTo>
                    <a:cubicBezTo>
                      <a:pt x="3327" y="380"/>
                      <a:pt x="3679" y="354"/>
                      <a:pt x="4042" y="301"/>
                    </a:cubicBezTo>
                    <a:cubicBezTo>
                      <a:pt x="4146" y="289"/>
                      <a:pt x="4249" y="284"/>
                      <a:pt x="4350" y="284"/>
                    </a:cubicBezTo>
                    <a:cubicBezTo>
                      <a:pt x="4596" y="284"/>
                      <a:pt x="4834" y="313"/>
                      <a:pt x="5066" y="342"/>
                    </a:cubicBezTo>
                    <a:cubicBezTo>
                      <a:pt x="5297" y="371"/>
                      <a:pt x="5522" y="398"/>
                      <a:pt x="5747" y="398"/>
                    </a:cubicBezTo>
                    <a:cubicBezTo>
                      <a:pt x="6042" y="398"/>
                      <a:pt x="6334" y="352"/>
                      <a:pt x="6636" y="205"/>
                    </a:cubicBezTo>
                    <a:cubicBezTo>
                      <a:pt x="6923" y="369"/>
                      <a:pt x="7291" y="451"/>
                      <a:pt x="7660" y="451"/>
                    </a:cubicBezTo>
                    <a:cubicBezTo>
                      <a:pt x="8042" y="451"/>
                      <a:pt x="8438" y="369"/>
                      <a:pt x="8780" y="205"/>
                    </a:cubicBezTo>
                    <a:cubicBezTo>
                      <a:pt x="9104" y="349"/>
                      <a:pt x="9492" y="406"/>
                      <a:pt x="9889" y="406"/>
                    </a:cubicBezTo>
                    <a:cubicBezTo>
                      <a:pt x="10396" y="406"/>
                      <a:pt x="10918" y="314"/>
                      <a:pt x="11347" y="191"/>
                    </a:cubicBezTo>
                    <a:cubicBezTo>
                      <a:pt x="11733" y="364"/>
                      <a:pt x="12122" y="449"/>
                      <a:pt x="12510" y="449"/>
                    </a:cubicBezTo>
                    <a:cubicBezTo>
                      <a:pt x="12890" y="449"/>
                      <a:pt x="13269" y="367"/>
                      <a:pt x="13640" y="205"/>
                    </a:cubicBezTo>
                    <a:cubicBezTo>
                      <a:pt x="13958" y="364"/>
                      <a:pt x="14301" y="417"/>
                      <a:pt x="14655" y="417"/>
                    </a:cubicBezTo>
                    <a:cubicBezTo>
                      <a:pt x="15030" y="417"/>
                      <a:pt x="15418" y="357"/>
                      <a:pt x="15798" y="301"/>
                    </a:cubicBezTo>
                    <a:cubicBezTo>
                      <a:pt x="15897" y="289"/>
                      <a:pt x="15999" y="284"/>
                      <a:pt x="16101" y="284"/>
                    </a:cubicBezTo>
                    <a:cubicBezTo>
                      <a:pt x="16347" y="284"/>
                      <a:pt x="16598" y="313"/>
                      <a:pt x="16849" y="342"/>
                    </a:cubicBezTo>
                    <a:cubicBezTo>
                      <a:pt x="17091" y="371"/>
                      <a:pt x="17329" y="398"/>
                      <a:pt x="17555" y="398"/>
                    </a:cubicBezTo>
                    <a:cubicBezTo>
                      <a:pt x="17850" y="398"/>
                      <a:pt x="18125" y="352"/>
                      <a:pt x="18364" y="205"/>
                    </a:cubicBezTo>
                    <a:cubicBezTo>
                      <a:pt x="18751" y="351"/>
                      <a:pt x="19138" y="407"/>
                      <a:pt x="19502" y="407"/>
                    </a:cubicBezTo>
                    <a:cubicBezTo>
                      <a:pt x="19986" y="407"/>
                      <a:pt x="20430" y="308"/>
                      <a:pt x="20781" y="191"/>
                    </a:cubicBezTo>
                    <a:cubicBezTo>
                      <a:pt x="21082" y="361"/>
                      <a:pt x="21386" y="419"/>
                      <a:pt x="21684" y="419"/>
                    </a:cubicBezTo>
                    <a:cubicBezTo>
                      <a:pt x="22008" y="419"/>
                      <a:pt x="22325" y="351"/>
                      <a:pt x="22624" y="287"/>
                    </a:cubicBezTo>
                    <a:cubicBezTo>
                      <a:pt x="22788" y="246"/>
                      <a:pt x="22938" y="205"/>
                      <a:pt x="23061" y="191"/>
                    </a:cubicBezTo>
                    <a:cubicBezTo>
                      <a:pt x="23239" y="191"/>
                      <a:pt x="23416" y="246"/>
                      <a:pt x="23594" y="301"/>
                    </a:cubicBezTo>
                    <a:cubicBezTo>
                      <a:pt x="23813" y="360"/>
                      <a:pt x="24047" y="427"/>
                      <a:pt x="24306" y="427"/>
                    </a:cubicBezTo>
                    <a:cubicBezTo>
                      <a:pt x="24401" y="427"/>
                      <a:pt x="24501" y="418"/>
                      <a:pt x="24604" y="396"/>
                    </a:cubicBezTo>
                    <a:lnTo>
                      <a:pt x="24577" y="219"/>
                    </a:lnTo>
                    <a:cubicBezTo>
                      <a:pt x="24484" y="241"/>
                      <a:pt x="24395" y="250"/>
                      <a:pt x="24308" y="250"/>
                    </a:cubicBezTo>
                    <a:cubicBezTo>
                      <a:pt x="24074" y="250"/>
                      <a:pt x="23857" y="183"/>
                      <a:pt x="23648" y="123"/>
                    </a:cubicBezTo>
                    <a:cubicBezTo>
                      <a:pt x="23457" y="69"/>
                      <a:pt x="23266" y="14"/>
                      <a:pt x="23047" y="14"/>
                    </a:cubicBezTo>
                    <a:cubicBezTo>
                      <a:pt x="22897" y="41"/>
                      <a:pt x="22733" y="69"/>
                      <a:pt x="22583" y="109"/>
                    </a:cubicBezTo>
                    <a:cubicBezTo>
                      <a:pt x="22280" y="174"/>
                      <a:pt x="21973" y="243"/>
                      <a:pt x="21664" y="243"/>
                    </a:cubicBezTo>
                    <a:cubicBezTo>
                      <a:pt x="21389" y="243"/>
                      <a:pt x="21112" y="188"/>
                      <a:pt x="20836" y="28"/>
                    </a:cubicBezTo>
                    <a:lnTo>
                      <a:pt x="20795" y="0"/>
                    </a:lnTo>
                    <a:lnTo>
                      <a:pt x="20754" y="14"/>
                    </a:lnTo>
                    <a:cubicBezTo>
                      <a:pt x="20419" y="123"/>
                      <a:pt x="19986" y="223"/>
                      <a:pt x="19511" y="223"/>
                    </a:cubicBezTo>
                    <a:cubicBezTo>
                      <a:pt x="19154" y="223"/>
                      <a:pt x="18773" y="166"/>
                      <a:pt x="18392" y="14"/>
                    </a:cubicBezTo>
                    <a:lnTo>
                      <a:pt x="18337" y="0"/>
                    </a:lnTo>
                    <a:lnTo>
                      <a:pt x="18296" y="28"/>
                    </a:lnTo>
                    <a:cubicBezTo>
                      <a:pt x="18087" y="175"/>
                      <a:pt x="17830" y="221"/>
                      <a:pt x="17547" y="221"/>
                    </a:cubicBezTo>
                    <a:cubicBezTo>
                      <a:pt x="17331" y="221"/>
                      <a:pt x="17099" y="194"/>
                      <a:pt x="16862" y="164"/>
                    </a:cubicBezTo>
                    <a:cubicBezTo>
                      <a:pt x="16611" y="135"/>
                      <a:pt x="16354" y="106"/>
                      <a:pt x="16094" y="106"/>
                    </a:cubicBezTo>
                    <a:cubicBezTo>
                      <a:pt x="15986" y="106"/>
                      <a:pt x="15878" y="111"/>
                      <a:pt x="15770" y="123"/>
                    </a:cubicBezTo>
                    <a:cubicBezTo>
                      <a:pt x="15403" y="179"/>
                      <a:pt x="15029" y="238"/>
                      <a:pt x="14669" y="238"/>
                    </a:cubicBezTo>
                    <a:cubicBezTo>
                      <a:pt x="14320" y="238"/>
                      <a:pt x="13984" y="182"/>
                      <a:pt x="13681" y="14"/>
                    </a:cubicBezTo>
                    <a:lnTo>
                      <a:pt x="13640" y="0"/>
                    </a:lnTo>
                    <a:lnTo>
                      <a:pt x="13599" y="14"/>
                    </a:lnTo>
                    <a:cubicBezTo>
                      <a:pt x="13238" y="185"/>
                      <a:pt x="12872" y="270"/>
                      <a:pt x="12505" y="270"/>
                    </a:cubicBezTo>
                    <a:cubicBezTo>
                      <a:pt x="12138" y="270"/>
                      <a:pt x="11770" y="185"/>
                      <a:pt x="11401" y="14"/>
                    </a:cubicBezTo>
                    <a:lnTo>
                      <a:pt x="11360" y="0"/>
                    </a:lnTo>
                    <a:lnTo>
                      <a:pt x="11333" y="14"/>
                    </a:lnTo>
                    <a:cubicBezTo>
                      <a:pt x="10918" y="135"/>
                      <a:pt x="10406" y="226"/>
                      <a:pt x="9912" y="226"/>
                    </a:cubicBezTo>
                    <a:cubicBezTo>
                      <a:pt x="9513" y="226"/>
                      <a:pt x="9124" y="166"/>
                      <a:pt x="8807" y="14"/>
                    </a:cubicBezTo>
                    <a:lnTo>
                      <a:pt x="8780" y="0"/>
                    </a:lnTo>
                    <a:lnTo>
                      <a:pt x="8739" y="14"/>
                    </a:lnTo>
                    <a:cubicBezTo>
                      <a:pt x="8411" y="181"/>
                      <a:pt x="8020" y="267"/>
                      <a:pt x="7646" y="267"/>
                    </a:cubicBezTo>
                    <a:cubicBezTo>
                      <a:pt x="7287" y="267"/>
                      <a:pt x="6945" y="188"/>
                      <a:pt x="6691" y="28"/>
                    </a:cubicBezTo>
                    <a:lnTo>
                      <a:pt x="6650" y="0"/>
                    </a:lnTo>
                    <a:lnTo>
                      <a:pt x="6609" y="14"/>
                    </a:lnTo>
                    <a:cubicBezTo>
                      <a:pt x="6310" y="171"/>
                      <a:pt x="6026" y="220"/>
                      <a:pt x="5739" y="220"/>
                    </a:cubicBezTo>
                    <a:cubicBezTo>
                      <a:pt x="5527" y="220"/>
                      <a:pt x="5314" y="193"/>
                      <a:pt x="5093" y="164"/>
                    </a:cubicBezTo>
                    <a:cubicBezTo>
                      <a:pt x="4852" y="135"/>
                      <a:pt x="4604" y="106"/>
                      <a:pt x="4344" y="106"/>
                    </a:cubicBezTo>
                    <a:cubicBezTo>
                      <a:pt x="4236" y="106"/>
                      <a:pt x="4127" y="111"/>
                      <a:pt x="4015" y="123"/>
                    </a:cubicBezTo>
                    <a:cubicBezTo>
                      <a:pt x="3658" y="176"/>
                      <a:pt x="3309" y="203"/>
                      <a:pt x="2981" y="203"/>
                    </a:cubicBezTo>
                    <a:cubicBezTo>
                      <a:pt x="2470" y="203"/>
                      <a:pt x="2011" y="139"/>
                      <a:pt x="1653" y="14"/>
                    </a:cubicBezTo>
                    <a:lnTo>
                      <a:pt x="1625" y="0"/>
                    </a:ln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8"/>
              <p:cNvSpPr/>
              <p:nvPr/>
            </p:nvSpPr>
            <p:spPr>
              <a:xfrm>
                <a:off x="8048480" y="3902649"/>
                <a:ext cx="1034229" cy="22993"/>
              </a:xfrm>
              <a:custGeom>
                <a:avLst/>
                <a:gdLst/>
                <a:ahLst/>
                <a:cxnLst/>
                <a:rect l="l" t="t" r="r" b="b"/>
                <a:pathLst>
                  <a:path w="24604" h="547" fill="none" extrusionOk="0">
                    <a:moveTo>
                      <a:pt x="7660" y="451"/>
                    </a:moveTo>
                    <a:cubicBezTo>
                      <a:pt x="7291" y="451"/>
                      <a:pt x="6923" y="369"/>
                      <a:pt x="6636" y="205"/>
                    </a:cubicBezTo>
                    <a:cubicBezTo>
                      <a:pt x="6104" y="464"/>
                      <a:pt x="5598" y="410"/>
                      <a:pt x="5066" y="342"/>
                    </a:cubicBezTo>
                    <a:cubicBezTo>
                      <a:pt x="4738" y="301"/>
                      <a:pt x="4397" y="260"/>
                      <a:pt x="4042" y="301"/>
                    </a:cubicBezTo>
                    <a:cubicBezTo>
                      <a:pt x="3114" y="437"/>
                      <a:pt x="2253" y="396"/>
                      <a:pt x="1639" y="191"/>
                    </a:cubicBezTo>
                    <a:cubicBezTo>
                      <a:pt x="1066" y="505"/>
                      <a:pt x="547" y="437"/>
                      <a:pt x="124" y="369"/>
                    </a:cubicBezTo>
                    <a:lnTo>
                      <a:pt x="1" y="355"/>
                    </a:lnTo>
                    <a:lnTo>
                      <a:pt x="28" y="178"/>
                    </a:lnTo>
                    <a:lnTo>
                      <a:pt x="137" y="191"/>
                    </a:lnTo>
                    <a:cubicBezTo>
                      <a:pt x="574" y="260"/>
                      <a:pt x="1052" y="314"/>
                      <a:pt x="1584" y="28"/>
                    </a:cubicBezTo>
                    <a:lnTo>
                      <a:pt x="1625" y="0"/>
                    </a:lnTo>
                    <a:lnTo>
                      <a:pt x="1653" y="14"/>
                    </a:lnTo>
                    <a:cubicBezTo>
                      <a:pt x="2240" y="219"/>
                      <a:pt x="3100" y="260"/>
                      <a:pt x="4015" y="123"/>
                    </a:cubicBezTo>
                    <a:cubicBezTo>
                      <a:pt x="4397" y="82"/>
                      <a:pt x="4752" y="123"/>
                      <a:pt x="5093" y="164"/>
                    </a:cubicBezTo>
                    <a:cubicBezTo>
                      <a:pt x="5612" y="232"/>
                      <a:pt x="6090" y="287"/>
                      <a:pt x="6609" y="14"/>
                    </a:cubicBezTo>
                    <a:lnTo>
                      <a:pt x="6650" y="0"/>
                    </a:lnTo>
                    <a:lnTo>
                      <a:pt x="6691" y="28"/>
                    </a:lnTo>
                    <a:cubicBezTo>
                      <a:pt x="7210" y="355"/>
                      <a:pt x="8097" y="342"/>
                      <a:pt x="8739" y="14"/>
                    </a:cubicBezTo>
                    <a:lnTo>
                      <a:pt x="8780" y="0"/>
                    </a:lnTo>
                    <a:lnTo>
                      <a:pt x="8807" y="14"/>
                    </a:lnTo>
                    <a:cubicBezTo>
                      <a:pt x="9517" y="355"/>
                      <a:pt x="10582" y="232"/>
                      <a:pt x="11333" y="14"/>
                    </a:cubicBezTo>
                    <a:lnTo>
                      <a:pt x="11360" y="0"/>
                    </a:lnTo>
                    <a:lnTo>
                      <a:pt x="11401" y="14"/>
                    </a:lnTo>
                    <a:cubicBezTo>
                      <a:pt x="12138" y="355"/>
                      <a:pt x="12876" y="355"/>
                      <a:pt x="13599" y="14"/>
                    </a:cubicBezTo>
                    <a:lnTo>
                      <a:pt x="13640" y="0"/>
                    </a:lnTo>
                    <a:lnTo>
                      <a:pt x="13681" y="14"/>
                    </a:lnTo>
                    <a:cubicBezTo>
                      <a:pt x="14296" y="355"/>
                      <a:pt x="15047" y="232"/>
                      <a:pt x="15770" y="123"/>
                    </a:cubicBezTo>
                    <a:cubicBezTo>
                      <a:pt x="16139" y="82"/>
                      <a:pt x="16507" y="123"/>
                      <a:pt x="16862" y="164"/>
                    </a:cubicBezTo>
                    <a:cubicBezTo>
                      <a:pt x="17409" y="232"/>
                      <a:pt x="17927" y="287"/>
                      <a:pt x="18296" y="28"/>
                    </a:cubicBezTo>
                    <a:lnTo>
                      <a:pt x="18337" y="0"/>
                    </a:lnTo>
                    <a:lnTo>
                      <a:pt x="18392" y="14"/>
                    </a:lnTo>
                    <a:cubicBezTo>
                      <a:pt x="19279" y="369"/>
                      <a:pt x="20167" y="205"/>
                      <a:pt x="20754" y="14"/>
                    </a:cubicBezTo>
                    <a:lnTo>
                      <a:pt x="20795" y="0"/>
                    </a:lnTo>
                    <a:lnTo>
                      <a:pt x="20836" y="28"/>
                    </a:lnTo>
                    <a:cubicBezTo>
                      <a:pt x="21423" y="369"/>
                      <a:pt x="22010" y="232"/>
                      <a:pt x="22583" y="109"/>
                    </a:cubicBezTo>
                    <a:cubicBezTo>
                      <a:pt x="22733" y="69"/>
                      <a:pt x="22897" y="41"/>
                      <a:pt x="23047" y="14"/>
                    </a:cubicBezTo>
                    <a:cubicBezTo>
                      <a:pt x="23266" y="14"/>
                      <a:pt x="23457" y="69"/>
                      <a:pt x="23648" y="123"/>
                    </a:cubicBezTo>
                    <a:cubicBezTo>
                      <a:pt x="23935" y="205"/>
                      <a:pt x="24235" y="301"/>
                      <a:pt x="24577" y="219"/>
                    </a:cubicBezTo>
                    <a:lnTo>
                      <a:pt x="24604" y="396"/>
                    </a:lnTo>
                    <a:cubicBezTo>
                      <a:pt x="24222" y="478"/>
                      <a:pt x="23894" y="383"/>
                      <a:pt x="23594" y="301"/>
                    </a:cubicBezTo>
                    <a:cubicBezTo>
                      <a:pt x="23416" y="246"/>
                      <a:pt x="23239" y="191"/>
                      <a:pt x="23061" y="191"/>
                    </a:cubicBezTo>
                    <a:cubicBezTo>
                      <a:pt x="22938" y="205"/>
                      <a:pt x="22788" y="246"/>
                      <a:pt x="22624" y="287"/>
                    </a:cubicBezTo>
                    <a:cubicBezTo>
                      <a:pt x="22051" y="410"/>
                      <a:pt x="21409" y="546"/>
                      <a:pt x="20781" y="191"/>
                    </a:cubicBezTo>
                    <a:cubicBezTo>
                      <a:pt x="20167" y="396"/>
                      <a:pt x="19265" y="546"/>
                      <a:pt x="18364" y="205"/>
                    </a:cubicBezTo>
                    <a:cubicBezTo>
                      <a:pt x="17941" y="464"/>
                      <a:pt x="17409" y="410"/>
                      <a:pt x="16849" y="342"/>
                    </a:cubicBezTo>
                    <a:cubicBezTo>
                      <a:pt x="16494" y="301"/>
                      <a:pt x="16139" y="260"/>
                      <a:pt x="15798" y="301"/>
                    </a:cubicBezTo>
                    <a:cubicBezTo>
                      <a:pt x="15060" y="410"/>
                      <a:pt x="14296" y="533"/>
                      <a:pt x="13640" y="205"/>
                    </a:cubicBezTo>
                    <a:cubicBezTo>
                      <a:pt x="12889" y="533"/>
                      <a:pt x="12111" y="533"/>
                      <a:pt x="11347" y="191"/>
                    </a:cubicBezTo>
                    <a:cubicBezTo>
                      <a:pt x="10582" y="410"/>
                      <a:pt x="9517" y="533"/>
                      <a:pt x="8780" y="205"/>
                    </a:cubicBezTo>
                    <a:cubicBezTo>
                      <a:pt x="8438" y="369"/>
                      <a:pt x="8042" y="451"/>
                      <a:pt x="7660" y="451"/>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8"/>
              <p:cNvSpPr/>
              <p:nvPr/>
            </p:nvSpPr>
            <p:spPr>
              <a:xfrm>
                <a:off x="8068573" y="3865910"/>
                <a:ext cx="998668" cy="18411"/>
              </a:xfrm>
              <a:custGeom>
                <a:avLst/>
                <a:gdLst/>
                <a:ahLst/>
                <a:cxnLst/>
                <a:rect l="l" t="t" r="r" b="b"/>
                <a:pathLst>
                  <a:path w="23758" h="438" extrusionOk="0">
                    <a:moveTo>
                      <a:pt x="1830" y="0"/>
                    </a:moveTo>
                    <a:lnTo>
                      <a:pt x="1789" y="14"/>
                    </a:lnTo>
                    <a:cubicBezTo>
                      <a:pt x="1318" y="168"/>
                      <a:pt x="888" y="207"/>
                      <a:pt x="494" y="207"/>
                    </a:cubicBezTo>
                    <a:cubicBezTo>
                      <a:pt x="328" y="207"/>
                      <a:pt x="168" y="200"/>
                      <a:pt x="14" y="192"/>
                    </a:cubicBezTo>
                    <a:lnTo>
                      <a:pt x="0" y="369"/>
                    </a:lnTo>
                    <a:cubicBezTo>
                      <a:pt x="165" y="382"/>
                      <a:pt x="335" y="390"/>
                      <a:pt x="511" y="390"/>
                    </a:cubicBezTo>
                    <a:cubicBezTo>
                      <a:pt x="905" y="390"/>
                      <a:pt x="1331" y="347"/>
                      <a:pt x="1803" y="205"/>
                    </a:cubicBezTo>
                    <a:cubicBezTo>
                      <a:pt x="2048" y="355"/>
                      <a:pt x="2390" y="431"/>
                      <a:pt x="2776" y="431"/>
                    </a:cubicBezTo>
                    <a:cubicBezTo>
                      <a:pt x="3161" y="431"/>
                      <a:pt x="3591" y="355"/>
                      <a:pt x="4015" y="205"/>
                    </a:cubicBezTo>
                    <a:cubicBezTo>
                      <a:pt x="4335" y="355"/>
                      <a:pt x="4718" y="431"/>
                      <a:pt x="5122" y="431"/>
                    </a:cubicBezTo>
                    <a:cubicBezTo>
                      <a:pt x="5527" y="431"/>
                      <a:pt x="5953" y="355"/>
                      <a:pt x="6363" y="205"/>
                    </a:cubicBezTo>
                    <a:cubicBezTo>
                      <a:pt x="6668" y="340"/>
                      <a:pt x="7016" y="392"/>
                      <a:pt x="7367" y="392"/>
                    </a:cubicBezTo>
                    <a:cubicBezTo>
                      <a:pt x="7834" y="392"/>
                      <a:pt x="8308" y="301"/>
                      <a:pt x="8698" y="192"/>
                    </a:cubicBezTo>
                    <a:cubicBezTo>
                      <a:pt x="8984" y="355"/>
                      <a:pt x="9380" y="437"/>
                      <a:pt x="9790" y="437"/>
                    </a:cubicBezTo>
                    <a:cubicBezTo>
                      <a:pt x="10186" y="437"/>
                      <a:pt x="10595" y="355"/>
                      <a:pt x="10909" y="205"/>
                    </a:cubicBezTo>
                    <a:cubicBezTo>
                      <a:pt x="11247" y="345"/>
                      <a:pt x="11579" y="398"/>
                      <a:pt x="11900" y="398"/>
                    </a:cubicBezTo>
                    <a:cubicBezTo>
                      <a:pt x="12333" y="398"/>
                      <a:pt x="12745" y="301"/>
                      <a:pt x="13121" y="192"/>
                    </a:cubicBezTo>
                    <a:cubicBezTo>
                      <a:pt x="13176" y="192"/>
                      <a:pt x="13285" y="246"/>
                      <a:pt x="13367" y="287"/>
                    </a:cubicBezTo>
                    <a:cubicBezTo>
                      <a:pt x="13504" y="342"/>
                      <a:pt x="13613" y="410"/>
                      <a:pt x="13708" y="410"/>
                    </a:cubicBezTo>
                    <a:cubicBezTo>
                      <a:pt x="14296" y="410"/>
                      <a:pt x="14883" y="410"/>
                      <a:pt x="15320" y="205"/>
                    </a:cubicBezTo>
                    <a:cubicBezTo>
                      <a:pt x="15709" y="355"/>
                      <a:pt x="16128" y="431"/>
                      <a:pt x="16533" y="431"/>
                    </a:cubicBezTo>
                    <a:cubicBezTo>
                      <a:pt x="16937" y="431"/>
                      <a:pt x="17327" y="355"/>
                      <a:pt x="17654" y="205"/>
                    </a:cubicBezTo>
                    <a:cubicBezTo>
                      <a:pt x="18030" y="340"/>
                      <a:pt x="18405" y="392"/>
                      <a:pt x="18759" y="392"/>
                    </a:cubicBezTo>
                    <a:cubicBezTo>
                      <a:pt x="19228" y="392"/>
                      <a:pt x="19660" y="301"/>
                      <a:pt x="20003" y="192"/>
                    </a:cubicBezTo>
                    <a:cubicBezTo>
                      <a:pt x="20356" y="351"/>
                      <a:pt x="20738" y="405"/>
                      <a:pt x="21129" y="405"/>
                    </a:cubicBezTo>
                    <a:cubicBezTo>
                      <a:pt x="21507" y="405"/>
                      <a:pt x="21893" y="355"/>
                      <a:pt x="22269" y="301"/>
                    </a:cubicBezTo>
                    <a:cubicBezTo>
                      <a:pt x="22322" y="284"/>
                      <a:pt x="22380" y="278"/>
                      <a:pt x="22440" y="278"/>
                    </a:cubicBezTo>
                    <a:cubicBezTo>
                      <a:pt x="22580" y="278"/>
                      <a:pt x="22739" y="313"/>
                      <a:pt x="22911" y="342"/>
                    </a:cubicBezTo>
                    <a:cubicBezTo>
                      <a:pt x="23112" y="380"/>
                      <a:pt x="23313" y="425"/>
                      <a:pt x="23509" y="425"/>
                    </a:cubicBezTo>
                    <a:cubicBezTo>
                      <a:pt x="23593" y="425"/>
                      <a:pt x="23676" y="417"/>
                      <a:pt x="23757" y="396"/>
                    </a:cubicBezTo>
                    <a:lnTo>
                      <a:pt x="23716" y="233"/>
                    </a:lnTo>
                    <a:cubicBezTo>
                      <a:pt x="23660" y="243"/>
                      <a:pt x="23601" y="247"/>
                      <a:pt x="23540" y="247"/>
                    </a:cubicBezTo>
                    <a:cubicBezTo>
                      <a:pt x="23352" y="247"/>
                      <a:pt x="23148" y="206"/>
                      <a:pt x="22952" y="164"/>
                    </a:cubicBezTo>
                    <a:cubicBezTo>
                      <a:pt x="22770" y="128"/>
                      <a:pt x="22600" y="98"/>
                      <a:pt x="22450" y="98"/>
                    </a:cubicBezTo>
                    <a:cubicBezTo>
                      <a:pt x="22375" y="98"/>
                      <a:pt x="22305" y="105"/>
                      <a:pt x="22242" y="123"/>
                    </a:cubicBezTo>
                    <a:cubicBezTo>
                      <a:pt x="21879" y="176"/>
                      <a:pt x="21507" y="222"/>
                      <a:pt x="21145" y="222"/>
                    </a:cubicBezTo>
                    <a:cubicBezTo>
                      <a:pt x="20758" y="222"/>
                      <a:pt x="20382" y="169"/>
                      <a:pt x="20044" y="14"/>
                    </a:cubicBezTo>
                    <a:lnTo>
                      <a:pt x="20003" y="0"/>
                    </a:lnTo>
                    <a:lnTo>
                      <a:pt x="19975" y="14"/>
                    </a:lnTo>
                    <a:cubicBezTo>
                      <a:pt x="19650" y="122"/>
                      <a:pt x="19233" y="218"/>
                      <a:pt x="18776" y="218"/>
                    </a:cubicBezTo>
                    <a:cubicBezTo>
                      <a:pt x="18427" y="218"/>
                      <a:pt x="18054" y="162"/>
                      <a:pt x="17682" y="14"/>
                    </a:cubicBezTo>
                    <a:lnTo>
                      <a:pt x="17654" y="0"/>
                    </a:lnTo>
                    <a:lnTo>
                      <a:pt x="17613" y="28"/>
                    </a:lnTo>
                    <a:cubicBezTo>
                      <a:pt x="17303" y="176"/>
                      <a:pt x="16932" y="251"/>
                      <a:pt x="16544" y="251"/>
                    </a:cubicBezTo>
                    <a:cubicBezTo>
                      <a:pt x="16148" y="251"/>
                      <a:pt x="15733" y="173"/>
                      <a:pt x="15347" y="14"/>
                    </a:cubicBezTo>
                    <a:lnTo>
                      <a:pt x="15306" y="0"/>
                    </a:lnTo>
                    <a:lnTo>
                      <a:pt x="15265" y="28"/>
                    </a:lnTo>
                    <a:cubicBezTo>
                      <a:pt x="14883" y="219"/>
                      <a:pt x="14282" y="219"/>
                      <a:pt x="13708" y="219"/>
                    </a:cubicBezTo>
                    <a:cubicBezTo>
                      <a:pt x="13654" y="219"/>
                      <a:pt x="13545" y="164"/>
                      <a:pt x="13449" y="123"/>
                    </a:cubicBezTo>
                    <a:cubicBezTo>
                      <a:pt x="13326" y="69"/>
                      <a:pt x="13203" y="14"/>
                      <a:pt x="13108" y="14"/>
                    </a:cubicBezTo>
                    <a:lnTo>
                      <a:pt x="13080" y="14"/>
                    </a:lnTo>
                    <a:cubicBezTo>
                      <a:pt x="12727" y="122"/>
                      <a:pt x="12335" y="212"/>
                      <a:pt x="11923" y="212"/>
                    </a:cubicBezTo>
                    <a:cubicBezTo>
                      <a:pt x="11603" y="212"/>
                      <a:pt x="11271" y="157"/>
                      <a:pt x="10937" y="14"/>
                    </a:cubicBezTo>
                    <a:lnTo>
                      <a:pt x="10909" y="0"/>
                    </a:lnTo>
                    <a:lnTo>
                      <a:pt x="10869" y="28"/>
                    </a:lnTo>
                    <a:cubicBezTo>
                      <a:pt x="10582" y="178"/>
                      <a:pt x="10186" y="253"/>
                      <a:pt x="9795" y="253"/>
                    </a:cubicBezTo>
                    <a:cubicBezTo>
                      <a:pt x="9404" y="253"/>
                      <a:pt x="9019" y="178"/>
                      <a:pt x="8752" y="28"/>
                    </a:cubicBezTo>
                    <a:lnTo>
                      <a:pt x="8725" y="0"/>
                    </a:lnTo>
                    <a:lnTo>
                      <a:pt x="8684" y="14"/>
                    </a:lnTo>
                    <a:cubicBezTo>
                      <a:pt x="8300" y="124"/>
                      <a:pt x="7830" y="220"/>
                      <a:pt x="7370" y="220"/>
                    </a:cubicBezTo>
                    <a:cubicBezTo>
                      <a:pt x="7030" y="220"/>
                      <a:pt x="6695" y="167"/>
                      <a:pt x="6404" y="28"/>
                    </a:cubicBezTo>
                    <a:lnTo>
                      <a:pt x="6363" y="0"/>
                    </a:lnTo>
                    <a:lnTo>
                      <a:pt x="6322" y="14"/>
                    </a:lnTo>
                    <a:cubicBezTo>
                      <a:pt x="5929" y="173"/>
                      <a:pt x="5511" y="251"/>
                      <a:pt x="5114" y="251"/>
                    </a:cubicBezTo>
                    <a:cubicBezTo>
                      <a:pt x="4727" y="251"/>
                      <a:pt x="4359" y="176"/>
                      <a:pt x="4056" y="28"/>
                    </a:cubicBezTo>
                    <a:lnTo>
                      <a:pt x="4015" y="0"/>
                    </a:lnTo>
                    <a:lnTo>
                      <a:pt x="3987" y="14"/>
                    </a:lnTo>
                    <a:cubicBezTo>
                      <a:pt x="3573" y="173"/>
                      <a:pt x="3145" y="251"/>
                      <a:pt x="2766" y="251"/>
                    </a:cubicBezTo>
                    <a:cubicBezTo>
                      <a:pt x="2396" y="251"/>
                      <a:pt x="2073" y="176"/>
                      <a:pt x="1857" y="28"/>
                    </a:cubicBezTo>
                    <a:lnTo>
                      <a:pt x="1830" y="0"/>
                    </a:ln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8"/>
              <p:cNvSpPr/>
              <p:nvPr/>
            </p:nvSpPr>
            <p:spPr>
              <a:xfrm>
                <a:off x="8068573" y="3865910"/>
                <a:ext cx="998668" cy="22405"/>
              </a:xfrm>
              <a:custGeom>
                <a:avLst/>
                <a:gdLst/>
                <a:ahLst/>
                <a:cxnLst/>
                <a:rect l="l" t="t" r="r" b="b"/>
                <a:pathLst>
                  <a:path w="23758" h="533" fill="none" extrusionOk="0">
                    <a:moveTo>
                      <a:pt x="9790" y="437"/>
                    </a:moveTo>
                    <a:cubicBezTo>
                      <a:pt x="9380" y="437"/>
                      <a:pt x="8984" y="355"/>
                      <a:pt x="8698" y="192"/>
                    </a:cubicBezTo>
                    <a:cubicBezTo>
                      <a:pt x="8015" y="383"/>
                      <a:pt x="7073" y="519"/>
                      <a:pt x="6363" y="205"/>
                    </a:cubicBezTo>
                    <a:cubicBezTo>
                      <a:pt x="5544" y="506"/>
                      <a:pt x="4656" y="506"/>
                      <a:pt x="4015" y="205"/>
                    </a:cubicBezTo>
                    <a:cubicBezTo>
                      <a:pt x="3168" y="506"/>
                      <a:pt x="2294" y="506"/>
                      <a:pt x="1803" y="205"/>
                    </a:cubicBezTo>
                    <a:cubicBezTo>
                      <a:pt x="1120" y="410"/>
                      <a:pt x="533" y="410"/>
                      <a:pt x="0" y="369"/>
                    </a:cubicBezTo>
                    <a:lnTo>
                      <a:pt x="14" y="192"/>
                    </a:lnTo>
                    <a:cubicBezTo>
                      <a:pt x="533" y="219"/>
                      <a:pt x="1120" y="233"/>
                      <a:pt x="1789" y="14"/>
                    </a:cubicBezTo>
                    <a:lnTo>
                      <a:pt x="1830" y="0"/>
                    </a:lnTo>
                    <a:lnTo>
                      <a:pt x="1857" y="28"/>
                    </a:lnTo>
                    <a:cubicBezTo>
                      <a:pt x="2294" y="328"/>
                      <a:pt x="3168" y="328"/>
                      <a:pt x="3987" y="14"/>
                    </a:cubicBezTo>
                    <a:lnTo>
                      <a:pt x="4015" y="0"/>
                    </a:lnTo>
                    <a:lnTo>
                      <a:pt x="4056" y="28"/>
                    </a:lnTo>
                    <a:cubicBezTo>
                      <a:pt x="4670" y="328"/>
                      <a:pt x="5544" y="328"/>
                      <a:pt x="6322" y="14"/>
                    </a:cubicBezTo>
                    <a:lnTo>
                      <a:pt x="6363" y="0"/>
                    </a:lnTo>
                    <a:lnTo>
                      <a:pt x="6404" y="28"/>
                    </a:lnTo>
                    <a:cubicBezTo>
                      <a:pt x="7087" y="355"/>
                      <a:pt x="8015" y="205"/>
                      <a:pt x="8684" y="14"/>
                    </a:cubicBezTo>
                    <a:lnTo>
                      <a:pt x="8725" y="0"/>
                    </a:lnTo>
                    <a:lnTo>
                      <a:pt x="8752" y="28"/>
                    </a:lnTo>
                    <a:cubicBezTo>
                      <a:pt x="9285" y="328"/>
                      <a:pt x="10295" y="328"/>
                      <a:pt x="10869" y="28"/>
                    </a:cubicBezTo>
                    <a:lnTo>
                      <a:pt x="10909" y="0"/>
                    </a:lnTo>
                    <a:lnTo>
                      <a:pt x="10937" y="14"/>
                    </a:lnTo>
                    <a:cubicBezTo>
                      <a:pt x="11701" y="342"/>
                      <a:pt x="12452" y="205"/>
                      <a:pt x="13080" y="14"/>
                    </a:cubicBezTo>
                    <a:lnTo>
                      <a:pt x="13108" y="14"/>
                    </a:lnTo>
                    <a:cubicBezTo>
                      <a:pt x="13203" y="14"/>
                      <a:pt x="13326" y="69"/>
                      <a:pt x="13449" y="123"/>
                    </a:cubicBezTo>
                    <a:cubicBezTo>
                      <a:pt x="13545" y="164"/>
                      <a:pt x="13654" y="219"/>
                      <a:pt x="13708" y="219"/>
                    </a:cubicBezTo>
                    <a:cubicBezTo>
                      <a:pt x="14282" y="219"/>
                      <a:pt x="14883" y="219"/>
                      <a:pt x="15265" y="28"/>
                    </a:cubicBezTo>
                    <a:lnTo>
                      <a:pt x="15306" y="0"/>
                    </a:lnTo>
                    <a:lnTo>
                      <a:pt x="15347" y="14"/>
                    </a:lnTo>
                    <a:cubicBezTo>
                      <a:pt x="16111" y="328"/>
                      <a:pt x="16985" y="328"/>
                      <a:pt x="17613" y="28"/>
                    </a:cubicBezTo>
                    <a:lnTo>
                      <a:pt x="17654" y="0"/>
                    </a:lnTo>
                    <a:lnTo>
                      <a:pt x="17682" y="14"/>
                    </a:lnTo>
                    <a:cubicBezTo>
                      <a:pt x="18542" y="355"/>
                      <a:pt x="19402" y="205"/>
                      <a:pt x="19975" y="14"/>
                    </a:cubicBezTo>
                    <a:lnTo>
                      <a:pt x="20003" y="0"/>
                    </a:lnTo>
                    <a:lnTo>
                      <a:pt x="20044" y="14"/>
                    </a:lnTo>
                    <a:cubicBezTo>
                      <a:pt x="20699" y="314"/>
                      <a:pt x="21491" y="233"/>
                      <a:pt x="22242" y="123"/>
                    </a:cubicBezTo>
                    <a:cubicBezTo>
                      <a:pt x="22433" y="69"/>
                      <a:pt x="22679" y="110"/>
                      <a:pt x="22952" y="164"/>
                    </a:cubicBezTo>
                    <a:cubicBezTo>
                      <a:pt x="23211" y="219"/>
                      <a:pt x="23484" y="274"/>
                      <a:pt x="23716" y="233"/>
                    </a:cubicBezTo>
                    <a:lnTo>
                      <a:pt x="23757" y="396"/>
                    </a:lnTo>
                    <a:cubicBezTo>
                      <a:pt x="23484" y="465"/>
                      <a:pt x="23197" y="396"/>
                      <a:pt x="22911" y="342"/>
                    </a:cubicBezTo>
                    <a:cubicBezTo>
                      <a:pt x="22665" y="301"/>
                      <a:pt x="22447" y="246"/>
                      <a:pt x="22269" y="301"/>
                    </a:cubicBezTo>
                    <a:cubicBezTo>
                      <a:pt x="21504" y="410"/>
                      <a:pt x="20699" y="506"/>
                      <a:pt x="20003" y="192"/>
                    </a:cubicBezTo>
                    <a:cubicBezTo>
                      <a:pt x="19402" y="383"/>
                      <a:pt x="18528" y="519"/>
                      <a:pt x="17654" y="205"/>
                    </a:cubicBezTo>
                    <a:cubicBezTo>
                      <a:pt x="16999" y="506"/>
                      <a:pt x="16098" y="506"/>
                      <a:pt x="15320" y="205"/>
                    </a:cubicBezTo>
                    <a:cubicBezTo>
                      <a:pt x="14883" y="410"/>
                      <a:pt x="14296" y="410"/>
                      <a:pt x="13708" y="410"/>
                    </a:cubicBezTo>
                    <a:cubicBezTo>
                      <a:pt x="13613" y="410"/>
                      <a:pt x="13504" y="342"/>
                      <a:pt x="13367" y="287"/>
                    </a:cubicBezTo>
                    <a:cubicBezTo>
                      <a:pt x="13285" y="246"/>
                      <a:pt x="13176" y="192"/>
                      <a:pt x="13121" y="192"/>
                    </a:cubicBezTo>
                    <a:cubicBezTo>
                      <a:pt x="12466" y="383"/>
                      <a:pt x="11701" y="533"/>
                      <a:pt x="10909" y="205"/>
                    </a:cubicBezTo>
                    <a:cubicBezTo>
                      <a:pt x="10595" y="355"/>
                      <a:pt x="10186" y="437"/>
                      <a:pt x="9790" y="437"/>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8"/>
              <p:cNvSpPr/>
              <p:nvPr/>
            </p:nvSpPr>
            <p:spPr>
              <a:xfrm>
                <a:off x="8086942" y="3832030"/>
                <a:ext cx="962475" cy="17445"/>
              </a:xfrm>
              <a:custGeom>
                <a:avLst/>
                <a:gdLst/>
                <a:ahLst/>
                <a:cxnLst/>
                <a:rect l="l" t="t" r="r" b="b"/>
                <a:pathLst>
                  <a:path w="22897" h="415" extrusionOk="0">
                    <a:moveTo>
                      <a:pt x="1680" y="1"/>
                    </a:moveTo>
                    <a:lnTo>
                      <a:pt x="1666" y="15"/>
                    </a:lnTo>
                    <a:cubicBezTo>
                      <a:pt x="1365" y="180"/>
                      <a:pt x="1071" y="220"/>
                      <a:pt x="755" y="220"/>
                    </a:cubicBezTo>
                    <a:cubicBezTo>
                      <a:pt x="626" y="220"/>
                      <a:pt x="494" y="214"/>
                      <a:pt x="355" y="206"/>
                    </a:cubicBezTo>
                    <a:cubicBezTo>
                      <a:pt x="246" y="206"/>
                      <a:pt x="123" y="192"/>
                      <a:pt x="0" y="192"/>
                    </a:cubicBezTo>
                    <a:lnTo>
                      <a:pt x="0" y="370"/>
                    </a:lnTo>
                    <a:cubicBezTo>
                      <a:pt x="123" y="370"/>
                      <a:pt x="233" y="383"/>
                      <a:pt x="342" y="383"/>
                    </a:cubicBezTo>
                    <a:cubicBezTo>
                      <a:pt x="480" y="391"/>
                      <a:pt x="616" y="398"/>
                      <a:pt x="750" y="398"/>
                    </a:cubicBezTo>
                    <a:cubicBezTo>
                      <a:pt x="1080" y="398"/>
                      <a:pt x="1400" y="357"/>
                      <a:pt x="1721" y="192"/>
                    </a:cubicBezTo>
                    <a:cubicBezTo>
                      <a:pt x="1775" y="192"/>
                      <a:pt x="1844" y="233"/>
                      <a:pt x="1912" y="274"/>
                    </a:cubicBezTo>
                    <a:cubicBezTo>
                      <a:pt x="2007" y="329"/>
                      <a:pt x="2103" y="383"/>
                      <a:pt x="2199" y="383"/>
                    </a:cubicBezTo>
                    <a:cubicBezTo>
                      <a:pt x="2485" y="383"/>
                      <a:pt x="2786" y="356"/>
                      <a:pt x="3086" y="329"/>
                    </a:cubicBezTo>
                    <a:cubicBezTo>
                      <a:pt x="3359" y="315"/>
                      <a:pt x="3659" y="288"/>
                      <a:pt x="3933" y="288"/>
                    </a:cubicBezTo>
                    <a:cubicBezTo>
                      <a:pt x="4342" y="383"/>
                      <a:pt x="4916" y="383"/>
                      <a:pt x="5339" y="383"/>
                    </a:cubicBezTo>
                    <a:cubicBezTo>
                      <a:pt x="5503" y="383"/>
                      <a:pt x="5639" y="329"/>
                      <a:pt x="5762" y="274"/>
                    </a:cubicBezTo>
                    <a:cubicBezTo>
                      <a:pt x="5871" y="233"/>
                      <a:pt x="5981" y="192"/>
                      <a:pt x="6103" y="192"/>
                    </a:cubicBezTo>
                    <a:cubicBezTo>
                      <a:pt x="6226" y="192"/>
                      <a:pt x="6308" y="233"/>
                      <a:pt x="6390" y="274"/>
                    </a:cubicBezTo>
                    <a:cubicBezTo>
                      <a:pt x="6499" y="329"/>
                      <a:pt x="6609" y="383"/>
                      <a:pt x="6759" y="383"/>
                    </a:cubicBezTo>
                    <a:cubicBezTo>
                      <a:pt x="6904" y="401"/>
                      <a:pt x="7052" y="409"/>
                      <a:pt x="7199" y="409"/>
                    </a:cubicBezTo>
                    <a:cubicBezTo>
                      <a:pt x="7493" y="409"/>
                      <a:pt x="7787" y="379"/>
                      <a:pt x="8070" y="342"/>
                    </a:cubicBezTo>
                    <a:cubicBezTo>
                      <a:pt x="8356" y="315"/>
                      <a:pt x="8643" y="288"/>
                      <a:pt x="8902" y="288"/>
                    </a:cubicBezTo>
                    <a:cubicBezTo>
                      <a:pt x="9401" y="386"/>
                      <a:pt x="9928" y="408"/>
                      <a:pt x="10458" y="408"/>
                    </a:cubicBezTo>
                    <a:cubicBezTo>
                      <a:pt x="10741" y="408"/>
                      <a:pt x="11025" y="402"/>
                      <a:pt x="11305" y="397"/>
                    </a:cubicBezTo>
                    <a:cubicBezTo>
                      <a:pt x="11565" y="383"/>
                      <a:pt x="11811" y="383"/>
                      <a:pt x="12056" y="383"/>
                    </a:cubicBezTo>
                    <a:cubicBezTo>
                      <a:pt x="12152" y="383"/>
                      <a:pt x="12261" y="329"/>
                      <a:pt x="12384" y="274"/>
                    </a:cubicBezTo>
                    <a:cubicBezTo>
                      <a:pt x="12466" y="233"/>
                      <a:pt x="12575" y="192"/>
                      <a:pt x="12616" y="192"/>
                    </a:cubicBezTo>
                    <a:cubicBezTo>
                      <a:pt x="12671" y="192"/>
                      <a:pt x="12780" y="233"/>
                      <a:pt x="12875" y="274"/>
                    </a:cubicBezTo>
                    <a:cubicBezTo>
                      <a:pt x="12998" y="329"/>
                      <a:pt x="13108" y="383"/>
                      <a:pt x="13203" y="383"/>
                    </a:cubicBezTo>
                    <a:cubicBezTo>
                      <a:pt x="13490" y="383"/>
                      <a:pt x="13790" y="356"/>
                      <a:pt x="14063" y="329"/>
                    </a:cubicBezTo>
                    <a:cubicBezTo>
                      <a:pt x="14336" y="315"/>
                      <a:pt x="14623" y="288"/>
                      <a:pt x="14896" y="288"/>
                    </a:cubicBezTo>
                    <a:cubicBezTo>
                      <a:pt x="15347" y="383"/>
                      <a:pt x="15920" y="383"/>
                      <a:pt x="16343" y="383"/>
                    </a:cubicBezTo>
                    <a:cubicBezTo>
                      <a:pt x="16521" y="383"/>
                      <a:pt x="16630" y="329"/>
                      <a:pt x="16726" y="274"/>
                    </a:cubicBezTo>
                    <a:cubicBezTo>
                      <a:pt x="16821" y="233"/>
                      <a:pt x="16890" y="192"/>
                      <a:pt x="17012" y="192"/>
                    </a:cubicBezTo>
                    <a:cubicBezTo>
                      <a:pt x="17135" y="192"/>
                      <a:pt x="17245" y="233"/>
                      <a:pt x="17367" y="274"/>
                    </a:cubicBezTo>
                    <a:cubicBezTo>
                      <a:pt x="17490" y="329"/>
                      <a:pt x="17613" y="383"/>
                      <a:pt x="17763" y="383"/>
                    </a:cubicBezTo>
                    <a:cubicBezTo>
                      <a:pt x="17925" y="406"/>
                      <a:pt x="18084" y="415"/>
                      <a:pt x="18240" y="415"/>
                    </a:cubicBezTo>
                    <a:cubicBezTo>
                      <a:pt x="18452" y="415"/>
                      <a:pt x="18659" y="399"/>
                      <a:pt x="18856" y="383"/>
                    </a:cubicBezTo>
                    <a:cubicBezTo>
                      <a:pt x="19053" y="367"/>
                      <a:pt x="19254" y="352"/>
                      <a:pt x="19460" y="352"/>
                    </a:cubicBezTo>
                    <a:cubicBezTo>
                      <a:pt x="19611" y="352"/>
                      <a:pt x="19765" y="360"/>
                      <a:pt x="19921" y="383"/>
                    </a:cubicBezTo>
                    <a:cubicBezTo>
                      <a:pt x="20139" y="410"/>
                      <a:pt x="20357" y="410"/>
                      <a:pt x="20576" y="410"/>
                    </a:cubicBezTo>
                    <a:cubicBezTo>
                      <a:pt x="20849" y="410"/>
                      <a:pt x="21122" y="397"/>
                      <a:pt x="21381" y="383"/>
                    </a:cubicBezTo>
                    <a:cubicBezTo>
                      <a:pt x="21658" y="376"/>
                      <a:pt x="21926" y="364"/>
                      <a:pt x="22197" y="364"/>
                    </a:cubicBezTo>
                    <a:cubicBezTo>
                      <a:pt x="22422" y="364"/>
                      <a:pt x="22648" y="372"/>
                      <a:pt x="22883" y="397"/>
                    </a:cubicBezTo>
                    <a:lnTo>
                      <a:pt x="22897" y="219"/>
                    </a:lnTo>
                    <a:cubicBezTo>
                      <a:pt x="22662" y="195"/>
                      <a:pt x="22427" y="187"/>
                      <a:pt x="22194" y="187"/>
                    </a:cubicBezTo>
                    <a:cubicBezTo>
                      <a:pt x="21914" y="187"/>
                      <a:pt x="21637" y="198"/>
                      <a:pt x="21368" y="206"/>
                    </a:cubicBezTo>
                    <a:cubicBezTo>
                      <a:pt x="21113" y="221"/>
                      <a:pt x="20854" y="232"/>
                      <a:pt x="20592" y="232"/>
                    </a:cubicBezTo>
                    <a:cubicBezTo>
                      <a:pt x="20375" y="232"/>
                      <a:pt x="20156" y="224"/>
                      <a:pt x="19934" y="206"/>
                    </a:cubicBezTo>
                    <a:cubicBezTo>
                      <a:pt x="19773" y="183"/>
                      <a:pt x="19616" y="174"/>
                      <a:pt x="19462" y="174"/>
                    </a:cubicBezTo>
                    <a:cubicBezTo>
                      <a:pt x="19252" y="174"/>
                      <a:pt x="19047" y="190"/>
                      <a:pt x="18842" y="206"/>
                    </a:cubicBezTo>
                    <a:cubicBezTo>
                      <a:pt x="18637" y="221"/>
                      <a:pt x="18441" y="237"/>
                      <a:pt x="18239" y="237"/>
                    </a:cubicBezTo>
                    <a:cubicBezTo>
                      <a:pt x="18090" y="237"/>
                      <a:pt x="17939" y="229"/>
                      <a:pt x="17777" y="206"/>
                    </a:cubicBezTo>
                    <a:cubicBezTo>
                      <a:pt x="17654" y="206"/>
                      <a:pt x="17545" y="165"/>
                      <a:pt x="17436" y="110"/>
                    </a:cubicBezTo>
                    <a:cubicBezTo>
                      <a:pt x="17299" y="56"/>
                      <a:pt x="17176" y="1"/>
                      <a:pt x="17012" y="1"/>
                    </a:cubicBezTo>
                    <a:cubicBezTo>
                      <a:pt x="16849" y="1"/>
                      <a:pt x="16739" y="69"/>
                      <a:pt x="16644" y="110"/>
                    </a:cubicBezTo>
                    <a:cubicBezTo>
                      <a:pt x="16548" y="165"/>
                      <a:pt x="16466" y="206"/>
                      <a:pt x="16343" y="206"/>
                    </a:cubicBezTo>
                    <a:cubicBezTo>
                      <a:pt x="15934" y="206"/>
                      <a:pt x="15360" y="206"/>
                      <a:pt x="14923" y="110"/>
                    </a:cubicBezTo>
                    <a:lnTo>
                      <a:pt x="14910" y="110"/>
                    </a:lnTo>
                    <a:cubicBezTo>
                      <a:pt x="14609" y="110"/>
                      <a:pt x="14323" y="137"/>
                      <a:pt x="14050" y="151"/>
                    </a:cubicBezTo>
                    <a:cubicBezTo>
                      <a:pt x="13777" y="178"/>
                      <a:pt x="13490" y="206"/>
                      <a:pt x="13203" y="206"/>
                    </a:cubicBezTo>
                    <a:cubicBezTo>
                      <a:pt x="13149" y="206"/>
                      <a:pt x="13039" y="151"/>
                      <a:pt x="12944" y="110"/>
                    </a:cubicBezTo>
                    <a:cubicBezTo>
                      <a:pt x="12821" y="56"/>
                      <a:pt x="12712" y="1"/>
                      <a:pt x="12616" y="1"/>
                    </a:cubicBezTo>
                    <a:cubicBezTo>
                      <a:pt x="12534" y="1"/>
                      <a:pt x="12425" y="56"/>
                      <a:pt x="12302" y="110"/>
                    </a:cubicBezTo>
                    <a:cubicBezTo>
                      <a:pt x="12220" y="151"/>
                      <a:pt x="12111" y="206"/>
                      <a:pt x="12056" y="206"/>
                    </a:cubicBezTo>
                    <a:cubicBezTo>
                      <a:pt x="11811" y="206"/>
                      <a:pt x="11565" y="206"/>
                      <a:pt x="11292" y="219"/>
                    </a:cubicBezTo>
                    <a:cubicBezTo>
                      <a:pt x="11016" y="224"/>
                      <a:pt x="10737" y="231"/>
                      <a:pt x="10459" y="231"/>
                    </a:cubicBezTo>
                    <a:cubicBezTo>
                      <a:pt x="9938" y="231"/>
                      <a:pt x="9419" y="208"/>
                      <a:pt x="8930" y="110"/>
                    </a:cubicBezTo>
                    <a:cubicBezTo>
                      <a:pt x="8643" y="110"/>
                      <a:pt x="8343" y="137"/>
                      <a:pt x="8056" y="165"/>
                    </a:cubicBezTo>
                    <a:cubicBezTo>
                      <a:pt x="7774" y="201"/>
                      <a:pt x="7485" y="231"/>
                      <a:pt x="7199" y="231"/>
                    </a:cubicBezTo>
                    <a:cubicBezTo>
                      <a:pt x="7056" y="231"/>
                      <a:pt x="6914" y="224"/>
                      <a:pt x="6772" y="206"/>
                    </a:cubicBezTo>
                    <a:cubicBezTo>
                      <a:pt x="6650" y="206"/>
                      <a:pt x="6568" y="165"/>
                      <a:pt x="6472" y="110"/>
                    </a:cubicBezTo>
                    <a:cubicBezTo>
                      <a:pt x="6376" y="69"/>
                      <a:pt x="6267" y="1"/>
                      <a:pt x="6103" y="1"/>
                    </a:cubicBezTo>
                    <a:cubicBezTo>
                      <a:pt x="5940" y="1"/>
                      <a:pt x="5817" y="56"/>
                      <a:pt x="5694" y="110"/>
                    </a:cubicBezTo>
                    <a:cubicBezTo>
                      <a:pt x="5571" y="165"/>
                      <a:pt x="5475" y="206"/>
                      <a:pt x="5339" y="206"/>
                    </a:cubicBezTo>
                    <a:cubicBezTo>
                      <a:pt x="4929" y="206"/>
                      <a:pt x="4356" y="206"/>
                      <a:pt x="3974" y="110"/>
                    </a:cubicBezTo>
                    <a:lnTo>
                      <a:pt x="3946" y="110"/>
                    </a:lnTo>
                    <a:cubicBezTo>
                      <a:pt x="3659" y="110"/>
                      <a:pt x="3359" y="124"/>
                      <a:pt x="3072" y="151"/>
                    </a:cubicBezTo>
                    <a:cubicBezTo>
                      <a:pt x="2772" y="178"/>
                      <a:pt x="2485" y="206"/>
                      <a:pt x="2199" y="206"/>
                    </a:cubicBezTo>
                    <a:cubicBezTo>
                      <a:pt x="2158" y="206"/>
                      <a:pt x="2076" y="165"/>
                      <a:pt x="1994" y="124"/>
                    </a:cubicBezTo>
                    <a:cubicBezTo>
                      <a:pt x="1898" y="69"/>
                      <a:pt x="1803" y="1"/>
                      <a:pt x="1707" y="1"/>
                    </a:cubicBez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8"/>
              <p:cNvSpPr/>
              <p:nvPr/>
            </p:nvSpPr>
            <p:spPr>
              <a:xfrm>
                <a:off x="8086942" y="3832030"/>
                <a:ext cx="962475" cy="18411"/>
              </a:xfrm>
              <a:custGeom>
                <a:avLst/>
                <a:gdLst/>
                <a:ahLst/>
                <a:cxnLst/>
                <a:rect l="l" t="t" r="r" b="b"/>
                <a:pathLst>
                  <a:path w="22897" h="438" fill="none" extrusionOk="0">
                    <a:moveTo>
                      <a:pt x="20576" y="410"/>
                    </a:moveTo>
                    <a:cubicBezTo>
                      <a:pt x="20357" y="410"/>
                      <a:pt x="20139" y="410"/>
                      <a:pt x="19921" y="383"/>
                    </a:cubicBezTo>
                    <a:cubicBezTo>
                      <a:pt x="19552" y="329"/>
                      <a:pt x="19197" y="356"/>
                      <a:pt x="18856" y="383"/>
                    </a:cubicBezTo>
                    <a:cubicBezTo>
                      <a:pt x="18514" y="410"/>
                      <a:pt x="18146" y="438"/>
                      <a:pt x="17763" y="383"/>
                    </a:cubicBezTo>
                    <a:cubicBezTo>
                      <a:pt x="17613" y="383"/>
                      <a:pt x="17490" y="329"/>
                      <a:pt x="17367" y="274"/>
                    </a:cubicBezTo>
                    <a:cubicBezTo>
                      <a:pt x="17245" y="233"/>
                      <a:pt x="17135" y="192"/>
                      <a:pt x="17012" y="192"/>
                    </a:cubicBezTo>
                    <a:cubicBezTo>
                      <a:pt x="16890" y="192"/>
                      <a:pt x="16821" y="233"/>
                      <a:pt x="16726" y="274"/>
                    </a:cubicBezTo>
                    <a:cubicBezTo>
                      <a:pt x="16630" y="329"/>
                      <a:pt x="16521" y="383"/>
                      <a:pt x="16343" y="383"/>
                    </a:cubicBezTo>
                    <a:cubicBezTo>
                      <a:pt x="15920" y="383"/>
                      <a:pt x="15347" y="383"/>
                      <a:pt x="14896" y="288"/>
                    </a:cubicBezTo>
                    <a:cubicBezTo>
                      <a:pt x="14623" y="288"/>
                      <a:pt x="14336" y="315"/>
                      <a:pt x="14063" y="329"/>
                    </a:cubicBezTo>
                    <a:cubicBezTo>
                      <a:pt x="13790" y="356"/>
                      <a:pt x="13490" y="383"/>
                      <a:pt x="13203" y="383"/>
                    </a:cubicBezTo>
                    <a:cubicBezTo>
                      <a:pt x="13108" y="383"/>
                      <a:pt x="12998" y="329"/>
                      <a:pt x="12875" y="274"/>
                    </a:cubicBezTo>
                    <a:cubicBezTo>
                      <a:pt x="12780" y="233"/>
                      <a:pt x="12671" y="192"/>
                      <a:pt x="12616" y="192"/>
                    </a:cubicBezTo>
                    <a:cubicBezTo>
                      <a:pt x="12575" y="192"/>
                      <a:pt x="12466" y="233"/>
                      <a:pt x="12384" y="274"/>
                    </a:cubicBezTo>
                    <a:cubicBezTo>
                      <a:pt x="12261" y="329"/>
                      <a:pt x="12152" y="383"/>
                      <a:pt x="12056" y="383"/>
                    </a:cubicBezTo>
                    <a:cubicBezTo>
                      <a:pt x="11811" y="383"/>
                      <a:pt x="11565" y="383"/>
                      <a:pt x="11305" y="397"/>
                    </a:cubicBezTo>
                    <a:cubicBezTo>
                      <a:pt x="10500" y="410"/>
                      <a:pt x="9667" y="438"/>
                      <a:pt x="8902" y="288"/>
                    </a:cubicBezTo>
                    <a:cubicBezTo>
                      <a:pt x="8643" y="288"/>
                      <a:pt x="8356" y="315"/>
                      <a:pt x="8070" y="342"/>
                    </a:cubicBezTo>
                    <a:cubicBezTo>
                      <a:pt x="7646" y="397"/>
                      <a:pt x="7196" y="438"/>
                      <a:pt x="6759" y="383"/>
                    </a:cubicBezTo>
                    <a:lnTo>
                      <a:pt x="6759" y="383"/>
                    </a:lnTo>
                    <a:cubicBezTo>
                      <a:pt x="6609" y="383"/>
                      <a:pt x="6499" y="329"/>
                      <a:pt x="6390" y="274"/>
                    </a:cubicBezTo>
                    <a:cubicBezTo>
                      <a:pt x="6308" y="233"/>
                      <a:pt x="6226" y="192"/>
                      <a:pt x="6103" y="192"/>
                    </a:cubicBezTo>
                    <a:cubicBezTo>
                      <a:pt x="5981" y="192"/>
                      <a:pt x="5871" y="233"/>
                      <a:pt x="5762" y="274"/>
                    </a:cubicBezTo>
                    <a:cubicBezTo>
                      <a:pt x="5639" y="329"/>
                      <a:pt x="5503" y="383"/>
                      <a:pt x="5339" y="383"/>
                    </a:cubicBezTo>
                    <a:cubicBezTo>
                      <a:pt x="4916" y="383"/>
                      <a:pt x="4342" y="383"/>
                      <a:pt x="3933" y="288"/>
                    </a:cubicBezTo>
                    <a:cubicBezTo>
                      <a:pt x="3659" y="288"/>
                      <a:pt x="3359" y="315"/>
                      <a:pt x="3086" y="329"/>
                    </a:cubicBezTo>
                    <a:cubicBezTo>
                      <a:pt x="2786" y="356"/>
                      <a:pt x="2485" y="383"/>
                      <a:pt x="2199" y="383"/>
                    </a:cubicBezTo>
                    <a:cubicBezTo>
                      <a:pt x="2103" y="383"/>
                      <a:pt x="2007" y="329"/>
                      <a:pt x="1912" y="274"/>
                    </a:cubicBezTo>
                    <a:cubicBezTo>
                      <a:pt x="1844" y="233"/>
                      <a:pt x="1775" y="192"/>
                      <a:pt x="1721" y="192"/>
                    </a:cubicBezTo>
                    <a:cubicBezTo>
                      <a:pt x="1270" y="424"/>
                      <a:pt x="820" y="410"/>
                      <a:pt x="342" y="383"/>
                    </a:cubicBezTo>
                    <a:cubicBezTo>
                      <a:pt x="233" y="383"/>
                      <a:pt x="123" y="370"/>
                      <a:pt x="0" y="370"/>
                    </a:cubicBezTo>
                    <a:lnTo>
                      <a:pt x="0" y="192"/>
                    </a:lnTo>
                    <a:cubicBezTo>
                      <a:pt x="123" y="192"/>
                      <a:pt x="246" y="206"/>
                      <a:pt x="355" y="206"/>
                    </a:cubicBezTo>
                    <a:cubicBezTo>
                      <a:pt x="833" y="233"/>
                      <a:pt x="1243" y="247"/>
                      <a:pt x="1666" y="15"/>
                    </a:cubicBezTo>
                    <a:lnTo>
                      <a:pt x="1680" y="1"/>
                    </a:lnTo>
                    <a:lnTo>
                      <a:pt x="1707" y="1"/>
                    </a:lnTo>
                    <a:cubicBezTo>
                      <a:pt x="1803" y="1"/>
                      <a:pt x="1898" y="69"/>
                      <a:pt x="1994" y="124"/>
                    </a:cubicBezTo>
                    <a:cubicBezTo>
                      <a:pt x="2076" y="165"/>
                      <a:pt x="2158" y="206"/>
                      <a:pt x="2199" y="206"/>
                    </a:cubicBezTo>
                    <a:cubicBezTo>
                      <a:pt x="2485" y="206"/>
                      <a:pt x="2772" y="178"/>
                      <a:pt x="3072" y="151"/>
                    </a:cubicBezTo>
                    <a:cubicBezTo>
                      <a:pt x="3359" y="124"/>
                      <a:pt x="3659" y="110"/>
                      <a:pt x="3946" y="110"/>
                    </a:cubicBezTo>
                    <a:lnTo>
                      <a:pt x="3974" y="110"/>
                    </a:lnTo>
                    <a:cubicBezTo>
                      <a:pt x="4356" y="206"/>
                      <a:pt x="4929" y="206"/>
                      <a:pt x="5339" y="206"/>
                    </a:cubicBezTo>
                    <a:cubicBezTo>
                      <a:pt x="5475" y="206"/>
                      <a:pt x="5571" y="165"/>
                      <a:pt x="5694" y="110"/>
                    </a:cubicBezTo>
                    <a:cubicBezTo>
                      <a:pt x="5817" y="56"/>
                      <a:pt x="5940" y="1"/>
                      <a:pt x="6103" y="1"/>
                    </a:cubicBezTo>
                    <a:cubicBezTo>
                      <a:pt x="6267" y="1"/>
                      <a:pt x="6376" y="69"/>
                      <a:pt x="6472" y="110"/>
                    </a:cubicBezTo>
                    <a:cubicBezTo>
                      <a:pt x="6568" y="165"/>
                      <a:pt x="6650" y="206"/>
                      <a:pt x="6772" y="206"/>
                    </a:cubicBezTo>
                    <a:cubicBezTo>
                      <a:pt x="7196" y="260"/>
                      <a:pt x="7633" y="219"/>
                      <a:pt x="8056" y="165"/>
                    </a:cubicBezTo>
                    <a:cubicBezTo>
                      <a:pt x="8343" y="137"/>
                      <a:pt x="8643" y="110"/>
                      <a:pt x="8930" y="110"/>
                    </a:cubicBezTo>
                    <a:cubicBezTo>
                      <a:pt x="9681" y="260"/>
                      <a:pt x="10500" y="233"/>
                      <a:pt x="11292" y="219"/>
                    </a:cubicBezTo>
                    <a:cubicBezTo>
                      <a:pt x="11565" y="206"/>
                      <a:pt x="11811" y="206"/>
                      <a:pt x="12056" y="206"/>
                    </a:cubicBezTo>
                    <a:cubicBezTo>
                      <a:pt x="12111" y="206"/>
                      <a:pt x="12220" y="151"/>
                      <a:pt x="12302" y="110"/>
                    </a:cubicBezTo>
                    <a:cubicBezTo>
                      <a:pt x="12425" y="56"/>
                      <a:pt x="12534" y="1"/>
                      <a:pt x="12616" y="1"/>
                    </a:cubicBezTo>
                    <a:cubicBezTo>
                      <a:pt x="12712" y="1"/>
                      <a:pt x="12821" y="56"/>
                      <a:pt x="12944" y="110"/>
                    </a:cubicBezTo>
                    <a:cubicBezTo>
                      <a:pt x="13039" y="151"/>
                      <a:pt x="13149" y="206"/>
                      <a:pt x="13203" y="206"/>
                    </a:cubicBezTo>
                    <a:cubicBezTo>
                      <a:pt x="13490" y="206"/>
                      <a:pt x="13777" y="178"/>
                      <a:pt x="14050" y="151"/>
                    </a:cubicBezTo>
                    <a:cubicBezTo>
                      <a:pt x="14323" y="137"/>
                      <a:pt x="14609" y="110"/>
                      <a:pt x="14910" y="110"/>
                    </a:cubicBezTo>
                    <a:lnTo>
                      <a:pt x="14923" y="110"/>
                    </a:lnTo>
                    <a:cubicBezTo>
                      <a:pt x="15360" y="206"/>
                      <a:pt x="15934" y="206"/>
                      <a:pt x="16343" y="206"/>
                    </a:cubicBezTo>
                    <a:cubicBezTo>
                      <a:pt x="16466" y="206"/>
                      <a:pt x="16548" y="165"/>
                      <a:pt x="16644" y="110"/>
                    </a:cubicBezTo>
                    <a:cubicBezTo>
                      <a:pt x="16739" y="69"/>
                      <a:pt x="16849" y="1"/>
                      <a:pt x="17012" y="1"/>
                    </a:cubicBezTo>
                    <a:cubicBezTo>
                      <a:pt x="17176" y="1"/>
                      <a:pt x="17299" y="56"/>
                      <a:pt x="17436" y="110"/>
                    </a:cubicBezTo>
                    <a:cubicBezTo>
                      <a:pt x="17545" y="165"/>
                      <a:pt x="17654" y="206"/>
                      <a:pt x="17777" y="206"/>
                    </a:cubicBezTo>
                    <a:cubicBezTo>
                      <a:pt x="18159" y="260"/>
                      <a:pt x="18487" y="233"/>
                      <a:pt x="18842" y="206"/>
                    </a:cubicBezTo>
                    <a:cubicBezTo>
                      <a:pt x="19197" y="178"/>
                      <a:pt x="19552" y="151"/>
                      <a:pt x="19934" y="206"/>
                    </a:cubicBezTo>
                    <a:cubicBezTo>
                      <a:pt x="20426" y="247"/>
                      <a:pt x="20904" y="233"/>
                      <a:pt x="21368" y="206"/>
                    </a:cubicBezTo>
                    <a:cubicBezTo>
                      <a:pt x="21859" y="192"/>
                      <a:pt x="22378" y="165"/>
                      <a:pt x="22897" y="219"/>
                    </a:cubicBezTo>
                    <a:lnTo>
                      <a:pt x="22883" y="397"/>
                    </a:lnTo>
                    <a:cubicBezTo>
                      <a:pt x="22365" y="342"/>
                      <a:pt x="21887" y="370"/>
                      <a:pt x="21381" y="383"/>
                    </a:cubicBezTo>
                    <a:cubicBezTo>
                      <a:pt x="21122" y="397"/>
                      <a:pt x="20849" y="410"/>
                      <a:pt x="20576" y="410"/>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8"/>
              <p:cNvSpPr/>
              <p:nvPr/>
            </p:nvSpPr>
            <p:spPr>
              <a:xfrm>
                <a:off x="7933680" y="3818830"/>
                <a:ext cx="1250625" cy="272093"/>
              </a:xfrm>
              <a:custGeom>
                <a:avLst/>
                <a:gdLst/>
                <a:ahLst/>
                <a:cxnLst/>
                <a:rect l="l" t="t" r="r" b="b"/>
                <a:pathLst>
                  <a:path w="29752" h="6473" extrusionOk="0">
                    <a:moveTo>
                      <a:pt x="3524" y="1"/>
                    </a:moveTo>
                    <a:lnTo>
                      <a:pt x="1" y="6213"/>
                    </a:lnTo>
                    <a:cubicBezTo>
                      <a:pt x="192" y="6363"/>
                      <a:pt x="602" y="6473"/>
                      <a:pt x="1134" y="6473"/>
                    </a:cubicBezTo>
                    <a:cubicBezTo>
                      <a:pt x="1749" y="6473"/>
                      <a:pt x="2349" y="6336"/>
                      <a:pt x="2691" y="6131"/>
                    </a:cubicBezTo>
                    <a:cubicBezTo>
                      <a:pt x="2841" y="6336"/>
                      <a:pt x="3305" y="6473"/>
                      <a:pt x="3933" y="6473"/>
                    </a:cubicBezTo>
                    <a:cubicBezTo>
                      <a:pt x="4548" y="6473"/>
                      <a:pt x="5135" y="6336"/>
                      <a:pt x="5449" y="6131"/>
                    </a:cubicBezTo>
                    <a:cubicBezTo>
                      <a:pt x="5626" y="6336"/>
                      <a:pt x="6104" y="6473"/>
                      <a:pt x="6718" y="6473"/>
                    </a:cubicBezTo>
                    <a:cubicBezTo>
                      <a:pt x="7346" y="6473"/>
                      <a:pt x="7920" y="6336"/>
                      <a:pt x="8220" y="6131"/>
                    </a:cubicBezTo>
                    <a:cubicBezTo>
                      <a:pt x="8411" y="6336"/>
                      <a:pt x="8903" y="6473"/>
                      <a:pt x="9517" y="6473"/>
                    </a:cubicBezTo>
                    <a:cubicBezTo>
                      <a:pt x="10132" y="6473"/>
                      <a:pt x="10692" y="6336"/>
                      <a:pt x="10978" y="6131"/>
                    </a:cubicBezTo>
                    <a:cubicBezTo>
                      <a:pt x="11183" y="6336"/>
                      <a:pt x="11702" y="6473"/>
                      <a:pt x="12316" y="6473"/>
                    </a:cubicBezTo>
                    <a:cubicBezTo>
                      <a:pt x="12931" y="6473"/>
                      <a:pt x="13477" y="6336"/>
                      <a:pt x="13736" y="6131"/>
                    </a:cubicBezTo>
                    <a:cubicBezTo>
                      <a:pt x="13968" y="6336"/>
                      <a:pt x="14487" y="6473"/>
                      <a:pt x="15115" y="6473"/>
                    </a:cubicBezTo>
                    <a:cubicBezTo>
                      <a:pt x="15730" y="6473"/>
                      <a:pt x="16262" y="6336"/>
                      <a:pt x="16494" y="6131"/>
                    </a:cubicBezTo>
                    <a:cubicBezTo>
                      <a:pt x="16754" y="6336"/>
                      <a:pt x="17286" y="6473"/>
                      <a:pt x="17900" y="6473"/>
                    </a:cubicBezTo>
                    <a:cubicBezTo>
                      <a:pt x="18529" y="6473"/>
                      <a:pt x="19034" y="6336"/>
                      <a:pt x="19252" y="6131"/>
                    </a:cubicBezTo>
                    <a:cubicBezTo>
                      <a:pt x="19539" y="6336"/>
                      <a:pt x="20085" y="6473"/>
                      <a:pt x="20699" y="6473"/>
                    </a:cubicBezTo>
                    <a:cubicBezTo>
                      <a:pt x="21314" y="6473"/>
                      <a:pt x="21819" y="6336"/>
                      <a:pt x="22024" y="6131"/>
                    </a:cubicBezTo>
                    <a:cubicBezTo>
                      <a:pt x="22310" y="6336"/>
                      <a:pt x="22884" y="6473"/>
                      <a:pt x="23498" y="6473"/>
                    </a:cubicBezTo>
                    <a:cubicBezTo>
                      <a:pt x="24113" y="6473"/>
                      <a:pt x="24604" y="6336"/>
                      <a:pt x="24782" y="6131"/>
                    </a:cubicBezTo>
                    <a:cubicBezTo>
                      <a:pt x="25096" y="6336"/>
                      <a:pt x="25669" y="6473"/>
                      <a:pt x="26297" y="6473"/>
                    </a:cubicBezTo>
                    <a:cubicBezTo>
                      <a:pt x="26912" y="6473"/>
                      <a:pt x="27376" y="6336"/>
                      <a:pt x="27540" y="6131"/>
                    </a:cubicBezTo>
                    <a:cubicBezTo>
                      <a:pt x="27881" y="6336"/>
                      <a:pt x="28468" y="6473"/>
                      <a:pt x="29083" y="6473"/>
                    </a:cubicBezTo>
                    <a:cubicBezTo>
                      <a:pt x="29342" y="6473"/>
                      <a:pt x="29574" y="6445"/>
                      <a:pt x="29752" y="6404"/>
                    </a:cubicBezTo>
                    <a:lnTo>
                      <a:pt x="26475"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8"/>
              <p:cNvSpPr/>
              <p:nvPr/>
            </p:nvSpPr>
            <p:spPr>
              <a:xfrm>
                <a:off x="7977902" y="4024301"/>
                <a:ext cx="1171389" cy="26440"/>
              </a:xfrm>
              <a:custGeom>
                <a:avLst/>
                <a:gdLst/>
                <a:ahLst/>
                <a:cxnLst/>
                <a:rect l="l" t="t" r="r" b="b"/>
                <a:pathLst>
                  <a:path w="27867" h="629" extrusionOk="0">
                    <a:moveTo>
                      <a:pt x="2280" y="1"/>
                    </a:moveTo>
                    <a:lnTo>
                      <a:pt x="2226" y="28"/>
                    </a:lnTo>
                    <a:cubicBezTo>
                      <a:pt x="1646" y="228"/>
                      <a:pt x="1058" y="435"/>
                      <a:pt x="565" y="435"/>
                    </a:cubicBezTo>
                    <a:cubicBezTo>
                      <a:pt x="386" y="435"/>
                      <a:pt x="218" y="408"/>
                      <a:pt x="69" y="342"/>
                    </a:cubicBezTo>
                    <a:lnTo>
                      <a:pt x="0" y="506"/>
                    </a:lnTo>
                    <a:cubicBezTo>
                      <a:pt x="170" y="579"/>
                      <a:pt x="357" y="610"/>
                      <a:pt x="556" y="610"/>
                    </a:cubicBezTo>
                    <a:cubicBezTo>
                      <a:pt x="1063" y="610"/>
                      <a:pt x="1648" y="411"/>
                      <a:pt x="2226" y="206"/>
                    </a:cubicBezTo>
                    <a:cubicBezTo>
                      <a:pt x="2488" y="503"/>
                      <a:pt x="2853" y="598"/>
                      <a:pt x="3254" y="598"/>
                    </a:cubicBezTo>
                    <a:cubicBezTo>
                      <a:pt x="3626" y="598"/>
                      <a:pt x="4029" y="516"/>
                      <a:pt x="4410" y="438"/>
                    </a:cubicBezTo>
                    <a:cubicBezTo>
                      <a:pt x="4588" y="397"/>
                      <a:pt x="4752" y="369"/>
                      <a:pt x="4902" y="342"/>
                    </a:cubicBezTo>
                    <a:cubicBezTo>
                      <a:pt x="5157" y="543"/>
                      <a:pt x="5470" y="604"/>
                      <a:pt x="5802" y="604"/>
                    </a:cubicBezTo>
                    <a:cubicBezTo>
                      <a:pt x="6056" y="604"/>
                      <a:pt x="6321" y="569"/>
                      <a:pt x="6581" y="533"/>
                    </a:cubicBezTo>
                    <a:cubicBezTo>
                      <a:pt x="6851" y="495"/>
                      <a:pt x="7101" y="456"/>
                      <a:pt x="7336" y="456"/>
                    </a:cubicBezTo>
                    <a:cubicBezTo>
                      <a:pt x="7433" y="456"/>
                      <a:pt x="7527" y="463"/>
                      <a:pt x="7619" y="479"/>
                    </a:cubicBezTo>
                    <a:cubicBezTo>
                      <a:pt x="7810" y="479"/>
                      <a:pt x="8001" y="506"/>
                      <a:pt x="8206" y="520"/>
                    </a:cubicBezTo>
                    <a:cubicBezTo>
                      <a:pt x="8431" y="548"/>
                      <a:pt x="8666" y="577"/>
                      <a:pt x="8904" y="577"/>
                    </a:cubicBezTo>
                    <a:cubicBezTo>
                      <a:pt x="9230" y="577"/>
                      <a:pt x="9562" y="523"/>
                      <a:pt x="9885" y="342"/>
                    </a:cubicBezTo>
                    <a:cubicBezTo>
                      <a:pt x="10302" y="462"/>
                      <a:pt x="10731" y="506"/>
                      <a:pt x="11162" y="506"/>
                    </a:cubicBezTo>
                    <a:cubicBezTo>
                      <a:pt x="11761" y="506"/>
                      <a:pt x="12364" y="421"/>
                      <a:pt x="12944" y="342"/>
                    </a:cubicBezTo>
                    <a:cubicBezTo>
                      <a:pt x="13094" y="342"/>
                      <a:pt x="13258" y="397"/>
                      <a:pt x="13421" y="479"/>
                    </a:cubicBezTo>
                    <a:cubicBezTo>
                      <a:pt x="13599" y="547"/>
                      <a:pt x="13776" y="629"/>
                      <a:pt x="13968" y="629"/>
                    </a:cubicBezTo>
                    <a:lnTo>
                      <a:pt x="14009" y="615"/>
                    </a:lnTo>
                    <a:cubicBezTo>
                      <a:pt x="14384" y="479"/>
                      <a:pt x="14732" y="434"/>
                      <a:pt x="15072" y="434"/>
                    </a:cubicBezTo>
                    <a:cubicBezTo>
                      <a:pt x="15411" y="434"/>
                      <a:pt x="15743" y="479"/>
                      <a:pt x="16084" y="520"/>
                    </a:cubicBezTo>
                    <a:cubicBezTo>
                      <a:pt x="16453" y="574"/>
                      <a:pt x="16835" y="629"/>
                      <a:pt x="17244" y="629"/>
                    </a:cubicBezTo>
                    <a:cubicBezTo>
                      <a:pt x="17367" y="629"/>
                      <a:pt x="17490" y="547"/>
                      <a:pt x="17627" y="465"/>
                    </a:cubicBezTo>
                    <a:cubicBezTo>
                      <a:pt x="17722" y="410"/>
                      <a:pt x="17831" y="342"/>
                      <a:pt x="17886" y="342"/>
                    </a:cubicBezTo>
                    <a:lnTo>
                      <a:pt x="18050" y="356"/>
                    </a:lnTo>
                    <a:cubicBezTo>
                      <a:pt x="18594" y="431"/>
                      <a:pt x="19101" y="503"/>
                      <a:pt x="19605" y="503"/>
                    </a:cubicBezTo>
                    <a:cubicBezTo>
                      <a:pt x="20011" y="503"/>
                      <a:pt x="20415" y="456"/>
                      <a:pt x="20835" y="328"/>
                    </a:cubicBezTo>
                    <a:cubicBezTo>
                      <a:pt x="20866" y="316"/>
                      <a:pt x="20902" y="311"/>
                      <a:pt x="20943" y="311"/>
                    </a:cubicBezTo>
                    <a:cubicBezTo>
                      <a:pt x="21083" y="311"/>
                      <a:pt x="21276" y="374"/>
                      <a:pt x="21477" y="438"/>
                    </a:cubicBezTo>
                    <a:cubicBezTo>
                      <a:pt x="21723" y="533"/>
                      <a:pt x="21996" y="629"/>
                      <a:pt x="22255" y="629"/>
                    </a:cubicBezTo>
                    <a:cubicBezTo>
                      <a:pt x="22501" y="629"/>
                      <a:pt x="22692" y="533"/>
                      <a:pt x="22842" y="451"/>
                    </a:cubicBezTo>
                    <a:cubicBezTo>
                      <a:pt x="22999" y="378"/>
                      <a:pt x="23139" y="305"/>
                      <a:pt x="23318" y="305"/>
                    </a:cubicBezTo>
                    <a:cubicBezTo>
                      <a:pt x="23374" y="305"/>
                      <a:pt x="23433" y="312"/>
                      <a:pt x="23498" y="328"/>
                    </a:cubicBezTo>
                    <a:cubicBezTo>
                      <a:pt x="23607" y="369"/>
                      <a:pt x="23702" y="410"/>
                      <a:pt x="23784" y="438"/>
                    </a:cubicBezTo>
                    <a:cubicBezTo>
                      <a:pt x="24016" y="547"/>
                      <a:pt x="24221" y="629"/>
                      <a:pt x="24494" y="629"/>
                    </a:cubicBezTo>
                    <a:cubicBezTo>
                      <a:pt x="24767" y="629"/>
                      <a:pt x="25054" y="547"/>
                      <a:pt x="25314" y="479"/>
                    </a:cubicBezTo>
                    <a:cubicBezTo>
                      <a:pt x="25587" y="410"/>
                      <a:pt x="25846" y="342"/>
                      <a:pt x="26078" y="342"/>
                    </a:cubicBezTo>
                    <a:cubicBezTo>
                      <a:pt x="26201" y="369"/>
                      <a:pt x="26324" y="397"/>
                      <a:pt x="26447" y="438"/>
                    </a:cubicBezTo>
                    <a:cubicBezTo>
                      <a:pt x="26774" y="533"/>
                      <a:pt x="27102" y="629"/>
                      <a:pt x="27430" y="629"/>
                    </a:cubicBezTo>
                    <a:cubicBezTo>
                      <a:pt x="27580" y="629"/>
                      <a:pt x="27730" y="615"/>
                      <a:pt x="27867" y="547"/>
                    </a:cubicBezTo>
                    <a:lnTo>
                      <a:pt x="27798" y="383"/>
                    </a:lnTo>
                    <a:cubicBezTo>
                      <a:pt x="27682" y="435"/>
                      <a:pt x="27556" y="455"/>
                      <a:pt x="27422" y="455"/>
                    </a:cubicBezTo>
                    <a:cubicBezTo>
                      <a:pt x="27132" y="455"/>
                      <a:pt x="26810" y="358"/>
                      <a:pt x="26501" y="274"/>
                    </a:cubicBezTo>
                    <a:cubicBezTo>
                      <a:pt x="26365" y="233"/>
                      <a:pt x="26242" y="192"/>
                      <a:pt x="26119" y="165"/>
                    </a:cubicBezTo>
                    <a:lnTo>
                      <a:pt x="26092" y="165"/>
                    </a:lnTo>
                    <a:cubicBezTo>
                      <a:pt x="25819" y="165"/>
                      <a:pt x="25546" y="233"/>
                      <a:pt x="25273" y="301"/>
                    </a:cubicBezTo>
                    <a:cubicBezTo>
                      <a:pt x="25013" y="369"/>
                      <a:pt x="24740" y="451"/>
                      <a:pt x="24494" y="451"/>
                    </a:cubicBezTo>
                    <a:cubicBezTo>
                      <a:pt x="24262" y="451"/>
                      <a:pt x="24085" y="369"/>
                      <a:pt x="23853" y="274"/>
                    </a:cubicBezTo>
                    <a:cubicBezTo>
                      <a:pt x="23757" y="247"/>
                      <a:pt x="23675" y="206"/>
                      <a:pt x="23552" y="165"/>
                    </a:cubicBezTo>
                    <a:cubicBezTo>
                      <a:pt x="23460" y="139"/>
                      <a:pt x="23376" y="128"/>
                      <a:pt x="23298" y="128"/>
                    </a:cubicBezTo>
                    <a:cubicBezTo>
                      <a:pt x="23088" y="128"/>
                      <a:pt x="22924" y="208"/>
                      <a:pt x="22774" y="287"/>
                    </a:cubicBezTo>
                    <a:cubicBezTo>
                      <a:pt x="22610" y="369"/>
                      <a:pt x="22460" y="451"/>
                      <a:pt x="22255" y="451"/>
                    </a:cubicBezTo>
                    <a:cubicBezTo>
                      <a:pt x="22023" y="451"/>
                      <a:pt x="21777" y="356"/>
                      <a:pt x="21532" y="274"/>
                    </a:cubicBezTo>
                    <a:cubicBezTo>
                      <a:pt x="21318" y="196"/>
                      <a:pt x="21118" y="125"/>
                      <a:pt x="20957" y="125"/>
                    </a:cubicBezTo>
                    <a:cubicBezTo>
                      <a:pt x="20891" y="125"/>
                      <a:pt x="20832" y="137"/>
                      <a:pt x="20781" y="165"/>
                    </a:cubicBezTo>
                    <a:cubicBezTo>
                      <a:pt x="20382" y="279"/>
                      <a:pt x="19996" y="322"/>
                      <a:pt x="19606" y="322"/>
                    </a:cubicBezTo>
                    <a:cubicBezTo>
                      <a:pt x="19113" y="322"/>
                      <a:pt x="18612" y="254"/>
                      <a:pt x="18064" y="178"/>
                    </a:cubicBezTo>
                    <a:lnTo>
                      <a:pt x="17900" y="165"/>
                    </a:lnTo>
                    <a:cubicBezTo>
                      <a:pt x="17791" y="165"/>
                      <a:pt x="17668" y="233"/>
                      <a:pt x="17531" y="315"/>
                    </a:cubicBezTo>
                    <a:cubicBezTo>
                      <a:pt x="17436" y="369"/>
                      <a:pt x="17313" y="451"/>
                      <a:pt x="17244" y="451"/>
                    </a:cubicBezTo>
                    <a:cubicBezTo>
                      <a:pt x="16835" y="451"/>
                      <a:pt x="16466" y="397"/>
                      <a:pt x="16098" y="342"/>
                    </a:cubicBezTo>
                    <a:cubicBezTo>
                      <a:pt x="15762" y="296"/>
                      <a:pt x="15436" y="253"/>
                      <a:pt x="15100" y="253"/>
                    </a:cubicBezTo>
                    <a:cubicBezTo>
                      <a:pt x="14738" y="253"/>
                      <a:pt x="14364" y="303"/>
                      <a:pt x="13954" y="451"/>
                    </a:cubicBezTo>
                    <a:cubicBezTo>
                      <a:pt x="13804" y="438"/>
                      <a:pt x="13654" y="383"/>
                      <a:pt x="13490" y="315"/>
                    </a:cubicBezTo>
                    <a:cubicBezTo>
                      <a:pt x="13312" y="233"/>
                      <a:pt x="13135" y="165"/>
                      <a:pt x="12930" y="165"/>
                    </a:cubicBezTo>
                    <a:cubicBezTo>
                      <a:pt x="12347" y="243"/>
                      <a:pt x="11754" y="322"/>
                      <a:pt x="11168" y="322"/>
                    </a:cubicBezTo>
                    <a:cubicBezTo>
                      <a:pt x="10740" y="322"/>
                      <a:pt x="10314" y="280"/>
                      <a:pt x="9899" y="165"/>
                    </a:cubicBezTo>
                    <a:lnTo>
                      <a:pt x="9858" y="151"/>
                    </a:lnTo>
                    <a:lnTo>
                      <a:pt x="9831" y="165"/>
                    </a:lnTo>
                    <a:cubicBezTo>
                      <a:pt x="9524" y="342"/>
                      <a:pt x="9208" y="396"/>
                      <a:pt x="8891" y="396"/>
                    </a:cubicBezTo>
                    <a:cubicBezTo>
                      <a:pt x="8671" y="396"/>
                      <a:pt x="8451" y="370"/>
                      <a:pt x="8233" y="342"/>
                    </a:cubicBezTo>
                    <a:cubicBezTo>
                      <a:pt x="8015" y="328"/>
                      <a:pt x="7810" y="301"/>
                      <a:pt x="7646" y="301"/>
                    </a:cubicBezTo>
                    <a:cubicBezTo>
                      <a:pt x="7550" y="285"/>
                      <a:pt x="7449" y="278"/>
                      <a:pt x="7346" y="278"/>
                    </a:cubicBezTo>
                    <a:cubicBezTo>
                      <a:pt x="7095" y="278"/>
                      <a:pt x="6824" y="317"/>
                      <a:pt x="6554" y="356"/>
                    </a:cubicBezTo>
                    <a:cubicBezTo>
                      <a:pt x="6298" y="386"/>
                      <a:pt x="6036" y="422"/>
                      <a:pt x="5790" y="422"/>
                    </a:cubicBezTo>
                    <a:cubicBezTo>
                      <a:pt x="5484" y="422"/>
                      <a:pt x="5203" y="367"/>
                      <a:pt x="4984" y="178"/>
                    </a:cubicBezTo>
                    <a:lnTo>
                      <a:pt x="4956" y="151"/>
                    </a:lnTo>
                    <a:lnTo>
                      <a:pt x="4915" y="165"/>
                    </a:lnTo>
                    <a:cubicBezTo>
                      <a:pt x="4738" y="192"/>
                      <a:pt x="4560" y="219"/>
                      <a:pt x="4383" y="260"/>
                    </a:cubicBezTo>
                    <a:cubicBezTo>
                      <a:pt x="3988" y="340"/>
                      <a:pt x="3590" y="424"/>
                      <a:pt x="3235" y="424"/>
                    </a:cubicBezTo>
                    <a:cubicBezTo>
                      <a:pt x="2866" y="424"/>
                      <a:pt x="2544" y="334"/>
                      <a:pt x="2321" y="55"/>
                    </a:cubicBezTo>
                    <a:lnTo>
                      <a:pt x="2280" y="1"/>
                    </a:ln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8"/>
              <p:cNvSpPr/>
              <p:nvPr/>
            </p:nvSpPr>
            <p:spPr>
              <a:xfrm>
                <a:off x="7977902" y="4024301"/>
                <a:ext cx="1171389" cy="32745"/>
              </a:xfrm>
              <a:custGeom>
                <a:avLst/>
                <a:gdLst/>
                <a:ahLst/>
                <a:cxnLst/>
                <a:rect l="l" t="t" r="r" b="b"/>
                <a:pathLst>
                  <a:path w="27867" h="779" fill="none" extrusionOk="0">
                    <a:moveTo>
                      <a:pt x="27430" y="629"/>
                    </a:moveTo>
                    <a:cubicBezTo>
                      <a:pt x="27102" y="629"/>
                      <a:pt x="26774" y="533"/>
                      <a:pt x="26447" y="438"/>
                    </a:cubicBezTo>
                    <a:cubicBezTo>
                      <a:pt x="26324" y="397"/>
                      <a:pt x="26201" y="369"/>
                      <a:pt x="26078" y="342"/>
                    </a:cubicBezTo>
                    <a:cubicBezTo>
                      <a:pt x="25846" y="342"/>
                      <a:pt x="25587" y="410"/>
                      <a:pt x="25314" y="479"/>
                    </a:cubicBezTo>
                    <a:cubicBezTo>
                      <a:pt x="25054" y="547"/>
                      <a:pt x="24767" y="629"/>
                      <a:pt x="24494" y="629"/>
                    </a:cubicBezTo>
                    <a:cubicBezTo>
                      <a:pt x="24221" y="629"/>
                      <a:pt x="24016" y="547"/>
                      <a:pt x="23784" y="438"/>
                    </a:cubicBezTo>
                    <a:cubicBezTo>
                      <a:pt x="23702" y="410"/>
                      <a:pt x="23607" y="369"/>
                      <a:pt x="23498" y="328"/>
                    </a:cubicBezTo>
                    <a:cubicBezTo>
                      <a:pt x="23225" y="260"/>
                      <a:pt x="23047" y="356"/>
                      <a:pt x="22842" y="451"/>
                    </a:cubicBezTo>
                    <a:cubicBezTo>
                      <a:pt x="22692" y="533"/>
                      <a:pt x="22501" y="629"/>
                      <a:pt x="22255" y="629"/>
                    </a:cubicBezTo>
                    <a:cubicBezTo>
                      <a:pt x="21996" y="629"/>
                      <a:pt x="21723" y="533"/>
                      <a:pt x="21477" y="438"/>
                    </a:cubicBezTo>
                    <a:cubicBezTo>
                      <a:pt x="21218" y="356"/>
                      <a:pt x="20972" y="274"/>
                      <a:pt x="20835" y="328"/>
                    </a:cubicBezTo>
                    <a:cubicBezTo>
                      <a:pt x="19893" y="615"/>
                      <a:pt x="19033" y="492"/>
                      <a:pt x="18050" y="356"/>
                    </a:cubicBezTo>
                    <a:lnTo>
                      <a:pt x="17886" y="342"/>
                    </a:lnTo>
                    <a:cubicBezTo>
                      <a:pt x="17831" y="342"/>
                      <a:pt x="17722" y="410"/>
                      <a:pt x="17627" y="465"/>
                    </a:cubicBezTo>
                    <a:cubicBezTo>
                      <a:pt x="17490" y="547"/>
                      <a:pt x="17367" y="629"/>
                      <a:pt x="17244" y="629"/>
                    </a:cubicBezTo>
                    <a:cubicBezTo>
                      <a:pt x="16835" y="629"/>
                      <a:pt x="16453" y="574"/>
                      <a:pt x="16084" y="520"/>
                    </a:cubicBezTo>
                    <a:cubicBezTo>
                      <a:pt x="15401" y="438"/>
                      <a:pt x="14759" y="342"/>
                      <a:pt x="14009" y="615"/>
                    </a:cubicBezTo>
                    <a:lnTo>
                      <a:pt x="13968" y="629"/>
                    </a:lnTo>
                    <a:cubicBezTo>
                      <a:pt x="13776" y="629"/>
                      <a:pt x="13599" y="547"/>
                      <a:pt x="13421" y="479"/>
                    </a:cubicBezTo>
                    <a:cubicBezTo>
                      <a:pt x="13258" y="397"/>
                      <a:pt x="13094" y="342"/>
                      <a:pt x="12944" y="342"/>
                    </a:cubicBezTo>
                    <a:cubicBezTo>
                      <a:pt x="11947" y="479"/>
                      <a:pt x="10882" y="629"/>
                      <a:pt x="9885" y="342"/>
                    </a:cubicBezTo>
                    <a:cubicBezTo>
                      <a:pt x="9325" y="656"/>
                      <a:pt x="8738" y="588"/>
                      <a:pt x="8206" y="520"/>
                    </a:cubicBezTo>
                    <a:cubicBezTo>
                      <a:pt x="8001" y="506"/>
                      <a:pt x="7810" y="479"/>
                      <a:pt x="7619" y="479"/>
                    </a:cubicBezTo>
                    <a:cubicBezTo>
                      <a:pt x="7305" y="424"/>
                      <a:pt x="6963" y="479"/>
                      <a:pt x="6581" y="533"/>
                    </a:cubicBezTo>
                    <a:cubicBezTo>
                      <a:pt x="5980" y="615"/>
                      <a:pt x="5352" y="697"/>
                      <a:pt x="4902" y="342"/>
                    </a:cubicBezTo>
                    <a:cubicBezTo>
                      <a:pt x="4752" y="369"/>
                      <a:pt x="4588" y="397"/>
                      <a:pt x="4410" y="438"/>
                    </a:cubicBezTo>
                    <a:cubicBezTo>
                      <a:pt x="3618" y="601"/>
                      <a:pt x="2731" y="779"/>
                      <a:pt x="2226" y="206"/>
                    </a:cubicBezTo>
                    <a:cubicBezTo>
                      <a:pt x="1420" y="492"/>
                      <a:pt x="601" y="765"/>
                      <a:pt x="0" y="506"/>
                    </a:cubicBezTo>
                    <a:lnTo>
                      <a:pt x="69" y="342"/>
                    </a:lnTo>
                    <a:cubicBezTo>
                      <a:pt x="628" y="588"/>
                      <a:pt x="1434" y="301"/>
                      <a:pt x="2226" y="28"/>
                    </a:cubicBezTo>
                    <a:lnTo>
                      <a:pt x="2280" y="1"/>
                    </a:lnTo>
                    <a:lnTo>
                      <a:pt x="2321" y="55"/>
                    </a:lnTo>
                    <a:cubicBezTo>
                      <a:pt x="2758" y="601"/>
                      <a:pt x="3577" y="424"/>
                      <a:pt x="4383" y="260"/>
                    </a:cubicBezTo>
                    <a:cubicBezTo>
                      <a:pt x="4560" y="219"/>
                      <a:pt x="4738" y="192"/>
                      <a:pt x="4915" y="165"/>
                    </a:cubicBezTo>
                    <a:lnTo>
                      <a:pt x="4956" y="151"/>
                    </a:lnTo>
                    <a:lnTo>
                      <a:pt x="4984" y="178"/>
                    </a:lnTo>
                    <a:cubicBezTo>
                      <a:pt x="5380" y="520"/>
                      <a:pt x="5980" y="424"/>
                      <a:pt x="6554" y="356"/>
                    </a:cubicBezTo>
                    <a:cubicBezTo>
                      <a:pt x="6936" y="301"/>
                      <a:pt x="7318" y="247"/>
                      <a:pt x="7646" y="301"/>
                    </a:cubicBezTo>
                    <a:cubicBezTo>
                      <a:pt x="7810" y="301"/>
                      <a:pt x="8015" y="328"/>
                      <a:pt x="8233" y="342"/>
                    </a:cubicBezTo>
                    <a:cubicBezTo>
                      <a:pt x="8766" y="410"/>
                      <a:pt x="9312" y="465"/>
                      <a:pt x="9831" y="165"/>
                    </a:cubicBezTo>
                    <a:lnTo>
                      <a:pt x="9858" y="151"/>
                    </a:lnTo>
                    <a:lnTo>
                      <a:pt x="9899" y="165"/>
                    </a:lnTo>
                    <a:cubicBezTo>
                      <a:pt x="10882" y="438"/>
                      <a:pt x="11920" y="301"/>
                      <a:pt x="12930" y="165"/>
                    </a:cubicBezTo>
                    <a:cubicBezTo>
                      <a:pt x="13135" y="165"/>
                      <a:pt x="13312" y="233"/>
                      <a:pt x="13490" y="315"/>
                    </a:cubicBezTo>
                    <a:cubicBezTo>
                      <a:pt x="13654" y="383"/>
                      <a:pt x="13804" y="438"/>
                      <a:pt x="13954" y="451"/>
                    </a:cubicBezTo>
                    <a:cubicBezTo>
                      <a:pt x="14746" y="165"/>
                      <a:pt x="15401" y="247"/>
                      <a:pt x="16098" y="342"/>
                    </a:cubicBezTo>
                    <a:cubicBezTo>
                      <a:pt x="16466" y="397"/>
                      <a:pt x="16835" y="451"/>
                      <a:pt x="17244" y="451"/>
                    </a:cubicBezTo>
                    <a:cubicBezTo>
                      <a:pt x="17313" y="451"/>
                      <a:pt x="17436" y="369"/>
                      <a:pt x="17531" y="315"/>
                    </a:cubicBezTo>
                    <a:cubicBezTo>
                      <a:pt x="17668" y="233"/>
                      <a:pt x="17791" y="165"/>
                      <a:pt x="17900" y="165"/>
                    </a:cubicBezTo>
                    <a:lnTo>
                      <a:pt x="18064" y="178"/>
                    </a:lnTo>
                    <a:cubicBezTo>
                      <a:pt x="19047" y="315"/>
                      <a:pt x="19879" y="424"/>
                      <a:pt x="20781" y="165"/>
                    </a:cubicBezTo>
                    <a:cubicBezTo>
                      <a:pt x="20958" y="69"/>
                      <a:pt x="21231" y="165"/>
                      <a:pt x="21532" y="274"/>
                    </a:cubicBezTo>
                    <a:cubicBezTo>
                      <a:pt x="21777" y="356"/>
                      <a:pt x="22023" y="451"/>
                      <a:pt x="22255" y="451"/>
                    </a:cubicBezTo>
                    <a:cubicBezTo>
                      <a:pt x="22460" y="451"/>
                      <a:pt x="22610" y="369"/>
                      <a:pt x="22774" y="287"/>
                    </a:cubicBezTo>
                    <a:cubicBezTo>
                      <a:pt x="22979" y="178"/>
                      <a:pt x="23211" y="69"/>
                      <a:pt x="23552" y="165"/>
                    </a:cubicBezTo>
                    <a:cubicBezTo>
                      <a:pt x="23675" y="206"/>
                      <a:pt x="23757" y="247"/>
                      <a:pt x="23853" y="274"/>
                    </a:cubicBezTo>
                    <a:cubicBezTo>
                      <a:pt x="24085" y="369"/>
                      <a:pt x="24262" y="451"/>
                      <a:pt x="24494" y="451"/>
                    </a:cubicBezTo>
                    <a:cubicBezTo>
                      <a:pt x="24740" y="451"/>
                      <a:pt x="25013" y="369"/>
                      <a:pt x="25273" y="301"/>
                    </a:cubicBezTo>
                    <a:cubicBezTo>
                      <a:pt x="25546" y="233"/>
                      <a:pt x="25819" y="165"/>
                      <a:pt x="26092" y="165"/>
                    </a:cubicBezTo>
                    <a:lnTo>
                      <a:pt x="26119" y="165"/>
                    </a:lnTo>
                    <a:cubicBezTo>
                      <a:pt x="26242" y="192"/>
                      <a:pt x="26365" y="233"/>
                      <a:pt x="26501" y="274"/>
                    </a:cubicBezTo>
                    <a:cubicBezTo>
                      <a:pt x="26952" y="397"/>
                      <a:pt x="27430" y="547"/>
                      <a:pt x="27798" y="383"/>
                    </a:cubicBezTo>
                    <a:lnTo>
                      <a:pt x="27867" y="547"/>
                    </a:lnTo>
                    <a:cubicBezTo>
                      <a:pt x="27730" y="615"/>
                      <a:pt x="27580" y="629"/>
                      <a:pt x="27430" y="629"/>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8"/>
              <p:cNvSpPr/>
              <p:nvPr/>
            </p:nvSpPr>
            <p:spPr>
              <a:xfrm>
                <a:off x="8003165" y="3978986"/>
                <a:ext cx="1121452" cy="25852"/>
              </a:xfrm>
              <a:custGeom>
                <a:avLst/>
                <a:gdLst/>
                <a:ahLst/>
                <a:cxnLst/>
                <a:rect l="l" t="t" r="r" b="b"/>
                <a:pathLst>
                  <a:path w="26679" h="615" extrusionOk="0">
                    <a:moveTo>
                      <a:pt x="2103" y="0"/>
                    </a:moveTo>
                    <a:lnTo>
                      <a:pt x="2062" y="27"/>
                    </a:lnTo>
                    <a:cubicBezTo>
                      <a:pt x="1625" y="282"/>
                      <a:pt x="1103" y="422"/>
                      <a:pt x="658" y="422"/>
                    </a:cubicBezTo>
                    <a:cubicBezTo>
                      <a:pt x="435" y="422"/>
                      <a:pt x="232" y="387"/>
                      <a:pt x="68" y="314"/>
                    </a:cubicBezTo>
                    <a:lnTo>
                      <a:pt x="0" y="478"/>
                    </a:lnTo>
                    <a:cubicBezTo>
                      <a:pt x="181" y="559"/>
                      <a:pt x="410" y="599"/>
                      <a:pt x="659" y="599"/>
                    </a:cubicBezTo>
                    <a:cubicBezTo>
                      <a:pt x="1123" y="599"/>
                      <a:pt x="1659" y="462"/>
                      <a:pt x="2103" y="205"/>
                    </a:cubicBezTo>
                    <a:cubicBezTo>
                      <a:pt x="2517" y="446"/>
                      <a:pt x="2944" y="567"/>
                      <a:pt x="3388" y="567"/>
                    </a:cubicBezTo>
                    <a:cubicBezTo>
                      <a:pt x="3748" y="567"/>
                      <a:pt x="4120" y="487"/>
                      <a:pt x="4506" y="328"/>
                    </a:cubicBezTo>
                    <a:cubicBezTo>
                      <a:pt x="4756" y="465"/>
                      <a:pt x="5034" y="507"/>
                      <a:pt x="5330" y="507"/>
                    </a:cubicBezTo>
                    <a:cubicBezTo>
                      <a:pt x="5535" y="507"/>
                      <a:pt x="5749" y="487"/>
                      <a:pt x="5967" y="464"/>
                    </a:cubicBezTo>
                    <a:cubicBezTo>
                      <a:pt x="6203" y="447"/>
                      <a:pt x="6444" y="424"/>
                      <a:pt x="6688" y="424"/>
                    </a:cubicBezTo>
                    <a:cubicBezTo>
                      <a:pt x="6825" y="424"/>
                      <a:pt x="6962" y="431"/>
                      <a:pt x="7100" y="451"/>
                    </a:cubicBezTo>
                    <a:cubicBezTo>
                      <a:pt x="7305" y="451"/>
                      <a:pt x="7509" y="464"/>
                      <a:pt x="7714" y="464"/>
                    </a:cubicBezTo>
                    <a:cubicBezTo>
                      <a:pt x="7925" y="474"/>
                      <a:pt x="8137" y="483"/>
                      <a:pt x="8352" y="483"/>
                    </a:cubicBezTo>
                    <a:cubicBezTo>
                      <a:pt x="8763" y="483"/>
                      <a:pt x="9181" y="449"/>
                      <a:pt x="9612" y="314"/>
                    </a:cubicBezTo>
                    <a:cubicBezTo>
                      <a:pt x="9673" y="298"/>
                      <a:pt x="9735" y="291"/>
                      <a:pt x="9796" y="291"/>
                    </a:cubicBezTo>
                    <a:cubicBezTo>
                      <a:pt x="9994" y="291"/>
                      <a:pt x="10192" y="364"/>
                      <a:pt x="10390" y="437"/>
                    </a:cubicBezTo>
                    <a:cubicBezTo>
                      <a:pt x="10595" y="505"/>
                      <a:pt x="10813" y="587"/>
                      <a:pt x="11046" y="587"/>
                    </a:cubicBezTo>
                    <a:cubicBezTo>
                      <a:pt x="11278" y="587"/>
                      <a:pt x="11482" y="505"/>
                      <a:pt x="11674" y="423"/>
                    </a:cubicBezTo>
                    <a:cubicBezTo>
                      <a:pt x="11850" y="361"/>
                      <a:pt x="12011" y="291"/>
                      <a:pt x="12186" y="291"/>
                    </a:cubicBezTo>
                    <a:cubicBezTo>
                      <a:pt x="12241" y="291"/>
                      <a:pt x="12297" y="298"/>
                      <a:pt x="12356" y="314"/>
                    </a:cubicBezTo>
                    <a:lnTo>
                      <a:pt x="12384" y="328"/>
                    </a:lnTo>
                    <a:cubicBezTo>
                      <a:pt x="12438" y="328"/>
                      <a:pt x="12561" y="382"/>
                      <a:pt x="12657" y="437"/>
                    </a:cubicBezTo>
                    <a:cubicBezTo>
                      <a:pt x="12793" y="519"/>
                      <a:pt x="12930" y="587"/>
                      <a:pt x="13012" y="587"/>
                    </a:cubicBezTo>
                    <a:cubicBezTo>
                      <a:pt x="13094" y="601"/>
                      <a:pt x="13175" y="615"/>
                      <a:pt x="13257" y="615"/>
                    </a:cubicBezTo>
                    <a:cubicBezTo>
                      <a:pt x="13517" y="615"/>
                      <a:pt x="13749" y="533"/>
                      <a:pt x="13967" y="451"/>
                    </a:cubicBezTo>
                    <a:cubicBezTo>
                      <a:pt x="14196" y="374"/>
                      <a:pt x="14407" y="298"/>
                      <a:pt x="14643" y="298"/>
                    </a:cubicBezTo>
                    <a:cubicBezTo>
                      <a:pt x="14703" y="298"/>
                      <a:pt x="14764" y="303"/>
                      <a:pt x="14828" y="314"/>
                    </a:cubicBezTo>
                    <a:cubicBezTo>
                      <a:pt x="14991" y="341"/>
                      <a:pt x="15142" y="382"/>
                      <a:pt x="15292" y="410"/>
                    </a:cubicBezTo>
                    <a:cubicBezTo>
                      <a:pt x="15610" y="472"/>
                      <a:pt x="15922" y="531"/>
                      <a:pt x="16236" y="531"/>
                    </a:cubicBezTo>
                    <a:cubicBezTo>
                      <a:pt x="16540" y="531"/>
                      <a:pt x="16846" y="476"/>
                      <a:pt x="17162" y="314"/>
                    </a:cubicBezTo>
                    <a:cubicBezTo>
                      <a:pt x="17215" y="302"/>
                      <a:pt x="17267" y="296"/>
                      <a:pt x="17319" y="296"/>
                    </a:cubicBezTo>
                    <a:cubicBezTo>
                      <a:pt x="17499" y="296"/>
                      <a:pt x="17679" y="360"/>
                      <a:pt x="17859" y="423"/>
                    </a:cubicBezTo>
                    <a:cubicBezTo>
                      <a:pt x="18063" y="505"/>
                      <a:pt x="18268" y="587"/>
                      <a:pt x="18500" y="587"/>
                    </a:cubicBezTo>
                    <a:cubicBezTo>
                      <a:pt x="18732" y="587"/>
                      <a:pt x="18937" y="505"/>
                      <a:pt x="19142" y="437"/>
                    </a:cubicBezTo>
                    <a:cubicBezTo>
                      <a:pt x="19330" y="364"/>
                      <a:pt x="19517" y="291"/>
                      <a:pt x="19711" y="291"/>
                    </a:cubicBezTo>
                    <a:cubicBezTo>
                      <a:pt x="19771" y="291"/>
                      <a:pt x="19832" y="298"/>
                      <a:pt x="19893" y="314"/>
                    </a:cubicBezTo>
                    <a:cubicBezTo>
                      <a:pt x="20350" y="451"/>
                      <a:pt x="20791" y="519"/>
                      <a:pt x="21210" y="519"/>
                    </a:cubicBezTo>
                    <a:cubicBezTo>
                      <a:pt x="21630" y="519"/>
                      <a:pt x="22030" y="451"/>
                      <a:pt x="22405" y="314"/>
                    </a:cubicBezTo>
                    <a:cubicBezTo>
                      <a:pt x="22460" y="298"/>
                      <a:pt x="22519" y="291"/>
                      <a:pt x="22582" y="291"/>
                    </a:cubicBezTo>
                    <a:cubicBezTo>
                      <a:pt x="22785" y="291"/>
                      <a:pt x="23022" y="364"/>
                      <a:pt x="23252" y="437"/>
                    </a:cubicBezTo>
                    <a:cubicBezTo>
                      <a:pt x="23484" y="505"/>
                      <a:pt x="23743" y="587"/>
                      <a:pt x="23962" y="587"/>
                    </a:cubicBezTo>
                    <a:cubicBezTo>
                      <a:pt x="24125" y="587"/>
                      <a:pt x="24248" y="519"/>
                      <a:pt x="24358" y="451"/>
                    </a:cubicBezTo>
                    <a:cubicBezTo>
                      <a:pt x="24494" y="367"/>
                      <a:pt x="24614" y="291"/>
                      <a:pt x="24798" y="291"/>
                    </a:cubicBezTo>
                    <a:cubicBezTo>
                      <a:pt x="24854" y="291"/>
                      <a:pt x="24915" y="298"/>
                      <a:pt x="24986" y="314"/>
                    </a:cubicBezTo>
                    <a:cubicBezTo>
                      <a:pt x="25122" y="355"/>
                      <a:pt x="25245" y="396"/>
                      <a:pt x="25382" y="437"/>
                    </a:cubicBezTo>
                    <a:cubicBezTo>
                      <a:pt x="25643" y="512"/>
                      <a:pt x="25917" y="599"/>
                      <a:pt x="26225" y="599"/>
                    </a:cubicBezTo>
                    <a:cubicBezTo>
                      <a:pt x="26368" y="599"/>
                      <a:pt x="26518" y="580"/>
                      <a:pt x="26679" y="533"/>
                    </a:cubicBezTo>
                    <a:lnTo>
                      <a:pt x="26624" y="355"/>
                    </a:lnTo>
                    <a:cubicBezTo>
                      <a:pt x="26476" y="400"/>
                      <a:pt x="26336" y="418"/>
                      <a:pt x="26203" y="418"/>
                    </a:cubicBezTo>
                    <a:cubicBezTo>
                      <a:pt x="25929" y="418"/>
                      <a:pt x="25679" y="342"/>
                      <a:pt x="25422" y="260"/>
                    </a:cubicBezTo>
                    <a:cubicBezTo>
                      <a:pt x="25300" y="219"/>
                      <a:pt x="25163" y="178"/>
                      <a:pt x="25027" y="150"/>
                    </a:cubicBezTo>
                    <a:cubicBezTo>
                      <a:pt x="24938" y="127"/>
                      <a:pt x="24858" y="118"/>
                      <a:pt x="24786" y="118"/>
                    </a:cubicBezTo>
                    <a:cubicBezTo>
                      <a:pt x="24556" y="118"/>
                      <a:pt x="24397" y="214"/>
                      <a:pt x="24262" y="287"/>
                    </a:cubicBezTo>
                    <a:cubicBezTo>
                      <a:pt x="24166" y="355"/>
                      <a:pt x="24071" y="410"/>
                      <a:pt x="23962" y="410"/>
                    </a:cubicBezTo>
                    <a:cubicBezTo>
                      <a:pt x="23770" y="410"/>
                      <a:pt x="23525" y="341"/>
                      <a:pt x="23293" y="260"/>
                    </a:cubicBezTo>
                    <a:cubicBezTo>
                      <a:pt x="23062" y="189"/>
                      <a:pt x="22817" y="119"/>
                      <a:pt x="22590" y="119"/>
                    </a:cubicBezTo>
                    <a:cubicBezTo>
                      <a:pt x="22507" y="119"/>
                      <a:pt x="22427" y="129"/>
                      <a:pt x="22350" y="150"/>
                    </a:cubicBezTo>
                    <a:cubicBezTo>
                      <a:pt x="21989" y="280"/>
                      <a:pt x="21606" y="345"/>
                      <a:pt x="21205" y="345"/>
                    </a:cubicBezTo>
                    <a:cubicBezTo>
                      <a:pt x="20804" y="345"/>
                      <a:pt x="20384" y="280"/>
                      <a:pt x="19947" y="150"/>
                    </a:cubicBezTo>
                    <a:cubicBezTo>
                      <a:pt x="19861" y="129"/>
                      <a:pt x="19779" y="120"/>
                      <a:pt x="19700" y="120"/>
                    </a:cubicBezTo>
                    <a:cubicBezTo>
                      <a:pt x="19476" y="120"/>
                      <a:pt x="19275" y="193"/>
                      <a:pt x="19074" y="273"/>
                    </a:cubicBezTo>
                    <a:cubicBezTo>
                      <a:pt x="18883" y="341"/>
                      <a:pt x="18691" y="410"/>
                      <a:pt x="18500" y="410"/>
                    </a:cubicBezTo>
                    <a:cubicBezTo>
                      <a:pt x="18295" y="410"/>
                      <a:pt x="18104" y="328"/>
                      <a:pt x="17913" y="260"/>
                    </a:cubicBezTo>
                    <a:cubicBezTo>
                      <a:pt x="17733" y="189"/>
                      <a:pt x="17545" y="119"/>
                      <a:pt x="17339" y="119"/>
                    </a:cubicBezTo>
                    <a:cubicBezTo>
                      <a:pt x="17265" y="119"/>
                      <a:pt x="17188" y="129"/>
                      <a:pt x="17108" y="150"/>
                    </a:cubicBezTo>
                    <a:lnTo>
                      <a:pt x="17094" y="150"/>
                    </a:lnTo>
                    <a:cubicBezTo>
                      <a:pt x="16803" y="302"/>
                      <a:pt x="16528" y="355"/>
                      <a:pt x="16248" y="355"/>
                    </a:cubicBezTo>
                    <a:cubicBezTo>
                      <a:pt x="15951" y="355"/>
                      <a:pt x="15650" y="296"/>
                      <a:pt x="15319" y="232"/>
                    </a:cubicBezTo>
                    <a:cubicBezTo>
                      <a:pt x="15169" y="205"/>
                      <a:pt x="15019" y="164"/>
                      <a:pt x="14855" y="150"/>
                    </a:cubicBezTo>
                    <a:cubicBezTo>
                      <a:pt x="14768" y="130"/>
                      <a:pt x="14685" y="122"/>
                      <a:pt x="14604" y="122"/>
                    </a:cubicBezTo>
                    <a:cubicBezTo>
                      <a:pt x="14354" y="122"/>
                      <a:pt x="14129" y="204"/>
                      <a:pt x="13913" y="287"/>
                    </a:cubicBezTo>
                    <a:cubicBezTo>
                      <a:pt x="13694" y="360"/>
                      <a:pt x="13491" y="433"/>
                      <a:pt x="13261" y="433"/>
                    </a:cubicBezTo>
                    <a:cubicBezTo>
                      <a:pt x="13190" y="433"/>
                      <a:pt x="13116" y="426"/>
                      <a:pt x="13039" y="410"/>
                    </a:cubicBezTo>
                    <a:cubicBezTo>
                      <a:pt x="12971" y="410"/>
                      <a:pt x="12848" y="341"/>
                      <a:pt x="12752" y="287"/>
                    </a:cubicBezTo>
                    <a:cubicBezTo>
                      <a:pt x="12616" y="219"/>
                      <a:pt x="12493" y="150"/>
                      <a:pt x="12397" y="137"/>
                    </a:cubicBezTo>
                    <a:cubicBezTo>
                      <a:pt x="12326" y="121"/>
                      <a:pt x="12258" y="114"/>
                      <a:pt x="12193" y="114"/>
                    </a:cubicBezTo>
                    <a:cubicBezTo>
                      <a:pt x="11981" y="114"/>
                      <a:pt x="11793" y="187"/>
                      <a:pt x="11605" y="260"/>
                    </a:cubicBezTo>
                    <a:cubicBezTo>
                      <a:pt x="11428" y="341"/>
                      <a:pt x="11250" y="410"/>
                      <a:pt x="11046" y="410"/>
                    </a:cubicBezTo>
                    <a:cubicBezTo>
                      <a:pt x="10854" y="410"/>
                      <a:pt x="10650" y="341"/>
                      <a:pt x="10458" y="273"/>
                    </a:cubicBezTo>
                    <a:cubicBezTo>
                      <a:pt x="10247" y="193"/>
                      <a:pt x="10036" y="120"/>
                      <a:pt x="9813" y="120"/>
                    </a:cubicBezTo>
                    <a:cubicBezTo>
                      <a:pt x="9734" y="120"/>
                      <a:pt x="9653" y="129"/>
                      <a:pt x="9571" y="150"/>
                    </a:cubicBezTo>
                    <a:cubicBezTo>
                      <a:pt x="9156" y="274"/>
                      <a:pt x="8764" y="306"/>
                      <a:pt x="8373" y="306"/>
                    </a:cubicBezTo>
                    <a:cubicBezTo>
                      <a:pt x="8159" y="306"/>
                      <a:pt x="7945" y="297"/>
                      <a:pt x="7728" y="287"/>
                    </a:cubicBezTo>
                    <a:cubicBezTo>
                      <a:pt x="7523" y="287"/>
                      <a:pt x="7318" y="273"/>
                      <a:pt x="7113" y="273"/>
                    </a:cubicBezTo>
                    <a:cubicBezTo>
                      <a:pt x="6971" y="254"/>
                      <a:pt x="6829" y="246"/>
                      <a:pt x="6688" y="246"/>
                    </a:cubicBezTo>
                    <a:cubicBezTo>
                      <a:pt x="6436" y="246"/>
                      <a:pt x="6189" y="269"/>
                      <a:pt x="5953" y="287"/>
                    </a:cubicBezTo>
                    <a:cubicBezTo>
                      <a:pt x="5736" y="304"/>
                      <a:pt x="5524" y="323"/>
                      <a:pt x="5322" y="323"/>
                    </a:cubicBezTo>
                    <a:cubicBezTo>
                      <a:pt x="5040" y="323"/>
                      <a:pt x="4777" y="286"/>
                      <a:pt x="4547" y="150"/>
                    </a:cubicBezTo>
                    <a:lnTo>
                      <a:pt x="4519" y="137"/>
                    </a:lnTo>
                    <a:lnTo>
                      <a:pt x="4478" y="150"/>
                    </a:lnTo>
                    <a:cubicBezTo>
                      <a:pt x="4100" y="303"/>
                      <a:pt x="3739" y="379"/>
                      <a:pt x="3390" y="379"/>
                    </a:cubicBezTo>
                    <a:cubicBezTo>
                      <a:pt x="2957" y="379"/>
                      <a:pt x="2544" y="262"/>
                      <a:pt x="2144" y="27"/>
                    </a:cubicBezTo>
                    <a:lnTo>
                      <a:pt x="2103" y="0"/>
                    </a:ln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8"/>
              <p:cNvSpPr/>
              <p:nvPr/>
            </p:nvSpPr>
            <p:spPr>
              <a:xfrm>
                <a:off x="8003165" y="3978986"/>
                <a:ext cx="1121452" cy="29887"/>
              </a:xfrm>
              <a:custGeom>
                <a:avLst/>
                <a:gdLst/>
                <a:ahLst/>
                <a:cxnLst/>
                <a:rect l="l" t="t" r="r" b="b"/>
                <a:pathLst>
                  <a:path w="26679" h="711" fill="none" extrusionOk="0">
                    <a:moveTo>
                      <a:pt x="13257" y="615"/>
                    </a:moveTo>
                    <a:cubicBezTo>
                      <a:pt x="13175" y="615"/>
                      <a:pt x="13094" y="601"/>
                      <a:pt x="13012" y="587"/>
                    </a:cubicBezTo>
                    <a:cubicBezTo>
                      <a:pt x="12930" y="587"/>
                      <a:pt x="12793" y="519"/>
                      <a:pt x="12657" y="437"/>
                    </a:cubicBezTo>
                    <a:cubicBezTo>
                      <a:pt x="12561" y="382"/>
                      <a:pt x="12438" y="328"/>
                      <a:pt x="12384" y="328"/>
                    </a:cubicBezTo>
                    <a:lnTo>
                      <a:pt x="12356" y="314"/>
                    </a:lnTo>
                    <a:cubicBezTo>
                      <a:pt x="12111" y="246"/>
                      <a:pt x="11906" y="341"/>
                      <a:pt x="11674" y="423"/>
                    </a:cubicBezTo>
                    <a:cubicBezTo>
                      <a:pt x="11482" y="505"/>
                      <a:pt x="11278" y="587"/>
                      <a:pt x="11046" y="587"/>
                    </a:cubicBezTo>
                    <a:cubicBezTo>
                      <a:pt x="10813" y="587"/>
                      <a:pt x="10595" y="505"/>
                      <a:pt x="10390" y="437"/>
                    </a:cubicBezTo>
                    <a:cubicBezTo>
                      <a:pt x="10131" y="341"/>
                      <a:pt x="9871" y="246"/>
                      <a:pt x="9612" y="314"/>
                    </a:cubicBezTo>
                    <a:cubicBezTo>
                      <a:pt x="8957" y="519"/>
                      <a:pt x="8329" y="492"/>
                      <a:pt x="7714" y="464"/>
                    </a:cubicBezTo>
                    <a:cubicBezTo>
                      <a:pt x="7509" y="464"/>
                      <a:pt x="7305" y="451"/>
                      <a:pt x="7100" y="451"/>
                    </a:cubicBezTo>
                    <a:cubicBezTo>
                      <a:pt x="6717" y="396"/>
                      <a:pt x="6335" y="437"/>
                      <a:pt x="5967" y="464"/>
                    </a:cubicBezTo>
                    <a:cubicBezTo>
                      <a:pt x="5434" y="519"/>
                      <a:pt x="4929" y="560"/>
                      <a:pt x="4506" y="328"/>
                    </a:cubicBezTo>
                    <a:cubicBezTo>
                      <a:pt x="3645" y="683"/>
                      <a:pt x="2854" y="642"/>
                      <a:pt x="2103" y="205"/>
                    </a:cubicBezTo>
                    <a:cubicBezTo>
                      <a:pt x="1420" y="601"/>
                      <a:pt x="519" y="710"/>
                      <a:pt x="0" y="478"/>
                    </a:cubicBezTo>
                    <a:lnTo>
                      <a:pt x="68" y="314"/>
                    </a:lnTo>
                    <a:cubicBezTo>
                      <a:pt x="560" y="533"/>
                      <a:pt x="1406" y="410"/>
                      <a:pt x="2062" y="27"/>
                    </a:cubicBezTo>
                    <a:lnTo>
                      <a:pt x="2103" y="0"/>
                    </a:lnTo>
                    <a:lnTo>
                      <a:pt x="2144" y="27"/>
                    </a:lnTo>
                    <a:cubicBezTo>
                      <a:pt x="2867" y="451"/>
                      <a:pt x="3632" y="492"/>
                      <a:pt x="4478" y="150"/>
                    </a:cubicBezTo>
                    <a:lnTo>
                      <a:pt x="4519" y="137"/>
                    </a:lnTo>
                    <a:lnTo>
                      <a:pt x="4547" y="150"/>
                    </a:lnTo>
                    <a:cubicBezTo>
                      <a:pt x="4943" y="382"/>
                      <a:pt x="5434" y="328"/>
                      <a:pt x="5953" y="287"/>
                    </a:cubicBezTo>
                    <a:cubicBezTo>
                      <a:pt x="6322" y="260"/>
                      <a:pt x="6717" y="219"/>
                      <a:pt x="7113" y="273"/>
                    </a:cubicBezTo>
                    <a:cubicBezTo>
                      <a:pt x="7318" y="273"/>
                      <a:pt x="7523" y="287"/>
                      <a:pt x="7728" y="287"/>
                    </a:cubicBezTo>
                    <a:cubicBezTo>
                      <a:pt x="8342" y="314"/>
                      <a:pt x="8929" y="341"/>
                      <a:pt x="9571" y="150"/>
                    </a:cubicBezTo>
                    <a:cubicBezTo>
                      <a:pt x="9885" y="68"/>
                      <a:pt x="10172" y="164"/>
                      <a:pt x="10458" y="273"/>
                    </a:cubicBezTo>
                    <a:cubicBezTo>
                      <a:pt x="10650" y="341"/>
                      <a:pt x="10854" y="410"/>
                      <a:pt x="11046" y="410"/>
                    </a:cubicBezTo>
                    <a:cubicBezTo>
                      <a:pt x="11250" y="410"/>
                      <a:pt x="11428" y="341"/>
                      <a:pt x="11605" y="260"/>
                    </a:cubicBezTo>
                    <a:cubicBezTo>
                      <a:pt x="11851" y="164"/>
                      <a:pt x="12097" y="68"/>
                      <a:pt x="12397" y="137"/>
                    </a:cubicBezTo>
                    <a:cubicBezTo>
                      <a:pt x="12493" y="150"/>
                      <a:pt x="12616" y="219"/>
                      <a:pt x="12752" y="287"/>
                    </a:cubicBezTo>
                    <a:cubicBezTo>
                      <a:pt x="12848" y="341"/>
                      <a:pt x="12971" y="410"/>
                      <a:pt x="13039" y="410"/>
                    </a:cubicBezTo>
                    <a:cubicBezTo>
                      <a:pt x="13367" y="478"/>
                      <a:pt x="13626" y="382"/>
                      <a:pt x="13913" y="287"/>
                    </a:cubicBezTo>
                    <a:cubicBezTo>
                      <a:pt x="14199" y="178"/>
                      <a:pt x="14500" y="68"/>
                      <a:pt x="14855" y="150"/>
                    </a:cubicBezTo>
                    <a:cubicBezTo>
                      <a:pt x="15019" y="164"/>
                      <a:pt x="15169" y="205"/>
                      <a:pt x="15319" y="232"/>
                    </a:cubicBezTo>
                    <a:cubicBezTo>
                      <a:pt x="15961" y="355"/>
                      <a:pt x="16493" y="464"/>
                      <a:pt x="17094" y="150"/>
                    </a:cubicBezTo>
                    <a:lnTo>
                      <a:pt x="17108" y="150"/>
                    </a:lnTo>
                    <a:cubicBezTo>
                      <a:pt x="17408" y="68"/>
                      <a:pt x="17667" y="164"/>
                      <a:pt x="17913" y="260"/>
                    </a:cubicBezTo>
                    <a:cubicBezTo>
                      <a:pt x="18104" y="328"/>
                      <a:pt x="18295" y="410"/>
                      <a:pt x="18500" y="410"/>
                    </a:cubicBezTo>
                    <a:cubicBezTo>
                      <a:pt x="18691" y="410"/>
                      <a:pt x="18883" y="341"/>
                      <a:pt x="19074" y="273"/>
                    </a:cubicBezTo>
                    <a:cubicBezTo>
                      <a:pt x="19347" y="164"/>
                      <a:pt x="19620" y="68"/>
                      <a:pt x="19947" y="150"/>
                    </a:cubicBezTo>
                    <a:cubicBezTo>
                      <a:pt x="20821" y="410"/>
                      <a:pt x="21627" y="410"/>
                      <a:pt x="22350" y="150"/>
                    </a:cubicBezTo>
                    <a:cubicBezTo>
                      <a:pt x="22637" y="68"/>
                      <a:pt x="22979" y="164"/>
                      <a:pt x="23293" y="260"/>
                    </a:cubicBezTo>
                    <a:cubicBezTo>
                      <a:pt x="23525" y="341"/>
                      <a:pt x="23770" y="410"/>
                      <a:pt x="23962" y="410"/>
                    </a:cubicBezTo>
                    <a:cubicBezTo>
                      <a:pt x="24071" y="410"/>
                      <a:pt x="24166" y="355"/>
                      <a:pt x="24262" y="287"/>
                    </a:cubicBezTo>
                    <a:cubicBezTo>
                      <a:pt x="24439" y="191"/>
                      <a:pt x="24658" y="55"/>
                      <a:pt x="25027" y="150"/>
                    </a:cubicBezTo>
                    <a:cubicBezTo>
                      <a:pt x="25163" y="178"/>
                      <a:pt x="25300" y="219"/>
                      <a:pt x="25422" y="260"/>
                    </a:cubicBezTo>
                    <a:cubicBezTo>
                      <a:pt x="25805" y="382"/>
                      <a:pt x="26173" y="492"/>
                      <a:pt x="26624" y="355"/>
                    </a:cubicBezTo>
                    <a:lnTo>
                      <a:pt x="26679" y="533"/>
                    </a:lnTo>
                    <a:cubicBezTo>
                      <a:pt x="26173" y="683"/>
                      <a:pt x="25764" y="546"/>
                      <a:pt x="25382" y="437"/>
                    </a:cubicBezTo>
                    <a:cubicBezTo>
                      <a:pt x="25245" y="396"/>
                      <a:pt x="25122" y="355"/>
                      <a:pt x="24986" y="314"/>
                    </a:cubicBezTo>
                    <a:cubicBezTo>
                      <a:pt x="24685" y="246"/>
                      <a:pt x="24535" y="341"/>
                      <a:pt x="24358" y="451"/>
                    </a:cubicBezTo>
                    <a:cubicBezTo>
                      <a:pt x="24248" y="519"/>
                      <a:pt x="24125" y="587"/>
                      <a:pt x="23962" y="587"/>
                    </a:cubicBezTo>
                    <a:cubicBezTo>
                      <a:pt x="23743" y="587"/>
                      <a:pt x="23484" y="505"/>
                      <a:pt x="23252" y="437"/>
                    </a:cubicBezTo>
                    <a:cubicBezTo>
                      <a:pt x="22951" y="341"/>
                      <a:pt x="22637" y="246"/>
                      <a:pt x="22405" y="314"/>
                    </a:cubicBezTo>
                    <a:cubicBezTo>
                      <a:pt x="21654" y="587"/>
                      <a:pt x="20808" y="587"/>
                      <a:pt x="19893" y="314"/>
                    </a:cubicBezTo>
                    <a:cubicBezTo>
                      <a:pt x="19633" y="246"/>
                      <a:pt x="19388" y="341"/>
                      <a:pt x="19142" y="437"/>
                    </a:cubicBezTo>
                    <a:cubicBezTo>
                      <a:pt x="18937" y="505"/>
                      <a:pt x="18732" y="587"/>
                      <a:pt x="18500" y="587"/>
                    </a:cubicBezTo>
                    <a:cubicBezTo>
                      <a:pt x="18268" y="587"/>
                      <a:pt x="18063" y="505"/>
                      <a:pt x="17859" y="423"/>
                    </a:cubicBezTo>
                    <a:cubicBezTo>
                      <a:pt x="17626" y="341"/>
                      <a:pt x="17394" y="260"/>
                      <a:pt x="17162" y="314"/>
                    </a:cubicBezTo>
                    <a:cubicBezTo>
                      <a:pt x="16521" y="642"/>
                      <a:pt x="15920" y="533"/>
                      <a:pt x="15292" y="410"/>
                    </a:cubicBezTo>
                    <a:cubicBezTo>
                      <a:pt x="15142" y="382"/>
                      <a:pt x="14991" y="341"/>
                      <a:pt x="14828" y="314"/>
                    </a:cubicBezTo>
                    <a:cubicBezTo>
                      <a:pt x="14513" y="260"/>
                      <a:pt x="14254" y="355"/>
                      <a:pt x="13967" y="451"/>
                    </a:cubicBezTo>
                    <a:cubicBezTo>
                      <a:pt x="13749" y="533"/>
                      <a:pt x="13517" y="615"/>
                      <a:pt x="13257" y="615"/>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8"/>
              <p:cNvSpPr/>
              <p:nvPr/>
            </p:nvSpPr>
            <p:spPr>
              <a:xfrm>
                <a:off x="8026663" y="3939136"/>
                <a:ext cx="1076138" cy="23245"/>
              </a:xfrm>
              <a:custGeom>
                <a:avLst/>
                <a:gdLst/>
                <a:ahLst/>
                <a:cxnLst/>
                <a:rect l="l" t="t" r="r" b="b"/>
                <a:pathLst>
                  <a:path w="25601" h="553" extrusionOk="0">
                    <a:moveTo>
                      <a:pt x="14095" y="1"/>
                    </a:moveTo>
                    <a:cubicBezTo>
                      <a:pt x="13955" y="1"/>
                      <a:pt x="13820" y="26"/>
                      <a:pt x="13695" y="88"/>
                    </a:cubicBezTo>
                    <a:cubicBezTo>
                      <a:pt x="13445" y="248"/>
                      <a:pt x="13231" y="301"/>
                      <a:pt x="13030" y="301"/>
                    </a:cubicBezTo>
                    <a:cubicBezTo>
                      <a:pt x="12836" y="301"/>
                      <a:pt x="12654" y="251"/>
                      <a:pt x="12466" y="197"/>
                    </a:cubicBezTo>
                    <a:cubicBezTo>
                      <a:pt x="12275" y="143"/>
                      <a:pt x="12070" y="74"/>
                      <a:pt x="11852" y="74"/>
                    </a:cubicBezTo>
                    <a:cubicBezTo>
                      <a:pt x="11524" y="74"/>
                      <a:pt x="11197" y="129"/>
                      <a:pt x="10869" y="170"/>
                    </a:cubicBezTo>
                    <a:cubicBezTo>
                      <a:pt x="10568" y="210"/>
                      <a:pt x="10278" y="247"/>
                      <a:pt x="10003" y="247"/>
                    </a:cubicBezTo>
                    <a:cubicBezTo>
                      <a:pt x="9716" y="247"/>
                      <a:pt x="9447" y="207"/>
                      <a:pt x="9203" y="88"/>
                    </a:cubicBezTo>
                    <a:lnTo>
                      <a:pt x="9162" y="74"/>
                    </a:lnTo>
                    <a:lnTo>
                      <a:pt x="9121" y="88"/>
                    </a:lnTo>
                    <a:cubicBezTo>
                      <a:pt x="8794" y="265"/>
                      <a:pt x="8394" y="354"/>
                      <a:pt x="7991" y="354"/>
                    </a:cubicBezTo>
                    <a:cubicBezTo>
                      <a:pt x="7589" y="354"/>
                      <a:pt x="7182" y="265"/>
                      <a:pt x="6841" y="88"/>
                    </a:cubicBezTo>
                    <a:lnTo>
                      <a:pt x="6800" y="74"/>
                    </a:lnTo>
                    <a:lnTo>
                      <a:pt x="6759" y="88"/>
                    </a:lnTo>
                    <a:cubicBezTo>
                      <a:pt x="6459" y="253"/>
                      <a:pt x="6168" y="303"/>
                      <a:pt x="5885" y="303"/>
                    </a:cubicBezTo>
                    <a:cubicBezTo>
                      <a:pt x="5652" y="303"/>
                      <a:pt x="5424" y="269"/>
                      <a:pt x="5203" y="238"/>
                    </a:cubicBezTo>
                    <a:cubicBezTo>
                      <a:pt x="4971" y="209"/>
                      <a:pt x="4739" y="180"/>
                      <a:pt x="4512" y="180"/>
                    </a:cubicBezTo>
                    <a:cubicBezTo>
                      <a:pt x="4418" y="180"/>
                      <a:pt x="4325" y="185"/>
                      <a:pt x="4233" y="197"/>
                    </a:cubicBezTo>
                    <a:cubicBezTo>
                      <a:pt x="4056" y="197"/>
                      <a:pt x="3865" y="225"/>
                      <a:pt x="3660" y="238"/>
                    </a:cubicBezTo>
                    <a:cubicBezTo>
                      <a:pt x="3439" y="261"/>
                      <a:pt x="3215" y="285"/>
                      <a:pt x="3006" y="285"/>
                    </a:cubicBezTo>
                    <a:cubicBezTo>
                      <a:pt x="2724" y="285"/>
                      <a:pt x="2469" y="243"/>
                      <a:pt x="2281" y="102"/>
                    </a:cubicBezTo>
                    <a:lnTo>
                      <a:pt x="2267" y="88"/>
                    </a:lnTo>
                    <a:cubicBezTo>
                      <a:pt x="2203" y="58"/>
                      <a:pt x="2127" y="45"/>
                      <a:pt x="2043" y="45"/>
                    </a:cubicBezTo>
                    <a:cubicBezTo>
                      <a:pt x="1789" y="45"/>
                      <a:pt x="1462" y="163"/>
                      <a:pt x="1175" y="265"/>
                    </a:cubicBezTo>
                    <a:cubicBezTo>
                      <a:pt x="1107" y="293"/>
                      <a:pt x="1038" y="306"/>
                      <a:pt x="984" y="334"/>
                    </a:cubicBezTo>
                    <a:cubicBezTo>
                      <a:pt x="883" y="364"/>
                      <a:pt x="792" y="376"/>
                      <a:pt x="704" y="376"/>
                    </a:cubicBezTo>
                    <a:cubicBezTo>
                      <a:pt x="553" y="376"/>
                      <a:pt x="411" y="341"/>
                      <a:pt x="247" y="306"/>
                    </a:cubicBezTo>
                    <a:cubicBezTo>
                      <a:pt x="178" y="279"/>
                      <a:pt x="110" y="265"/>
                      <a:pt x="42" y="252"/>
                    </a:cubicBezTo>
                    <a:lnTo>
                      <a:pt x="1" y="429"/>
                    </a:lnTo>
                    <a:cubicBezTo>
                      <a:pt x="69" y="443"/>
                      <a:pt x="137" y="457"/>
                      <a:pt x="206" y="470"/>
                    </a:cubicBezTo>
                    <a:cubicBezTo>
                      <a:pt x="369" y="511"/>
                      <a:pt x="520" y="552"/>
                      <a:pt x="697" y="552"/>
                    </a:cubicBezTo>
                    <a:cubicBezTo>
                      <a:pt x="806" y="552"/>
                      <a:pt x="916" y="539"/>
                      <a:pt x="1038" y="498"/>
                    </a:cubicBezTo>
                    <a:cubicBezTo>
                      <a:pt x="1093" y="484"/>
                      <a:pt x="1161" y="457"/>
                      <a:pt x="1230" y="429"/>
                    </a:cubicBezTo>
                    <a:cubicBezTo>
                      <a:pt x="1481" y="342"/>
                      <a:pt x="1811" y="228"/>
                      <a:pt x="2037" y="228"/>
                    </a:cubicBezTo>
                    <a:cubicBezTo>
                      <a:pt x="2094" y="228"/>
                      <a:pt x="2144" y="235"/>
                      <a:pt x="2185" y="252"/>
                    </a:cubicBezTo>
                    <a:cubicBezTo>
                      <a:pt x="2412" y="413"/>
                      <a:pt x="2709" y="460"/>
                      <a:pt x="3023" y="460"/>
                    </a:cubicBezTo>
                    <a:cubicBezTo>
                      <a:pt x="3239" y="460"/>
                      <a:pt x="3462" y="438"/>
                      <a:pt x="3674" y="416"/>
                    </a:cubicBezTo>
                    <a:cubicBezTo>
                      <a:pt x="3878" y="402"/>
                      <a:pt x="4069" y="375"/>
                      <a:pt x="4247" y="375"/>
                    </a:cubicBezTo>
                    <a:cubicBezTo>
                      <a:pt x="4335" y="363"/>
                      <a:pt x="4424" y="358"/>
                      <a:pt x="4514" y="358"/>
                    </a:cubicBezTo>
                    <a:cubicBezTo>
                      <a:pt x="4731" y="358"/>
                      <a:pt x="4953" y="387"/>
                      <a:pt x="5175" y="416"/>
                    </a:cubicBezTo>
                    <a:cubicBezTo>
                      <a:pt x="5405" y="452"/>
                      <a:pt x="5638" y="486"/>
                      <a:pt x="5876" y="486"/>
                    </a:cubicBezTo>
                    <a:cubicBezTo>
                      <a:pt x="6175" y="486"/>
                      <a:pt x="6481" y="433"/>
                      <a:pt x="6800" y="265"/>
                    </a:cubicBezTo>
                    <a:cubicBezTo>
                      <a:pt x="7162" y="443"/>
                      <a:pt x="7578" y="532"/>
                      <a:pt x="7993" y="532"/>
                    </a:cubicBezTo>
                    <a:cubicBezTo>
                      <a:pt x="8408" y="532"/>
                      <a:pt x="8821" y="443"/>
                      <a:pt x="9176" y="265"/>
                    </a:cubicBezTo>
                    <a:cubicBezTo>
                      <a:pt x="9434" y="384"/>
                      <a:pt x="9713" y="424"/>
                      <a:pt x="10009" y="424"/>
                    </a:cubicBezTo>
                    <a:cubicBezTo>
                      <a:pt x="10292" y="424"/>
                      <a:pt x="10589" y="387"/>
                      <a:pt x="10896" y="347"/>
                    </a:cubicBezTo>
                    <a:cubicBezTo>
                      <a:pt x="11210" y="306"/>
                      <a:pt x="11538" y="252"/>
                      <a:pt x="11852" y="252"/>
                    </a:cubicBezTo>
                    <a:cubicBezTo>
                      <a:pt x="12043" y="252"/>
                      <a:pt x="12234" y="306"/>
                      <a:pt x="12425" y="361"/>
                    </a:cubicBezTo>
                    <a:cubicBezTo>
                      <a:pt x="12623" y="422"/>
                      <a:pt x="12825" y="481"/>
                      <a:pt x="13047" y="481"/>
                    </a:cubicBezTo>
                    <a:cubicBezTo>
                      <a:pt x="13268" y="481"/>
                      <a:pt x="13511" y="422"/>
                      <a:pt x="13791" y="252"/>
                    </a:cubicBezTo>
                    <a:cubicBezTo>
                      <a:pt x="13884" y="201"/>
                      <a:pt x="13991" y="180"/>
                      <a:pt x="14106" y="180"/>
                    </a:cubicBezTo>
                    <a:cubicBezTo>
                      <a:pt x="14359" y="180"/>
                      <a:pt x="14651" y="281"/>
                      <a:pt x="14924" y="375"/>
                    </a:cubicBezTo>
                    <a:cubicBezTo>
                      <a:pt x="15060" y="416"/>
                      <a:pt x="15197" y="470"/>
                      <a:pt x="15320" y="498"/>
                    </a:cubicBezTo>
                    <a:cubicBezTo>
                      <a:pt x="15404" y="518"/>
                      <a:pt x="15483" y="526"/>
                      <a:pt x="15556" y="526"/>
                    </a:cubicBezTo>
                    <a:cubicBezTo>
                      <a:pt x="15779" y="526"/>
                      <a:pt x="15954" y="447"/>
                      <a:pt x="16098" y="375"/>
                    </a:cubicBezTo>
                    <a:cubicBezTo>
                      <a:pt x="16221" y="306"/>
                      <a:pt x="16317" y="252"/>
                      <a:pt x="16426" y="252"/>
                    </a:cubicBezTo>
                    <a:cubicBezTo>
                      <a:pt x="16740" y="252"/>
                      <a:pt x="17067" y="320"/>
                      <a:pt x="17395" y="375"/>
                    </a:cubicBezTo>
                    <a:cubicBezTo>
                      <a:pt x="17711" y="428"/>
                      <a:pt x="18020" y="479"/>
                      <a:pt x="18308" y="479"/>
                    </a:cubicBezTo>
                    <a:cubicBezTo>
                      <a:pt x="18605" y="479"/>
                      <a:pt x="18880" y="425"/>
                      <a:pt x="19115" y="265"/>
                    </a:cubicBezTo>
                    <a:cubicBezTo>
                      <a:pt x="19525" y="432"/>
                      <a:pt x="19933" y="495"/>
                      <a:pt x="20315" y="495"/>
                    </a:cubicBezTo>
                    <a:cubicBezTo>
                      <a:pt x="20811" y="495"/>
                      <a:pt x="21265" y="389"/>
                      <a:pt x="21628" y="265"/>
                    </a:cubicBezTo>
                    <a:cubicBezTo>
                      <a:pt x="21899" y="424"/>
                      <a:pt x="22164" y="477"/>
                      <a:pt x="22424" y="477"/>
                    </a:cubicBezTo>
                    <a:cubicBezTo>
                      <a:pt x="22700" y="477"/>
                      <a:pt x="22971" y="417"/>
                      <a:pt x="23239" y="361"/>
                    </a:cubicBezTo>
                    <a:cubicBezTo>
                      <a:pt x="23484" y="320"/>
                      <a:pt x="23744" y="252"/>
                      <a:pt x="24003" y="252"/>
                    </a:cubicBezTo>
                    <a:cubicBezTo>
                      <a:pt x="24167" y="252"/>
                      <a:pt x="24358" y="306"/>
                      <a:pt x="24549" y="375"/>
                    </a:cubicBezTo>
                    <a:cubicBezTo>
                      <a:pt x="24762" y="442"/>
                      <a:pt x="25002" y="510"/>
                      <a:pt x="25264" y="510"/>
                    </a:cubicBezTo>
                    <a:cubicBezTo>
                      <a:pt x="25372" y="510"/>
                      <a:pt x="25485" y="498"/>
                      <a:pt x="25601" y="470"/>
                    </a:cubicBezTo>
                    <a:lnTo>
                      <a:pt x="25560" y="293"/>
                    </a:lnTo>
                    <a:cubicBezTo>
                      <a:pt x="25456" y="321"/>
                      <a:pt x="25355" y="332"/>
                      <a:pt x="25258" y="332"/>
                    </a:cubicBezTo>
                    <a:cubicBezTo>
                      <a:pt x="25023" y="332"/>
                      <a:pt x="24807" y="265"/>
                      <a:pt x="24604" y="197"/>
                    </a:cubicBezTo>
                    <a:cubicBezTo>
                      <a:pt x="24399" y="143"/>
                      <a:pt x="24194" y="74"/>
                      <a:pt x="24003" y="74"/>
                    </a:cubicBezTo>
                    <a:cubicBezTo>
                      <a:pt x="23730" y="74"/>
                      <a:pt x="23457" y="143"/>
                      <a:pt x="23198" y="197"/>
                    </a:cubicBezTo>
                    <a:cubicBezTo>
                      <a:pt x="22943" y="251"/>
                      <a:pt x="22697" y="301"/>
                      <a:pt x="22452" y="301"/>
                    </a:cubicBezTo>
                    <a:cubicBezTo>
                      <a:pt x="22199" y="301"/>
                      <a:pt x="21946" y="248"/>
                      <a:pt x="21682" y="88"/>
                    </a:cubicBezTo>
                    <a:lnTo>
                      <a:pt x="21641" y="74"/>
                    </a:lnTo>
                    <a:lnTo>
                      <a:pt x="21600" y="88"/>
                    </a:lnTo>
                    <a:cubicBezTo>
                      <a:pt x="21250" y="205"/>
                      <a:pt x="20801" y="313"/>
                      <a:pt x="20307" y="313"/>
                    </a:cubicBezTo>
                    <a:cubicBezTo>
                      <a:pt x="19937" y="313"/>
                      <a:pt x="19541" y="252"/>
                      <a:pt x="19143" y="88"/>
                    </a:cubicBezTo>
                    <a:lnTo>
                      <a:pt x="19102" y="61"/>
                    </a:lnTo>
                    <a:lnTo>
                      <a:pt x="19061" y="102"/>
                    </a:lnTo>
                    <a:cubicBezTo>
                      <a:pt x="18849" y="252"/>
                      <a:pt x="18597" y="303"/>
                      <a:pt x="18318" y="303"/>
                    </a:cubicBezTo>
                    <a:cubicBezTo>
                      <a:pt x="18040" y="303"/>
                      <a:pt x="17736" y="252"/>
                      <a:pt x="17422" y="197"/>
                    </a:cubicBezTo>
                    <a:cubicBezTo>
                      <a:pt x="17095" y="143"/>
                      <a:pt x="16753" y="74"/>
                      <a:pt x="16426" y="74"/>
                    </a:cubicBezTo>
                    <a:cubicBezTo>
                      <a:pt x="16276" y="74"/>
                      <a:pt x="16153" y="143"/>
                      <a:pt x="16016" y="211"/>
                    </a:cubicBezTo>
                    <a:cubicBezTo>
                      <a:pt x="15867" y="285"/>
                      <a:pt x="15719" y="351"/>
                      <a:pt x="15538" y="351"/>
                    </a:cubicBezTo>
                    <a:cubicBezTo>
                      <a:pt x="15486" y="351"/>
                      <a:pt x="15432" y="346"/>
                      <a:pt x="15374" y="334"/>
                    </a:cubicBezTo>
                    <a:cubicBezTo>
                      <a:pt x="15252" y="293"/>
                      <a:pt x="15115" y="252"/>
                      <a:pt x="14978" y="197"/>
                    </a:cubicBezTo>
                    <a:cubicBezTo>
                      <a:pt x="14694" y="105"/>
                      <a:pt x="14384" y="1"/>
                      <a:pt x="14095" y="1"/>
                    </a:cubicBez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8"/>
              <p:cNvSpPr/>
              <p:nvPr/>
            </p:nvSpPr>
            <p:spPr>
              <a:xfrm>
                <a:off x="8026663" y="3934765"/>
                <a:ext cx="1076138" cy="31610"/>
              </a:xfrm>
              <a:custGeom>
                <a:avLst/>
                <a:gdLst/>
                <a:ahLst/>
                <a:cxnLst/>
                <a:rect l="l" t="t" r="r" b="b"/>
                <a:pathLst>
                  <a:path w="25601" h="752" fill="none" extrusionOk="0">
                    <a:moveTo>
                      <a:pt x="697" y="656"/>
                    </a:moveTo>
                    <a:cubicBezTo>
                      <a:pt x="520" y="656"/>
                      <a:pt x="369" y="615"/>
                      <a:pt x="206" y="574"/>
                    </a:cubicBezTo>
                    <a:cubicBezTo>
                      <a:pt x="137" y="561"/>
                      <a:pt x="69" y="547"/>
                      <a:pt x="1" y="533"/>
                    </a:cubicBezTo>
                    <a:lnTo>
                      <a:pt x="42" y="356"/>
                    </a:lnTo>
                    <a:cubicBezTo>
                      <a:pt x="110" y="369"/>
                      <a:pt x="178" y="383"/>
                      <a:pt x="247" y="410"/>
                    </a:cubicBezTo>
                    <a:cubicBezTo>
                      <a:pt x="506" y="465"/>
                      <a:pt x="711" y="520"/>
                      <a:pt x="984" y="438"/>
                    </a:cubicBezTo>
                    <a:cubicBezTo>
                      <a:pt x="1038" y="410"/>
                      <a:pt x="1107" y="397"/>
                      <a:pt x="1175" y="369"/>
                    </a:cubicBezTo>
                    <a:cubicBezTo>
                      <a:pt x="1557" y="233"/>
                      <a:pt x="2008" y="69"/>
                      <a:pt x="2267" y="192"/>
                    </a:cubicBezTo>
                    <a:lnTo>
                      <a:pt x="2281" y="206"/>
                    </a:lnTo>
                    <a:cubicBezTo>
                      <a:pt x="2609" y="451"/>
                      <a:pt x="3141" y="397"/>
                      <a:pt x="3660" y="342"/>
                    </a:cubicBezTo>
                    <a:cubicBezTo>
                      <a:pt x="3865" y="329"/>
                      <a:pt x="4056" y="301"/>
                      <a:pt x="4233" y="301"/>
                    </a:cubicBezTo>
                    <a:cubicBezTo>
                      <a:pt x="4547" y="260"/>
                      <a:pt x="4875" y="301"/>
                      <a:pt x="5203" y="342"/>
                    </a:cubicBezTo>
                    <a:cubicBezTo>
                      <a:pt x="5694" y="410"/>
                      <a:pt x="6213" y="492"/>
                      <a:pt x="6759" y="192"/>
                    </a:cubicBezTo>
                    <a:lnTo>
                      <a:pt x="6800" y="178"/>
                    </a:lnTo>
                    <a:lnTo>
                      <a:pt x="6841" y="192"/>
                    </a:lnTo>
                    <a:cubicBezTo>
                      <a:pt x="7524" y="547"/>
                      <a:pt x="8466" y="547"/>
                      <a:pt x="9121" y="192"/>
                    </a:cubicBezTo>
                    <a:lnTo>
                      <a:pt x="9162" y="178"/>
                    </a:lnTo>
                    <a:lnTo>
                      <a:pt x="9203" y="192"/>
                    </a:lnTo>
                    <a:cubicBezTo>
                      <a:pt x="9681" y="424"/>
                      <a:pt x="10254" y="356"/>
                      <a:pt x="10869" y="274"/>
                    </a:cubicBezTo>
                    <a:cubicBezTo>
                      <a:pt x="11197" y="233"/>
                      <a:pt x="11524" y="178"/>
                      <a:pt x="11852" y="178"/>
                    </a:cubicBezTo>
                    <a:cubicBezTo>
                      <a:pt x="12070" y="178"/>
                      <a:pt x="12275" y="247"/>
                      <a:pt x="12466" y="301"/>
                    </a:cubicBezTo>
                    <a:cubicBezTo>
                      <a:pt x="12849" y="410"/>
                      <a:pt x="13204" y="506"/>
                      <a:pt x="13695" y="192"/>
                    </a:cubicBezTo>
                    <a:cubicBezTo>
                      <a:pt x="14077" y="1"/>
                      <a:pt x="14555" y="165"/>
                      <a:pt x="14978" y="301"/>
                    </a:cubicBezTo>
                    <a:cubicBezTo>
                      <a:pt x="15115" y="356"/>
                      <a:pt x="15252" y="397"/>
                      <a:pt x="15374" y="438"/>
                    </a:cubicBezTo>
                    <a:cubicBezTo>
                      <a:pt x="15634" y="492"/>
                      <a:pt x="15825" y="410"/>
                      <a:pt x="16016" y="315"/>
                    </a:cubicBezTo>
                    <a:cubicBezTo>
                      <a:pt x="16153" y="247"/>
                      <a:pt x="16276" y="178"/>
                      <a:pt x="16426" y="178"/>
                    </a:cubicBezTo>
                    <a:cubicBezTo>
                      <a:pt x="16753" y="178"/>
                      <a:pt x="17095" y="247"/>
                      <a:pt x="17422" y="301"/>
                    </a:cubicBezTo>
                    <a:cubicBezTo>
                      <a:pt x="18050" y="410"/>
                      <a:pt x="18638" y="506"/>
                      <a:pt x="19061" y="206"/>
                    </a:cubicBezTo>
                    <a:lnTo>
                      <a:pt x="19102" y="165"/>
                    </a:lnTo>
                    <a:lnTo>
                      <a:pt x="19143" y="192"/>
                    </a:lnTo>
                    <a:cubicBezTo>
                      <a:pt x="20071" y="574"/>
                      <a:pt x="20986" y="397"/>
                      <a:pt x="21600" y="192"/>
                    </a:cubicBezTo>
                    <a:lnTo>
                      <a:pt x="21641" y="178"/>
                    </a:lnTo>
                    <a:lnTo>
                      <a:pt x="21682" y="192"/>
                    </a:lnTo>
                    <a:cubicBezTo>
                      <a:pt x="22201" y="506"/>
                      <a:pt x="22679" y="410"/>
                      <a:pt x="23198" y="301"/>
                    </a:cubicBezTo>
                    <a:cubicBezTo>
                      <a:pt x="23457" y="247"/>
                      <a:pt x="23730" y="178"/>
                      <a:pt x="24003" y="178"/>
                    </a:cubicBezTo>
                    <a:cubicBezTo>
                      <a:pt x="24194" y="178"/>
                      <a:pt x="24399" y="247"/>
                      <a:pt x="24604" y="301"/>
                    </a:cubicBezTo>
                    <a:cubicBezTo>
                      <a:pt x="24891" y="397"/>
                      <a:pt x="25205" y="492"/>
                      <a:pt x="25560" y="397"/>
                    </a:cubicBezTo>
                    <a:lnTo>
                      <a:pt x="25601" y="574"/>
                    </a:lnTo>
                    <a:cubicBezTo>
                      <a:pt x="25205" y="670"/>
                      <a:pt x="24850" y="574"/>
                      <a:pt x="24549" y="479"/>
                    </a:cubicBezTo>
                    <a:cubicBezTo>
                      <a:pt x="24358" y="410"/>
                      <a:pt x="24167" y="356"/>
                      <a:pt x="24003" y="356"/>
                    </a:cubicBezTo>
                    <a:cubicBezTo>
                      <a:pt x="23744" y="356"/>
                      <a:pt x="23484" y="424"/>
                      <a:pt x="23239" y="465"/>
                    </a:cubicBezTo>
                    <a:cubicBezTo>
                      <a:pt x="22720" y="574"/>
                      <a:pt x="22187" y="697"/>
                      <a:pt x="21628" y="369"/>
                    </a:cubicBezTo>
                    <a:cubicBezTo>
                      <a:pt x="20986" y="588"/>
                      <a:pt x="20058" y="752"/>
                      <a:pt x="19115" y="369"/>
                    </a:cubicBezTo>
                    <a:cubicBezTo>
                      <a:pt x="18651" y="683"/>
                      <a:pt x="18037" y="588"/>
                      <a:pt x="17395" y="479"/>
                    </a:cubicBezTo>
                    <a:cubicBezTo>
                      <a:pt x="17067" y="424"/>
                      <a:pt x="16740" y="356"/>
                      <a:pt x="16426" y="356"/>
                    </a:cubicBezTo>
                    <a:cubicBezTo>
                      <a:pt x="16317" y="356"/>
                      <a:pt x="16221" y="410"/>
                      <a:pt x="16098" y="479"/>
                    </a:cubicBezTo>
                    <a:cubicBezTo>
                      <a:pt x="15907" y="574"/>
                      <a:pt x="15661" y="683"/>
                      <a:pt x="15320" y="602"/>
                    </a:cubicBezTo>
                    <a:cubicBezTo>
                      <a:pt x="15197" y="574"/>
                      <a:pt x="15060" y="520"/>
                      <a:pt x="14924" y="479"/>
                    </a:cubicBezTo>
                    <a:cubicBezTo>
                      <a:pt x="14528" y="342"/>
                      <a:pt x="14091" y="192"/>
                      <a:pt x="13791" y="356"/>
                    </a:cubicBezTo>
                    <a:cubicBezTo>
                      <a:pt x="13231" y="697"/>
                      <a:pt x="12821" y="588"/>
                      <a:pt x="12425" y="465"/>
                    </a:cubicBezTo>
                    <a:cubicBezTo>
                      <a:pt x="12234" y="410"/>
                      <a:pt x="12043" y="356"/>
                      <a:pt x="11852" y="356"/>
                    </a:cubicBezTo>
                    <a:cubicBezTo>
                      <a:pt x="11538" y="356"/>
                      <a:pt x="11210" y="410"/>
                      <a:pt x="10896" y="451"/>
                    </a:cubicBezTo>
                    <a:cubicBezTo>
                      <a:pt x="10268" y="533"/>
                      <a:pt x="9681" y="602"/>
                      <a:pt x="9176" y="369"/>
                    </a:cubicBezTo>
                    <a:cubicBezTo>
                      <a:pt x="8466" y="724"/>
                      <a:pt x="7524" y="724"/>
                      <a:pt x="6800" y="369"/>
                    </a:cubicBezTo>
                    <a:cubicBezTo>
                      <a:pt x="6227" y="670"/>
                      <a:pt x="5694" y="602"/>
                      <a:pt x="5175" y="520"/>
                    </a:cubicBezTo>
                    <a:cubicBezTo>
                      <a:pt x="4861" y="479"/>
                      <a:pt x="4547" y="438"/>
                      <a:pt x="4247" y="479"/>
                    </a:cubicBezTo>
                    <a:cubicBezTo>
                      <a:pt x="4069" y="479"/>
                      <a:pt x="3878" y="506"/>
                      <a:pt x="3674" y="520"/>
                    </a:cubicBezTo>
                    <a:cubicBezTo>
                      <a:pt x="3155" y="574"/>
                      <a:pt x="2568" y="629"/>
                      <a:pt x="2185" y="356"/>
                    </a:cubicBezTo>
                    <a:cubicBezTo>
                      <a:pt x="1981" y="274"/>
                      <a:pt x="1544" y="424"/>
                      <a:pt x="1230" y="533"/>
                    </a:cubicBezTo>
                    <a:cubicBezTo>
                      <a:pt x="1161" y="561"/>
                      <a:pt x="1093" y="588"/>
                      <a:pt x="1038" y="602"/>
                    </a:cubicBezTo>
                    <a:cubicBezTo>
                      <a:pt x="916" y="643"/>
                      <a:pt x="806" y="656"/>
                      <a:pt x="697" y="656"/>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8"/>
              <p:cNvSpPr/>
              <p:nvPr/>
            </p:nvSpPr>
            <p:spPr>
              <a:xfrm>
                <a:off x="8048480" y="3902649"/>
                <a:ext cx="1034229" cy="18958"/>
              </a:xfrm>
              <a:custGeom>
                <a:avLst/>
                <a:gdLst/>
                <a:ahLst/>
                <a:cxnLst/>
                <a:rect l="l" t="t" r="r" b="b"/>
                <a:pathLst>
                  <a:path w="24604" h="451" extrusionOk="0">
                    <a:moveTo>
                      <a:pt x="1625" y="0"/>
                    </a:moveTo>
                    <a:lnTo>
                      <a:pt x="1584" y="28"/>
                    </a:lnTo>
                    <a:cubicBezTo>
                      <a:pt x="1274" y="195"/>
                      <a:pt x="982" y="246"/>
                      <a:pt x="706" y="246"/>
                    </a:cubicBezTo>
                    <a:cubicBezTo>
                      <a:pt x="508" y="246"/>
                      <a:pt x="319" y="220"/>
                      <a:pt x="137" y="191"/>
                    </a:cubicBezTo>
                    <a:lnTo>
                      <a:pt x="28" y="178"/>
                    </a:lnTo>
                    <a:lnTo>
                      <a:pt x="1" y="355"/>
                    </a:lnTo>
                    <a:lnTo>
                      <a:pt x="124" y="369"/>
                    </a:lnTo>
                    <a:cubicBezTo>
                      <a:pt x="302" y="398"/>
                      <a:pt x="498" y="427"/>
                      <a:pt x="708" y="427"/>
                    </a:cubicBezTo>
                    <a:cubicBezTo>
                      <a:pt x="995" y="427"/>
                      <a:pt x="1308" y="373"/>
                      <a:pt x="1639" y="191"/>
                    </a:cubicBezTo>
                    <a:cubicBezTo>
                      <a:pt x="2014" y="316"/>
                      <a:pt x="2479" y="380"/>
                      <a:pt x="2996" y="380"/>
                    </a:cubicBezTo>
                    <a:cubicBezTo>
                      <a:pt x="3327" y="380"/>
                      <a:pt x="3679" y="354"/>
                      <a:pt x="4042" y="301"/>
                    </a:cubicBezTo>
                    <a:cubicBezTo>
                      <a:pt x="4146" y="289"/>
                      <a:pt x="4249" y="284"/>
                      <a:pt x="4350" y="284"/>
                    </a:cubicBezTo>
                    <a:cubicBezTo>
                      <a:pt x="4596" y="284"/>
                      <a:pt x="4834" y="313"/>
                      <a:pt x="5066" y="342"/>
                    </a:cubicBezTo>
                    <a:cubicBezTo>
                      <a:pt x="5297" y="371"/>
                      <a:pt x="5522" y="398"/>
                      <a:pt x="5747" y="398"/>
                    </a:cubicBezTo>
                    <a:cubicBezTo>
                      <a:pt x="6042" y="398"/>
                      <a:pt x="6334" y="352"/>
                      <a:pt x="6636" y="205"/>
                    </a:cubicBezTo>
                    <a:cubicBezTo>
                      <a:pt x="6923" y="369"/>
                      <a:pt x="7291" y="451"/>
                      <a:pt x="7660" y="451"/>
                    </a:cubicBezTo>
                    <a:cubicBezTo>
                      <a:pt x="8042" y="451"/>
                      <a:pt x="8438" y="369"/>
                      <a:pt x="8780" y="205"/>
                    </a:cubicBezTo>
                    <a:cubicBezTo>
                      <a:pt x="9104" y="349"/>
                      <a:pt x="9492" y="406"/>
                      <a:pt x="9889" y="406"/>
                    </a:cubicBezTo>
                    <a:cubicBezTo>
                      <a:pt x="10396" y="406"/>
                      <a:pt x="10918" y="314"/>
                      <a:pt x="11347" y="191"/>
                    </a:cubicBezTo>
                    <a:cubicBezTo>
                      <a:pt x="11733" y="364"/>
                      <a:pt x="12122" y="449"/>
                      <a:pt x="12510" y="449"/>
                    </a:cubicBezTo>
                    <a:cubicBezTo>
                      <a:pt x="12890" y="449"/>
                      <a:pt x="13269" y="367"/>
                      <a:pt x="13640" y="205"/>
                    </a:cubicBezTo>
                    <a:cubicBezTo>
                      <a:pt x="13958" y="364"/>
                      <a:pt x="14301" y="417"/>
                      <a:pt x="14655" y="417"/>
                    </a:cubicBezTo>
                    <a:cubicBezTo>
                      <a:pt x="15030" y="417"/>
                      <a:pt x="15418" y="357"/>
                      <a:pt x="15798" y="301"/>
                    </a:cubicBezTo>
                    <a:cubicBezTo>
                      <a:pt x="15897" y="289"/>
                      <a:pt x="15999" y="284"/>
                      <a:pt x="16101" y="284"/>
                    </a:cubicBezTo>
                    <a:cubicBezTo>
                      <a:pt x="16347" y="284"/>
                      <a:pt x="16598" y="313"/>
                      <a:pt x="16849" y="342"/>
                    </a:cubicBezTo>
                    <a:cubicBezTo>
                      <a:pt x="17091" y="371"/>
                      <a:pt x="17329" y="398"/>
                      <a:pt x="17555" y="398"/>
                    </a:cubicBezTo>
                    <a:cubicBezTo>
                      <a:pt x="17850" y="398"/>
                      <a:pt x="18125" y="352"/>
                      <a:pt x="18364" y="205"/>
                    </a:cubicBezTo>
                    <a:cubicBezTo>
                      <a:pt x="18751" y="351"/>
                      <a:pt x="19138" y="407"/>
                      <a:pt x="19502" y="407"/>
                    </a:cubicBezTo>
                    <a:cubicBezTo>
                      <a:pt x="19986" y="407"/>
                      <a:pt x="20430" y="308"/>
                      <a:pt x="20781" y="191"/>
                    </a:cubicBezTo>
                    <a:cubicBezTo>
                      <a:pt x="21082" y="361"/>
                      <a:pt x="21386" y="419"/>
                      <a:pt x="21684" y="419"/>
                    </a:cubicBezTo>
                    <a:cubicBezTo>
                      <a:pt x="22008" y="419"/>
                      <a:pt x="22325" y="351"/>
                      <a:pt x="22624" y="287"/>
                    </a:cubicBezTo>
                    <a:cubicBezTo>
                      <a:pt x="22788" y="246"/>
                      <a:pt x="22938" y="205"/>
                      <a:pt x="23061" y="191"/>
                    </a:cubicBezTo>
                    <a:cubicBezTo>
                      <a:pt x="23239" y="191"/>
                      <a:pt x="23416" y="246"/>
                      <a:pt x="23594" y="301"/>
                    </a:cubicBezTo>
                    <a:cubicBezTo>
                      <a:pt x="23813" y="360"/>
                      <a:pt x="24047" y="427"/>
                      <a:pt x="24306" y="427"/>
                    </a:cubicBezTo>
                    <a:cubicBezTo>
                      <a:pt x="24401" y="427"/>
                      <a:pt x="24501" y="418"/>
                      <a:pt x="24604" y="396"/>
                    </a:cubicBezTo>
                    <a:lnTo>
                      <a:pt x="24577" y="219"/>
                    </a:lnTo>
                    <a:cubicBezTo>
                      <a:pt x="24484" y="241"/>
                      <a:pt x="24395" y="250"/>
                      <a:pt x="24308" y="250"/>
                    </a:cubicBezTo>
                    <a:cubicBezTo>
                      <a:pt x="24074" y="250"/>
                      <a:pt x="23857" y="183"/>
                      <a:pt x="23648" y="123"/>
                    </a:cubicBezTo>
                    <a:cubicBezTo>
                      <a:pt x="23457" y="69"/>
                      <a:pt x="23266" y="14"/>
                      <a:pt x="23047" y="14"/>
                    </a:cubicBezTo>
                    <a:cubicBezTo>
                      <a:pt x="22897" y="41"/>
                      <a:pt x="22733" y="69"/>
                      <a:pt x="22583" y="109"/>
                    </a:cubicBezTo>
                    <a:cubicBezTo>
                      <a:pt x="22280" y="174"/>
                      <a:pt x="21973" y="243"/>
                      <a:pt x="21664" y="243"/>
                    </a:cubicBezTo>
                    <a:cubicBezTo>
                      <a:pt x="21389" y="243"/>
                      <a:pt x="21112" y="188"/>
                      <a:pt x="20836" y="28"/>
                    </a:cubicBezTo>
                    <a:lnTo>
                      <a:pt x="20795" y="0"/>
                    </a:lnTo>
                    <a:lnTo>
                      <a:pt x="20754" y="14"/>
                    </a:lnTo>
                    <a:cubicBezTo>
                      <a:pt x="20419" y="123"/>
                      <a:pt x="19986" y="223"/>
                      <a:pt x="19511" y="223"/>
                    </a:cubicBezTo>
                    <a:cubicBezTo>
                      <a:pt x="19154" y="223"/>
                      <a:pt x="18773" y="166"/>
                      <a:pt x="18392" y="14"/>
                    </a:cubicBezTo>
                    <a:lnTo>
                      <a:pt x="18337" y="0"/>
                    </a:lnTo>
                    <a:lnTo>
                      <a:pt x="18296" y="28"/>
                    </a:lnTo>
                    <a:cubicBezTo>
                      <a:pt x="18087" y="175"/>
                      <a:pt x="17830" y="221"/>
                      <a:pt x="17547" y="221"/>
                    </a:cubicBezTo>
                    <a:cubicBezTo>
                      <a:pt x="17331" y="221"/>
                      <a:pt x="17099" y="194"/>
                      <a:pt x="16862" y="164"/>
                    </a:cubicBezTo>
                    <a:cubicBezTo>
                      <a:pt x="16611" y="135"/>
                      <a:pt x="16354" y="106"/>
                      <a:pt x="16094" y="106"/>
                    </a:cubicBezTo>
                    <a:cubicBezTo>
                      <a:pt x="15986" y="106"/>
                      <a:pt x="15878" y="111"/>
                      <a:pt x="15770" y="123"/>
                    </a:cubicBezTo>
                    <a:cubicBezTo>
                      <a:pt x="15403" y="179"/>
                      <a:pt x="15029" y="238"/>
                      <a:pt x="14669" y="238"/>
                    </a:cubicBezTo>
                    <a:cubicBezTo>
                      <a:pt x="14320" y="238"/>
                      <a:pt x="13984" y="182"/>
                      <a:pt x="13681" y="14"/>
                    </a:cubicBezTo>
                    <a:lnTo>
                      <a:pt x="13640" y="0"/>
                    </a:lnTo>
                    <a:lnTo>
                      <a:pt x="13599" y="14"/>
                    </a:lnTo>
                    <a:cubicBezTo>
                      <a:pt x="13238" y="185"/>
                      <a:pt x="12872" y="270"/>
                      <a:pt x="12505" y="270"/>
                    </a:cubicBezTo>
                    <a:cubicBezTo>
                      <a:pt x="12138" y="270"/>
                      <a:pt x="11770" y="185"/>
                      <a:pt x="11401" y="14"/>
                    </a:cubicBezTo>
                    <a:lnTo>
                      <a:pt x="11360" y="0"/>
                    </a:lnTo>
                    <a:lnTo>
                      <a:pt x="11333" y="14"/>
                    </a:lnTo>
                    <a:cubicBezTo>
                      <a:pt x="10918" y="135"/>
                      <a:pt x="10406" y="226"/>
                      <a:pt x="9912" y="226"/>
                    </a:cubicBezTo>
                    <a:cubicBezTo>
                      <a:pt x="9513" y="226"/>
                      <a:pt x="9124" y="166"/>
                      <a:pt x="8807" y="14"/>
                    </a:cubicBezTo>
                    <a:lnTo>
                      <a:pt x="8780" y="0"/>
                    </a:lnTo>
                    <a:lnTo>
                      <a:pt x="8739" y="14"/>
                    </a:lnTo>
                    <a:cubicBezTo>
                      <a:pt x="8411" y="181"/>
                      <a:pt x="8020" y="267"/>
                      <a:pt x="7646" y="267"/>
                    </a:cubicBezTo>
                    <a:cubicBezTo>
                      <a:pt x="7287" y="267"/>
                      <a:pt x="6945" y="188"/>
                      <a:pt x="6691" y="28"/>
                    </a:cubicBezTo>
                    <a:lnTo>
                      <a:pt x="6650" y="0"/>
                    </a:lnTo>
                    <a:lnTo>
                      <a:pt x="6609" y="14"/>
                    </a:lnTo>
                    <a:cubicBezTo>
                      <a:pt x="6310" y="171"/>
                      <a:pt x="6026" y="220"/>
                      <a:pt x="5739" y="220"/>
                    </a:cubicBezTo>
                    <a:cubicBezTo>
                      <a:pt x="5527" y="220"/>
                      <a:pt x="5314" y="193"/>
                      <a:pt x="5093" y="164"/>
                    </a:cubicBezTo>
                    <a:cubicBezTo>
                      <a:pt x="4852" y="135"/>
                      <a:pt x="4604" y="106"/>
                      <a:pt x="4344" y="106"/>
                    </a:cubicBezTo>
                    <a:cubicBezTo>
                      <a:pt x="4236" y="106"/>
                      <a:pt x="4127" y="111"/>
                      <a:pt x="4015" y="123"/>
                    </a:cubicBezTo>
                    <a:cubicBezTo>
                      <a:pt x="3658" y="176"/>
                      <a:pt x="3309" y="203"/>
                      <a:pt x="2981" y="203"/>
                    </a:cubicBezTo>
                    <a:cubicBezTo>
                      <a:pt x="2470" y="203"/>
                      <a:pt x="2011" y="139"/>
                      <a:pt x="1653" y="14"/>
                    </a:cubicBezTo>
                    <a:lnTo>
                      <a:pt x="1625" y="0"/>
                    </a:ln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8"/>
              <p:cNvSpPr/>
              <p:nvPr/>
            </p:nvSpPr>
            <p:spPr>
              <a:xfrm>
                <a:off x="8048480" y="3902649"/>
                <a:ext cx="1034229" cy="22993"/>
              </a:xfrm>
              <a:custGeom>
                <a:avLst/>
                <a:gdLst/>
                <a:ahLst/>
                <a:cxnLst/>
                <a:rect l="l" t="t" r="r" b="b"/>
                <a:pathLst>
                  <a:path w="24604" h="547" fill="none" extrusionOk="0">
                    <a:moveTo>
                      <a:pt x="7660" y="451"/>
                    </a:moveTo>
                    <a:cubicBezTo>
                      <a:pt x="7291" y="451"/>
                      <a:pt x="6923" y="369"/>
                      <a:pt x="6636" y="205"/>
                    </a:cubicBezTo>
                    <a:cubicBezTo>
                      <a:pt x="6104" y="464"/>
                      <a:pt x="5598" y="410"/>
                      <a:pt x="5066" y="342"/>
                    </a:cubicBezTo>
                    <a:cubicBezTo>
                      <a:pt x="4738" y="301"/>
                      <a:pt x="4397" y="260"/>
                      <a:pt x="4042" y="301"/>
                    </a:cubicBezTo>
                    <a:cubicBezTo>
                      <a:pt x="3114" y="437"/>
                      <a:pt x="2253" y="396"/>
                      <a:pt x="1639" y="191"/>
                    </a:cubicBezTo>
                    <a:cubicBezTo>
                      <a:pt x="1066" y="505"/>
                      <a:pt x="547" y="437"/>
                      <a:pt x="124" y="369"/>
                    </a:cubicBezTo>
                    <a:lnTo>
                      <a:pt x="1" y="355"/>
                    </a:lnTo>
                    <a:lnTo>
                      <a:pt x="28" y="178"/>
                    </a:lnTo>
                    <a:lnTo>
                      <a:pt x="137" y="191"/>
                    </a:lnTo>
                    <a:cubicBezTo>
                      <a:pt x="574" y="260"/>
                      <a:pt x="1052" y="314"/>
                      <a:pt x="1584" y="28"/>
                    </a:cubicBezTo>
                    <a:lnTo>
                      <a:pt x="1625" y="0"/>
                    </a:lnTo>
                    <a:lnTo>
                      <a:pt x="1653" y="14"/>
                    </a:lnTo>
                    <a:cubicBezTo>
                      <a:pt x="2240" y="219"/>
                      <a:pt x="3100" y="260"/>
                      <a:pt x="4015" y="123"/>
                    </a:cubicBezTo>
                    <a:cubicBezTo>
                      <a:pt x="4397" y="82"/>
                      <a:pt x="4752" y="123"/>
                      <a:pt x="5093" y="164"/>
                    </a:cubicBezTo>
                    <a:cubicBezTo>
                      <a:pt x="5612" y="232"/>
                      <a:pt x="6090" y="287"/>
                      <a:pt x="6609" y="14"/>
                    </a:cubicBezTo>
                    <a:lnTo>
                      <a:pt x="6650" y="0"/>
                    </a:lnTo>
                    <a:lnTo>
                      <a:pt x="6691" y="28"/>
                    </a:lnTo>
                    <a:cubicBezTo>
                      <a:pt x="7210" y="355"/>
                      <a:pt x="8097" y="342"/>
                      <a:pt x="8739" y="14"/>
                    </a:cubicBezTo>
                    <a:lnTo>
                      <a:pt x="8780" y="0"/>
                    </a:lnTo>
                    <a:lnTo>
                      <a:pt x="8807" y="14"/>
                    </a:lnTo>
                    <a:cubicBezTo>
                      <a:pt x="9517" y="355"/>
                      <a:pt x="10582" y="232"/>
                      <a:pt x="11333" y="14"/>
                    </a:cubicBezTo>
                    <a:lnTo>
                      <a:pt x="11360" y="0"/>
                    </a:lnTo>
                    <a:lnTo>
                      <a:pt x="11401" y="14"/>
                    </a:lnTo>
                    <a:cubicBezTo>
                      <a:pt x="12138" y="355"/>
                      <a:pt x="12876" y="355"/>
                      <a:pt x="13599" y="14"/>
                    </a:cubicBezTo>
                    <a:lnTo>
                      <a:pt x="13640" y="0"/>
                    </a:lnTo>
                    <a:lnTo>
                      <a:pt x="13681" y="14"/>
                    </a:lnTo>
                    <a:cubicBezTo>
                      <a:pt x="14296" y="355"/>
                      <a:pt x="15047" y="232"/>
                      <a:pt x="15770" y="123"/>
                    </a:cubicBezTo>
                    <a:cubicBezTo>
                      <a:pt x="16139" y="82"/>
                      <a:pt x="16507" y="123"/>
                      <a:pt x="16862" y="164"/>
                    </a:cubicBezTo>
                    <a:cubicBezTo>
                      <a:pt x="17409" y="232"/>
                      <a:pt x="17927" y="287"/>
                      <a:pt x="18296" y="28"/>
                    </a:cubicBezTo>
                    <a:lnTo>
                      <a:pt x="18337" y="0"/>
                    </a:lnTo>
                    <a:lnTo>
                      <a:pt x="18392" y="14"/>
                    </a:lnTo>
                    <a:cubicBezTo>
                      <a:pt x="19279" y="369"/>
                      <a:pt x="20167" y="205"/>
                      <a:pt x="20754" y="14"/>
                    </a:cubicBezTo>
                    <a:lnTo>
                      <a:pt x="20795" y="0"/>
                    </a:lnTo>
                    <a:lnTo>
                      <a:pt x="20836" y="28"/>
                    </a:lnTo>
                    <a:cubicBezTo>
                      <a:pt x="21423" y="369"/>
                      <a:pt x="22010" y="232"/>
                      <a:pt x="22583" y="109"/>
                    </a:cubicBezTo>
                    <a:cubicBezTo>
                      <a:pt x="22733" y="69"/>
                      <a:pt x="22897" y="41"/>
                      <a:pt x="23047" y="14"/>
                    </a:cubicBezTo>
                    <a:cubicBezTo>
                      <a:pt x="23266" y="14"/>
                      <a:pt x="23457" y="69"/>
                      <a:pt x="23648" y="123"/>
                    </a:cubicBezTo>
                    <a:cubicBezTo>
                      <a:pt x="23935" y="205"/>
                      <a:pt x="24235" y="301"/>
                      <a:pt x="24577" y="219"/>
                    </a:cubicBezTo>
                    <a:lnTo>
                      <a:pt x="24604" y="396"/>
                    </a:lnTo>
                    <a:cubicBezTo>
                      <a:pt x="24222" y="478"/>
                      <a:pt x="23894" y="383"/>
                      <a:pt x="23594" y="301"/>
                    </a:cubicBezTo>
                    <a:cubicBezTo>
                      <a:pt x="23416" y="246"/>
                      <a:pt x="23239" y="191"/>
                      <a:pt x="23061" y="191"/>
                    </a:cubicBezTo>
                    <a:cubicBezTo>
                      <a:pt x="22938" y="205"/>
                      <a:pt x="22788" y="246"/>
                      <a:pt x="22624" y="287"/>
                    </a:cubicBezTo>
                    <a:cubicBezTo>
                      <a:pt x="22051" y="410"/>
                      <a:pt x="21409" y="546"/>
                      <a:pt x="20781" y="191"/>
                    </a:cubicBezTo>
                    <a:cubicBezTo>
                      <a:pt x="20167" y="396"/>
                      <a:pt x="19265" y="546"/>
                      <a:pt x="18364" y="205"/>
                    </a:cubicBezTo>
                    <a:cubicBezTo>
                      <a:pt x="17941" y="464"/>
                      <a:pt x="17409" y="410"/>
                      <a:pt x="16849" y="342"/>
                    </a:cubicBezTo>
                    <a:cubicBezTo>
                      <a:pt x="16494" y="301"/>
                      <a:pt x="16139" y="260"/>
                      <a:pt x="15798" y="301"/>
                    </a:cubicBezTo>
                    <a:cubicBezTo>
                      <a:pt x="15060" y="410"/>
                      <a:pt x="14296" y="533"/>
                      <a:pt x="13640" y="205"/>
                    </a:cubicBezTo>
                    <a:cubicBezTo>
                      <a:pt x="12889" y="533"/>
                      <a:pt x="12111" y="533"/>
                      <a:pt x="11347" y="191"/>
                    </a:cubicBezTo>
                    <a:cubicBezTo>
                      <a:pt x="10582" y="410"/>
                      <a:pt x="9517" y="533"/>
                      <a:pt x="8780" y="205"/>
                    </a:cubicBezTo>
                    <a:cubicBezTo>
                      <a:pt x="8438" y="369"/>
                      <a:pt x="8042" y="451"/>
                      <a:pt x="7660" y="451"/>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8"/>
              <p:cNvSpPr/>
              <p:nvPr/>
            </p:nvSpPr>
            <p:spPr>
              <a:xfrm>
                <a:off x="8068573" y="3865910"/>
                <a:ext cx="998668" cy="18411"/>
              </a:xfrm>
              <a:custGeom>
                <a:avLst/>
                <a:gdLst/>
                <a:ahLst/>
                <a:cxnLst/>
                <a:rect l="l" t="t" r="r" b="b"/>
                <a:pathLst>
                  <a:path w="23758" h="438" extrusionOk="0">
                    <a:moveTo>
                      <a:pt x="1830" y="0"/>
                    </a:moveTo>
                    <a:lnTo>
                      <a:pt x="1789" y="14"/>
                    </a:lnTo>
                    <a:cubicBezTo>
                      <a:pt x="1318" y="168"/>
                      <a:pt x="888" y="207"/>
                      <a:pt x="494" y="207"/>
                    </a:cubicBezTo>
                    <a:cubicBezTo>
                      <a:pt x="328" y="207"/>
                      <a:pt x="168" y="200"/>
                      <a:pt x="14" y="192"/>
                    </a:cubicBezTo>
                    <a:lnTo>
                      <a:pt x="0" y="369"/>
                    </a:lnTo>
                    <a:cubicBezTo>
                      <a:pt x="165" y="382"/>
                      <a:pt x="335" y="390"/>
                      <a:pt x="511" y="390"/>
                    </a:cubicBezTo>
                    <a:cubicBezTo>
                      <a:pt x="905" y="390"/>
                      <a:pt x="1331" y="347"/>
                      <a:pt x="1803" y="205"/>
                    </a:cubicBezTo>
                    <a:cubicBezTo>
                      <a:pt x="2048" y="355"/>
                      <a:pt x="2390" y="431"/>
                      <a:pt x="2776" y="431"/>
                    </a:cubicBezTo>
                    <a:cubicBezTo>
                      <a:pt x="3161" y="431"/>
                      <a:pt x="3591" y="355"/>
                      <a:pt x="4015" y="205"/>
                    </a:cubicBezTo>
                    <a:cubicBezTo>
                      <a:pt x="4335" y="355"/>
                      <a:pt x="4718" y="431"/>
                      <a:pt x="5122" y="431"/>
                    </a:cubicBezTo>
                    <a:cubicBezTo>
                      <a:pt x="5527" y="431"/>
                      <a:pt x="5953" y="355"/>
                      <a:pt x="6363" y="205"/>
                    </a:cubicBezTo>
                    <a:cubicBezTo>
                      <a:pt x="6668" y="340"/>
                      <a:pt x="7016" y="392"/>
                      <a:pt x="7367" y="392"/>
                    </a:cubicBezTo>
                    <a:cubicBezTo>
                      <a:pt x="7834" y="392"/>
                      <a:pt x="8308" y="301"/>
                      <a:pt x="8698" y="192"/>
                    </a:cubicBezTo>
                    <a:cubicBezTo>
                      <a:pt x="8984" y="355"/>
                      <a:pt x="9380" y="437"/>
                      <a:pt x="9790" y="437"/>
                    </a:cubicBezTo>
                    <a:cubicBezTo>
                      <a:pt x="10186" y="437"/>
                      <a:pt x="10595" y="355"/>
                      <a:pt x="10909" y="205"/>
                    </a:cubicBezTo>
                    <a:cubicBezTo>
                      <a:pt x="11247" y="345"/>
                      <a:pt x="11579" y="398"/>
                      <a:pt x="11900" y="398"/>
                    </a:cubicBezTo>
                    <a:cubicBezTo>
                      <a:pt x="12333" y="398"/>
                      <a:pt x="12745" y="301"/>
                      <a:pt x="13121" y="192"/>
                    </a:cubicBezTo>
                    <a:cubicBezTo>
                      <a:pt x="13176" y="192"/>
                      <a:pt x="13285" y="246"/>
                      <a:pt x="13367" y="287"/>
                    </a:cubicBezTo>
                    <a:cubicBezTo>
                      <a:pt x="13504" y="342"/>
                      <a:pt x="13613" y="410"/>
                      <a:pt x="13708" y="410"/>
                    </a:cubicBezTo>
                    <a:cubicBezTo>
                      <a:pt x="14296" y="410"/>
                      <a:pt x="14883" y="410"/>
                      <a:pt x="15320" y="205"/>
                    </a:cubicBezTo>
                    <a:cubicBezTo>
                      <a:pt x="15709" y="355"/>
                      <a:pt x="16128" y="431"/>
                      <a:pt x="16533" y="431"/>
                    </a:cubicBezTo>
                    <a:cubicBezTo>
                      <a:pt x="16937" y="431"/>
                      <a:pt x="17327" y="355"/>
                      <a:pt x="17654" y="205"/>
                    </a:cubicBezTo>
                    <a:cubicBezTo>
                      <a:pt x="18030" y="340"/>
                      <a:pt x="18405" y="392"/>
                      <a:pt x="18759" y="392"/>
                    </a:cubicBezTo>
                    <a:cubicBezTo>
                      <a:pt x="19228" y="392"/>
                      <a:pt x="19660" y="301"/>
                      <a:pt x="20003" y="192"/>
                    </a:cubicBezTo>
                    <a:cubicBezTo>
                      <a:pt x="20356" y="351"/>
                      <a:pt x="20738" y="405"/>
                      <a:pt x="21129" y="405"/>
                    </a:cubicBezTo>
                    <a:cubicBezTo>
                      <a:pt x="21507" y="405"/>
                      <a:pt x="21893" y="355"/>
                      <a:pt x="22269" y="301"/>
                    </a:cubicBezTo>
                    <a:cubicBezTo>
                      <a:pt x="22322" y="284"/>
                      <a:pt x="22380" y="278"/>
                      <a:pt x="22440" y="278"/>
                    </a:cubicBezTo>
                    <a:cubicBezTo>
                      <a:pt x="22580" y="278"/>
                      <a:pt x="22739" y="313"/>
                      <a:pt x="22911" y="342"/>
                    </a:cubicBezTo>
                    <a:cubicBezTo>
                      <a:pt x="23112" y="380"/>
                      <a:pt x="23313" y="425"/>
                      <a:pt x="23509" y="425"/>
                    </a:cubicBezTo>
                    <a:cubicBezTo>
                      <a:pt x="23593" y="425"/>
                      <a:pt x="23676" y="417"/>
                      <a:pt x="23757" y="396"/>
                    </a:cubicBezTo>
                    <a:lnTo>
                      <a:pt x="23716" y="233"/>
                    </a:lnTo>
                    <a:cubicBezTo>
                      <a:pt x="23660" y="243"/>
                      <a:pt x="23601" y="247"/>
                      <a:pt x="23540" y="247"/>
                    </a:cubicBezTo>
                    <a:cubicBezTo>
                      <a:pt x="23352" y="247"/>
                      <a:pt x="23148" y="206"/>
                      <a:pt x="22952" y="164"/>
                    </a:cubicBezTo>
                    <a:cubicBezTo>
                      <a:pt x="22770" y="128"/>
                      <a:pt x="22600" y="98"/>
                      <a:pt x="22450" y="98"/>
                    </a:cubicBezTo>
                    <a:cubicBezTo>
                      <a:pt x="22375" y="98"/>
                      <a:pt x="22305" y="105"/>
                      <a:pt x="22242" y="123"/>
                    </a:cubicBezTo>
                    <a:cubicBezTo>
                      <a:pt x="21879" y="176"/>
                      <a:pt x="21507" y="222"/>
                      <a:pt x="21145" y="222"/>
                    </a:cubicBezTo>
                    <a:cubicBezTo>
                      <a:pt x="20758" y="222"/>
                      <a:pt x="20382" y="169"/>
                      <a:pt x="20044" y="14"/>
                    </a:cubicBezTo>
                    <a:lnTo>
                      <a:pt x="20003" y="0"/>
                    </a:lnTo>
                    <a:lnTo>
                      <a:pt x="19975" y="14"/>
                    </a:lnTo>
                    <a:cubicBezTo>
                      <a:pt x="19650" y="122"/>
                      <a:pt x="19233" y="218"/>
                      <a:pt x="18776" y="218"/>
                    </a:cubicBezTo>
                    <a:cubicBezTo>
                      <a:pt x="18427" y="218"/>
                      <a:pt x="18054" y="162"/>
                      <a:pt x="17682" y="14"/>
                    </a:cubicBezTo>
                    <a:lnTo>
                      <a:pt x="17654" y="0"/>
                    </a:lnTo>
                    <a:lnTo>
                      <a:pt x="17613" y="28"/>
                    </a:lnTo>
                    <a:cubicBezTo>
                      <a:pt x="17303" y="176"/>
                      <a:pt x="16932" y="251"/>
                      <a:pt x="16544" y="251"/>
                    </a:cubicBezTo>
                    <a:cubicBezTo>
                      <a:pt x="16148" y="251"/>
                      <a:pt x="15733" y="173"/>
                      <a:pt x="15347" y="14"/>
                    </a:cubicBezTo>
                    <a:lnTo>
                      <a:pt x="15306" y="0"/>
                    </a:lnTo>
                    <a:lnTo>
                      <a:pt x="15265" y="28"/>
                    </a:lnTo>
                    <a:cubicBezTo>
                      <a:pt x="14883" y="219"/>
                      <a:pt x="14282" y="219"/>
                      <a:pt x="13708" y="219"/>
                    </a:cubicBezTo>
                    <a:cubicBezTo>
                      <a:pt x="13654" y="219"/>
                      <a:pt x="13545" y="164"/>
                      <a:pt x="13449" y="123"/>
                    </a:cubicBezTo>
                    <a:cubicBezTo>
                      <a:pt x="13326" y="69"/>
                      <a:pt x="13203" y="14"/>
                      <a:pt x="13108" y="14"/>
                    </a:cubicBezTo>
                    <a:lnTo>
                      <a:pt x="13080" y="14"/>
                    </a:lnTo>
                    <a:cubicBezTo>
                      <a:pt x="12727" y="122"/>
                      <a:pt x="12335" y="212"/>
                      <a:pt x="11923" y="212"/>
                    </a:cubicBezTo>
                    <a:cubicBezTo>
                      <a:pt x="11603" y="212"/>
                      <a:pt x="11271" y="157"/>
                      <a:pt x="10937" y="14"/>
                    </a:cubicBezTo>
                    <a:lnTo>
                      <a:pt x="10909" y="0"/>
                    </a:lnTo>
                    <a:lnTo>
                      <a:pt x="10869" y="28"/>
                    </a:lnTo>
                    <a:cubicBezTo>
                      <a:pt x="10582" y="178"/>
                      <a:pt x="10186" y="253"/>
                      <a:pt x="9795" y="253"/>
                    </a:cubicBezTo>
                    <a:cubicBezTo>
                      <a:pt x="9404" y="253"/>
                      <a:pt x="9019" y="178"/>
                      <a:pt x="8752" y="28"/>
                    </a:cubicBezTo>
                    <a:lnTo>
                      <a:pt x="8725" y="0"/>
                    </a:lnTo>
                    <a:lnTo>
                      <a:pt x="8684" y="14"/>
                    </a:lnTo>
                    <a:cubicBezTo>
                      <a:pt x="8300" y="124"/>
                      <a:pt x="7830" y="220"/>
                      <a:pt x="7370" y="220"/>
                    </a:cubicBezTo>
                    <a:cubicBezTo>
                      <a:pt x="7030" y="220"/>
                      <a:pt x="6695" y="167"/>
                      <a:pt x="6404" y="28"/>
                    </a:cubicBezTo>
                    <a:lnTo>
                      <a:pt x="6363" y="0"/>
                    </a:lnTo>
                    <a:lnTo>
                      <a:pt x="6322" y="14"/>
                    </a:lnTo>
                    <a:cubicBezTo>
                      <a:pt x="5929" y="173"/>
                      <a:pt x="5511" y="251"/>
                      <a:pt x="5114" y="251"/>
                    </a:cubicBezTo>
                    <a:cubicBezTo>
                      <a:pt x="4727" y="251"/>
                      <a:pt x="4359" y="176"/>
                      <a:pt x="4056" y="28"/>
                    </a:cubicBezTo>
                    <a:lnTo>
                      <a:pt x="4015" y="0"/>
                    </a:lnTo>
                    <a:lnTo>
                      <a:pt x="3987" y="14"/>
                    </a:lnTo>
                    <a:cubicBezTo>
                      <a:pt x="3573" y="173"/>
                      <a:pt x="3145" y="251"/>
                      <a:pt x="2766" y="251"/>
                    </a:cubicBezTo>
                    <a:cubicBezTo>
                      <a:pt x="2396" y="251"/>
                      <a:pt x="2073" y="176"/>
                      <a:pt x="1857" y="28"/>
                    </a:cubicBezTo>
                    <a:lnTo>
                      <a:pt x="1830" y="0"/>
                    </a:ln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8"/>
              <p:cNvSpPr/>
              <p:nvPr/>
            </p:nvSpPr>
            <p:spPr>
              <a:xfrm>
                <a:off x="8068573" y="3865910"/>
                <a:ext cx="998668" cy="22405"/>
              </a:xfrm>
              <a:custGeom>
                <a:avLst/>
                <a:gdLst/>
                <a:ahLst/>
                <a:cxnLst/>
                <a:rect l="l" t="t" r="r" b="b"/>
                <a:pathLst>
                  <a:path w="23758" h="533" fill="none" extrusionOk="0">
                    <a:moveTo>
                      <a:pt x="9790" y="437"/>
                    </a:moveTo>
                    <a:cubicBezTo>
                      <a:pt x="9380" y="437"/>
                      <a:pt x="8984" y="355"/>
                      <a:pt x="8698" y="192"/>
                    </a:cubicBezTo>
                    <a:cubicBezTo>
                      <a:pt x="8015" y="383"/>
                      <a:pt x="7073" y="519"/>
                      <a:pt x="6363" y="205"/>
                    </a:cubicBezTo>
                    <a:cubicBezTo>
                      <a:pt x="5544" y="506"/>
                      <a:pt x="4656" y="506"/>
                      <a:pt x="4015" y="205"/>
                    </a:cubicBezTo>
                    <a:cubicBezTo>
                      <a:pt x="3168" y="506"/>
                      <a:pt x="2294" y="506"/>
                      <a:pt x="1803" y="205"/>
                    </a:cubicBezTo>
                    <a:cubicBezTo>
                      <a:pt x="1120" y="410"/>
                      <a:pt x="533" y="410"/>
                      <a:pt x="0" y="369"/>
                    </a:cubicBezTo>
                    <a:lnTo>
                      <a:pt x="14" y="192"/>
                    </a:lnTo>
                    <a:cubicBezTo>
                      <a:pt x="533" y="219"/>
                      <a:pt x="1120" y="233"/>
                      <a:pt x="1789" y="14"/>
                    </a:cubicBezTo>
                    <a:lnTo>
                      <a:pt x="1830" y="0"/>
                    </a:lnTo>
                    <a:lnTo>
                      <a:pt x="1857" y="28"/>
                    </a:lnTo>
                    <a:cubicBezTo>
                      <a:pt x="2294" y="328"/>
                      <a:pt x="3168" y="328"/>
                      <a:pt x="3987" y="14"/>
                    </a:cubicBezTo>
                    <a:lnTo>
                      <a:pt x="4015" y="0"/>
                    </a:lnTo>
                    <a:lnTo>
                      <a:pt x="4056" y="28"/>
                    </a:lnTo>
                    <a:cubicBezTo>
                      <a:pt x="4670" y="328"/>
                      <a:pt x="5544" y="328"/>
                      <a:pt x="6322" y="14"/>
                    </a:cubicBezTo>
                    <a:lnTo>
                      <a:pt x="6363" y="0"/>
                    </a:lnTo>
                    <a:lnTo>
                      <a:pt x="6404" y="28"/>
                    </a:lnTo>
                    <a:cubicBezTo>
                      <a:pt x="7087" y="355"/>
                      <a:pt x="8015" y="205"/>
                      <a:pt x="8684" y="14"/>
                    </a:cubicBezTo>
                    <a:lnTo>
                      <a:pt x="8725" y="0"/>
                    </a:lnTo>
                    <a:lnTo>
                      <a:pt x="8752" y="28"/>
                    </a:lnTo>
                    <a:cubicBezTo>
                      <a:pt x="9285" y="328"/>
                      <a:pt x="10295" y="328"/>
                      <a:pt x="10869" y="28"/>
                    </a:cubicBezTo>
                    <a:lnTo>
                      <a:pt x="10909" y="0"/>
                    </a:lnTo>
                    <a:lnTo>
                      <a:pt x="10937" y="14"/>
                    </a:lnTo>
                    <a:cubicBezTo>
                      <a:pt x="11701" y="342"/>
                      <a:pt x="12452" y="205"/>
                      <a:pt x="13080" y="14"/>
                    </a:cubicBezTo>
                    <a:lnTo>
                      <a:pt x="13108" y="14"/>
                    </a:lnTo>
                    <a:cubicBezTo>
                      <a:pt x="13203" y="14"/>
                      <a:pt x="13326" y="69"/>
                      <a:pt x="13449" y="123"/>
                    </a:cubicBezTo>
                    <a:cubicBezTo>
                      <a:pt x="13545" y="164"/>
                      <a:pt x="13654" y="219"/>
                      <a:pt x="13708" y="219"/>
                    </a:cubicBezTo>
                    <a:cubicBezTo>
                      <a:pt x="14282" y="219"/>
                      <a:pt x="14883" y="219"/>
                      <a:pt x="15265" y="28"/>
                    </a:cubicBezTo>
                    <a:lnTo>
                      <a:pt x="15306" y="0"/>
                    </a:lnTo>
                    <a:lnTo>
                      <a:pt x="15347" y="14"/>
                    </a:lnTo>
                    <a:cubicBezTo>
                      <a:pt x="16111" y="328"/>
                      <a:pt x="16985" y="328"/>
                      <a:pt x="17613" y="28"/>
                    </a:cubicBezTo>
                    <a:lnTo>
                      <a:pt x="17654" y="0"/>
                    </a:lnTo>
                    <a:lnTo>
                      <a:pt x="17682" y="14"/>
                    </a:lnTo>
                    <a:cubicBezTo>
                      <a:pt x="18542" y="355"/>
                      <a:pt x="19402" y="205"/>
                      <a:pt x="19975" y="14"/>
                    </a:cubicBezTo>
                    <a:lnTo>
                      <a:pt x="20003" y="0"/>
                    </a:lnTo>
                    <a:lnTo>
                      <a:pt x="20044" y="14"/>
                    </a:lnTo>
                    <a:cubicBezTo>
                      <a:pt x="20699" y="314"/>
                      <a:pt x="21491" y="233"/>
                      <a:pt x="22242" y="123"/>
                    </a:cubicBezTo>
                    <a:cubicBezTo>
                      <a:pt x="22433" y="69"/>
                      <a:pt x="22679" y="110"/>
                      <a:pt x="22952" y="164"/>
                    </a:cubicBezTo>
                    <a:cubicBezTo>
                      <a:pt x="23211" y="219"/>
                      <a:pt x="23484" y="274"/>
                      <a:pt x="23716" y="233"/>
                    </a:cubicBezTo>
                    <a:lnTo>
                      <a:pt x="23757" y="396"/>
                    </a:lnTo>
                    <a:cubicBezTo>
                      <a:pt x="23484" y="465"/>
                      <a:pt x="23197" y="396"/>
                      <a:pt x="22911" y="342"/>
                    </a:cubicBezTo>
                    <a:cubicBezTo>
                      <a:pt x="22665" y="301"/>
                      <a:pt x="22447" y="246"/>
                      <a:pt x="22269" y="301"/>
                    </a:cubicBezTo>
                    <a:cubicBezTo>
                      <a:pt x="21504" y="410"/>
                      <a:pt x="20699" y="506"/>
                      <a:pt x="20003" y="192"/>
                    </a:cubicBezTo>
                    <a:cubicBezTo>
                      <a:pt x="19402" y="383"/>
                      <a:pt x="18528" y="519"/>
                      <a:pt x="17654" y="205"/>
                    </a:cubicBezTo>
                    <a:cubicBezTo>
                      <a:pt x="16999" y="506"/>
                      <a:pt x="16098" y="506"/>
                      <a:pt x="15320" y="205"/>
                    </a:cubicBezTo>
                    <a:cubicBezTo>
                      <a:pt x="14883" y="410"/>
                      <a:pt x="14296" y="410"/>
                      <a:pt x="13708" y="410"/>
                    </a:cubicBezTo>
                    <a:cubicBezTo>
                      <a:pt x="13613" y="410"/>
                      <a:pt x="13504" y="342"/>
                      <a:pt x="13367" y="287"/>
                    </a:cubicBezTo>
                    <a:cubicBezTo>
                      <a:pt x="13285" y="246"/>
                      <a:pt x="13176" y="192"/>
                      <a:pt x="13121" y="192"/>
                    </a:cubicBezTo>
                    <a:cubicBezTo>
                      <a:pt x="12466" y="383"/>
                      <a:pt x="11701" y="533"/>
                      <a:pt x="10909" y="205"/>
                    </a:cubicBezTo>
                    <a:cubicBezTo>
                      <a:pt x="10595" y="355"/>
                      <a:pt x="10186" y="437"/>
                      <a:pt x="9790" y="437"/>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8"/>
              <p:cNvSpPr/>
              <p:nvPr/>
            </p:nvSpPr>
            <p:spPr>
              <a:xfrm>
                <a:off x="8086942" y="3832030"/>
                <a:ext cx="962475" cy="17445"/>
              </a:xfrm>
              <a:custGeom>
                <a:avLst/>
                <a:gdLst/>
                <a:ahLst/>
                <a:cxnLst/>
                <a:rect l="l" t="t" r="r" b="b"/>
                <a:pathLst>
                  <a:path w="22897" h="415" extrusionOk="0">
                    <a:moveTo>
                      <a:pt x="1680" y="1"/>
                    </a:moveTo>
                    <a:lnTo>
                      <a:pt x="1666" y="15"/>
                    </a:lnTo>
                    <a:cubicBezTo>
                      <a:pt x="1365" y="180"/>
                      <a:pt x="1071" y="220"/>
                      <a:pt x="755" y="220"/>
                    </a:cubicBezTo>
                    <a:cubicBezTo>
                      <a:pt x="626" y="220"/>
                      <a:pt x="494" y="214"/>
                      <a:pt x="355" y="206"/>
                    </a:cubicBezTo>
                    <a:cubicBezTo>
                      <a:pt x="246" y="206"/>
                      <a:pt x="123" y="192"/>
                      <a:pt x="0" y="192"/>
                    </a:cubicBezTo>
                    <a:lnTo>
                      <a:pt x="0" y="370"/>
                    </a:lnTo>
                    <a:cubicBezTo>
                      <a:pt x="123" y="370"/>
                      <a:pt x="233" y="383"/>
                      <a:pt x="342" y="383"/>
                    </a:cubicBezTo>
                    <a:cubicBezTo>
                      <a:pt x="480" y="391"/>
                      <a:pt x="616" y="398"/>
                      <a:pt x="750" y="398"/>
                    </a:cubicBezTo>
                    <a:cubicBezTo>
                      <a:pt x="1080" y="398"/>
                      <a:pt x="1400" y="357"/>
                      <a:pt x="1721" y="192"/>
                    </a:cubicBezTo>
                    <a:cubicBezTo>
                      <a:pt x="1775" y="192"/>
                      <a:pt x="1844" y="233"/>
                      <a:pt x="1912" y="274"/>
                    </a:cubicBezTo>
                    <a:cubicBezTo>
                      <a:pt x="2007" y="329"/>
                      <a:pt x="2103" y="383"/>
                      <a:pt x="2199" y="383"/>
                    </a:cubicBezTo>
                    <a:cubicBezTo>
                      <a:pt x="2485" y="383"/>
                      <a:pt x="2786" y="356"/>
                      <a:pt x="3086" y="329"/>
                    </a:cubicBezTo>
                    <a:cubicBezTo>
                      <a:pt x="3359" y="315"/>
                      <a:pt x="3659" y="288"/>
                      <a:pt x="3933" y="288"/>
                    </a:cubicBezTo>
                    <a:cubicBezTo>
                      <a:pt x="4342" y="383"/>
                      <a:pt x="4916" y="383"/>
                      <a:pt x="5339" y="383"/>
                    </a:cubicBezTo>
                    <a:cubicBezTo>
                      <a:pt x="5503" y="383"/>
                      <a:pt x="5639" y="329"/>
                      <a:pt x="5762" y="274"/>
                    </a:cubicBezTo>
                    <a:cubicBezTo>
                      <a:pt x="5871" y="233"/>
                      <a:pt x="5981" y="192"/>
                      <a:pt x="6103" y="192"/>
                    </a:cubicBezTo>
                    <a:cubicBezTo>
                      <a:pt x="6226" y="192"/>
                      <a:pt x="6308" y="233"/>
                      <a:pt x="6390" y="274"/>
                    </a:cubicBezTo>
                    <a:cubicBezTo>
                      <a:pt x="6499" y="329"/>
                      <a:pt x="6609" y="383"/>
                      <a:pt x="6759" y="383"/>
                    </a:cubicBezTo>
                    <a:cubicBezTo>
                      <a:pt x="6904" y="401"/>
                      <a:pt x="7052" y="409"/>
                      <a:pt x="7199" y="409"/>
                    </a:cubicBezTo>
                    <a:cubicBezTo>
                      <a:pt x="7493" y="409"/>
                      <a:pt x="7787" y="379"/>
                      <a:pt x="8070" y="342"/>
                    </a:cubicBezTo>
                    <a:cubicBezTo>
                      <a:pt x="8356" y="315"/>
                      <a:pt x="8643" y="288"/>
                      <a:pt x="8902" y="288"/>
                    </a:cubicBezTo>
                    <a:cubicBezTo>
                      <a:pt x="9401" y="386"/>
                      <a:pt x="9928" y="408"/>
                      <a:pt x="10458" y="408"/>
                    </a:cubicBezTo>
                    <a:cubicBezTo>
                      <a:pt x="10741" y="408"/>
                      <a:pt x="11025" y="402"/>
                      <a:pt x="11305" y="397"/>
                    </a:cubicBezTo>
                    <a:cubicBezTo>
                      <a:pt x="11565" y="383"/>
                      <a:pt x="11811" y="383"/>
                      <a:pt x="12056" y="383"/>
                    </a:cubicBezTo>
                    <a:cubicBezTo>
                      <a:pt x="12152" y="383"/>
                      <a:pt x="12261" y="329"/>
                      <a:pt x="12384" y="274"/>
                    </a:cubicBezTo>
                    <a:cubicBezTo>
                      <a:pt x="12466" y="233"/>
                      <a:pt x="12575" y="192"/>
                      <a:pt x="12616" y="192"/>
                    </a:cubicBezTo>
                    <a:cubicBezTo>
                      <a:pt x="12671" y="192"/>
                      <a:pt x="12780" y="233"/>
                      <a:pt x="12875" y="274"/>
                    </a:cubicBezTo>
                    <a:cubicBezTo>
                      <a:pt x="12998" y="329"/>
                      <a:pt x="13108" y="383"/>
                      <a:pt x="13203" y="383"/>
                    </a:cubicBezTo>
                    <a:cubicBezTo>
                      <a:pt x="13490" y="383"/>
                      <a:pt x="13790" y="356"/>
                      <a:pt x="14063" y="329"/>
                    </a:cubicBezTo>
                    <a:cubicBezTo>
                      <a:pt x="14336" y="315"/>
                      <a:pt x="14623" y="288"/>
                      <a:pt x="14896" y="288"/>
                    </a:cubicBezTo>
                    <a:cubicBezTo>
                      <a:pt x="15347" y="383"/>
                      <a:pt x="15920" y="383"/>
                      <a:pt x="16343" y="383"/>
                    </a:cubicBezTo>
                    <a:cubicBezTo>
                      <a:pt x="16521" y="383"/>
                      <a:pt x="16630" y="329"/>
                      <a:pt x="16726" y="274"/>
                    </a:cubicBezTo>
                    <a:cubicBezTo>
                      <a:pt x="16821" y="233"/>
                      <a:pt x="16890" y="192"/>
                      <a:pt x="17012" y="192"/>
                    </a:cubicBezTo>
                    <a:cubicBezTo>
                      <a:pt x="17135" y="192"/>
                      <a:pt x="17245" y="233"/>
                      <a:pt x="17367" y="274"/>
                    </a:cubicBezTo>
                    <a:cubicBezTo>
                      <a:pt x="17490" y="329"/>
                      <a:pt x="17613" y="383"/>
                      <a:pt x="17763" y="383"/>
                    </a:cubicBezTo>
                    <a:cubicBezTo>
                      <a:pt x="17925" y="406"/>
                      <a:pt x="18084" y="415"/>
                      <a:pt x="18240" y="415"/>
                    </a:cubicBezTo>
                    <a:cubicBezTo>
                      <a:pt x="18452" y="415"/>
                      <a:pt x="18659" y="399"/>
                      <a:pt x="18856" y="383"/>
                    </a:cubicBezTo>
                    <a:cubicBezTo>
                      <a:pt x="19053" y="367"/>
                      <a:pt x="19254" y="352"/>
                      <a:pt x="19460" y="352"/>
                    </a:cubicBezTo>
                    <a:cubicBezTo>
                      <a:pt x="19611" y="352"/>
                      <a:pt x="19765" y="360"/>
                      <a:pt x="19921" y="383"/>
                    </a:cubicBezTo>
                    <a:cubicBezTo>
                      <a:pt x="20139" y="410"/>
                      <a:pt x="20357" y="410"/>
                      <a:pt x="20576" y="410"/>
                    </a:cubicBezTo>
                    <a:cubicBezTo>
                      <a:pt x="20849" y="410"/>
                      <a:pt x="21122" y="397"/>
                      <a:pt x="21381" y="383"/>
                    </a:cubicBezTo>
                    <a:cubicBezTo>
                      <a:pt x="21658" y="376"/>
                      <a:pt x="21926" y="364"/>
                      <a:pt x="22197" y="364"/>
                    </a:cubicBezTo>
                    <a:cubicBezTo>
                      <a:pt x="22422" y="364"/>
                      <a:pt x="22648" y="372"/>
                      <a:pt x="22883" y="397"/>
                    </a:cubicBezTo>
                    <a:lnTo>
                      <a:pt x="22897" y="219"/>
                    </a:lnTo>
                    <a:cubicBezTo>
                      <a:pt x="22662" y="195"/>
                      <a:pt x="22427" y="187"/>
                      <a:pt x="22194" y="187"/>
                    </a:cubicBezTo>
                    <a:cubicBezTo>
                      <a:pt x="21914" y="187"/>
                      <a:pt x="21637" y="198"/>
                      <a:pt x="21368" y="206"/>
                    </a:cubicBezTo>
                    <a:cubicBezTo>
                      <a:pt x="21113" y="221"/>
                      <a:pt x="20854" y="232"/>
                      <a:pt x="20592" y="232"/>
                    </a:cubicBezTo>
                    <a:cubicBezTo>
                      <a:pt x="20375" y="232"/>
                      <a:pt x="20156" y="224"/>
                      <a:pt x="19934" y="206"/>
                    </a:cubicBezTo>
                    <a:cubicBezTo>
                      <a:pt x="19773" y="183"/>
                      <a:pt x="19616" y="174"/>
                      <a:pt x="19462" y="174"/>
                    </a:cubicBezTo>
                    <a:cubicBezTo>
                      <a:pt x="19252" y="174"/>
                      <a:pt x="19047" y="190"/>
                      <a:pt x="18842" y="206"/>
                    </a:cubicBezTo>
                    <a:cubicBezTo>
                      <a:pt x="18637" y="221"/>
                      <a:pt x="18441" y="237"/>
                      <a:pt x="18239" y="237"/>
                    </a:cubicBezTo>
                    <a:cubicBezTo>
                      <a:pt x="18090" y="237"/>
                      <a:pt x="17939" y="229"/>
                      <a:pt x="17777" y="206"/>
                    </a:cubicBezTo>
                    <a:cubicBezTo>
                      <a:pt x="17654" y="206"/>
                      <a:pt x="17545" y="165"/>
                      <a:pt x="17436" y="110"/>
                    </a:cubicBezTo>
                    <a:cubicBezTo>
                      <a:pt x="17299" y="56"/>
                      <a:pt x="17176" y="1"/>
                      <a:pt x="17012" y="1"/>
                    </a:cubicBezTo>
                    <a:cubicBezTo>
                      <a:pt x="16849" y="1"/>
                      <a:pt x="16739" y="69"/>
                      <a:pt x="16644" y="110"/>
                    </a:cubicBezTo>
                    <a:cubicBezTo>
                      <a:pt x="16548" y="165"/>
                      <a:pt x="16466" y="206"/>
                      <a:pt x="16343" y="206"/>
                    </a:cubicBezTo>
                    <a:cubicBezTo>
                      <a:pt x="15934" y="206"/>
                      <a:pt x="15360" y="206"/>
                      <a:pt x="14923" y="110"/>
                    </a:cubicBezTo>
                    <a:lnTo>
                      <a:pt x="14910" y="110"/>
                    </a:lnTo>
                    <a:cubicBezTo>
                      <a:pt x="14609" y="110"/>
                      <a:pt x="14323" y="137"/>
                      <a:pt x="14050" y="151"/>
                    </a:cubicBezTo>
                    <a:cubicBezTo>
                      <a:pt x="13777" y="178"/>
                      <a:pt x="13490" y="206"/>
                      <a:pt x="13203" y="206"/>
                    </a:cubicBezTo>
                    <a:cubicBezTo>
                      <a:pt x="13149" y="206"/>
                      <a:pt x="13039" y="151"/>
                      <a:pt x="12944" y="110"/>
                    </a:cubicBezTo>
                    <a:cubicBezTo>
                      <a:pt x="12821" y="56"/>
                      <a:pt x="12712" y="1"/>
                      <a:pt x="12616" y="1"/>
                    </a:cubicBezTo>
                    <a:cubicBezTo>
                      <a:pt x="12534" y="1"/>
                      <a:pt x="12425" y="56"/>
                      <a:pt x="12302" y="110"/>
                    </a:cubicBezTo>
                    <a:cubicBezTo>
                      <a:pt x="12220" y="151"/>
                      <a:pt x="12111" y="206"/>
                      <a:pt x="12056" y="206"/>
                    </a:cubicBezTo>
                    <a:cubicBezTo>
                      <a:pt x="11811" y="206"/>
                      <a:pt x="11565" y="206"/>
                      <a:pt x="11292" y="219"/>
                    </a:cubicBezTo>
                    <a:cubicBezTo>
                      <a:pt x="11016" y="224"/>
                      <a:pt x="10737" y="231"/>
                      <a:pt x="10459" y="231"/>
                    </a:cubicBezTo>
                    <a:cubicBezTo>
                      <a:pt x="9938" y="231"/>
                      <a:pt x="9419" y="208"/>
                      <a:pt x="8930" y="110"/>
                    </a:cubicBezTo>
                    <a:cubicBezTo>
                      <a:pt x="8643" y="110"/>
                      <a:pt x="8343" y="137"/>
                      <a:pt x="8056" y="165"/>
                    </a:cubicBezTo>
                    <a:cubicBezTo>
                      <a:pt x="7774" y="201"/>
                      <a:pt x="7485" y="231"/>
                      <a:pt x="7199" y="231"/>
                    </a:cubicBezTo>
                    <a:cubicBezTo>
                      <a:pt x="7056" y="231"/>
                      <a:pt x="6914" y="224"/>
                      <a:pt x="6772" y="206"/>
                    </a:cubicBezTo>
                    <a:cubicBezTo>
                      <a:pt x="6650" y="206"/>
                      <a:pt x="6568" y="165"/>
                      <a:pt x="6472" y="110"/>
                    </a:cubicBezTo>
                    <a:cubicBezTo>
                      <a:pt x="6376" y="69"/>
                      <a:pt x="6267" y="1"/>
                      <a:pt x="6103" y="1"/>
                    </a:cubicBezTo>
                    <a:cubicBezTo>
                      <a:pt x="5940" y="1"/>
                      <a:pt x="5817" y="56"/>
                      <a:pt x="5694" y="110"/>
                    </a:cubicBezTo>
                    <a:cubicBezTo>
                      <a:pt x="5571" y="165"/>
                      <a:pt x="5475" y="206"/>
                      <a:pt x="5339" y="206"/>
                    </a:cubicBezTo>
                    <a:cubicBezTo>
                      <a:pt x="4929" y="206"/>
                      <a:pt x="4356" y="206"/>
                      <a:pt x="3974" y="110"/>
                    </a:cubicBezTo>
                    <a:lnTo>
                      <a:pt x="3946" y="110"/>
                    </a:lnTo>
                    <a:cubicBezTo>
                      <a:pt x="3659" y="110"/>
                      <a:pt x="3359" y="124"/>
                      <a:pt x="3072" y="151"/>
                    </a:cubicBezTo>
                    <a:cubicBezTo>
                      <a:pt x="2772" y="178"/>
                      <a:pt x="2485" y="206"/>
                      <a:pt x="2199" y="206"/>
                    </a:cubicBezTo>
                    <a:cubicBezTo>
                      <a:pt x="2158" y="206"/>
                      <a:pt x="2076" y="165"/>
                      <a:pt x="1994" y="124"/>
                    </a:cubicBezTo>
                    <a:cubicBezTo>
                      <a:pt x="1898" y="69"/>
                      <a:pt x="1803" y="1"/>
                      <a:pt x="1707" y="1"/>
                    </a:cubicBezTo>
                    <a:close/>
                  </a:path>
                </a:pathLst>
              </a:custGeom>
              <a:solidFill>
                <a:srgbClr val="48668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8"/>
              <p:cNvSpPr/>
              <p:nvPr/>
            </p:nvSpPr>
            <p:spPr>
              <a:xfrm>
                <a:off x="8086942" y="3832030"/>
                <a:ext cx="962475" cy="18411"/>
              </a:xfrm>
              <a:custGeom>
                <a:avLst/>
                <a:gdLst/>
                <a:ahLst/>
                <a:cxnLst/>
                <a:rect l="l" t="t" r="r" b="b"/>
                <a:pathLst>
                  <a:path w="22897" h="438" fill="none" extrusionOk="0">
                    <a:moveTo>
                      <a:pt x="20576" y="410"/>
                    </a:moveTo>
                    <a:cubicBezTo>
                      <a:pt x="20357" y="410"/>
                      <a:pt x="20139" y="410"/>
                      <a:pt x="19921" y="383"/>
                    </a:cubicBezTo>
                    <a:cubicBezTo>
                      <a:pt x="19552" y="329"/>
                      <a:pt x="19197" y="356"/>
                      <a:pt x="18856" y="383"/>
                    </a:cubicBezTo>
                    <a:cubicBezTo>
                      <a:pt x="18514" y="410"/>
                      <a:pt x="18146" y="438"/>
                      <a:pt x="17763" y="383"/>
                    </a:cubicBezTo>
                    <a:cubicBezTo>
                      <a:pt x="17613" y="383"/>
                      <a:pt x="17490" y="329"/>
                      <a:pt x="17367" y="274"/>
                    </a:cubicBezTo>
                    <a:cubicBezTo>
                      <a:pt x="17245" y="233"/>
                      <a:pt x="17135" y="192"/>
                      <a:pt x="17012" y="192"/>
                    </a:cubicBezTo>
                    <a:cubicBezTo>
                      <a:pt x="16890" y="192"/>
                      <a:pt x="16821" y="233"/>
                      <a:pt x="16726" y="274"/>
                    </a:cubicBezTo>
                    <a:cubicBezTo>
                      <a:pt x="16630" y="329"/>
                      <a:pt x="16521" y="383"/>
                      <a:pt x="16343" y="383"/>
                    </a:cubicBezTo>
                    <a:cubicBezTo>
                      <a:pt x="15920" y="383"/>
                      <a:pt x="15347" y="383"/>
                      <a:pt x="14896" y="288"/>
                    </a:cubicBezTo>
                    <a:cubicBezTo>
                      <a:pt x="14623" y="288"/>
                      <a:pt x="14336" y="315"/>
                      <a:pt x="14063" y="329"/>
                    </a:cubicBezTo>
                    <a:cubicBezTo>
                      <a:pt x="13790" y="356"/>
                      <a:pt x="13490" y="383"/>
                      <a:pt x="13203" y="383"/>
                    </a:cubicBezTo>
                    <a:cubicBezTo>
                      <a:pt x="13108" y="383"/>
                      <a:pt x="12998" y="329"/>
                      <a:pt x="12875" y="274"/>
                    </a:cubicBezTo>
                    <a:cubicBezTo>
                      <a:pt x="12780" y="233"/>
                      <a:pt x="12671" y="192"/>
                      <a:pt x="12616" y="192"/>
                    </a:cubicBezTo>
                    <a:cubicBezTo>
                      <a:pt x="12575" y="192"/>
                      <a:pt x="12466" y="233"/>
                      <a:pt x="12384" y="274"/>
                    </a:cubicBezTo>
                    <a:cubicBezTo>
                      <a:pt x="12261" y="329"/>
                      <a:pt x="12152" y="383"/>
                      <a:pt x="12056" y="383"/>
                    </a:cubicBezTo>
                    <a:cubicBezTo>
                      <a:pt x="11811" y="383"/>
                      <a:pt x="11565" y="383"/>
                      <a:pt x="11305" y="397"/>
                    </a:cubicBezTo>
                    <a:cubicBezTo>
                      <a:pt x="10500" y="410"/>
                      <a:pt x="9667" y="438"/>
                      <a:pt x="8902" y="288"/>
                    </a:cubicBezTo>
                    <a:cubicBezTo>
                      <a:pt x="8643" y="288"/>
                      <a:pt x="8356" y="315"/>
                      <a:pt x="8070" y="342"/>
                    </a:cubicBezTo>
                    <a:cubicBezTo>
                      <a:pt x="7646" y="397"/>
                      <a:pt x="7196" y="438"/>
                      <a:pt x="6759" y="383"/>
                    </a:cubicBezTo>
                    <a:lnTo>
                      <a:pt x="6759" y="383"/>
                    </a:lnTo>
                    <a:cubicBezTo>
                      <a:pt x="6609" y="383"/>
                      <a:pt x="6499" y="329"/>
                      <a:pt x="6390" y="274"/>
                    </a:cubicBezTo>
                    <a:cubicBezTo>
                      <a:pt x="6308" y="233"/>
                      <a:pt x="6226" y="192"/>
                      <a:pt x="6103" y="192"/>
                    </a:cubicBezTo>
                    <a:cubicBezTo>
                      <a:pt x="5981" y="192"/>
                      <a:pt x="5871" y="233"/>
                      <a:pt x="5762" y="274"/>
                    </a:cubicBezTo>
                    <a:cubicBezTo>
                      <a:pt x="5639" y="329"/>
                      <a:pt x="5503" y="383"/>
                      <a:pt x="5339" y="383"/>
                    </a:cubicBezTo>
                    <a:cubicBezTo>
                      <a:pt x="4916" y="383"/>
                      <a:pt x="4342" y="383"/>
                      <a:pt x="3933" y="288"/>
                    </a:cubicBezTo>
                    <a:cubicBezTo>
                      <a:pt x="3659" y="288"/>
                      <a:pt x="3359" y="315"/>
                      <a:pt x="3086" y="329"/>
                    </a:cubicBezTo>
                    <a:cubicBezTo>
                      <a:pt x="2786" y="356"/>
                      <a:pt x="2485" y="383"/>
                      <a:pt x="2199" y="383"/>
                    </a:cubicBezTo>
                    <a:cubicBezTo>
                      <a:pt x="2103" y="383"/>
                      <a:pt x="2007" y="329"/>
                      <a:pt x="1912" y="274"/>
                    </a:cubicBezTo>
                    <a:cubicBezTo>
                      <a:pt x="1844" y="233"/>
                      <a:pt x="1775" y="192"/>
                      <a:pt x="1721" y="192"/>
                    </a:cubicBezTo>
                    <a:cubicBezTo>
                      <a:pt x="1270" y="424"/>
                      <a:pt x="820" y="410"/>
                      <a:pt x="342" y="383"/>
                    </a:cubicBezTo>
                    <a:cubicBezTo>
                      <a:pt x="233" y="383"/>
                      <a:pt x="123" y="370"/>
                      <a:pt x="0" y="370"/>
                    </a:cubicBezTo>
                    <a:lnTo>
                      <a:pt x="0" y="192"/>
                    </a:lnTo>
                    <a:cubicBezTo>
                      <a:pt x="123" y="192"/>
                      <a:pt x="246" y="206"/>
                      <a:pt x="355" y="206"/>
                    </a:cubicBezTo>
                    <a:cubicBezTo>
                      <a:pt x="833" y="233"/>
                      <a:pt x="1243" y="247"/>
                      <a:pt x="1666" y="15"/>
                    </a:cubicBezTo>
                    <a:lnTo>
                      <a:pt x="1680" y="1"/>
                    </a:lnTo>
                    <a:lnTo>
                      <a:pt x="1707" y="1"/>
                    </a:lnTo>
                    <a:cubicBezTo>
                      <a:pt x="1803" y="1"/>
                      <a:pt x="1898" y="69"/>
                      <a:pt x="1994" y="124"/>
                    </a:cubicBezTo>
                    <a:cubicBezTo>
                      <a:pt x="2076" y="165"/>
                      <a:pt x="2158" y="206"/>
                      <a:pt x="2199" y="206"/>
                    </a:cubicBezTo>
                    <a:cubicBezTo>
                      <a:pt x="2485" y="206"/>
                      <a:pt x="2772" y="178"/>
                      <a:pt x="3072" y="151"/>
                    </a:cubicBezTo>
                    <a:cubicBezTo>
                      <a:pt x="3359" y="124"/>
                      <a:pt x="3659" y="110"/>
                      <a:pt x="3946" y="110"/>
                    </a:cubicBezTo>
                    <a:lnTo>
                      <a:pt x="3974" y="110"/>
                    </a:lnTo>
                    <a:cubicBezTo>
                      <a:pt x="4356" y="206"/>
                      <a:pt x="4929" y="206"/>
                      <a:pt x="5339" y="206"/>
                    </a:cubicBezTo>
                    <a:cubicBezTo>
                      <a:pt x="5475" y="206"/>
                      <a:pt x="5571" y="165"/>
                      <a:pt x="5694" y="110"/>
                    </a:cubicBezTo>
                    <a:cubicBezTo>
                      <a:pt x="5817" y="56"/>
                      <a:pt x="5940" y="1"/>
                      <a:pt x="6103" y="1"/>
                    </a:cubicBezTo>
                    <a:cubicBezTo>
                      <a:pt x="6267" y="1"/>
                      <a:pt x="6376" y="69"/>
                      <a:pt x="6472" y="110"/>
                    </a:cubicBezTo>
                    <a:cubicBezTo>
                      <a:pt x="6568" y="165"/>
                      <a:pt x="6650" y="206"/>
                      <a:pt x="6772" y="206"/>
                    </a:cubicBezTo>
                    <a:cubicBezTo>
                      <a:pt x="7196" y="260"/>
                      <a:pt x="7633" y="219"/>
                      <a:pt x="8056" y="165"/>
                    </a:cubicBezTo>
                    <a:cubicBezTo>
                      <a:pt x="8343" y="137"/>
                      <a:pt x="8643" y="110"/>
                      <a:pt x="8930" y="110"/>
                    </a:cubicBezTo>
                    <a:cubicBezTo>
                      <a:pt x="9681" y="260"/>
                      <a:pt x="10500" y="233"/>
                      <a:pt x="11292" y="219"/>
                    </a:cubicBezTo>
                    <a:cubicBezTo>
                      <a:pt x="11565" y="206"/>
                      <a:pt x="11811" y="206"/>
                      <a:pt x="12056" y="206"/>
                    </a:cubicBezTo>
                    <a:cubicBezTo>
                      <a:pt x="12111" y="206"/>
                      <a:pt x="12220" y="151"/>
                      <a:pt x="12302" y="110"/>
                    </a:cubicBezTo>
                    <a:cubicBezTo>
                      <a:pt x="12425" y="56"/>
                      <a:pt x="12534" y="1"/>
                      <a:pt x="12616" y="1"/>
                    </a:cubicBezTo>
                    <a:cubicBezTo>
                      <a:pt x="12712" y="1"/>
                      <a:pt x="12821" y="56"/>
                      <a:pt x="12944" y="110"/>
                    </a:cubicBezTo>
                    <a:cubicBezTo>
                      <a:pt x="13039" y="151"/>
                      <a:pt x="13149" y="206"/>
                      <a:pt x="13203" y="206"/>
                    </a:cubicBezTo>
                    <a:cubicBezTo>
                      <a:pt x="13490" y="206"/>
                      <a:pt x="13777" y="178"/>
                      <a:pt x="14050" y="151"/>
                    </a:cubicBezTo>
                    <a:cubicBezTo>
                      <a:pt x="14323" y="137"/>
                      <a:pt x="14609" y="110"/>
                      <a:pt x="14910" y="110"/>
                    </a:cubicBezTo>
                    <a:lnTo>
                      <a:pt x="14923" y="110"/>
                    </a:lnTo>
                    <a:cubicBezTo>
                      <a:pt x="15360" y="206"/>
                      <a:pt x="15934" y="206"/>
                      <a:pt x="16343" y="206"/>
                    </a:cubicBezTo>
                    <a:cubicBezTo>
                      <a:pt x="16466" y="206"/>
                      <a:pt x="16548" y="165"/>
                      <a:pt x="16644" y="110"/>
                    </a:cubicBezTo>
                    <a:cubicBezTo>
                      <a:pt x="16739" y="69"/>
                      <a:pt x="16849" y="1"/>
                      <a:pt x="17012" y="1"/>
                    </a:cubicBezTo>
                    <a:cubicBezTo>
                      <a:pt x="17176" y="1"/>
                      <a:pt x="17299" y="56"/>
                      <a:pt x="17436" y="110"/>
                    </a:cubicBezTo>
                    <a:cubicBezTo>
                      <a:pt x="17545" y="165"/>
                      <a:pt x="17654" y="206"/>
                      <a:pt x="17777" y="206"/>
                    </a:cubicBezTo>
                    <a:cubicBezTo>
                      <a:pt x="18159" y="260"/>
                      <a:pt x="18487" y="233"/>
                      <a:pt x="18842" y="206"/>
                    </a:cubicBezTo>
                    <a:cubicBezTo>
                      <a:pt x="19197" y="178"/>
                      <a:pt x="19552" y="151"/>
                      <a:pt x="19934" y="206"/>
                    </a:cubicBezTo>
                    <a:cubicBezTo>
                      <a:pt x="20426" y="247"/>
                      <a:pt x="20904" y="233"/>
                      <a:pt x="21368" y="206"/>
                    </a:cubicBezTo>
                    <a:cubicBezTo>
                      <a:pt x="21859" y="192"/>
                      <a:pt x="22378" y="165"/>
                      <a:pt x="22897" y="219"/>
                    </a:cubicBezTo>
                    <a:lnTo>
                      <a:pt x="22883" y="397"/>
                    </a:lnTo>
                    <a:cubicBezTo>
                      <a:pt x="22365" y="342"/>
                      <a:pt x="21887" y="370"/>
                      <a:pt x="21381" y="383"/>
                    </a:cubicBezTo>
                    <a:cubicBezTo>
                      <a:pt x="21122" y="397"/>
                      <a:pt x="20849" y="410"/>
                      <a:pt x="20576" y="410"/>
                    </a:cubicBezTo>
                    <a:close/>
                  </a:path>
                </a:pathLst>
              </a:custGeom>
              <a:no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8"/>
              <p:cNvSpPr/>
              <p:nvPr/>
            </p:nvSpPr>
            <p:spPr>
              <a:xfrm>
                <a:off x="7977902" y="4024301"/>
                <a:ext cx="1171389" cy="26440"/>
              </a:xfrm>
              <a:custGeom>
                <a:avLst/>
                <a:gdLst/>
                <a:ahLst/>
                <a:cxnLst/>
                <a:rect l="l" t="t" r="r" b="b"/>
                <a:pathLst>
                  <a:path w="27867" h="629" extrusionOk="0">
                    <a:moveTo>
                      <a:pt x="2280" y="1"/>
                    </a:moveTo>
                    <a:lnTo>
                      <a:pt x="2226" y="28"/>
                    </a:lnTo>
                    <a:cubicBezTo>
                      <a:pt x="1646" y="228"/>
                      <a:pt x="1058" y="435"/>
                      <a:pt x="565" y="435"/>
                    </a:cubicBezTo>
                    <a:cubicBezTo>
                      <a:pt x="386" y="435"/>
                      <a:pt x="218" y="408"/>
                      <a:pt x="69" y="342"/>
                    </a:cubicBezTo>
                    <a:lnTo>
                      <a:pt x="0" y="506"/>
                    </a:lnTo>
                    <a:cubicBezTo>
                      <a:pt x="170" y="579"/>
                      <a:pt x="357" y="610"/>
                      <a:pt x="556" y="610"/>
                    </a:cubicBezTo>
                    <a:cubicBezTo>
                      <a:pt x="1063" y="610"/>
                      <a:pt x="1648" y="411"/>
                      <a:pt x="2226" y="206"/>
                    </a:cubicBezTo>
                    <a:cubicBezTo>
                      <a:pt x="2488" y="503"/>
                      <a:pt x="2853" y="598"/>
                      <a:pt x="3254" y="598"/>
                    </a:cubicBezTo>
                    <a:cubicBezTo>
                      <a:pt x="3626" y="598"/>
                      <a:pt x="4029" y="516"/>
                      <a:pt x="4410" y="438"/>
                    </a:cubicBezTo>
                    <a:cubicBezTo>
                      <a:pt x="4588" y="397"/>
                      <a:pt x="4752" y="369"/>
                      <a:pt x="4902" y="342"/>
                    </a:cubicBezTo>
                    <a:cubicBezTo>
                      <a:pt x="5157" y="543"/>
                      <a:pt x="5470" y="604"/>
                      <a:pt x="5802" y="604"/>
                    </a:cubicBezTo>
                    <a:cubicBezTo>
                      <a:pt x="6056" y="604"/>
                      <a:pt x="6321" y="569"/>
                      <a:pt x="6581" y="533"/>
                    </a:cubicBezTo>
                    <a:cubicBezTo>
                      <a:pt x="6851" y="495"/>
                      <a:pt x="7101" y="456"/>
                      <a:pt x="7336" y="456"/>
                    </a:cubicBezTo>
                    <a:cubicBezTo>
                      <a:pt x="7433" y="456"/>
                      <a:pt x="7527" y="463"/>
                      <a:pt x="7619" y="479"/>
                    </a:cubicBezTo>
                    <a:cubicBezTo>
                      <a:pt x="7810" y="479"/>
                      <a:pt x="8001" y="506"/>
                      <a:pt x="8206" y="520"/>
                    </a:cubicBezTo>
                    <a:cubicBezTo>
                      <a:pt x="8431" y="548"/>
                      <a:pt x="8666" y="577"/>
                      <a:pt x="8904" y="577"/>
                    </a:cubicBezTo>
                    <a:cubicBezTo>
                      <a:pt x="9230" y="577"/>
                      <a:pt x="9562" y="523"/>
                      <a:pt x="9885" y="342"/>
                    </a:cubicBezTo>
                    <a:cubicBezTo>
                      <a:pt x="10302" y="462"/>
                      <a:pt x="10731" y="506"/>
                      <a:pt x="11162" y="506"/>
                    </a:cubicBezTo>
                    <a:cubicBezTo>
                      <a:pt x="11761" y="506"/>
                      <a:pt x="12364" y="421"/>
                      <a:pt x="12944" y="342"/>
                    </a:cubicBezTo>
                    <a:cubicBezTo>
                      <a:pt x="13094" y="342"/>
                      <a:pt x="13258" y="397"/>
                      <a:pt x="13421" y="479"/>
                    </a:cubicBezTo>
                    <a:cubicBezTo>
                      <a:pt x="13599" y="547"/>
                      <a:pt x="13776" y="629"/>
                      <a:pt x="13968" y="629"/>
                    </a:cubicBezTo>
                    <a:lnTo>
                      <a:pt x="14009" y="615"/>
                    </a:lnTo>
                    <a:cubicBezTo>
                      <a:pt x="14384" y="479"/>
                      <a:pt x="14732" y="434"/>
                      <a:pt x="15072" y="434"/>
                    </a:cubicBezTo>
                    <a:cubicBezTo>
                      <a:pt x="15411" y="434"/>
                      <a:pt x="15743" y="479"/>
                      <a:pt x="16084" y="520"/>
                    </a:cubicBezTo>
                    <a:cubicBezTo>
                      <a:pt x="16453" y="574"/>
                      <a:pt x="16835" y="629"/>
                      <a:pt x="17244" y="629"/>
                    </a:cubicBezTo>
                    <a:cubicBezTo>
                      <a:pt x="17367" y="629"/>
                      <a:pt x="17490" y="547"/>
                      <a:pt x="17627" y="465"/>
                    </a:cubicBezTo>
                    <a:cubicBezTo>
                      <a:pt x="17722" y="410"/>
                      <a:pt x="17831" y="342"/>
                      <a:pt x="17886" y="342"/>
                    </a:cubicBezTo>
                    <a:lnTo>
                      <a:pt x="18050" y="356"/>
                    </a:lnTo>
                    <a:cubicBezTo>
                      <a:pt x="18594" y="431"/>
                      <a:pt x="19101" y="503"/>
                      <a:pt x="19605" y="503"/>
                    </a:cubicBezTo>
                    <a:cubicBezTo>
                      <a:pt x="20011" y="503"/>
                      <a:pt x="20415" y="456"/>
                      <a:pt x="20835" y="328"/>
                    </a:cubicBezTo>
                    <a:cubicBezTo>
                      <a:pt x="20866" y="316"/>
                      <a:pt x="20902" y="311"/>
                      <a:pt x="20943" y="311"/>
                    </a:cubicBezTo>
                    <a:cubicBezTo>
                      <a:pt x="21083" y="311"/>
                      <a:pt x="21276" y="374"/>
                      <a:pt x="21477" y="438"/>
                    </a:cubicBezTo>
                    <a:cubicBezTo>
                      <a:pt x="21723" y="533"/>
                      <a:pt x="21996" y="629"/>
                      <a:pt x="22255" y="629"/>
                    </a:cubicBezTo>
                    <a:cubicBezTo>
                      <a:pt x="22501" y="629"/>
                      <a:pt x="22692" y="533"/>
                      <a:pt x="22842" y="451"/>
                    </a:cubicBezTo>
                    <a:cubicBezTo>
                      <a:pt x="22999" y="378"/>
                      <a:pt x="23139" y="305"/>
                      <a:pt x="23318" y="305"/>
                    </a:cubicBezTo>
                    <a:cubicBezTo>
                      <a:pt x="23374" y="305"/>
                      <a:pt x="23433" y="312"/>
                      <a:pt x="23498" y="328"/>
                    </a:cubicBezTo>
                    <a:cubicBezTo>
                      <a:pt x="23607" y="369"/>
                      <a:pt x="23702" y="410"/>
                      <a:pt x="23784" y="438"/>
                    </a:cubicBezTo>
                    <a:cubicBezTo>
                      <a:pt x="24016" y="547"/>
                      <a:pt x="24221" y="629"/>
                      <a:pt x="24494" y="629"/>
                    </a:cubicBezTo>
                    <a:cubicBezTo>
                      <a:pt x="24767" y="629"/>
                      <a:pt x="25054" y="547"/>
                      <a:pt x="25314" y="479"/>
                    </a:cubicBezTo>
                    <a:cubicBezTo>
                      <a:pt x="25587" y="410"/>
                      <a:pt x="25846" y="342"/>
                      <a:pt x="26078" y="342"/>
                    </a:cubicBezTo>
                    <a:cubicBezTo>
                      <a:pt x="26201" y="369"/>
                      <a:pt x="26324" y="397"/>
                      <a:pt x="26447" y="438"/>
                    </a:cubicBezTo>
                    <a:cubicBezTo>
                      <a:pt x="26774" y="533"/>
                      <a:pt x="27102" y="629"/>
                      <a:pt x="27430" y="629"/>
                    </a:cubicBezTo>
                    <a:cubicBezTo>
                      <a:pt x="27580" y="629"/>
                      <a:pt x="27730" y="615"/>
                      <a:pt x="27867" y="547"/>
                    </a:cubicBezTo>
                    <a:lnTo>
                      <a:pt x="27798" y="383"/>
                    </a:lnTo>
                    <a:cubicBezTo>
                      <a:pt x="27682" y="435"/>
                      <a:pt x="27556" y="455"/>
                      <a:pt x="27422" y="455"/>
                    </a:cubicBezTo>
                    <a:cubicBezTo>
                      <a:pt x="27132" y="455"/>
                      <a:pt x="26810" y="358"/>
                      <a:pt x="26501" y="274"/>
                    </a:cubicBezTo>
                    <a:cubicBezTo>
                      <a:pt x="26365" y="233"/>
                      <a:pt x="26242" y="192"/>
                      <a:pt x="26119" y="165"/>
                    </a:cubicBezTo>
                    <a:lnTo>
                      <a:pt x="26092" y="165"/>
                    </a:lnTo>
                    <a:cubicBezTo>
                      <a:pt x="25819" y="165"/>
                      <a:pt x="25546" y="233"/>
                      <a:pt x="25273" y="301"/>
                    </a:cubicBezTo>
                    <a:cubicBezTo>
                      <a:pt x="25013" y="369"/>
                      <a:pt x="24740" y="451"/>
                      <a:pt x="24494" y="451"/>
                    </a:cubicBezTo>
                    <a:cubicBezTo>
                      <a:pt x="24262" y="451"/>
                      <a:pt x="24085" y="369"/>
                      <a:pt x="23853" y="274"/>
                    </a:cubicBezTo>
                    <a:cubicBezTo>
                      <a:pt x="23757" y="247"/>
                      <a:pt x="23675" y="206"/>
                      <a:pt x="23552" y="165"/>
                    </a:cubicBezTo>
                    <a:cubicBezTo>
                      <a:pt x="23460" y="139"/>
                      <a:pt x="23376" y="128"/>
                      <a:pt x="23298" y="128"/>
                    </a:cubicBezTo>
                    <a:cubicBezTo>
                      <a:pt x="23088" y="128"/>
                      <a:pt x="22924" y="208"/>
                      <a:pt x="22774" y="287"/>
                    </a:cubicBezTo>
                    <a:cubicBezTo>
                      <a:pt x="22610" y="369"/>
                      <a:pt x="22460" y="451"/>
                      <a:pt x="22255" y="451"/>
                    </a:cubicBezTo>
                    <a:cubicBezTo>
                      <a:pt x="22023" y="451"/>
                      <a:pt x="21777" y="356"/>
                      <a:pt x="21532" y="274"/>
                    </a:cubicBezTo>
                    <a:cubicBezTo>
                      <a:pt x="21318" y="196"/>
                      <a:pt x="21118" y="125"/>
                      <a:pt x="20957" y="125"/>
                    </a:cubicBezTo>
                    <a:cubicBezTo>
                      <a:pt x="20891" y="125"/>
                      <a:pt x="20832" y="137"/>
                      <a:pt x="20781" y="165"/>
                    </a:cubicBezTo>
                    <a:cubicBezTo>
                      <a:pt x="20382" y="279"/>
                      <a:pt x="19996" y="322"/>
                      <a:pt x="19606" y="322"/>
                    </a:cubicBezTo>
                    <a:cubicBezTo>
                      <a:pt x="19113" y="322"/>
                      <a:pt x="18612" y="254"/>
                      <a:pt x="18064" y="178"/>
                    </a:cubicBezTo>
                    <a:lnTo>
                      <a:pt x="17900" y="165"/>
                    </a:lnTo>
                    <a:cubicBezTo>
                      <a:pt x="17791" y="165"/>
                      <a:pt x="17668" y="233"/>
                      <a:pt x="17531" y="315"/>
                    </a:cubicBezTo>
                    <a:cubicBezTo>
                      <a:pt x="17436" y="369"/>
                      <a:pt x="17313" y="451"/>
                      <a:pt x="17244" y="451"/>
                    </a:cubicBezTo>
                    <a:cubicBezTo>
                      <a:pt x="16835" y="451"/>
                      <a:pt x="16466" y="397"/>
                      <a:pt x="16098" y="342"/>
                    </a:cubicBezTo>
                    <a:cubicBezTo>
                      <a:pt x="15762" y="296"/>
                      <a:pt x="15436" y="253"/>
                      <a:pt x="15100" y="253"/>
                    </a:cubicBezTo>
                    <a:cubicBezTo>
                      <a:pt x="14738" y="253"/>
                      <a:pt x="14364" y="303"/>
                      <a:pt x="13954" y="451"/>
                    </a:cubicBezTo>
                    <a:cubicBezTo>
                      <a:pt x="13804" y="438"/>
                      <a:pt x="13654" y="383"/>
                      <a:pt x="13490" y="315"/>
                    </a:cubicBezTo>
                    <a:cubicBezTo>
                      <a:pt x="13312" y="233"/>
                      <a:pt x="13135" y="165"/>
                      <a:pt x="12930" y="165"/>
                    </a:cubicBezTo>
                    <a:cubicBezTo>
                      <a:pt x="12347" y="243"/>
                      <a:pt x="11754" y="322"/>
                      <a:pt x="11168" y="322"/>
                    </a:cubicBezTo>
                    <a:cubicBezTo>
                      <a:pt x="10740" y="322"/>
                      <a:pt x="10314" y="280"/>
                      <a:pt x="9899" y="165"/>
                    </a:cubicBezTo>
                    <a:lnTo>
                      <a:pt x="9858" y="151"/>
                    </a:lnTo>
                    <a:lnTo>
                      <a:pt x="9831" y="165"/>
                    </a:lnTo>
                    <a:cubicBezTo>
                      <a:pt x="9524" y="342"/>
                      <a:pt x="9208" y="396"/>
                      <a:pt x="8891" y="396"/>
                    </a:cubicBezTo>
                    <a:cubicBezTo>
                      <a:pt x="8671" y="396"/>
                      <a:pt x="8451" y="370"/>
                      <a:pt x="8233" y="342"/>
                    </a:cubicBezTo>
                    <a:cubicBezTo>
                      <a:pt x="8015" y="328"/>
                      <a:pt x="7810" y="301"/>
                      <a:pt x="7646" y="301"/>
                    </a:cubicBezTo>
                    <a:cubicBezTo>
                      <a:pt x="7550" y="285"/>
                      <a:pt x="7449" y="278"/>
                      <a:pt x="7346" y="278"/>
                    </a:cubicBezTo>
                    <a:cubicBezTo>
                      <a:pt x="7095" y="278"/>
                      <a:pt x="6824" y="317"/>
                      <a:pt x="6554" y="356"/>
                    </a:cubicBezTo>
                    <a:cubicBezTo>
                      <a:pt x="6298" y="386"/>
                      <a:pt x="6036" y="422"/>
                      <a:pt x="5790" y="422"/>
                    </a:cubicBezTo>
                    <a:cubicBezTo>
                      <a:pt x="5484" y="422"/>
                      <a:pt x="5203" y="367"/>
                      <a:pt x="4984" y="178"/>
                    </a:cubicBezTo>
                    <a:lnTo>
                      <a:pt x="4956" y="151"/>
                    </a:lnTo>
                    <a:lnTo>
                      <a:pt x="4915" y="165"/>
                    </a:lnTo>
                    <a:cubicBezTo>
                      <a:pt x="4738" y="192"/>
                      <a:pt x="4560" y="219"/>
                      <a:pt x="4383" y="260"/>
                    </a:cubicBezTo>
                    <a:cubicBezTo>
                      <a:pt x="3988" y="340"/>
                      <a:pt x="3590" y="424"/>
                      <a:pt x="3235" y="424"/>
                    </a:cubicBezTo>
                    <a:cubicBezTo>
                      <a:pt x="2866" y="424"/>
                      <a:pt x="2544" y="334"/>
                      <a:pt x="2321" y="55"/>
                    </a:cubicBezTo>
                    <a:lnTo>
                      <a:pt x="2280"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8"/>
              <p:cNvSpPr/>
              <p:nvPr/>
            </p:nvSpPr>
            <p:spPr>
              <a:xfrm>
                <a:off x="8003165" y="3978986"/>
                <a:ext cx="1121452" cy="25852"/>
              </a:xfrm>
              <a:custGeom>
                <a:avLst/>
                <a:gdLst/>
                <a:ahLst/>
                <a:cxnLst/>
                <a:rect l="l" t="t" r="r" b="b"/>
                <a:pathLst>
                  <a:path w="26679" h="615" extrusionOk="0">
                    <a:moveTo>
                      <a:pt x="2103" y="0"/>
                    </a:moveTo>
                    <a:lnTo>
                      <a:pt x="2062" y="27"/>
                    </a:lnTo>
                    <a:cubicBezTo>
                      <a:pt x="1625" y="282"/>
                      <a:pt x="1103" y="422"/>
                      <a:pt x="658" y="422"/>
                    </a:cubicBezTo>
                    <a:cubicBezTo>
                      <a:pt x="435" y="422"/>
                      <a:pt x="232" y="387"/>
                      <a:pt x="68" y="314"/>
                    </a:cubicBezTo>
                    <a:lnTo>
                      <a:pt x="0" y="478"/>
                    </a:lnTo>
                    <a:cubicBezTo>
                      <a:pt x="181" y="559"/>
                      <a:pt x="410" y="599"/>
                      <a:pt x="659" y="599"/>
                    </a:cubicBezTo>
                    <a:cubicBezTo>
                      <a:pt x="1123" y="599"/>
                      <a:pt x="1659" y="462"/>
                      <a:pt x="2103" y="205"/>
                    </a:cubicBezTo>
                    <a:cubicBezTo>
                      <a:pt x="2517" y="446"/>
                      <a:pt x="2944" y="567"/>
                      <a:pt x="3388" y="567"/>
                    </a:cubicBezTo>
                    <a:cubicBezTo>
                      <a:pt x="3748" y="567"/>
                      <a:pt x="4120" y="487"/>
                      <a:pt x="4506" y="328"/>
                    </a:cubicBezTo>
                    <a:cubicBezTo>
                      <a:pt x="4756" y="465"/>
                      <a:pt x="5034" y="507"/>
                      <a:pt x="5330" y="507"/>
                    </a:cubicBezTo>
                    <a:cubicBezTo>
                      <a:pt x="5535" y="507"/>
                      <a:pt x="5749" y="487"/>
                      <a:pt x="5967" y="464"/>
                    </a:cubicBezTo>
                    <a:cubicBezTo>
                      <a:pt x="6203" y="447"/>
                      <a:pt x="6444" y="424"/>
                      <a:pt x="6688" y="424"/>
                    </a:cubicBezTo>
                    <a:cubicBezTo>
                      <a:pt x="6825" y="424"/>
                      <a:pt x="6962" y="431"/>
                      <a:pt x="7100" y="451"/>
                    </a:cubicBezTo>
                    <a:cubicBezTo>
                      <a:pt x="7305" y="451"/>
                      <a:pt x="7509" y="464"/>
                      <a:pt x="7714" y="464"/>
                    </a:cubicBezTo>
                    <a:cubicBezTo>
                      <a:pt x="7925" y="474"/>
                      <a:pt x="8137" y="483"/>
                      <a:pt x="8352" y="483"/>
                    </a:cubicBezTo>
                    <a:cubicBezTo>
                      <a:pt x="8763" y="483"/>
                      <a:pt x="9181" y="449"/>
                      <a:pt x="9612" y="314"/>
                    </a:cubicBezTo>
                    <a:cubicBezTo>
                      <a:pt x="9673" y="298"/>
                      <a:pt x="9735" y="291"/>
                      <a:pt x="9796" y="291"/>
                    </a:cubicBezTo>
                    <a:cubicBezTo>
                      <a:pt x="9994" y="291"/>
                      <a:pt x="10192" y="364"/>
                      <a:pt x="10390" y="437"/>
                    </a:cubicBezTo>
                    <a:cubicBezTo>
                      <a:pt x="10595" y="505"/>
                      <a:pt x="10813" y="587"/>
                      <a:pt x="11046" y="587"/>
                    </a:cubicBezTo>
                    <a:cubicBezTo>
                      <a:pt x="11278" y="587"/>
                      <a:pt x="11482" y="505"/>
                      <a:pt x="11674" y="423"/>
                    </a:cubicBezTo>
                    <a:cubicBezTo>
                      <a:pt x="11850" y="361"/>
                      <a:pt x="12011" y="291"/>
                      <a:pt x="12186" y="291"/>
                    </a:cubicBezTo>
                    <a:cubicBezTo>
                      <a:pt x="12241" y="291"/>
                      <a:pt x="12297" y="298"/>
                      <a:pt x="12356" y="314"/>
                    </a:cubicBezTo>
                    <a:lnTo>
                      <a:pt x="12384" y="328"/>
                    </a:lnTo>
                    <a:cubicBezTo>
                      <a:pt x="12438" y="328"/>
                      <a:pt x="12561" y="382"/>
                      <a:pt x="12657" y="437"/>
                    </a:cubicBezTo>
                    <a:cubicBezTo>
                      <a:pt x="12793" y="519"/>
                      <a:pt x="12930" y="587"/>
                      <a:pt x="13012" y="587"/>
                    </a:cubicBezTo>
                    <a:cubicBezTo>
                      <a:pt x="13094" y="601"/>
                      <a:pt x="13175" y="615"/>
                      <a:pt x="13257" y="615"/>
                    </a:cubicBezTo>
                    <a:cubicBezTo>
                      <a:pt x="13517" y="615"/>
                      <a:pt x="13749" y="533"/>
                      <a:pt x="13967" y="451"/>
                    </a:cubicBezTo>
                    <a:cubicBezTo>
                      <a:pt x="14196" y="374"/>
                      <a:pt x="14407" y="298"/>
                      <a:pt x="14643" y="298"/>
                    </a:cubicBezTo>
                    <a:cubicBezTo>
                      <a:pt x="14703" y="298"/>
                      <a:pt x="14764" y="303"/>
                      <a:pt x="14828" y="314"/>
                    </a:cubicBezTo>
                    <a:cubicBezTo>
                      <a:pt x="14991" y="341"/>
                      <a:pt x="15142" y="382"/>
                      <a:pt x="15292" y="410"/>
                    </a:cubicBezTo>
                    <a:cubicBezTo>
                      <a:pt x="15610" y="472"/>
                      <a:pt x="15922" y="531"/>
                      <a:pt x="16236" y="531"/>
                    </a:cubicBezTo>
                    <a:cubicBezTo>
                      <a:pt x="16540" y="531"/>
                      <a:pt x="16846" y="476"/>
                      <a:pt x="17162" y="314"/>
                    </a:cubicBezTo>
                    <a:cubicBezTo>
                      <a:pt x="17215" y="302"/>
                      <a:pt x="17267" y="296"/>
                      <a:pt x="17319" y="296"/>
                    </a:cubicBezTo>
                    <a:cubicBezTo>
                      <a:pt x="17499" y="296"/>
                      <a:pt x="17679" y="360"/>
                      <a:pt x="17859" y="423"/>
                    </a:cubicBezTo>
                    <a:cubicBezTo>
                      <a:pt x="18063" y="505"/>
                      <a:pt x="18268" y="587"/>
                      <a:pt x="18500" y="587"/>
                    </a:cubicBezTo>
                    <a:cubicBezTo>
                      <a:pt x="18732" y="587"/>
                      <a:pt x="18937" y="505"/>
                      <a:pt x="19142" y="437"/>
                    </a:cubicBezTo>
                    <a:cubicBezTo>
                      <a:pt x="19330" y="364"/>
                      <a:pt x="19517" y="291"/>
                      <a:pt x="19711" y="291"/>
                    </a:cubicBezTo>
                    <a:cubicBezTo>
                      <a:pt x="19771" y="291"/>
                      <a:pt x="19832" y="298"/>
                      <a:pt x="19893" y="314"/>
                    </a:cubicBezTo>
                    <a:cubicBezTo>
                      <a:pt x="20350" y="451"/>
                      <a:pt x="20791" y="519"/>
                      <a:pt x="21210" y="519"/>
                    </a:cubicBezTo>
                    <a:cubicBezTo>
                      <a:pt x="21630" y="519"/>
                      <a:pt x="22030" y="451"/>
                      <a:pt x="22405" y="314"/>
                    </a:cubicBezTo>
                    <a:cubicBezTo>
                      <a:pt x="22460" y="298"/>
                      <a:pt x="22519" y="291"/>
                      <a:pt x="22582" y="291"/>
                    </a:cubicBezTo>
                    <a:cubicBezTo>
                      <a:pt x="22785" y="291"/>
                      <a:pt x="23022" y="364"/>
                      <a:pt x="23252" y="437"/>
                    </a:cubicBezTo>
                    <a:cubicBezTo>
                      <a:pt x="23484" y="505"/>
                      <a:pt x="23743" y="587"/>
                      <a:pt x="23962" y="587"/>
                    </a:cubicBezTo>
                    <a:cubicBezTo>
                      <a:pt x="24125" y="587"/>
                      <a:pt x="24248" y="519"/>
                      <a:pt x="24358" y="451"/>
                    </a:cubicBezTo>
                    <a:cubicBezTo>
                      <a:pt x="24494" y="367"/>
                      <a:pt x="24614" y="291"/>
                      <a:pt x="24798" y="291"/>
                    </a:cubicBezTo>
                    <a:cubicBezTo>
                      <a:pt x="24854" y="291"/>
                      <a:pt x="24915" y="298"/>
                      <a:pt x="24986" y="314"/>
                    </a:cubicBezTo>
                    <a:cubicBezTo>
                      <a:pt x="25122" y="355"/>
                      <a:pt x="25245" y="396"/>
                      <a:pt x="25382" y="437"/>
                    </a:cubicBezTo>
                    <a:cubicBezTo>
                      <a:pt x="25643" y="512"/>
                      <a:pt x="25917" y="599"/>
                      <a:pt x="26225" y="599"/>
                    </a:cubicBezTo>
                    <a:cubicBezTo>
                      <a:pt x="26368" y="599"/>
                      <a:pt x="26518" y="580"/>
                      <a:pt x="26679" y="533"/>
                    </a:cubicBezTo>
                    <a:lnTo>
                      <a:pt x="26624" y="355"/>
                    </a:lnTo>
                    <a:cubicBezTo>
                      <a:pt x="26476" y="400"/>
                      <a:pt x="26336" y="418"/>
                      <a:pt x="26203" y="418"/>
                    </a:cubicBezTo>
                    <a:cubicBezTo>
                      <a:pt x="25929" y="418"/>
                      <a:pt x="25679" y="342"/>
                      <a:pt x="25422" y="260"/>
                    </a:cubicBezTo>
                    <a:cubicBezTo>
                      <a:pt x="25300" y="219"/>
                      <a:pt x="25163" y="178"/>
                      <a:pt x="25027" y="150"/>
                    </a:cubicBezTo>
                    <a:cubicBezTo>
                      <a:pt x="24938" y="127"/>
                      <a:pt x="24858" y="118"/>
                      <a:pt x="24786" y="118"/>
                    </a:cubicBezTo>
                    <a:cubicBezTo>
                      <a:pt x="24556" y="118"/>
                      <a:pt x="24397" y="214"/>
                      <a:pt x="24262" y="287"/>
                    </a:cubicBezTo>
                    <a:cubicBezTo>
                      <a:pt x="24166" y="355"/>
                      <a:pt x="24071" y="410"/>
                      <a:pt x="23962" y="410"/>
                    </a:cubicBezTo>
                    <a:cubicBezTo>
                      <a:pt x="23770" y="410"/>
                      <a:pt x="23525" y="341"/>
                      <a:pt x="23293" y="260"/>
                    </a:cubicBezTo>
                    <a:cubicBezTo>
                      <a:pt x="23062" y="189"/>
                      <a:pt x="22817" y="119"/>
                      <a:pt x="22590" y="119"/>
                    </a:cubicBezTo>
                    <a:cubicBezTo>
                      <a:pt x="22507" y="119"/>
                      <a:pt x="22427" y="129"/>
                      <a:pt x="22350" y="150"/>
                    </a:cubicBezTo>
                    <a:cubicBezTo>
                      <a:pt x="21989" y="280"/>
                      <a:pt x="21606" y="345"/>
                      <a:pt x="21205" y="345"/>
                    </a:cubicBezTo>
                    <a:cubicBezTo>
                      <a:pt x="20804" y="345"/>
                      <a:pt x="20384" y="280"/>
                      <a:pt x="19947" y="150"/>
                    </a:cubicBezTo>
                    <a:cubicBezTo>
                      <a:pt x="19861" y="129"/>
                      <a:pt x="19779" y="120"/>
                      <a:pt x="19700" y="120"/>
                    </a:cubicBezTo>
                    <a:cubicBezTo>
                      <a:pt x="19476" y="120"/>
                      <a:pt x="19275" y="193"/>
                      <a:pt x="19074" y="273"/>
                    </a:cubicBezTo>
                    <a:cubicBezTo>
                      <a:pt x="18883" y="341"/>
                      <a:pt x="18691" y="410"/>
                      <a:pt x="18500" y="410"/>
                    </a:cubicBezTo>
                    <a:cubicBezTo>
                      <a:pt x="18295" y="410"/>
                      <a:pt x="18104" y="328"/>
                      <a:pt x="17913" y="260"/>
                    </a:cubicBezTo>
                    <a:cubicBezTo>
                      <a:pt x="17733" y="189"/>
                      <a:pt x="17545" y="119"/>
                      <a:pt x="17339" y="119"/>
                    </a:cubicBezTo>
                    <a:cubicBezTo>
                      <a:pt x="17265" y="119"/>
                      <a:pt x="17188" y="129"/>
                      <a:pt x="17108" y="150"/>
                    </a:cubicBezTo>
                    <a:lnTo>
                      <a:pt x="17094" y="150"/>
                    </a:lnTo>
                    <a:cubicBezTo>
                      <a:pt x="16803" y="302"/>
                      <a:pt x="16528" y="355"/>
                      <a:pt x="16248" y="355"/>
                    </a:cubicBezTo>
                    <a:cubicBezTo>
                      <a:pt x="15951" y="355"/>
                      <a:pt x="15650" y="296"/>
                      <a:pt x="15319" y="232"/>
                    </a:cubicBezTo>
                    <a:cubicBezTo>
                      <a:pt x="15169" y="205"/>
                      <a:pt x="15019" y="164"/>
                      <a:pt x="14855" y="150"/>
                    </a:cubicBezTo>
                    <a:cubicBezTo>
                      <a:pt x="14768" y="130"/>
                      <a:pt x="14685" y="122"/>
                      <a:pt x="14604" y="122"/>
                    </a:cubicBezTo>
                    <a:cubicBezTo>
                      <a:pt x="14354" y="122"/>
                      <a:pt x="14129" y="204"/>
                      <a:pt x="13913" y="287"/>
                    </a:cubicBezTo>
                    <a:cubicBezTo>
                      <a:pt x="13694" y="360"/>
                      <a:pt x="13491" y="433"/>
                      <a:pt x="13261" y="433"/>
                    </a:cubicBezTo>
                    <a:cubicBezTo>
                      <a:pt x="13190" y="433"/>
                      <a:pt x="13116" y="426"/>
                      <a:pt x="13039" y="410"/>
                    </a:cubicBezTo>
                    <a:cubicBezTo>
                      <a:pt x="12971" y="410"/>
                      <a:pt x="12848" y="341"/>
                      <a:pt x="12752" y="287"/>
                    </a:cubicBezTo>
                    <a:cubicBezTo>
                      <a:pt x="12616" y="219"/>
                      <a:pt x="12493" y="150"/>
                      <a:pt x="12397" y="137"/>
                    </a:cubicBezTo>
                    <a:cubicBezTo>
                      <a:pt x="12326" y="121"/>
                      <a:pt x="12258" y="114"/>
                      <a:pt x="12193" y="114"/>
                    </a:cubicBezTo>
                    <a:cubicBezTo>
                      <a:pt x="11981" y="114"/>
                      <a:pt x="11793" y="187"/>
                      <a:pt x="11605" y="260"/>
                    </a:cubicBezTo>
                    <a:cubicBezTo>
                      <a:pt x="11428" y="341"/>
                      <a:pt x="11250" y="410"/>
                      <a:pt x="11046" y="410"/>
                    </a:cubicBezTo>
                    <a:cubicBezTo>
                      <a:pt x="10854" y="410"/>
                      <a:pt x="10650" y="341"/>
                      <a:pt x="10458" y="273"/>
                    </a:cubicBezTo>
                    <a:cubicBezTo>
                      <a:pt x="10247" y="193"/>
                      <a:pt x="10036" y="120"/>
                      <a:pt x="9813" y="120"/>
                    </a:cubicBezTo>
                    <a:cubicBezTo>
                      <a:pt x="9734" y="120"/>
                      <a:pt x="9653" y="129"/>
                      <a:pt x="9571" y="150"/>
                    </a:cubicBezTo>
                    <a:cubicBezTo>
                      <a:pt x="9156" y="274"/>
                      <a:pt x="8764" y="306"/>
                      <a:pt x="8373" y="306"/>
                    </a:cubicBezTo>
                    <a:cubicBezTo>
                      <a:pt x="8159" y="306"/>
                      <a:pt x="7945" y="297"/>
                      <a:pt x="7728" y="287"/>
                    </a:cubicBezTo>
                    <a:cubicBezTo>
                      <a:pt x="7523" y="287"/>
                      <a:pt x="7318" y="273"/>
                      <a:pt x="7113" y="273"/>
                    </a:cubicBezTo>
                    <a:cubicBezTo>
                      <a:pt x="6971" y="254"/>
                      <a:pt x="6829" y="246"/>
                      <a:pt x="6688" y="246"/>
                    </a:cubicBezTo>
                    <a:cubicBezTo>
                      <a:pt x="6436" y="246"/>
                      <a:pt x="6189" y="269"/>
                      <a:pt x="5953" y="287"/>
                    </a:cubicBezTo>
                    <a:cubicBezTo>
                      <a:pt x="5736" y="304"/>
                      <a:pt x="5524" y="323"/>
                      <a:pt x="5322" y="323"/>
                    </a:cubicBezTo>
                    <a:cubicBezTo>
                      <a:pt x="5040" y="323"/>
                      <a:pt x="4777" y="286"/>
                      <a:pt x="4547" y="150"/>
                    </a:cubicBezTo>
                    <a:lnTo>
                      <a:pt x="4519" y="137"/>
                    </a:lnTo>
                    <a:lnTo>
                      <a:pt x="4478" y="150"/>
                    </a:lnTo>
                    <a:cubicBezTo>
                      <a:pt x="4100" y="303"/>
                      <a:pt x="3739" y="379"/>
                      <a:pt x="3390" y="379"/>
                    </a:cubicBezTo>
                    <a:cubicBezTo>
                      <a:pt x="2957" y="379"/>
                      <a:pt x="2544" y="262"/>
                      <a:pt x="2144" y="27"/>
                    </a:cubicBezTo>
                    <a:lnTo>
                      <a:pt x="2103"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8"/>
              <p:cNvSpPr/>
              <p:nvPr/>
            </p:nvSpPr>
            <p:spPr>
              <a:xfrm>
                <a:off x="8026663" y="3939136"/>
                <a:ext cx="1076138" cy="23245"/>
              </a:xfrm>
              <a:custGeom>
                <a:avLst/>
                <a:gdLst/>
                <a:ahLst/>
                <a:cxnLst/>
                <a:rect l="l" t="t" r="r" b="b"/>
                <a:pathLst>
                  <a:path w="25601" h="553" extrusionOk="0">
                    <a:moveTo>
                      <a:pt x="14095" y="1"/>
                    </a:moveTo>
                    <a:cubicBezTo>
                      <a:pt x="13955" y="1"/>
                      <a:pt x="13820" y="26"/>
                      <a:pt x="13695" y="88"/>
                    </a:cubicBezTo>
                    <a:cubicBezTo>
                      <a:pt x="13445" y="248"/>
                      <a:pt x="13231" y="301"/>
                      <a:pt x="13030" y="301"/>
                    </a:cubicBezTo>
                    <a:cubicBezTo>
                      <a:pt x="12836" y="301"/>
                      <a:pt x="12654" y="251"/>
                      <a:pt x="12466" y="197"/>
                    </a:cubicBezTo>
                    <a:cubicBezTo>
                      <a:pt x="12275" y="143"/>
                      <a:pt x="12070" y="74"/>
                      <a:pt x="11852" y="74"/>
                    </a:cubicBezTo>
                    <a:cubicBezTo>
                      <a:pt x="11524" y="74"/>
                      <a:pt x="11197" y="129"/>
                      <a:pt x="10869" y="170"/>
                    </a:cubicBezTo>
                    <a:cubicBezTo>
                      <a:pt x="10568" y="210"/>
                      <a:pt x="10278" y="247"/>
                      <a:pt x="10003" y="247"/>
                    </a:cubicBezTo>
                    <a:cubicBezTo>
                      <a:pt x="9716" y="247"/>
                      <a:pt x="9447" y="207"/>
                      <a:pt x="9203" y="88"/>
                    </a:cubicBezTo>
                    <a:lnTo>
                      <a:pt x="9162" y="74"/>
                    </a:lnTo>
                    <a:lnTo>
                      <a:pt x="9121" y="88"/>
                    </a:lnTo>
                    <a:cubicBezTo>
                      <a:pt x="8794" y="265"/>
                      <a:pt x="8394" y="354"/>
                      <a:pt x="7991" y="354"/>
                    </a:cubicBezTo>
                    <a:cubicBezTo>
                      <a:pt x="7589" y="354"/>
                      <a:pt x="7182" y="265"/>
                      <a:pt x="6841" y="88"/>
                    </a:cubicBezTo>
                    <a:lnTo>
                      <a:pt x="6800" y="74"/>
                    </a:lnTo>
                    <a:lnTo>
                      <a:pt x="6759" y="88"/>
                    </a:lnTo>
                    <a:cubicBezTo>
                      <a:pt x="6459" y="253"/>
                      <a:pt x="6168" y="303"/>
                      <a:pt x="5885" y="303"/>
                    </a:cubicBezTo>
                    <a:cubicBezTo>
                      <a:pt x="5652" y="303"/>
                      <a:pt x="5424" y="269"/>
                      <a:pt x="5203" y="238"/>
                    </a:cubicBezTo>
                    <a:cubicBezTo>
                      <a:pt x="4971" y="209"/>
                      <a:pt x="4739" y="180"/>
                      <a:pt x="4512" y="180"/>
                    </a:cubicBezTo>
                    <a:cubicBezTo>
                      <a:pt x="4418" y="180"/>
                      <a:pt x="4325" y="185"/>
                      <a:pt x="4233" y="197"/>
                    </a:cubicBezTo>
                    <a:cubicBezTo>
                      <a:pt x="4056" y="197"/>
                      <a:pt x="3865" y="225"/>
                      <a:pt x="3660" y="238"/>
                    </a:cubicBezTo>
                    <a:cubicBezTo>
                      <a:pt x="3439" y="261"/>
                      <a:pt x="3215" y="285"/>
                      <a:pt x="3006" y="285"/>
                    </a:cubicBezTo>
                    <a:cubicBezTo>
                      <a:pt x="2724" y="285"/>
                      <a:pt x="2469" y="243"/>
                      <a:pt x="2281" y="102"/>
                    </a:cubicBezTo>
                    <a:lnTo>
                      <a:pt x="2267" y="88"/>
                    </a:lnTo>
                    <a:cubicBezTo>
                      <a:pt x="2203" y="58"/>
                      <a:pt x="2127" y="45"/>
                      <a:pt x="2043" y="45"/>
                    </a:cubicBezTo>
                    <a:cubicBezTo>
                      <a:pt x="1789" y="45"/>
                      <a:pt x="1462" y="163"/>
                      <a:pt x="1175" y="265"/>
                    </a:cubicBezTo>
                    <a:cubicBezTo>
                      <a:pt x="1107" y="293"/>
                      <a:pt x="1038" y="306"/>
                      <a:pt x="984" y="334"/>
                    </a:cubicBezTo>
                    <a:cubicBezTo>
                      <a:pt x="883" y="364"/>
                      <a:pt x="792" y="376"/>
                      <a:pt x="704" y="376"/>
                    </a:cubicBezTo>
                    <a:cubicBezTo>
                      <a:pt x="553" y="376"/>
                      <a:pt x="411" y="341"/>
                      <a:pt x="247" y="306"/>
                    </a:cubicBezTo>
                    <a:cubicBezTo>
                      <a:pt x="178" y="279"/>
                      <a:pt x="110" y="265"/>
                      <a:pt x="42" y="252"/>
                    </a:cubicBezTo>
                    <a:lnTo>
                      <a:pt x="1" y="429"/>
                    </a:lnTo>
                    <a:cubicBezTo>
                      <a:pt x="69" y="443"/>
                      <a:pt x="137" y="457"/>
                      <a:pt x="206" y="470"/>
                    </a:cubicBezTo>
                    <a:cubicBezTo>
                      <a:pt x="369" y="511"/>
                      <a:pt x="520" y="552"/>
                      <a:pt x="697" y="552"/>
                    </a:cubicBezTo>
                    <a:cubicBezTo>
                      <a:pt x="806" y="552"/>
                      <a:pt x="916" y="539"/>
                      <a:pt x="1038" y="498"/>
                    </a:cubicBezTo>
                    <a:cubicBezTo>
                      <a:pt x="1093" y="484"/>
                      <a:pt x="1161" y="457"/>
                      <a:pt x="1230" y="429"/>
                    </a:cubicBezTo>
                    <a:cubicBezTo>
                      <a:pt x="1481" y="342"/>
                      <a:pt x="1811" y="228"/>
                      <a:pt x="2037" y="228"/>
                    </a:cubicBezTo>
                    <a:cubicBezTo>
                      <a:pt x="2094" y="228"/>
                      <a:pt x="2144" y="235"/>
                      <a:pt x="2185" y="252"/>
                    </a:cubicBezTo>
                    <a:cubicBezTo>
                      <a:pt x="2412" y="413"/>
                      <a:pt x="2709" y="460"/>
                      <a:pt x="3023" y="460"/>
                    </a:cubicBezTo>
                    <a:cubicBezTo>
                      <a:pt x="3239" y="460"/>
                      <a:pt x="3462" y="438"/>
                      <a:pt x="3674" y="416"/>
                    </a:cubicBezTo>
                    <a:cubicBezTo>
                      <a:pt x="3878" y="402"/>
                      <a:pt x="4069" y="375"/>
                      <a:pt x="4247" y="375"/>
                    </a:cubicBezTo>
                    <a:cubicBezTo>
                      <a:pt x="4335" y="363"/>
                      <a:pt x="4424" y="358"/>
                      <a:pt x="4514" y="358"/>
                    </a:cubicBezTo>
                    <a:cubicBezTo>
                      <a:pt x="4731" y="358"/>
                      <a:pt x="4953" y="387"/>
                      <a:pt x="5175" y="416"/>
                    </a:cubicBezTo>
                    <a:cubicBezTo>
                      <a:pt x="5405" y="452"/>
                      <a:pt x="5638" y="486"/>
                      <a:pt x="5876" y="486"/>
                    </a:cubicBezTo>
                    <a:cubicBezTo>
                      <a:pt x="6175" y="486"/>
                      <a:pt x="6481" y="433"/>
                      <a:pt x="6800" y="265"/>
                    </a:cubicBezTo>
                    <a:cubicBezTo>
                      <a:pt x="7162" y="443"/>
                      <a:pt x="7578" y="532"/>
                      <a:pt x="7993" y="532"/>
                    </a:cubicBezTo>
                    <a:cubicBezTo>
                      <a:pt x="8408" y="532"/>
                      <a:pt x="8821" y="443"/>
                      <a:pt x="9176" y="265"/>
                    </a:cubicBezTo>
                    <a:cubicBezTo>
                      <a:pt x="9434" y="384"/>
                      <a:pt x="9713" y="424"/>
                      <a:pt x="10009" y="424"/>
                    </a:cubicBezTo>
                    <a:cubicBezTo>
                      <a:pt x="10292" y="424"/>
                      <a:pt x="10589" y="387"/>
                      <a:pt x="10896" y="347"/>
                    </a:cubicBezTo>
                    <a:cubicBezTo>
                      <a:pt x="11210" y="306"/>
                      <a:pt x="11538" y="252"/>
                      <a:pt x="11852" y="252"/>
                    </a:cubicBezTo>
                    <a:cubicBezTo>
                      <a:pt x="12043" y="252"/>
                      <a:pt x="12234" y="306"/>
                      <a:pt x="12425" y="361"/>
                    </a:cubicBezTo>
                    <a:cubicBezTo>
                      <a:pt x="12623" y="422"/>
                      <a:pt x="12825" y="481"/>
                      <a:pt x="13047" y="481"/>
                    </a:cubicBezTo>
                    <a:cubicBezTo>
                      <a:pt x="13268" y="481"/>
                      <a:pt x="13511" y="422"/>
                      <a:pt x="13791" y="252"/>
                    </a:cubicBezTo>
                    <a:cubicBezTo>
                      <a:pt x="13884" y="201"/>
                      <a:pt x="13991" y="180"/>
                      <a:pt x="14106" y="180"/>
                    </a:cubicBezTo>
                    <a:cubicBezTo>
                      <a:pt x="14359" y="180"/>
                      <a:pt x="14651" y="281"/>
                      <a:pt x="14924" y="375"/>
                    </a:cubicBezTo>
                    <a:cubicBezTo>
                      <a:pt x="15060" y="416"/>
                      <a:pt x="15197" y="470"/>
                      <a:pt x="15320" y="498"/>
                    </a:cubicBezTo>
                    <a:cubicBezTo>
                      <a:pt x="15404" y="518"/>
                      <a:pt x="15483" y="526"/>
                      <a:pt x="15556" y="526"/>
                    </a:cubicBezTo>
                    <a:cubicBezTo>
                      <a:pt x="15779" y="526"/>
                      <a:pt x="15954" y="447"/>
                      <a:pt x="16098" y="375"/>
                    </a:cubicBezTo>
                    <a:cubicBezTo>
                      <a:pt x="16221" y="306"/>
                      <a:pt x="16317" y="252"/>
                      <a:pt x="16426" y="252"/>
                    </a:cubicBezTo>
                    <a:cubicBezTo>
                      <a:pt x="16740" y="252"/>
                      <a:pt x="17067" y="320"/>
                      <a:pt x="17395" y="375"/>
                    </a:cubicBezTo>
                    <a:cubicBezTo>
                      <a:pt x="17711" y="428"/>
                      <a:pt x="18020" y="479"/>
                      <a:pt x="18308" y="479"/>
                    </a:cubicBezTo>
                    <a:cubicBezTo>
                      <a:pt x="18605" y="479"/>
                      <a:pt x="18880" y="425"/>
                      <a:pt x="19115" y="265"/>
                    </a:cubicBezTo>
                    <a:cubicBezTo>
                      <a:pt x="19525" y="432"/>
                      <a:pt x="19933" y="495"/>
                      <a:pt x="20315" y="495"/>
                    </a:cubicBezTo>
                    <a:cubicBezTo>
                      <a:pt x="20811" y="495"/>
                      <a:pt x="21265" y="389"/>
                      <a:pt x="21628" y="265"/>
                    </a:cubicBezTo>
                    <a:cubicBezTo>
                      <a:pt x="21899" y="424"/>
                      <a:pt x="22164" y="477"/>
                      <a:pt x="22424" y="477"/>
                    </a:cubicBezTo>
                    <a:cubicBezTo>
                      <a:pt x="22700" y="477"/>
                      <a:pt x="22971" y="417"/>
                      <a:pt x="23239" y="361"/>
                    </a:cubicBezTo>
                    <a:cubicBezTo>
                      <a:pt x="23484" y="320"/>
                      <a:pt x="23744" y="252"/>
                      <a:pt x="24003" y="252"/>
                    </a:cubicBezTo>
                    <a:cubicBezTo>
                      <a:pt x="24167" y="252"/>
                      <a:pt x="24358" y="306"/>
                      <a:pt x="24549" y="375"/>
                    </a:cubicBezTo>
                    <a:cubicBezTo>
                      <a:pt x="24762" y="442"/>
                      <a:pt x="25002" y="510"/>
                      <a:pt x="25264" y="510"/>
                    </a:cubicBezTo>
                    <a:cubicBezTo>
                      <a:pt x="25372" y="510"/>
                      <a:pt x="25485" y="498"/>
                      <a:pt x="25601" y="470"/>
                    </a:cubicBezTo>
                    <a:lnTo>
                      <a:pt x="25560" y="293"/>
                    </a:lnTo>
                    <a:cubicBezTo>
                      <a:pt x="25456" y="321"/>
                      <a:pt x="25355" y="332"/>
                      <a:pt x="25258" y="332"/>
                    </a:cubicBezTo>
                    <a:cubicBezTo>
                      <a:pt x="25023" y="332"/>
                      <a:pt x="24807" y="265"/>
                      <a:pt x="24604" y="197"/>
                    </a:cubicBezTo>
                    <a:cubicBezTo>
                      <a:pt x="24399" y="143"/>
                      <a:pt x="24194" y="74"/>
                      <a:pt x="24003" y="74"/>
                    </a:cubicBezTo>
                    <a:cubicBezTo>
                      <a:pt x="23730" y="74"/>
                      <a:pt x="23457" y="143"/>
                      <a:pt x="23198" y="197"/>
                    </a:cubicBezTo>
                    <a:cubicBezTo>
                      <a:pt x="22943" y="251"/>
                      <a:pt x="22697" y="301"/>
                      <a:pt x="22452" y="301"/>
                    </a:cubicBezTo>
                    <a:cubicBezTo>
                      <a:pt x="22199" y="301"/>
                      <a:pt x="21946" y="248"/>
                      <a:pt x="21682" y="88"/>
                    </a:cubicBezTo>
                    <a:lnTo>
                      <a:pt x="21641" y="74"/>
                    </a:lnTo>
                    <a:lnTo>
                      <a:pt x="21600" y="88"/>
                    </a:lnTo>
                    <a:cubicBezTo>
                      <a:pt x="21250" y="205"/>
                      <a:pt x="20801" y="313"/>
                      <a:pt x="20307" y="313"/>
                    </a:cubicBezTo>
                    <a:cubicBezTo>
                      <a:pt x="19937" y="313"/>
                      <a:pt x="19541" y="252"/>
                      <a:pt x="19143" y="88"/>
                    </a:cubicBezTo>
                    <a:lnTo>
                      <a:pt x="19102" y="61"/>
                    </a:lnTo>
                    <a:lnTo>
                      <a:pt x="19061" y="102"/>
                    </a:lnTo>
                    <a:cubicBezTo>
                      <a:pt x="18849" y="252"/>
                      <a:pt x="18597" y="303"/>
                      <a:pt x="18318" y="303"/>
                    </a:cubicBezTo>
                    <a:cubicBezTo>
                      <a:pt x="18040" y="303"/>
                      <a:pt x="17736" y="252"/>
                      <a:pt x="17422" y="197"/>
                    </a:cubicBezTo>
                    <a:cubicBezTo>
                      <a:pt x="17095" y="143"/>
                      <a:pt x="16753" y="74"/>
                      <a:pt x="16426" y="74"/>
                    </a:cubicBezTo>
                    <a:cubicBezTo>
                      <a:pt x="16276" y="74"/>
                      <a:pt x="16153" y="143"/>
                      <a:pt x="16016" y="211"/>
                    </a:cubicBezTo>
                    <a:cubicBezTo>
                      <a:pt x="15867" y="285"/>
                      <a:pt x="15719" y="351"/>
                      <a:pt x="15538" y="351"/>
                    </a:cubicBezTo>
                    <a:cubicBezTo>
                      <a:pt x="15486" y="351"/>
                      <a:pt x="15432" y="346"/>
                      <a:pt x="15374" y="334"/>
                    </a:cubicBezTo>
                    <a:cubicBezTo>
                      <a:pt x="15252" y="293"/>
                      <a:pt x="15115" y="252"/>
                      <a:pt x="14978" y="197"/>
                    </a:cubicBezTo>
                    <a:cubicBezTo>
                      <a:pt x="14694" y="105"/>
                      <a:pt x="14384" y="1"/>
                      <a:pt x="1409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8"/>
              <p:cNvSpPr/>
              <p:nvPr/>
            </p:nvSpPr>
            <p:spPr>
              <a:xfrm>
                <a:off x="8048480" y="3902649"/>
                <a:ext cx="1034229" cy="18958"/>
              </a:xfrm>
              <a:custGeom>
                <a:avLst/>
                <a:gdLst/>
                <a:ahLst/>
                <a:cxnLst/>
                <a:rect l="l" t="t" r="r" b="b"/>
                <a:pathLst>
                  <a:path w="24604" h="451" extrusionOk="0">
                    <a:moveTo>
                      <a:pt x="1625" y="0"/>
                    </a:moveTo>
                    <a:lnTo>
                      <a:pt x="1584" y="28"/>
                    </a:lnTo>
                    <a:cubicBezTo>
                      <a:pt x="1274" y="195"/>
                      <a:pt x="982" y="246"/>
                      <a:pt x="706" y="246"/>
                    </a:cubicBezTo>
                    <a:cubicBezTo>
                      <a:pt x="508" y="246"/>
                      <a:pt x="319" y="220"/>
                      <a:pt x="137" y="191"/>
                    </a:cubicBezTo>
                    <a:lnTo>
                      <a:pt x="28" y="178"/>
                    </a:lnTo>
                    <a:lnTo>
                      <a:pt x="1" y="355"/>
                    </a:lnTo>
                    <a:lnTo>
                      <a:pt x="124" y="369"/>
                    </a:lnTo>
                    <a:cubicBezTo>
                      <a:pt x="302" y="398"/>
                      <a:pt x="498" y="427"/>
                      <a:pt x="708" y="427"/>
                    </a:cubicBezTo>
                    <a:cubicBezTo>
                      <a:pt x="995" y="427"/>
                      <a:pt x="1308" y="373"/>
                      <a:pt x="1639" y="191"/>
                    </a:cubicBezTo>
                    <a:cubicBezTo>
                      <a:pt x="2014" y="316"/>
                      <a:pt x="2479" y="380"/>
                      <a:pt x="2996" y="380"/>
                    </a:cubicBezTo>
                    <a:cubicBezTo>
                      <a:pt x="3327" y="380"/>
                      <a:pt x="3679" y="354"/>
                      <a:pt x="4042" y="301"/>
                    </a:cubicBezTo>
                    <a:cubicBezTo>
                      <a:pt x="4146" y="289"/>
                      <a:pt x="4249" y="284"/>
                      <a:pt x="4350" y="284"/>
                    </a:cubicBezTo>
                    <a:cubicBezTo>
                      <a:pt x="4596" y="284"/>
                      <a:pt x="4834" y="313"/>
                      <a:pt x="5066" y="342"/>
                    </a:cubicBezTo>
                    <a:cubicBezTo>
                      <a:pt x="5297" y="371"/>
                      <a:pt x="5522" y="398"/>
                      <a:pt x="5747" y="398"/>
                    </a:cubicBezTo>
                    <a:cubicBezTo>
                      <a:pt x="6042" y="398"/>
                      <a:pt x="6334" y="352"/>
                      <a:pt x="6636" y="205"/>
                    </a:cubicBezTo>
                    <a:cubicBezTo>
                      <a:pt x="6923" y="369"/>
                      <a:pt x="7291" y="451"/>
                      <a:pt x="7660" y="451"/>
                    </a:cubicBezTo>
                    <a:cubicBezTo>
                      <a:pt x="8042" y="451"/>
                      <a:pt x="8438" y="369"/>
                      <a:pt x="8780" y="205"/>
                    </a:cubicBezTo>
                    <a:cubicBezTo>
                      <a:pt x="9104" y="349"/>
                      <a:pt x="9492" y="406"/>
                      <a:pt x="9889" y="406"/>
                    </a:cubicBezTo>
                    <a:cubicBezTo>
                      <a:pt x="10396" y="406"/>
                      <a:pt x="10918" y="314"/>
                      <a:pt x="11347" y="191"/>
                    </a:cubicBezTo>
                    <a:cubicBezTo>
                      <a:pt x="11733" y="364"/>
                      <a:pt x="12122" y="449"/>
                      <a:pt x="12510" y="449"/>
                    </a:cubicBezTo>
                    <a:cubicBezTo>
                      <a:pt x="12890" y="449"/>
                      <a:pt x="13269" y="367"/>
                      <a:pt x="13640" y="205"/>
                    </a:cubicBezTo>
                    <a:cubicBezTo>
                      <a:pt x="13958" y="364"/>
                      <a:pt x="14301" y="417"/>
                      <a:pt x="14655" y="417"/>
                    </a:cubicBezTo>
                    <a:cubicBezTo>
                      <a:pt x="15030" y="417"/>
                      <a:pt x="15418" y="357"/>
                      <a:pt x="15798" y="301"/>
                    </a:cubicBezTo>
                    <a:cubicBezTo>
                      <a:pt x="15897" y="289"/>
                      <a:pt x="15999" y="284"/>
                      <a:pt x="16101" y="284"/>
                    </a:cubicBezTo>
                    <a:cubicBezTo>
                      <a:pt x="16347" y="284"/>
                      <a:pt x="16598" y="313"/>
                      <a:pt x="16849" y="342"/>
                    </a:cubicBezTo>
                    <a:cubicBezTo>
                      <a:pt x="17091" y="371"/>
                      <a:pt x="17329" y="398"/>
                      <a:pt x="17555" y="398"/>
                    </a:cubicBezTo>
                    <a:cubicBezTo>
                      <a:pt x="17850" y="398"/>
                      <a:pt x="18125" y="352"/>
                      <a:pt x="18364" y="205"/>
                    </a:cubicBezTo>
                    <a:cubicBezTo>
                      <a:pt x="18751" y="351"/>
                      <a:pt x="19138" y="407"/>
                      <a:pt x="19502" y="407"/>
                    </a:cubicBezTo>
                    <a:cubicBezTo>
                      <a:pt x="19986" y="407"/>
                      <a:pt x="20430" y="308"/>
                      <a:pt x="20781" y="191"/>
                    </a:cubicBezTo>
                    <a:cubicBezTo>
                      <a:pt x="21082" y="361"/>
                      <a:pt x="21386" y="419"/>
                      <a:pt x="21684" y="419"/>
                    </a:cubicBezTo>
                    <a:cubicBezTo>
                      <a:pt x="22008" y="419"/>
                      <a:pt x="22325" y="351"/>
                      <a:pt x="22624" y="287"/>
                    </a:cubicBezTo>
                    <a:cubicBezTo>
                      <a:pt x="22788" y="246"/>
                      <a:pt x="22938" y="205"/>
                      <a:pt x="23061" y="191"/>
                    </a:cubicBezTo>
                    <a:cubicBezTo>
                      <a:pt x="23239" y="191"/>
                      <a:pt x="23416" y="246"/>
                      <a:pt x="23594" y="301"/>
                    </a:cubicBezTo>
                    <a:cubicBezTo>
                      <a:pt x="23813" y="360"/>
                      <a:pt x="24047" y="427"/>
                      <a:pt x="24306" y="427"/>
                    </a:cubicBezTo>
                    <a:cubicBezTo>
                      <a:pt x="24401" y="427"/>
                      <a:pt x="24501" y="418"/>
                      <a:pt x="24604" y="396"/>
                    </a:cubicBezTo>
                    <a:lnTo>
                      <a:pt x="24577" y="219"/>
                    </a:lnTo>
                    <a:cubicBezTo>
                      <a:pt x="24484" y="241"/>
                      <a:pt x="24395" y="250"/>
                      <a:pt x="24308" y="250"/>
                    </a:cubicBezTo>
                    <a:cubicBezTo>
                      <a:pt x="24074" y="250"/>
                      <a:pt x="23857" y="183"/>
                      <a:pt x="23648" y="123"/>
                    </a:cubicBezTo>
                    <a:cubicBezTo>
                      <a:pt x="23457" y="69"/>
                      <a:pt x="23266" y="14"/>
                      <a:pt x="23047" y="14"/>
                    </a:cubicBezTo>
                    <a:cubicBezTo>
                      <a:pt x="22897" y="41"/>
                      <a:pt x="22733" y="69"/>
                      <a:pt x="22583" y="109"/>
                    </a:cubicBezTo>
                    <a:cubicBezTo>
                      <a:pt x="22280" y="174"/>
                      <a:pt x="21973" y="243"/>
                      <a:pt x="21664" y="243"/>
                    </a:cubicBezTo>
                    <a:cubicBezTo>
                      <a:pt x="21389" y="243"/>
                      <a:pt x="21112" y="188"/>
                      <a:pt x="20836" y="28"/>
                    </a:cubicBezTo>
                    <a:lnTo>
                      <a:pt x="20795" y="0"/>
                    </a:lnTo>
                    <a:lnTo>
                      <a:pt x="20754" y="14"/>
                    </a:lnTo>
                    <a:cubicBezTo>
                      <a:pt x="20419" y="123"/>
                      <a:pt x="19986" y="223"/>
                      <a:pt x="19511" y="223"/>
                    </a:cubicBezTo>
                    <a:cubicBezTo>
                      <a:pt x="19154" y="223"/>
                      <a:pt x="18773" y="166"/>
                      <a:pt x="18392" y="14"/>
                    </a:cubicBezTo>
                    <a:lnTo>
                      <a:pt x="18337" y="0"/>
                    </a:lnTo>
                    <a:lnTo>
                      <a:pt x="18296" y="28"/>
                    </a:lnTo>
                    <a:cubicBezTo>
                      <a:pt x="18087" y="175"/>
                      <a:pt x="17830" y="221"/>
                      <a:pt x="17547" y="221"/>
                    </a:cubicBezTo>
                    <a:cubicBezTo>
                      <a:pt x="17331" y="221"/>
                      <a:pt x="17099" y="194"/>
                      <a:pt x="16862" y="164"/>
                    </a:cubicBezTo>
                    <a:cubicBezTo>
                      <a:pt x="16611" y="135"/>
                      <a:pt x="16354" y="106"/>
                      <a:pt x="16094" y="106"/>
                    </a:cubicBezTo>
                    <a:cubicBezTo>
                      <a:pt x="15986" y="106"/>
                      <a:pt x="15878" y="111"/>
                      <a:pt x="15770" y="123"/>
                    </a:cubicBezTo>
                    <a:cubicBezTo>
                      <a:pt x="15403" y="179"/>
                      <a:pt x="15029" y="238"/>
                      <a:pt x="14669" y="238"/>
                    </a:cubicBezTo>
                    <a:cubicBezTo>
                      <a:pt x="14320" y="238"/>
                      <a:pt x="13984" y="182"/>
                      <a:pt x="13681" y="14"/>
                    </a:cubicBezTo>
                    <a:lnTo>
                      <a:pt x="13640" y="0"/>
                    </a:lnTo>
                    <a:lnTo>
                      <a:pt x="13599" y="14"/>
                    </a:lnTo>
                    <a:cubicBezTo>
                      <a:pt x="13238" y="185"/>
                      <a:pt x="12872" y="270"/>
                      <a:pt x="12505" y="270"/>
                    </a:cubicBezTo>
                    <a:cubicBezTo>
                      <a:pt x="12138" y="270"/>
                      <a:pt x="11770" y="185"/>
                      <a:pt x="11401" y="14"/>
                    </a:cubicBezTo>
                    <a:lnTo>
                      <a:pt x="11360" y="0"/>
                    </a:lnTo>
                    <a:lnTo>
                      <a:pt x="11333" y="14"/>
                    </a:lnTo>
                    <a:cubicBezTo>
                      <a:pt x="10918" y="135"/>
                      <a:pt x="10406" y="226"/>
                      <a:pt x="9912" y="226"/>
                    </a:cubicBezTo>
                    <a:cubicBezTo>
                      <a:pt x="9513" y="226"/>
                      <a:pt x="9124" y="166"/>
                      <a:pt x="8807" y="14"/>
                    </a:cubicBezTo>
                    <a:lnTo>
                      <a:pt x="8780" y="0"/>
                    </a:lnTo>
                    <a:lnTo>
                      <a:pt x="8739" y="14"/>
                    </a:lnTo>
                    <a:cubicBezTo>
                      <a:pt x="8411" y="181"/>
                      <a:pt x="8020" y="267"/>
                      <a:pt x="7646" y="267"/>
                    </a:cubicBezTo>
                    <a:cubicBezTo>
                      <a:pt x="7287" y="267"/>
                      <a:pt x="6945" y="188"/>
                      <a:pt x="6691" y="28"/>
                    </a:cubicBezTo>
                    <a:lnTo>
                      <a:pt x="6650" y="0"/>
                    </a:lnTo>
                    <a:lnTo>
                      <a:pt x="6609" y="14"/>
                    </a:lnTo>
                    <a:cubicBezTo>
                      <a:pt x="6310" y="171"/>
                      <a:pt x="6026" y="220"/>
                      <a:pt x="5739" y="220"/>
                    </a:cubicBezTo>
                    <a:cubicBezTo>
                      <a:pt x="5527" y="220"/>
                      <a:pt x="5314" y="193"/>
                      <a:pt x="5093" y="164"/>
                    </a:cubicBezTo>
                    <a:cubicBezTo>
                      <a:pt x="4852" y="135"/>
                      <a:pt x="4604" y="106"/>
                      <a:pt x="4344" y="106"/>
                    </a:cubicBezTo>
                    <a:cubicBezTo>
                      <a:pt x="4236" y="106"/>
                      <a:pt x="4127" y="111"/>
                      <a:pt x="4015" y="123"/>
                    </a:cubicBezTo>
                    <a:cubicBezTo>
                      <a:pt x="3658" y="176"/>
                      <a:pt x="3309" y="203"/>
                      <a:pt x="2981" y="203"/>
                    </a:cubicBezTo>
                    <a:cubicBezTo>
                      <a:pt x="2470" y="203"/>
                      <a:pt x="2011" y="139"/>
                      <a:pt x="1653" y="14"/>
                    </a:cubicBezTo>
                    <a:lnTo>
                      <a:pt x="1625"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0" name="Google Shape;4640;p28"/>
              <p:cNvSpPr/>
              <p:nvPr/>
            </p:nvSpPr>
            <p:spPr>
              <a:xfrm>
                <a:off x="8068573" y="3865910"/>
                <a:ext cx="998668" cy="18411"/>
              </a:xfrm>
              <a:custGeom>
                <a:avLst/>
                <a:gdLst/>
                <a:ahLst/>
                <a:cxnLst/>
                <a:rect l="l" t="t" r="r" b="b"/>
                <a:pathLst>
                  <a:path w="23758" h="438" extrusionOk="0">
                    <a:moveTo>
                      <a:pt x="1830" y="0"/>
                    </a:moveTo>
                    <a:lnTo>
                      <a:pt x="1789" y="14"/>
                    </a:lnTo>
                    <a:cubicBezTo>
                      <a:pt x="1318" y="168"/>
                      <a:pt x="888" y="207"/>
                      <a:pt x="494" y="207"/>
                    </a:cubicBezTo>
                    <a:cubicBezTo>
                      <a:pt x="328" y="207"/>
                      <a:pt x="168" y="200"/>
                      <a:pt x="14" y="192"/>
                    </a:cubicBezTo>
                    <a:lnTo>
                      <a:pt x="0" y="369"/>
                    </a:lnTo>
                    <a:cubicBezTo>
                      <a:pt x="165" y="382"/>
                      <a:pt x="335" y="390"/>
                      <a:pt x="511" y="390"/>
                    </a:cubicBezTo>
                    <a:cubicBezTo>
                      <a:pt x="905" y="390"/>
                      <a:pt x="1331" y="347"/>
                      <a:pt x="1803" y="205"/>
                    </a:cubicBezTo>
                    <a:cubicBezTo>
                      <a:pt x="2048" y="355"/>
                      <a:pt x="2390" y="431"/>
                      <a:pt x="2776" y="431"/>
                    </a:cubicBezTo>
                    <a:cubicBezTo>
                      <a:pt x="3161" y="431"/>
                      <a:pt x="3591" y="355"/>
                      <a:pt x="4015" y="205"/>
                    </a:cubicBezTo>
                    <a:cubicBezTo>
                      <a:pt x="4335" y="355"/>
                      <a:pt x="4718" y="431"/>
                      <a:pt x="5122" y="431"/>
                    </a:cubicBezTo>
                    <a:cubicBezTo>
                      <a:pt x="5527" y="431"/>
                      <a:pt x="5953" y="355"/>
                      <a:pt x="6363" y="205"/>
                    </a:cubicBezTo>
                    <a:cubicBezTo>
                      <a:pt x="6668" y="340"/>
                      <a:pt x="7016" y="392"/>
                      <a:pt x="7367" y="392"/>
                    </a:cubicBezTo>
                    <a:cubicBezTo>
                      <a:pt x="7834" y="392"/>
                      <a:pt x="8308" y="301"/>
                      <a:pt x="8698" y="192"/>
                    </a:cubicBezTo>
                    <a:cubicBezTo>
                      <a:pt x="8984" y="355"/>
                      <a:pt x="9380" y="437"/>
                      <a:pt x="9790" y="437"/>
                    </a:cubicBezTo>
                    <a:cubicBezTo>
                      <a:pt x="10186" y="437"/>
                      <a:pt x="10595" y="355"/>
                      <a:pt x="10909" y="205"/>
                    </a:cubicBezTo>
                    <a:cubicBezTo>
                      <a:pt x="11247" y="345"/>
                      <a:pt x="11579" y="398"/>
                      <a:pt x="11900" y="398"/>
                    </a:cubicBezTo>
                    <a:cubicBezTo>
                      <a:pt x="12333" y="398"/>
                      <a:pt x="12745" y="301"/>
                      <a:pt x="13121" y="192"/>
                    </a:cubicBezTo>
                    <a:cubicBezTo>
                      <a:pt x="13176" y="192"/>
                      <a:pt x="13285" y="246"/>
                      <a:pt x="13367" y="287"/>
                    </a:cubicBezTo>
                    <a:cubicBezTo>
                      <a:pt x="13504" y="342"/>
                      <a:pt x="13613" y="410"/>
                      <a:pt x="13708" y="410"/>
                    </a:cubicBezTo>
                    <a:cubicBezTo>
                      <a:pt x="14296" y="410"/>
                      <a:pt x="14883" y="410"/>
                      <a:pt x="15320" y="205"/>
                    </a:cubicBezTo>
                    <a:cubicBezTo>
                      <a:pt x="15709" y="355"/>
                      <a:pt x="16128" y="431"/>
                      <a:pt x="16533" y="431"/>
                    </a:cubicBezTo>
                    <a:cubicBezTo>
                      <a:pt x="16937" y="431"/>
                      <a:pt x="17327" y="355"/>
                      <a:pt x="17654" y="205"/>
                    </a:cubicBezTo>
                    <a:cubicBezTo>
                      <a:pt x="18030" y="340"/>
                      <a:pt x="18405" y="392"/>
                      <a:pt x="18759" y="392"/>
                    </a:cubicBezTo>
                    <a:cubicBezTo>
                      <a:pt x="19228" y="392"/>
                      <a:pt x="19660" y="301"/>
                      <a:pt x="20003" y="192"/>
                    </a:cubicBezTo>
                    <a:cubicBezTo>
                      <a:pt x="20356" y="351"/>
                      <a:pt x="20738" y="405"/>
                      <a:pt x="21129" y="405"/>
                    </a:cubicBezTo>
                    <a:cubicBezTo>
                      <a:pt x="21507" y="405"/>
                      <a:pt x="21893" y="355"/>
                      <a:pt x="22269" y="301"/>
                    </a:cubicBezTo>
                    <a:cubicBezTo>
                      <a:pt x="22322" y="284"/>
                      <a:pt x="22380" y="278"/>
                      <a:pt x="22440" y="278"/>
                    </a:cubicBezTo>
                    <a:cubicBezTo>
                      <a:pt x="22580" y="278"/>
                      <a:pt x="22739" y="313"/>
                      <a:pt x="22911" y="342"/>
                    </a:cubicBezTo>
                    <a:cubicBezTo>
                      <a:pt x="23112" y="380"/>
                      <a:pt x="23313" y="425"/>
                      <a:pt x="23509" y="425"/>
                    </a:cubicBezTo>
                    <a:cubicBezTo>
                      <a:pt x="23593" y="425"/>
                      <a:pt x="23676" y="417"/>
                      <a:pt x="23757" y="396"/>
                    </a:cubicBezTo>
                    <a:lnTo>
                      <a:pt x="23716" y="233"/>
                    </a:lnTo>
                    <a:cubicBezTo>
                      <a:pt x="23660" y="243"/>
                      <a:pt x="23601" y="247"/>
                      <a:pt x="23540" y="247"/>
                    </a:cubicBezTo>
                    <a:cubicBezTo>
                      <a:pt x="23352" y="247"/>
                      <a:pt x="23148" y="206"/>
                      <a:pt x="22952" y="164"/>
                    </a:cubicBezTo>
                    <a:cubicBezTo>
                      <a:pt x="22770" y="128"/>
                      <a:pt x="22600" y="98"/>
                      <a:pt x="22450" y="98"/>
                    </a:cubicBezTo>
                    <a:cubicBezTo>
                      <a:pt x="22375" y="98"/>
                      <a:pt x="22305" y="105"/>
                      <a:pt x="22242" y="123"/>
                    </a:cubicBezTo>
                    <a:cubicBezTo>
                      <a:pt x="21879" y="176"/>
                      <a:pt x="21507" y="222"/>
                      <a:pt x="21145" y="222"/>
                    </a:cubicBezTo>
                    <a:cubicBezTo>
                      <a:pt x="20758" y="222"/>
                      <a:pt x="20382" y="169"/>
                      <a:pt x="20044" y="14"/>
                    </a:cubicBezTo>
                    <a:lnTo>
                      <a:pt x="20003" y="0"/>
                    </a:lnTo>
                    <a:lnTo>
                      <a:pt x="19975" y="14"/>
                    </a:lnTo>
                    <a:cubicBezTo>
                      <a:pt x="19650" y="122"/>
                      <a:pt x="19233" y="218"/>
                      <a:pt x="18776" y="218"/>
                    </a:cubicBezTo>
                    <a:cubicBezTo>
                      <a:pt x="18427" y="218"/>
                      <a:pt x="18054" y="162"/>
                      <a:pt x="17682" y="14"/>
                    </a:cubicBezTo>
                    <a:lnTo>
                      <a:pt x="17654" y="0"/>
                    </a:lnTo>
                    <a:lnTo>
                      <a:pt x="17613" y="28"/>
                    </a:lnTo>
                    <a:cubicBezTo>
                      <a:pt x="17303" y="176"/>
                      <a:pt x="16932" y="251"/>
                      <a:pt x="16544" y="251"/>
                    </a:cubicBezTo>
                    <a:cubicBezTo>
                      <a:pt x="16148" y="251"/>
                      <a:pt x="15733" y="173"/>
                      <a:pt x="15347" y="14"/>
                    </a:cubicBezTo>
                    <a:lnTo>
                      <a:pt x="15306" y="0"/>
                    </a:lnTo>
                    <a:lnTo>
                      <a:pt x="15265" y="28"/>
                    </a:lnTo>
                    <a:cubicBezTo>
                      <a:pt x="14883" y="219"/>
                      <a:pt x="14282" y="219"/>
                      <a:pt x="13708" y="219"/>
                    </a:cubicBezTo>
                    <a:cubicBezTo>
                      <a:pt x="13654" y="219"/>
                      <a:pt x="13545" y="164"/>
                      <a:pt x="13449" y="123"/>
                    </a:cubicBezTo>
                    <a:cubicBezTo>
                      <a:pt x="13326" y="69"/>
                      <a:pt x="13203" y="14"/>
                      <a:pt x="13108" y="14"/>
                    </a:cubicBezTo>
                    <a:lnTo>
                      <a:pt x="13080" y="14"/>
                    </a:lnTo>
                    <a:cubicBezTo>
                      <a:pt x="12727" y="122"/>
                      <a:pt x="12335" y="212"/>
                      <a:pt x="11923" y="212"/>
                    </a:cubicBezTo>
                    <a:cubicBezTo>
                      <a:pt x="11603" y="212"/>
                      <a:pt x="11271" y="157"/>
                      <a:pt x="10937" y="14"/>
                    </a:cubicBezTo>
                    <a:lnTo>
                      <a:pt x="10909" y="0"/>
                    </a:lnTo>
                    <a:lnTo>
                      <a:pt x="10869" y="28"/>
                    </a:lnTo>
                    <a:cubicBezTo>
                      <a:pt x="10582" y="178"/>
                      <a:pt x="10186" y="253"/>
                      <a:pt x="9795" y="253"/>
                    </a:cubicBezTo>
                    <a:cubicBezTo>
                      <a:pt x="9404" y="253"/>
                      <a:pt x="9019" y="178"/>
                      <a:pt x="8752" y="28"/>
                    </a:cubicBezTo>
                    <a:lnTo>
                      <a:pt x="8725" y="0"/>
                    </a:lnTo>
                    <a:lnTo>
                      <a:pt x="8684" y="14"/>
                    </a:lnTo>
                    <a:cubicBezTo>
                      <a:pt x="8300" y="124"/>
                      <a:pt x="7830" y="220"/>
                      <a:pt x="7370" y="220"/>
                    </a:cubicBezTo>
                    <a:cubicBezTo>
                      <a:pt x="7030" y="220"/>
                      <a:pt x="6695" y="167"/>
                      <a:pt x="6404" y="28"/>
                    </a:cubicBezTo>
                    <a:lnTo>
                      <a:pt x="6363" y="0"/>
                    </a:lnTo>
                    <a:lnTo>
                      <a:pt x="6322" y="14"/>
                    </a:lnTo>
                    <a:cubicBezTo>
                      <a:pt x="5929" y="173"/>
                      <a:pt x="5511" y="251"/>
                      <a:pt x="5114" y="251"/>
                    </a:cubicBezTo>
                    <a:cubicBezTo>
                      <a:pt x="4727" y="251"/>
                      <a:pt x="4359" y="176"/>
                      <a:pt x="4056" y="28"/>
                    </a:cubicBezTo>
                    <a:lnTo>
                      <a:pt x="4015" y="0"/>
                    </a:lnTo>
                    <a:lnTo>
                      <a:pt x="3987" y="14"/>
                    </a:lnTo>
                    <a:cubicBezTo>
                      <a:pt x="3573" y="173"/>
                      <a:pt x="3145" y="251"/>
                      <a:pt x="2766" y="251"/>
                    </a:cubicBezTo>
                    <a:cubicBezTo>
                      <a:pt x="2396" y="251"/>
                      <a:pt x="2073" y="176"/>
                      <a:pt x="1857" y="28"/>
                    </a:cubicBezTo>
                    <a:lnTo>
                      <a:pt x="1830"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8"/>
              <p:cNvSpPr/>
              <p:nvPr/>
            </p:nvSpPr>
            <p:spPr>
              <a:xfrm>
                <a:off x="8086942" y="3832030"/>
                <a:ext cx="962475" cy="17445"/>
              </a:xfrm>
              <a:custGeom>
                <a:avLst/>
                <a:gdLst/>
                <a:ahLst/>
                <a:cxnLst/>
                <a:rect l="l" t="t" r="r" b="b"/>
                <a:pathLst>
                  <a:path w="22897" h="415" extrusionOk="0">
                    <a:moveTo>
                      <a:pt x="1680" y="1"/>
                    </a:moveTo>
                    <a:lnTo>
                      <a:pt x="1666" y="15"/>
                    </a:lnTo>
                    <a:cubicBezTo>
                      <a:pt x="1365" y="180"/>
                      <a:pt x="1071" y="220"/>
                      <a:pt x="755" y="220"/>
                    </a:cubicBezTo>
                    <a:cubicBezTo>
                      <a:pt x="626" y="220"/>
                      <a:pt x="494" y="214"/>
                      <a:pt x="355" y="206"/>
                    </a:cubicBezTo>
                    <a:cubicBezTo>
                      <a:pt x="246" y="206"/>
                      <a:pt x="123" y="192"/>
                      <a:pt x="0" y="192"/>
                    </a:cubicBezTo>
                    <a:lnTo>
                      <a:pt x="0" y="370"/>
                    </a:lnTo>
                    <a:cubicBezTo>
                      <a:pt x="123" y="370"/>
                      <a:pt x="233" y="383"/>
                      <a:pt x="342" y="383"/>
                    </a:cubicBezTo>
                    <a:cubicBezTo>
                      <a:pt x="480" y="391"/>
                      <a:pt x="616" y="398"/>
                      <a:pt x="750" y="398"/>
                    </a:cubicBezTo>
                    <a:cubicBezTo>
                      <a:pt x="1080" y="398"/>
                      <a:pt x="1400" y="357"/>
                      <a:pt x="1721" y="192"/>
                    </a:cubicBezTo>
                    <a:cubicBezTo>
                      <a:pt x="1775" y="192"/>
                      <a:pt x="1844" y="233"/>
                      <a:pt x="1912" y="274"/>
                    </a:cubicBezTo>
                    <a:cubicBezTo>
                      <a:pt x="2007" y="329"/>
                      <a:pt x="2103" y="383"/>
                      <a:pt x="2199" y="383"/>
                    </a:cubicBezTo>
                    <a:cubicBezTo>
                      <a:pt x="2485" y="383"/>
                      <a:pt x="2786" y="356"/>
                      <a:pt x="3086" y="329"/>
                    </a:cubicBezTo>
                    <a:cubicBezTo>
                      <a:pt x="3359" y="315"/>
                      <a:pt x="3659" y="288"/>
                      <a:pt x="3933" y="288"/>
                    </a:cubicBezTo>
                    <a:cubicBezTo>
                      <a:pt x="4342" y="383"/>
                      <a:pt x="4916" y="383"/>
                      <a:pt x="5339" y="383"/>
                    </a:cubicBezTo>
                    <a:cubicBezTo>
                      <a:pt x="5503" y="383"/>
                      <a:pt x="5639" y="329"/>
                      <a:pt x="5762" y="274"/>
                    </a:cubicBezTo>
                    <a:cubicBezTo>
                      <a:pt x="5871" y="233"/>
                      <a:pt x="5981" y="192"/>
                      <a:pt x="6103" y="192"/>
                    </a:cubicBezTo>
                    <a:cubicBezTo>
                      <a:pt x="6226" y="192"/>
                      <a:pt x="6308" y="233"/>
                      <a:pt x="6390" y="274"/>
                    </a:cubicBezTo>
                    <a:cubicBezTo>
                      <a:pt x="6499" y="329"/>
                      <a:pt x="6609" y="383"/>
                      <a:pt x="6759" y="383"/>
                    </a:cubicBezTo>
                    <a:cubicBezTo>
                      <a:pt x="6904" y="401"/>
                      <a:pt x="7052" y="409"/>
                      <a:pt x="7199" y="409"/>
                    </a:cubicBezTo>
                    <a:cubicBezTo>
                      <a:pt x="7493" y="409"/>
                      <a:pt x="7787" y="379"/>
                      <a:pt x="8070" y="342"/>
                    </a:cubicBezTo>
                    <a:cubicBezTo>
                      <a:pt x="8356" y="315"/>
                      <a:pt x="8643" y="288"/>
                      <a:pt x="8902" y="288"/>
                    </a:cubicBezTo>
                    <a:cubicBezTo>
                      <a:pt x="9401" y="386"/>
                      <a:pt x="9928" y="408"/>
                      <a:pt x="10458" y="408"/>
                    </a:cubicBezTo>
                    <a:cubicBezTo>
                      <a:pt x="10741" y="408"/>
                      <a:pt x="11025" y="402"/>
                      <a:pt x="11305" y="397"/>
                    </a:cubicBezTo>
                    <a:cubicBezTo>
                      <a:pt x="11565" y="383"/>
                      <a:pt x="11811" y="383"/>
                      <a:pt x="12056" y="383"/>
                    </a:cubicBezTo>
                    <a:cubicBezTo>
                      <a:pt x="12152" y="383"/>
                      <a:pt x="12261" y="329"/>
                      <a:pt x="12384" y="274"/>
                    </a:cubicBezTo>
                    <a:cubicBezTo>
                      <a:pt x="12466" y="233"/>
                      <a:pt x="12575" y="192"/>
                      <a:pt x="12616" y="192"/>
                    </a:cubicBezTo>
                    <a:cubicBezTo>
                      <a:pt x="12671" y="192"/>
                      <a:pt x="12780" y="233"/>
                      <a:pt x="12875" y="274"/>
                    </a:cubicBezTo>
                    <a:cubicBezTo>
                      <a:pt x="12998" y="329"/>
                      <a:pt x="13108" y="383"/>
                      <a:pt x="13203" y="383"/>
                    </a:cubicBezTo>
                    <a:cubicBezTo>
                      <a:pt x="13490" y="383"/>
                      <a:pt x="13790" y="356"/>
                      <a:pt x="14063" y="329"/>
                    </a:cubicBezTo>
                    <a:cubicBezTo>
                      <a:pt x="14336" y="315"/>
                      <a:pt x="14623" y="288"/>
                      <a:pt x="14896" y="288"/>
                    </a:cubicBezTo>
                    <a:cubicBezTo>
                      <a:pt x="15347" y="383"/>
                      <a:pt x="15920" y="383"/>
                      <a:pt x="16343" y="383"/>
                    </a:cubicBezTo>
                    <a:cubicBezTo>
                      <a:pt x="16521" y="383"/>
                      <a:pt x="16630" y="329"/>
                      <a:pt x="16726" y="274"/>
                    </a:cubicBezTo>
                    <a:cubicBezTo>
                      <a:pt x="16821" y="233"/>
                      <a:pt x="16890" y="192"/>
                      <a:pt x="17012" y="192"/>
                    </a:cubicBezTo>
                    <a:cubicBezTo>
                      <a:pt x="17135" y="192"/>
                      <a:pt x="17245" y="233"/>
                      <a:pt x="17367" y="274"/>
                    </a:cubicBezTo>
                    <a:cubicBezTo>
                      <a:pt x="17490" y="329"/>
                      <a:pt x="17613" y="383"/>
                      <a:pt x="17763" y="383"/>
                    </a:cubicBezTo>
                    <a:cubicBezTo>
                      <a:pt x="17925" y="406"/>
                      <a:pt x="18084" y="415"/>
                      <a:pt x="18240" y="415"/>
                    </a:cubicBezTo>
                    <a:cubicBezTo>
                      <a:pt x="18452" y="415"/>
                      <a:pt x="18659" y="399"/>
                      <a:pt x="18856" y="383"/>
                    </a:cubicBezTo>
                    <a:cubicBezTo>
                      <a:pt x="19053" y="367"/>
                      <a:pt x="19254" y="352"/>
                      <a:pt x="19460" y="352"/>
                    </a:cubicBezTo>
                    <a:cubicBezTo>
                      <a:pt x="19611" y="352"/>
                      <a:pt x="19765" y="360"/>
                      <a:pt x="19921" y="383"/>
                    </a:cubicBezTo>
                    <a:cubicBezTo>
                      <a:pt x="20139" y="410"/>
                      <a:pt x="20357" y="410"/>
                      <a:pt x="20576" y="410"/>
                    </a:cubicBezTo>
                    <a:cubicBezTo>
                      <a:pt x="20849" y="410"/>
                      <a:pt x="21122" y="397"/>
                      <a:pt x="21381" y="383"/>
                    </a:cubicBezTo>
                    <a:cubicBezTo>
                      <a:pt x="21658" y="376"/>
                      <a:pt x="21926" y="364"/>
                      <a:pt x="22197" y="364"/>
                    </a:cubicBezTo>
                    <a:cubicBezTo>
                      <a:pt x="22422" y="364"/>
                      <a:pt x="22648" y="372"/>
                      <a:pt x="22883" y="397"/>
                    </a:cubicBezTo>
                    <a:lnTo>
                      <a:pt x="22897" y="219"/>
                    </a:lnTo>
                    <a:cubicBezTo>
                      <a:pt x="22662" y="195"/>
                      <a:pt x="22427" y="187"/>
                      <a:pt x="22194" y="187"/>
                    </a:cubicBezTo>
                    <a:cubicBezTo>
                      <a:pt x="21914" y="187"/>
                      <a:pt x="21637" y="198"/>
                      <a:pt x="21368" y="206"/>
                    </a:cubicBezTo>
                    <a:cubicBezTo>
                      <a:pt x="21113" y="221"/>
                      <a:pt x="20854" y="232"/>
                      <a:pt x="20592" y="232"/>
                    </a:cubicBezTo>
                    <a:cubicBezTo>
                      <a:pt x="20375" y="232"/>
                      <a:pt x="20156" y="224"/>
                      <a:pt x="19934" y="206"/>
                    </a:cubicBezTo>
                    <a:cubicBezTo>
                      <a:pt x="19773" y="183"/>
                      <a:pt x="19616" y="174"/>
                      <a:pt x="19462" y="174"/>
                    </a:cubicBezTo>
                    <a:cubicBezTo>
                      <a:pt x="19252" y="174"/>
                      <a:pt x="19047" y="190"/>
                      <a:pt x="18842" y="206"/>
                    </a:cubicBezTo>
                    <a:cubicBezTo>
                      <a:pt x="18637" y="221"/>
                      <a:pt x="18441" y="237"/>
                      <a:pt x="18239" y="237"/>
                    </a:cubicBezTo>
                    <a:cubicBezTo>
                      <a:pt x="18090" y="237"/>
                      <a:pt x="17939" y="229"/>
                      <a:pt x="17777" y="206"/>
                    </a:cubicBezTo>
                    <a:cubicBezTo>
                      <a:pt x="17654" y="206"/>
                      <a:pt x="17545" y="165"/>
                      <a:pt x="17436" y="110"/>
                    </a:cubicBezTo>
                    <a:cubicBezTo>
                      <a:pt x="17299" y="56"/>
                      <a:pt x="17176" y="1"/>
                      <a:pt x="17012" y="1"/>
                    </a:cubicBezTo>
                    <a:cubicBezTo>
                      <a:pt x="16849" y="1"/>
                      <a:pt x="16739" y="69"/>
                      <a:pt x="16644" y="110"/>
                    </a:cubicBezTo>
                    <a:cubicBezTo>
                      <a:pt x="16548" y="165"/>
                      <a:pt x="16466" y="206"/>
                      <a:pt x="16343" y="206"/>
                    </a:cubicBezTo>
                    <a:cubicBezTo>
                      <a:pt x="15934" y="206"/>
                      <a:pt x="15360" y="206"/>
                      <a:pt x="14923" y="110"/>
                    </a:cubicBezTo>
                    <a:lnTo>
                      <a:pt x="14910" y="110"/>
                    </a:lnTo>
                    <a:cubicBezTo>
                      <a:pt x="14609" y="110"/>
                      <a:pt x="14323" y="137"/>
                      <a:pt x="14050" y="151"/>
                    </a:cubicBezTo>
                    <a:cubicBezTo>
                      <a:pt x="13777" y="178"/>
                      <a:pt x="13490" y="206"/>
                      <a:pt x="13203" y="206"/>
                    </a:cubicBezTo>
                    <a:cubicBezTo>
                      <a:pt x="13149" y="206"/>
                      <a:pt x="13039" y="151"/>
                      <a:pt x="12944" y="110"/>
                    </a:cubicBezTo>
                    <a:cubicBezTo>
                      <a:pt x="12821" y="56"/>
                      <a:pt x="12712" y="1"/>
                      <a:pt x="12616" y="1"/>
                    </a:cubicBezTo>
                    <a:cubicBezTo>
                      <a:pt x="12534" y="1"/>
                      <a:pt x="12425" y="56"/>
                      <a:pt x="12302" y="110"/>
                    </a:cubicBezTo>
                    <a:cubicBezTo>
                      <a:pt x="12220" y="151"/>
                      <a:pt x="12111" y="206"/>
                      <a:pt x="12056" y="206"/>
                    </a:cubicBezTo>
                    <a:cubicBezTo>
                      <a:pt x="11811" y="206"/>
                      <a:pt x="11565" y="206"/>
                      <a:pt x="11292" y="219"/>
                    </a:cubicBezTo>
                    <a:cubicBezTo>
                      <a:pt x="11016" y="224"/>
                      <a:pt x="10737" y="231"/>
                      <a:pt x="10459" y="231"/>
                    </a:cubicBezTo>
                    <a:cubicBezTo>
                      <a:pt x="9938" y="231"/>
                      <a:pt x="9419" y="208"/>
                      <a:pt x="8930" y="110"/>
                    </a:cubicBezTo>
                    <a:cubicBezTo>
                      <a:pt x="8643" y="110"/>
                      <a:pt x="8343" y="137"/>
                      <a:pt x="8056" y="165"/>
                    </a:cubicBezTo>
                    <a:cubicBezTo>
                      <a:pt x="7774" y="201"/>
                      <a:pt x="7485" y="231"/>
                      <a:pt x="7199" y="231"/>
                    </a:cubicBezTo>
                    <a:cubicBezTo>
                      <a:pt x="7056" y="231"/>
                      <a:pt x="6914" y="224"/>
                      <a:pt x="6772" y="206"/>
                    </a:cubicBezTo>
                    <a:cubicBezTo>
                      <a:pt x="6650" y="206"/>
                      <a:pt x="6568" y="165"/>
                      <a:pt x="6472" y="110"/>
                    </a:cubicBezTo>
                    <a:cubicBezTo>
                      <a:pt x="6376" y="69"/>
                      <a:pt x="6267" y="1"/>
                      <a:pt x="6103" y="1"/>
                    </a:cubicBezTo>
                    <a:cubicBezTo>
                      <a:pt x="5940" y="1"/>
                      <a:pt x="5817" y="56"/>
                      <a:pt x="5694" y="110"/>
                    </a:cubicBezTo>
                    <a:cubicBezTo>
                      <a:pt x="5571" y="165"/>
                      <a:pt x="5475" y="206"/>
                      <a:pt x="5339" y="206"/>
                    </a:cubicBezTo>
                    <a:cubicBezTo>
                      <a:pt x="4929" y="206"/>
                      <a:pt x="4356" y="206"/>
                      <a:pt x="3974" y="110"/>
                    </a:cubicBezTo>
                    <a:lnTo>
                      <a:pt x="3946" y="110"/>
                    </a:lnTo>
                    <a:cubicBezTo>
                      <a:pt x="3659" y="110"/>
                      <a:pt x="3359" y="124"/>
                      <a:pt x="3072" y="151"/>
                    </a:cubicBezTo>
                    <a:cubicBezTo>
                      <a:pt x="2772" y="178"/>
                      <a:pt x="2485" y="206"/>
                      <a:pt x="2199" y="206"/>
                    </a:cubicBezTo>
                    <a:cubicBezTo>
                      <a:pt x="2158" y="206"/>
                      <a:pt x="2076" y="165"/>
                      <a:pt x="1994" y="124"/>
                    </a:cubicBezTo>
                    <a:cubicBezTo>
                      <a:pt x="1898" y="69"/>
                      <a:pt x="1803" y="1"/>
                      <a:pt x="1707"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8"/>
              <p:cNvSpPr/>
              <p:nvPr/>
            </p:nvSpPr>
            <p:spPr>
              <a:xfrm>
                <a:off x="8036415" y="3812525"/>
                <a:ext cx="141238" cy="268057"/>
              </a:xfrm>
              <a:custGeom>
                <a:avLst/>
                <a:gdLst/>
                <a:ahLst/>
                <a:cxnLst/>
                <a:rect l="l" t="t" r="r" b="b"/>
                <a:pathLst>
                  <a:path w="3360" h="6377" extrusionOk="0">
                    <a:moveTo>
                      <a:pt x="3196" y="1"/>
                    </a:moveTo>
                    <a:cubicBezTo>
                      <a:pt x="3100" y="1"/>
                      <a:pt x="3005" y="28"/>
                      <a:pt x="2991" y="69"/>
                    </a:cubicBezTo>
                    <a:lnTo>
                      <a:pt x="28" y="6254"/>
                    </a:lnTo>
                    <a:cubicBezTo>
                      <a:pt x="1" y="6322"/>
                      <a:pt x="69" y="6377"/>
                      <a:pt x="192" y="6377"/>
                    </a:cubicBezTo>
                    <a:lnTo>
                      <a:pt x="206" y="6377"/>
                    </a:lnTo>
                    <a:cubicBezTo>
                      <a:pt x="329" y="6377"/>
                      <a:pt x="451" y="6322"/>
                      <a:pt x="479" y="6254"/>
                    </a:cubicBezTo>
                    <a:lnTo>
                      <a:pt x="3332" y="69"/>
                    </a:lnTo>
                    <a:cubicBezTo>
                      <a:pt x="3360" y="28"/>
                      <a:pt x="3291" y="1"/>
                      <a:pt x="3196"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8"/>
              <p:cNvSpPr/>
              <p:nvPr/>
            </p:nvSpPr>
            <p:spPr>
              <a:xfrm>
                <a:off x="8152350" y="3812525"/>
                <a:ext cx="114251" cy="268057"/>
              </a:xfrm>
              <a:custGeom>
                <a:avLst/>
                <a:gdLst/>
                <a:ahLst/>
                <a:cxnLst/>
                <a:rect l="l" t="t" r="r" b="b"/>
                <a:pathLst>
                  <a:path w="2718" h="6377" extrusionOk="0">
                    <a:moveTo>
                      <a:pt x="2554" y="1"/>
                    </a:moveTo>
                    <a:cubicBezTo>
                      <a:pt x="2458" y="1"/>
                      <a:pt x="2377" y="28"/>
                      <a:pt x="2363" y="69"/>
                    </a:cubicBezTo>
                    <a:lnTo>
                      <a:pt x="28" y="6254"/>
                    </a:lnTo>
                    <a:cubicBezTo>
                      <a:pt x="1" y="6322"/>
                      <a:pt x="83" y="6377"/>
                      <a:pt x="206" y="6377"/>
                    </a:cubicBezTo>
                    <a:cubicBezTo>
                      <a:pt x="342" y="6377"/>
                      <a:pt x="451" y="6322"/>
                      <a:pt x="479" y="6254"/>
                    </a:cubicBezTo>
                    <a:lnTo>
                      <a:pt x="2704" y="69"/>
                    </a:lnTo>
                    <a:cubicBezTo>
                      <a:pt x="2718" y="28"/>
                      <a:pt x="2663" y="1"/>
                      <a:pt x="256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8"/>
              <p:cNvSpPr/>
              <p:nvPr/>
            </p:nvSpPr>
            <p:spPr>
              <a:xfrm>
                <a:off x="8268872" y="3812525"/>
                <a:ext cx="87265" cy="268057"/>
              </a:xfrm>
              <a:custGeom>
                <a:avLst/>
                <a:gdLst/>
                <a:ahLst/>
                <a:cxnLst/>
                <a:rect l="l" t="t" r="r" b="b"/>
                <a:pathLst>
                  <a:path w="2076" h="6377" extrusionOk="0">
                    <a:moveTo>
                      <a:pt x="1912" y="1"/>
                    </a:moveTo>
                    <a:cubicBezTo>
                      <a:pt x="1816" y="1"/>
                      <a:pt x="1734" y="28"/>
                      <a:pt x="1721" y="69"/>
                    </a:cubicBezTo>
                    <a:lnTo>
                      <a:pt x="14" y="6254"/>
                    </a:lnTo>
                    <a:cubicBezTo>
                      <a:pt x="1" y="6322"/>
                      <a:pt x="82" y="6377"/>
                      <a:pt x="205" y="6377"/>
                    </a:cubicBezTo>
                    <a:cubicBezTo>
                      <a:pt x="328" y="6377"/>
                      <a:pt x="451" y="6322"/>
                      <a:pt x="465" y="6254"/>
                    </a:cubicBezTo>
                    <a:lnTo>
                      <a:pt x="2062" y="69"/>
                    </a:lnTo>
                    <a:cubicBezTo>
                      <a:pt x="2076" y="28"/>
                      <a:pt x="2008" y="1"/>
                      <a:pt x="191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8"/>
              <p:cNvSpPr/>
              <p:nvPr/>
            </p:nvSpPr>
            <p:spPr>
              <a:xfrm>
                <a:off x="8384807" y="3812525"/>
                <a:ext cx="60867" cy="268057"/>
              </a:xfrm>
              <a:custGeom>
                <a:avLst/>
                <a:gdLst/>
                <a:ahLst/>
                <a:cxnLst/>
                <a:rect l="l" t="t" r="r" b="b"/>
                <a:pathLst>
                  <a:path w="1448" h="6377" extrusionOk="0">
                    <a:moveTo>
                      <a:pt x="1270" y="1"/>
                    </a:moveTo>
                    <a:cubicBezTo>
                      <a:pt x="1175" y="1"/>
                      <a:pt x="1093" y="28"/>
                      <a:pt x="1093" y="69"/>
                    </a:cubicBezTo>
                    <a:lnTo>
                      <a:pt x="14" y="6254"/>
                    </a:lnTo>
                    <a:cubicBezTo>
                      <a:pt x="0" y="6322"/>
                      <a:pt x="82" y="6377"/>
                      <a:pt x="205" y="6377"/>
                    </a:cubicBezTo>
                    <a:lnTo>
                      <a:pt x="219" y="6377"/>
                    </a:lnTo>
                    <a:cubicBezTo>
                      <a:pt x="342" y="6377"/>
                      <a:pt x="451" y="6322"/>
                      <a:pt x="465" y="6254"/>
                    </a:cubicBezTo>
                    <a:lnTo>
                      <a:pt x="1434" y="69"/>
                    </a:lnTo>
                    <a:cubicBezTo>
                      <a:pt x="1448" y="28"/>
                      <a:pt x="1366" y="1"/>
                      <a:pt x="128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8"/>
              <p:cNvSpPr/>
              <p:nvPr/>
            </p:nvSpPr>
            <p:spPr>
              <a:xfrm>
                <a:off x="8500741" y="3812525"/>
                <a:ext cx="33880" cy="268057"/>
              </a:xfrm>
              <a:custGeom>
                <a:avLst/>
                <a:gdLst/>
                <a:ahLst/>
                <a:cxnLst/>
                <a:rect l="l" t="t" r="r" b="b"/>
                <a:pathLst>
                  <a:path w="806" h="6377" extrusionOk="0">
                    <a:moveTo>
                      <a:pt x="642" y="1"/>
                    </a:moveTo>
                    <a:cubicBezTo>
                      <a:pt x="547" y="1"/>
                      <a:pt x="465" y="28"/>
                      <a:pt x="465" y="69"/>
                    </a:cubicBezTo>
                    <a:lnTo>
                      <a:pt x="0" y="6254"/>
                    </a:lnTo>
                    <a:cubicBezTo>
                      <a:pt x="0" y="6322"/>
                      <a:pt x="96" y="6377"/>
                      <a:pt x="219" y="6377"/>
                    </a:cubicBezTo>
                    <a:cubicBezTo>
                      <a:pt x="355" y="6377"/>
                      <a:pt x="451" y="6322"/>
                      <a:pt x="451" y="6254"/>
                    </a:cubicBezTo>
                    <a:lnTo>
                      <a:pt x="806" y="69"/>
                    </a:lnTo>
                    <a:cubicBezTo>
                      <a:pt x="806" y="28"/>
                      <a:pt x="738" y="1"/>
                      <a:pt x="642"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8"/>
              <p:cNvSpPr/>
              <p:nvPr/>
            </p:nvSpPr>
            <p:spPr>
              <a:xfrm>
                <a:off x="8609782" y="3812525"/>
                <a:ext cx="25852" cy="268057"/>
              </a:xfrm>
              <a:custGeom>
                <a:avLst/>
                <a:gdLst/>
                <a:ahLst/>
                <a:cxnLst/>
                <a:rect l="l" t="t" r="r" b="b"/>
                <a:pathLst>
                  <a:path w="615" h="6377" extrusionOk="0">
                    <a:moveTo>
                      <a:pt x="164" y="1"/>
                    </a:moveTo>
                    <a:cubicBezTo>
                      <a:pt x="69" y="1"/>
                      <a:pt x="1" y="28"/>
                      <a:pt x="1" y="69"/>
                    </a:cubicBezTo>
                    <a:lnTo>
                      <a:pt x="164" y="6254"/>
                    </a:lnTo>
                    <a:cubicBezTo>
                      <a:pt x="164" y="6322"/>
                      <a:pt x="274" y="6377"/>
                      <a:pt x="397" y="6377"/>
                    </a:cubicBezTo>
                    <a:cubicBezTo>
                      <a:pt x="519" y="6377"/>
                      <a:pt x="615" y="6322"/>
                      <a:pt x="615" y="6254"/>
                    </a:cubicBezTo>
                    <a:lnTo>
                      <a:pt x="342" y="69"/>
                    </a:lnTo>
                    <a:cubicBezTo>
                      <a:pt x="342" y="28"/>
                      <a:pt x="260" y="1"/>
                      <a:pt x="16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8"/>
              <p:cNvSpPr/>
              <p:nvPr/>
            </p:nvSpPr>
            <p:spPr>
              <a:xfrm>
                <a:off x="8698729" y="3812525"/>
                <a:ext cx="53426" cy="268057"/>
              </a:xfrm>
              <a:custGeom>
                <a:avLst/>
                <a:gdLst/>
                <a:ahLst/>
                <a:cxnLst/>
                <a:rect l="l" t="t" r="r" b="b"/>
                <a:pathLst>
                  <a:path w="1271" h="6377" extrusionOk="0">
                    <a:moveTo>
                      <a:pt x="178" y="1"/>
                    </a:moveTo>
                    <a:cubicBezTo>
                      <a:pt x="83" y="1"/>
                      <a:pt x="1" y="28"/>
                      <a:pt x="14" y="69"/>
                    </a:cubicBezTo>
                    <a:lnTo>
                      <a:pt x="806" y="6254"/>
                    </a:lnTo>
                    <a:cubicBezTo>
                      <a:pt x="820" y="6322"/>
                      <a:pt x="916" y="6377"/>
                      <a:pt x="1038" y="6377"/>
                    </a:cubicBezTo>
                    <a:lnTo>
                      <a:pt x="1052" y="6377"/>
                    </a:lnTo>
                    <a:cubicBezTo>
                      <a:pt x="1175" y="6377"/>
                      <a:pt x="1271" y="6322"/>
                      <a:pt x="1257" y="6254"/>
                    </a:cubicBezTo>
                    <a:lnTo>
                      <a:pt x="356" y="69"/>
                    </a:lnTo>
                    <a:cubicBezTo>
                      <a:pt x="356" y="28"/>
                      <a:pt x="274" y="1"/>
                      <a:pt x="178"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8"/>
              <p:cNvSpPr/>
              <p:nvPr/>
            </p:nvSpPr>
            <p:spPr>
              <a:xfrm>
                <a:off x="8788265" y="3812525"/>
                <a:ext cx="79824" cy="268057"/>
              </a:xfrm>
              <a:custGeom>
                <a:avLst/>
                <a:gdLst/>
                <a:ahLst/>
                <a:cxnLst/>
                <a:rect l="l" t="t" r="r" b="b"/>
                <a:pathLst>
                  <a:path w="1899" h="6377" extrusionOk="0">
                    <a:moveTo>
                      <a:pt x="165" y="1"/>
                    </a:moveTo>
                    <a:cubicBezTo>
                      <a:pt x="69" y="1"/>
                      <a:pt x="1" y="28"/>
                      <a:pt x="14" y="69"/>
                    </a:cubicBezTo>
                    <a:lnTo>
                      <a:pt x="1434" y="6254"/>
                    </a:lnTo>
                    <a:cubicBezTo>
                      <a:pt x="1448" y="6322"/>
                      <a:pt x="1557" y="6377"/>
                      <a:pt x="1680" y="6377"/>
                    </a:cubicBezTo>
                    <a:cubicBezTo>
                      <a:pt x="1817" y="6377"/>
                      <a:pt x="1899" y="6322"/>
                      <a:pt x="1885" y="6254"/>
                    </a:cubicBezTo>
                    <a:lnTo>
                      <a:pt x="356" y="69"/>
                    </a:lnTo>
                    <a:cubicBezTo>
                      <a:pt x="342" y="28"/>
                      <a:pt x="260" y="1"/>
                      <a:pt x="16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8"/>
              <p:cNvSpPr/>
              <p:nvPr/>
            </p:nvSpPr>
            <p:spPr>
              <a:xfrm>
                <a:off x="8877801" y="3812525"/>
                <a:ext cx="106222" cy="268057"/>
              </a:xfrm>
              <a:custGeom>
                <a:avLst/>
                <a:gdLst/>
                <a:ahLst/>
                <a:cxnLst/>
                <a:rect l="l" t="t" r="r" b="b"/>
                <a:pathLst>
                  <a:path w="2527" h="6377" extrusionOk="0">
                    <a:moveTo>
                      <a:pt x="164" y="1"/>
                    </a:moveTo>
                    <a:cubicBezTo>
                      <a:pt x="69" y="1"/>
                      <a:pt x="1" y="28"/>
                      <a:pt x="14" y="69"/>
                    </a:cubicBezTo>
                    <a:lnTo>
                      <a:pt x="2062" y="6254"/>
                    </a:lnTo>
                    <a:cubicBezTo>
                      <a:pt x="2076" y="6322"/>
                      <a:pt x="2199" y="6377"/>
                      <a:pt x="2322" y="6377"/>
                    </a:cubicBezTo>
                    <a:cubicBezTo>
                      <a:pt x="2445" y="6377"/>
                      <a:pt x="2527" y="6322"/>
                      <a:pt x="2499" y="6254"/>
                    </a:cubicBezTo>
                    <a:lnTo>
                      <a:pt x="356" y="69"/>
                    </a:lnTo>
                    <a:cubicBezTo>
                      <a:pt x="342" y="28"/>
                      <a:pt x="260" y="1"/>
                      <a:pt x="164"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8"/>
              <p:cNvSpPr/>
              <p:nvPr/>
            </p:nvSpPr>
            <p:spPr>
              <a:xfrm>
                <a:off x="8966748" y="3812525"/>
                <a:ext cx="133209" cy="268057"/>
              </a:xfrm>
              <a:custGeom>
                <a:avLst/>
                <a:gdLst/>
                <a:ahLst/>
                <a:cxnLst/>
                <a:rect l="l" t="t" r="r" b="b"/>
                <a:pathLst>
                  <a:path w="3169" h="6377" extrusionOk="0">
                    <a:moveTo>
                      <a:pt x="165" y="1"/>
                    </a:moveTo>
                    <a:cubicBezTo>
                      <a:pt x="69" y="1"/>
                      <a:pt x="1" y="28"/>
                      <a:pt x="28" y="69"/>
                    </a:cubicBezTo>
                    <a:lnTo>
                      <a:pt x="2691" y="6254"/>
                    </a:lnTo>
                    <a:cubicBezTo>
                      <a:pt x="2718" y="6322"/>
                      <a:pt x="2841" y="6377"/>
                      <a:pt x="2964" y="6377"/>
                    </a:cubicBezTo>
                    <a:lnTo>
                      <a:pt x="2977" y="6377"/>
                    </a:lnTo>
                    <a:cubicBezTo>
                      <a:pt x="3100" y="6377"/>
                      <a:pt x="3168" y="6322"/>
                      <a:pt x="3141" y="6254"/>
                    </a:cubicBezTo>
                    <a:lnTo>
                      <a:pt x="370" y="69"/>
                    </a:lnTo>
                    <a:cubicBezTo>
                      <a:pt x="356" y="28"/>
                      <a:pt x="260" y="1"/>
                      <a:pt x="165" y="1"/>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2" name="Google Shape;4652;p28"/>
            <p:cNvGrpSpPr/>
            <p:nvPr/>
          </p:nvGrpSpPr>
          <p:grpSpPr>
            <a:xfrm>
              <a:off x="8745578" y="3266826"/>
              <a:ext cx="205623" cy="1139645"/>
              <a:chOff x="8458500" y="3169225"/>
              <a:chExt cx="324326" cy="1797548"/>
            </a:xfrm>
          </p:grpSpPr>
          <p:sp>
            <p:nvSpPr>
              <p:cNvPr id="4653" name="Google Shape;4653;p28"/>
              <p:cNvSpPr/>
              <p:nvPr/>
            </p:nvSpPr>
            <p:spPr>
              <a:xfrm>
                <a:off x="8604658" y="3169225"/>
                <a:ext cx="28230" cy="1797548"/>
              </a:xfrm>
              <a:custGeom>
                <a:avLst/>
                <a:gdLst/>
                <a:ahLst/>
                <a:cxnLst/>
                <a:rect l="l" t="t" r="r" b="b"/>
                <a:pathLst>
                  <a:path w="315" h="20058" extrusionOk="0">
                    <a:moveTo>
                      <a:pt x="1" y="0"/>
                    </a:moveTo>
                    <a:lnTo>
                      <a:pt x="1" y="20057"/>
                    </a:lnTo>
                    <a:lnTo>
                      <a:pt x="315" y="20057"/>
                    </a:lnTo>
                    <a:lnTo>
                      <a:pt x="315" y="0"/>
                    </a:lnTo>
                    <a:close/>
                  </a:path>
                </a:pathLst>
              </a:custGeom>
              <a:solidFill>
                <a:schemeClr val="accent2"/>
              </a:solidFill>
              <a:ln w="4100"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8"/>
              <p:cNvSpPr/>
              <p:nvPr/>
            </p:nvSpPr>
            <p:spPr>
              <a:xfrm>
                <a:off x="8458500" y="3492207"/>
                <a:ext cx="324326" cy="292512"/>
              </a:xfrm>
              <a:custGeom>
                <a:avLst/>
                <a:gdLst/>
                <a:ahLst/>
                <a:cxnLst/>
                <a:rect l="l" t="t" r="r" b="b"/>
                <a:pathLst>
                  <a:path w="3619" h="3264" extrusionOk="0">
                    <a:moveTo>
                      <a:pt x="1161" y="1"/>
                    </a:moveTo>
                    <a:cubicBezTo>
                      <a:pt x="478" y="260"/>
                      <a:pt x="0" y="916"/>
                      <a:pt x="0" y="1694"/>
                    </a:cubicBezTo>
                    <a:cubicBezTo>
                      <a:pt x="0" y="2363"/>
                      <a:pt x="369" y="2950"/>
                      <a:pt x="901" y="3264"/>
                    </a:cubicBezTo>
                    <a:lnTo>
                      <a:pt x="2717" y="3264"/>
                    </a:lnTo>
                    <a:cubicBezTo>
                      <a:pt x="3250" y="2950"/>
                      <a:pt x="3618" y="2363"/>
                      <a:pt x="3618" y="1694"/>
                    </a:cubicBezTo>
                    <a:cubicBezTo>
                      <a:pt x="3618" y="916"/>
                      <a:pt x="3140" y="260"/>
                      <a:pt x="2458"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8"/>
              <p:cNvSpPr/>
              <p:nvPr/>
            </p:nvSpPr>
            <p:spPr>
              <a:xfrm>
                <a:off x="8553942" y="3478764"/>
                <a:ext cx="128511" cy="18461"/>
              </a:xfrm>
              <a:custGeom>
                <a:avLst/>
                <a:gdLst/>
                <a:ahLst/>
                <a:cxnLst/>
                <a:rect l="l" t="t" r="r" b="b"/>
                <a:pathLst>
                  <a:path w="1434" h="206" extrusionOk="0">
                    <a:moveTo>
                      <a:pt x="0" y="1"/>
                    </a:moveTo>
                    <a:lnTo>
                      <a:pt x="0" y="205"/>
                    </a:lnTo>
                    <a:lnTo>
                      <a:pt x="1434" y="205"/>
                    </a:lnTo>
                    <a:lnTo>
                      <a:pt x="1434" y="1"/>
                    </a:lnTo>
                    <a:close/>
                  </a:path>
                </a:pathLst>
              </a:custGeom>
              <a:solidFill>
                <a:schemeClr val="dk1"/>
              </a:solidFill>
              <a:ln w="4100"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8"/>
              <p:cNvSpPr/>
              <p:nvPr/>
            </p:nvSpPr>
            <p:spPr>
              <a:xfrm>
                <a:off x="8534316" y="3781044"/>
                <a:ext cx="168929" cy="18372"/>
              </a:xfrm>
              <a:custGeom>
                <a:avLst/>
                <a:gdLst/>
                <a:ahLst/>
                <a:cxnLst/>
                <a:rect l="l" t="t" r="r" b="b"/>
                <a:pathLst>
                  <a:path w="1885" h="205" extrusionOk="0">
                    <a:moveTo>
                      <a:pt x="1" y="0"/>
                    </a:moveTo>
                    <a:lnTo>
                      <a:pt x="1" y="205"/>
                    </a:lnTo>
                    <a:lnTo>
                      <a:pt x="1885" y="205"/>
                    </a:lnTo>
                    <a:lnTo>
                      <a:pt x="1885" y="0"/>
                    </a:lnTo>
                    <a:close/>
                  </a:path>
                </a:pathLst>
              </a:custGeom>
              <a:solidFill>
                <a:schemeClr val="dk1"/>
              </a:solidFill>
              <a:ln w="4100"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8"/>
              <p:cNvSpPr/>
              <p:nvPr/>
            </p:nvSpPr>
            <p:spPr>
              <a:xfrm>
                <a:off x="8458500" y="3847093"/>
                <a:ext cx="324326" cy="292512"/>
              </a:xfrm>
              <a:custGeom>
                <a:avLst/>
                <a:gdLst/>
                <a:ahLst/>
                <a:cxnLst/>
                <a:rect l="l" t="t" r="r" b="b"/>
                <a:pathLst>
                  <a:path w="3619" h="3264" extrusionOk="0">
                    <a:moveTo>
                      <a:pt x="1161" y="0"/>
                    </a:moveTo>
                    <a:cubicBezTo>
                      <a:pt x="478" y="260"/>
                      <a:pt x="0" y="915"/>
                      <a:pt x="0" y="1693"/>
                    </a:cubicBezTo>
                    <a:cubicBezTo>
                      <a:pt x="0" y="2362"/>
                      <a:pt x="369" y="2949"/>
                      <a:pt x="901" y="3263"/>
                    </a:cubicBezTo>
                    <a:lnTo>
                      <a:pt x="2717" y="3263"/>
                    </a:lnTo>
                    <a:cubicBezTo>
                      <a:pt x="3250" y="2949"/>
                      <a:pt x="3618" y="2362"/>
                      <a:pt x="3618" y="1693"/>
                    </a:cubicBezTo>
                    <a:cubicBezTo>
                      <a:pt x="3618" y="915"/>
                      <a:pt x="3140" y="260"/>
                      <a:pt x="2458"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8"/>
              <p:cNvSpPr/>
              <p:nvPr/>
            </p:nvSpPr>
            <p:spPr>
              <a:xfrm>
                <a:off x="8553942" y="3833650"/>
                <a:ext cx="128511" cy="18372"/>
              </a:xfrm>
              <a:custGeom>
                <a:avLst/>
                <a:gdLst/>
                <a:ahLst/>
                <a:cxnLst/>
                <a:rect l="l" t="t" r="r" b="b"/>
                <a:pathLst>
                  <a:path w="1434" h="205" extrusionOk="0">
                    <a:moveTo>
                      <a:pt x="0" y="0"/>
                    </a:moveTo>
                    <a:lnTo>
                      <a:pt x="0" y="205"/>
                    </a:lnTo>
                    <a:lnTo>
                      <a:pt x="1434" y="205"/>
                    </a:lnTo>
                    <a:lnTo>
                      <a:pt x="1434" y="0"/>
                    </a:lnTo>
                    <a:close/>
                  </a:path>
                </a:pathLst>
              </a:custGeom>
              <a:solidFill>
                <a:schemeClr val="dk1"/>
              </a:solidFill>
              <a:ln w="4100"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8"/>
              <p:cNvSpPr/>
              <p:nvPr/>
            </p:nvSpPr>
            <p:spPr>
              <a:xfrm>
                <a:off x="8534316" y="4134586"/>
                <a:ext cx="168929" cy="19716"/>
              </a:xfrm>
              <a:custGeom>
                <a:avLst/>
                <a:gdLst/>
                <a:ahLst/>
                <a:cxnLst/>
                <a:rect l="l" t="t" r="r" b="b"/>
                <a:pathLst>
                  <a:path w="1885" h="220" extrusionOk="0">
                    <a:moveTo>
                      <a:pt x="1" y="1"/>
                    </a:moveTo>
                    <a:lnTo>
                      <a:pt x="1" y="219"/>
                    </a:lnTo>
                    <a:lnTo>
                      <a:pt x="1885" y="219"/>
                    </a:lnTo>
                    <a:lnTo>
                      <a:pt x="1885" y="1"/>
                    </a:lnTo>
                    <a:close/>
                  </a:path>
                </a:pathLst>
              </a:custGeom>
              <a:solidFill>
                <a:schemeClr val="dk1"/>
              </a:solidFill>
              <a:ln w="4100"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8"/>
              <p:cNvSpPr/>
              <p:nvPr/>
            </p:nvSpPr>
            <p:spPr>
              <a:xfrm>
                <a:off x="8458500" y="4201889"/>
                <a:ext cx="324326" cy="292512"/>
              </a:xfrm>
              <a:custGeom>
                <a:avLst/>
                <a:gdLst/>
                <a:ahLst/>
                <a:cxnLst/>
                <a:rect l="l" t="t" r="r" b="b"/>
                <a:pathLst>
                  <a:path w="3619" h="3264" extrusionOk="0">
                    <a:moveTo>
                      <a:pt x="1161" y="1"/>
                    </a:moveTo>
                    <a:cubicBezTo>
                      <a:pt x="478" y="260"/>
                      <a:pt x="0" y="916"/>
                      <a:pt x="0" y="1680"/>
                    </a:cubicBezTo>
                    <a:cubicBezTo>
                      <a:pt x="0" y="2363"/>
                      <a:pt x="369" y="2950"/>
                      <a:pt x="901" y="3264"/>
                    </a:cubicBezTo>
                    <a:lnTo>
                      <a:pt x="2717" y="3264"/>
                    </a:lnTo>
                    <a:cubicBezTo>
                      <a:pt x="3250" y="2950"/>
                      <a:pt x="3618" y="2363"/>
                      <a:pt x="3618" y="1680"/>
                    </a:cubicBezTo>
                    <a:cubicBezTo>
                      <a:pt x="3618" y="916"/>
                      <a:pt x="3140" y="260"/>
                      <a:pt x="2458"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8"/>
              <p:cNvSpPr/>
              <p:nvPr/>
            </p:nvSpPr>
            <p:spPr>
              <a:xfrm>
                <a:off x="8553942" y="4187191"/>
                <a:ext cx="128511" cy="19716"/>
              </a:xfrm>
              <a:custGeom>
                <a:avLst/>
                <a:gdLst/>
                <a:ahLst/>
                <a:cxnLst/>
                <a:rect l="l" t="t" r="r" b="b"/>
                <a:pathLst>
                  <a:path w="1434" h="220" extrusionOk="0">
                    <a:moveTo>
                      <a:pt x="0" y="1"/>
                    </a:moveTo>
                    <a:lnTo>
                      <a:pt x="0" y="219"/>
                    </a:lnTo>
                    <a:lnTo>
                      <a:pt x="1434" y="219"/>
                    </a:lnTo>
                    <a:lnTo>
                      <a:pt x="1434" y="1"/>
                    </a:lnTo>
                    <a:close/>
                  </a:path>
                </a:pathLst>
              </a:custGeom>
              <a:solidFill>
                <a:schemeClr val="dk1"/>
              </a:solidFill>
              <a:ln w="4100"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8"/>
              <p:cNvSpPr/>
              <p:nvPr/>
            </p:nvSpPr>
            <p:spPr>
              <a:xfrm>
                <a:off x="8534316" y="4489472"/>
                <a:ext cx="168929" cy="19626"/>
              </a:xfrm>
              <a:custGeom>
                <a:avLst/>
                <a:gdLst/>
                <a:ahLst/>
                <a:cxnLst/>
                <a:rect l="l" t="t" r="r" b="b"/>
                <a:pathLst>
                  <a:path w="1885" h="219" extrusionOk="0">
                    <a:moveTo>
                      <a:pt x="1" y="0"/>
                    </a:moveTo>
                    <a:lnTo>
                      <a:pt x="1" y="219"/>
                    </a:lnTo>
                    <a:lnTo>
                      <a:pt x="1885" y="219"/>
                    </a:lnTo>
                    <a:lnTo>
                      <a:pt x="1885" y="0"/>
                    </a:lnTo>
                    <a:close/>
                  </a:path>
                </a:pathLst>
              </a:custGeom>
              <a:solidFill>
                <a:schemeClr val="dk1"/>
              </a:solidFill>
              <a:ln w="4100"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8"/>
              <p:cNvSpPr/>
              <p:nvPr/>
            </p:nvSpPr>
            <p:spPr>
              <a:xfrm>
                <a:off x="8458500" y="4555520"/>
                <a:ext cx="324326" cy="292512"/>
              </a:xfrm>
              <a:custGeom>
                <a:avLst/>
                <a:gdLst/>
                <a:ahLst/>
                <a:cxnLst/>
                <a:rect l="l" t="t" r="r" b="b"/>
                <a:pathLst>
                  <a:path w="3619" h="3264" extrusionOk="0">
                    <a:moveTo>
                      <a:pt x="1161" y="1"/>
                    </a:moveTo>
                    <a:cubicBezTo>
                      <a:pt x="478" y="260"/>
                      <a:pt x="0" y="929"/>
                      <a:pt x="0" y="1694"/>
                    </a:cubicBezTo>
                    <a:cubicBezTo>
                      <a:pt x="0" y="2376"/>
                      <a:pt x="369" y="2950"/>
                      <a:pt x="901" y="3264"/>
                    </a:cubicBezTo>
                    <a:lnTo>
                      <a:pt x="2717" y="3264"/>
                    </a:lnTo>
                    <a:cubicBezTo>
                      <a:pt x="3250" y="2950"/>
                      <a:pt x="3618" y="2376"/>
                      <a:pt x="3618" y="1694"/>
                    </a:cubicBezTo>
                    <a:cubicBezTo>
                      <a:pt x="3618" y="929"/>
                      <a:pt x="3140" y="260"/>
                      <a:pt x="2458"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8"/>
              <p:cNvSpPr/>
              <p:nvPr/>
            </p:nvSpPr>
            <p:spPr>
              <a:xfrm>
                <a:off x="8553942" y="4542077"/>
                <a:ext cx="128511" cy="19626"/>
              </a:xfrm>
              <a:custGeom>
                <a:avLst/>
                <a:gdLst/>
                <a:ahLst/>
                <a:cxnLst/>
                <a:rect l="l" t="t" r="r" b="b"/>
                <a:pathLst>
                  <a:path w="1434" h="219" extrusionOk="0">
                    <a:moveTo>
                      <a:pt x="0" y="0"/>
                    </a:moveTo>
                    <a:lnTo>
                      <a:pt x="0" y="219"/>
                    </a:lnTo>
                    <a:lnTo>
                      <a:pt x="1434" y="219"/>
                    </a:lnTo>
                    <a:lnTo>
                      <a:pt x="1434" y="0"/>
                    </a:lnTo>
                    <a:close/>
                  </a:path>
                </a:pathLst>
              </a:custGeom>
              <a:solidFill>
                <a:schemeClr val="dk1"/>
              </a:solidFill>
              <a:ln w="4100"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8"/>
              <p:cNvSpPr/>
              <p:nvPr/>
            </p:nvSpPr>
            <p:spPr>
              <a:xfrm>
                <a:off x="8534316" y="4844268"/>
                <a:ext cx="168929" cy="19716"/>
              </a:xfrm>
              <a:custGeom>
                <a:avLst/>
                <a:gdLst/>
                <a:ahLst/>
                <a:cxnLst/>
                <a:rect l="l" t="t" r="r" b="b"/>
                <a:pathLst>
                  <a:path w="1885" h="220" extrusionOk="0">
                    <a:moveTo>
                      <a:pt x="1" y="1"/>
                    </a:moveTo>
                    <a:lnTo>
                      <a:pt x="1" y="219"/>
                    </a:lnTo>
                    <a:lnTo>
                      <a:pt x="1885" y="219"/>
                    </a:lnTo>
                    <a:lnTo>
                      <a:pt x="1885" y="1"/>
                    </a:lnTo>
                    <a:close/>
                  </a:path>
                </a:pathLst>
              </a:custGeom>
              <a:solidFill>
                <a:schemeClr val="dk1"/>
              </a:solidFill>
              <a:ln w="4100"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8"/>
              <p:cNvSpPr/>
              <p:nvPr/>
            </p:nvSpPr>
            <p:spPr>
              <a:xfrm>
                <a:off x="8550268" y="3536299"/>
                <a:ext cx="162835" cy="173858"/>
              </a:xfrm>
              <a:custGeom>
                <a:avLst/>
                <a:gdLst/>
                <a:ahLst/>
                <a:cxnLst/>
                <a:rect l="l" t="t" r="r" b="b"/>
                <a:pathLst>
                  <a:path w="1817" h="1940" extrusionOk="0">
                    <a:moveTo>
                      <a:pt x="1761" y="710"/>
                    </a:moveTo>
                    <a:cubicBezTo>
                      <a:pt x="1516" y="710"/>
                      <a:pt x="1215" y="751"/>
                      <a:pt x="997" y="820"/>
                    </a:cubicBezTo>
                    <a:lnTo>
                      <a:pt x="1051" y="1052"/>
                    </a:lnTo>
                    <a:cubicBezTo>
                      <a:pt x="1233" y="995"/>
                      <a:pt x="1444" y="966"/>
                      <a:pt x="1643" y="966"/>
                    </a:cubicBezTo>
                    <a:cubicBezTo>
                      <a:pt x="1683" y="966"/>
                      <a:pt x="1723" y="967"/>
                      <a:pt x="1761" y="970"/>
                    </a:cubicBezTo>
                    <a:lnTo>
                      <a:pt x="1761" y="710"/>
                    </a:lnTo>
                    <a:close/>
                    <a:moveTo>
                      <a:pt x="997" y="1215"/>
                    </a:moveTo>
                    <a:cubicBezTo>
                      <a:pt x="901" y="1325"/>
                      <a:pt x="860" y="1434"/>
                      <a:pt x="847" y="1543"/>
                    </a:cubicBezTo>
                    <a:cubicBezTo>
                      <a:pt x="847" y="1693"/>
                      <a:pt x="942" y="1816"/>
                      <a:pt x="1133" y="1857"/>
                    </a:cubicBezTo>
                    <a:cubicBezTo>
                      <a:pt x="1256" y="1884"/>
                      <a:pt x="1420" y="1898"/>
                      <a:pt x="1598" y="1898"/>
                    </a:cubicBezTo>
                    <a:lnTo>
                      <a:pt x="1816" y="1898"/>
                    </a:lnTo>
                    <a:lnTo>
                      <a:pt x="1816" y="1625"/>
                    </a:lnTo>
                    <a:cubicBezTo>
                      <a:pt x="1734" y="1639"/>
                      <a:pt x="1639" y="1639"/>
                      <a:pt x="1557" y="1639"/>
                    </a:cubicBezTo>
                    <a:cubicBezTo>
                      <a:pt x="1229" y="1639"/>
                      <a:pt x="1120" y="1611"/>
                      <a:pt x="1120" y="1489"/>
                    </a:cubicBezTo>
                    <a:cubicBezTo>
                      <a:pt x="1120" y="1434"/>
                      <a:pt x="1147" y="1379"/>
                      <a:pt x="1215" y="1297"/>
                    </a:cubicBezTo>
                    <a:lnTo>
                      <a:pt x="997" y="1215"/>
                    </a:lnTo>
                    <a:close/>
                    <a:moveTo>
                      <a:pt x="451" y="0"/>
                    </a:moveTo>
                    <a:cubicBezTo>
                      <a:pt x="437" y="123"/>
                      <a:pt x="423" y="273"/>
                      <a:pt x="410" y="396"/>
                    </a:cubicBezTo>
                    <a:cubicBezTo>
                      <a:pt x="369" y="396"/>
                      <a:pt x="328" y="410"/>
                      <a:pt x="301" y="410"/>
                    </a:cubicBezTo>
                    <a:cubicBezTo>
                      <a:pt x="191" y="410"/>
                      <a:pt x="82" y="410"/>
                      <a:pt x="14" y="396"/>
                    </a:cubicBezTo>
                    <a:lnTo>
                      <a:pt x="14" y="396"/>
                    </a:lnTo>
                    <a:lnTo>
                      <a:pt x="27" y="656"/>
                    </a:lnTo>
                    <a:lnTo>
                      <a:pt x="369" y="656"/>
                    </a:lnTo>
                    <a:cubicBezTo>
                      <a:pt x="301" y="1093"/>
                      <a:pt x="178" y="1502"/>
                      <a:pt x="0" y="1830"/>
                    </a:cubicBezTo>
                    <a:lnTo>
                      <a:pt x="287" y="1939"/>
                    </a:lnTo>
                    <a:cubicBezTo>
                      <a:pt x="437" y="1570"/>
                      <a:pt x="574" y="1093"/>
                      <a:pt x="655" y="642"/>
                    </a:cubicBezTo>
                    <a:cubicBezTo>
                      <a:pt x="860" y="628"/>
                      <a:pt x="1079" y="587"/>
                      <a:pt x="1243" y="533"/>
                    </a:cubicBezTo>
                    <a:lnTo>
                      <a:pt x="1188" y="260"/>
                    </a:lnTo>
                    <a:cubicBezTo>
                      <a:pt x="1038" y="328"/>
                      <a:pt x="874" y="355"/>
                      <a:pt x="696" y="369"/>
                    </a:cubicBezTo>
                    <a:cubicBezTo>
                      <a:pt x="710" y="273"/>
                      <a:pt x="737" y="164"/>
                      <a:pt x="737" y="82"/>
                    </a:cubicBezTo>
                    <a:cubicBezTo>
                      <a:pt x="778" y="82"/>
                      <a:pt x="806" y="55"/>
                      <a:pt x="806" y="41"/>
                    </a:cubicBezTo>
                    <a:lnTo>
                      <a:pt x="4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8"/>
              <p:cNvSpPr/>
              <p:nvPr/>
            </p:nvSpPr>
            <p:spPr>
              <a:xfrm>
                <a:off x="8550268" y="3925418"/>
                <a:ext cx="133440" cy="149303"/>
              </a:xfrm>
              <a:custGeom>
                <a:avLst/>
                <a:gdLst/>
                <a:ahLst/>
                <a:cxnLst/>
                <a:rect l="l" t="t" r="r" b="b"/>
                <a:pathLst>
                  <a:path w="1489" h="1666" extrusionOk="0">
                    <a:moveTo>
                      <a:pt x="1352" y="0"/>
                    </a:moveTo>
                    <a:cubicBezTo>
                      <a:pt x="1229" y="27"/>
                      <a:pt x="1079" y="41"/>
                      <a:pt x="942" y="55"/>
                    </a:cubicBezTo>
                    <a:cubicBezTo>
                      <a:pt x="792" y="68"/>
                      <a:pt x="478" y="68"/>
                      <a:pt x="260" y="68"/>
                    </a:cubicBezTo>
                    <a:lnTo>
                      <a:pt x="109" y="68"/>
                    </a:lnTo>
                    <a:cubicBezTo>
                      <a:pt x="123" y="123"/>
                      <a:pt x="123" y="260"/>
                      <a:pt x="123" y="328"/>
                    </a:cubicBezTo>
                    <a:cubicBezTo>
                      <a:pt x="301" y="328"/>
                      <a:pt x="601" y="328"/>
                      <a:pt x="710" y="314"/>
                    </a:cubicBezTo>
                    <a:lnTo>
                      <a:pt x="710" y="314"/>
                    </a:lnTo>
                    <a:cubicBezTo>
                      <a:pt x="628" y="355"/>
                      <a:pt x="519" y="437"/>
                      <a:pt x="437" y="505"/>
                    </a:cubicBezTo>
                    <a:lnTo>
                      <a:pt x="683" y="614"/>
                    </a:lnTo>
                    <a:cubicBezTo>
                      <a:pt x="806" y="519"/>
                      <a:pt x="1079" y="341"/>
                      <a:pt x="1379" y="287"/>
                    </a:cubicBezTo>
                    <a:lnTo>
                      <a:pt x="1352" y="0"/>
                    </a:lnTo>
                    <a:close/>
                    <a:moveTo>
                      <a:pt x="205" y="737"/>
                    </a:moveTo>
                    <a:cubicBezTo>
                      <a:pt x="96" y="860"/>
                      <a:pt x="0" y="1024"/>
                      <a:pt x="0" y="1188"/>
                    </a:cubicBezTo>
                    <a:cubicBezTo>
                      <a:pt x="0" y="1379"/>
                      <a:pt x="123" y="1570"/>
                      <a:pt x="396" y="1625"/>
                    </a:cubicBezTo>
                    <a:cubicBezTo>
                      <a:pt x="492" y="1652"/>
                      <a:pt x="655" y="1666"/>
                      <a:pt x="847" y="1666"/>
                    </a:cubicBezTo>
                    <a:cubicBezTo>
                      <a:pt x="1065" y="1666"/>
                      <a:pt x="1325" y="1652"/>
                      <a:pt x="1488" y="1611"/>
                    </a:cubicBezTo>
                    <a:lnTo>
                      <a:pt x="1475" y="1338"/>
                    </a:lnTo>
                    <a:cubicBezTo>
                      <a:pt x="1270" y="1379"/>
                      <a:pt x="1024" y="1393"/>
                      <a:pt x="806" y="1393"/>
                    </a:cubicBezTo>
                    <a:cubicBezTo>
                      <a:pt x="587" y="1393"/>
                      <a:pt x="287" y="1393"/>
                      <a:pt x="287" y="1147"/>
                    </a:cubicBezTo>
                    <a:cubicBezTo>
                      <a:pt x="287" y="1051"/>
                      <a:pt x="341" y="942"/>
                      <a:pt x="437" y="847"/>
                    </a:cubicBezTo>
                    <a:lnTo>
                      <a:pt x="205" y="73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8"/>
              <p:cNvSpPr/>
              <p:nvPr/>
            </p:nvSpPr>
            <p:spPr>
              <a:xfrm>
                <a:off x="8537991" y="4254494"/>
                <a:ext cx="184881" cy="181207"/>
              </a:xfrm>
              <a:custGeom>
                <a:avLst/>
                <a:gdLst/>
                <a:ahLst/>
                <a:cxnLst/>
                <a:rect l="l" t="t" r="r" b="b"/>
                <a:pathLst>
                  <a:path w="2063" h="2022" extrusionOk="0">
                    <a:moveTo>
                      <a:pt x="1270" y="1"/>
                    </a:moveTo>
                    <a:lnTo>
                      <a:pt x="1270" y="206"/>
                    </a:lnTo>
                    <a:lnTo>
                      <a:pt x="847" y="206"/>
                    </a:lnTo>
                    <a:lnTo>
                      <a:pt x="847" y="424"/>
                    </a:lnTo>
                    <a:lnTo>
                      <a:pt x="1270" y="424"/>
                    </a:lnTo>
                    <a:lnTo>
                      <a:pt x="1270" y="629"/>
                    </a:lnTo>
                    <a:lnTo>
                      <a:pt x="1516" y="629"/>
                    </a:lnTo>
                    <a:lnTo>
                      <a:pt x="1516" y="424"/>
                    </a:lnTo>
                    <a:lnTo>
                      <a:pt x="1967" y="424"/>
                    </a:lnTo>
                    <a:lnTo>
                      <a:pt x="1967" y="206"/>
                    </a:lnTo>
                    <a:lnTo>
                      <a:pt x="1516" y="206"/>
                    </a:lnTo>
                    <a:lnTo>
                      <a:pt x="1516" y="55"/>
                    </a:lnTo>
                    <a:cubicBezTo>
                      <a:pt x="1557" y="55"/>
                      <a:pt x="1571" y="42"/>
                      <a:pt x="1571" y="14"/>
                    </a:cubicBezTo>
                    <a:lnTo>
                      <a:pt x="1270" y="1"/>
                    </a:lnTo>
                    <a:close/>
                    <a:moveTo>
                      <a:pt x="96" y="451"/>
                    </a:moveTo>
                    <a:cubicBezTo>
                      <a:pt x="96" y="643"/>
                      <a:pt x="69" y="861"/>
                      <a:pt x="1" y="984"/>
                    </a:cubicBezTo>
                    <a:lnTo>
                      <a:pt x="178" y="1066"/>
                    </a:lnTo>
                    <a:cubicBezTo>
                      <a:pt x="246" y="916"/>
                      <a:pt x="274" y="683"/>
                      <a:pt x="260" y="479"/>
                    </a:cubicBezTo>
                    <a:lnTo>
                      <a:pt x="96" y="451"/>
                    </a:lnTo>
                    <a:close/>
                    <a:moveTo>
                      <a:pt x="1598" y="957"/>
                    </a:moveTo>
                    <a:lnTo>
                      <a:pt x="1598" y="1161"/>
                    </a:lnTo>
                    <a:lnTo>
                      <a:pt x="1188" y="1161"/>
                    </a:lnTo>
                    <a:lnTo>
                      <a:pt x="1188" y="957"/>
                    </a:lnTo>
                    <a:close/>
                    <a:moveTo>
                      <a:pt x="328" y="1"/>
                    </a:moveTo>
                    <a:lnTo>
                      <a:pt x="328" y="752"/>
                    </a:lnTo>
                    <a:cubicBezTo>
                      <a:pt x="328" y="1134"/>
                      <a:pt x="287" y="1544"/>
                      <a:pt x="14" y="1844"/>
                    </a:cubicBezTo>
                    <a:cubicBezTo>
                      <a:pt x="69" y="1885"/>
                      <a:pt x="151" y="1967"/>
                      <a:pt x="192" y="2022"/>
                    </a:cubicBezTo>
                    <a:cubicBezTo>
                      <a:pt x="342" y="1871"/>
                      <a:pt x="424" y="1680"/>
                      <a:pt x="478" y="1489"/>
                    </a:cubicBezTo>
                    <a:cubicBezTo>
                      <a:pt x="547" y="1571"/>
                      <a:pt x="601" y="1680"/>
                      <a:pt x="642" y="1748"/>
                    </a:cubicBezTo>
                    <a:lnTo>
                      <a:pt x="806" y="1571"/>
                    </a:lnTo>
                    <a:cubicBezTo>
                      <a:pt x="765" y="1516"/>
                      <a:pt x="601" y="1298"/>
                      <a:pt x="533" y="1202"/>
                    </a:cubicBezTo>
                    <a:cubicBezTo>
                      <a:pt x="547" y="1079"/>
                      <a:pt x="547" y="943"/>
                      <a:pt x="560" y="820"/>
                    </a:cubicBezTo>
                    <a:cubicBezTo>
                      <a:pt x="588" y="834"/>
                      <a:pt x="683" y="875"/>
                      <a:pt x="683" y="875"/>
                    </a:cubicBezTo>
                    <a:cubicBezTo>
                      <a:pt x="738" y="765"/>
                      <a:pt x="806" y="588"/>
                      <a:pt x="847" y="479"/>
                    </a:cubicBezTo>
                    <a:cubicBezTo>
                      <a:pt x="874" y="479"/>
                      <a:pt x="888" y="465"/>
                      <a:pt x="902" y="451"/>
                    </a:cubicBezTo>
                    <a:lnTo>
                      <a:pt x="670" y="356"/>
                    </a:lnTo>
                    <a:cubicBezTo>
                      <a:pt x="642" y="479"/>
                      <a:pt x="601" y="629"/>
                      <a:pt x="560" y="752"/>
                    </a:cubicBezTo>
                    <a:lnTo>
                      <a:pt x="560" y="55"/>
                    </a:lnTo>
                    <a:cubicBezTo>
                      <a:pt x="588" y="55"/>
                      <a:pt x="601" y="42"/>
                      <a:pt x="601" y="14"/>
                    </a:cubicBezTo>
                    <a:cubicBezTo>
                      <a:pt x="519" y="14"/>
                      <a:pt x="438" y="14"/>
                      <a:pt x="328" y="1"/>
                    </a:cubicBezTo>
                    <a:close/>
                    <a:moveTo>
                      <a:pt x="956" y="520"/>
                    </a:moveTo>
                    <a:lnTo>
                      <a:pt x="956" y="738"/>
                    </a:lnTo>
                    <a:lnTo>
                      <a:pt x="752" y="738"/>
                    </a:lnTo>
                    <a:lnTo>
                      <a:pt x="752" y="957"/>
                    </a:lnTo>
                    <a:lnTo>
                      <a:pt x="956" y="957"/>
                    </a:lnTo>
                    <a:lnTo>
                      <a:pt x="956" y="1161"/>
                    </a:lnTo>
                    <a:lnTo>
                      <a:pt x="765" y="1161"/>
                    </a:lnTo>
                    <a:lnTo>
                      <a:pt x="765" y="1366"/>
                    </a:lnTo>
                    <a:lnTo>
                      <a:pt x="1011" y="1366"/>
                    </a:lnTo>
                    <a:cubicBezTo>
                      <a:pt x="997" y="1612"/>
                      <a:pt x="943" y="1748"/>
                      <a:pt x="629" y="1830"/>
                    </a:cubicBezTo>
                    <a:cubicBezTo>
                      <a:pt x="683" y="1885"/>
                      <a:pt x="738" y="1967"/>
                      <a:pt x="765" y="2022"/>
                    </a:cubicBezTo>
                    <a:cubicBezTo>
                      <a:pt x="1161" y="1912"/>
                      <a:pt x="1216" y="1694"/>
                      <a:pt x="1243" y="1393"/>
                    </a:cubicBezTo>
                    <a:cubicBezTo>
                      <a:pt x="1270" y="1393"/>
                      <a:pt x="1284" y="1380"/>
                      <a:pt x="1298" y="1366"/>
                    </a:cubicBezTo>
                    <a:lnTo>
                      <a:pt x="1434" y="1366"/>
                    </a:lnTo>
                    <a:lnTo>
                      <a:pt x="1434" y="1735"/>
                    </a:lnTo>
                    <a:cubicBezTo>
                      <a:pt x="1434" y="1940"/>
                      <a:pt x="1475" y="2008"/>
                      <a:pt x="1680" y="2008"/>
                    </a:cubicBezTo>
                    <a:lnTo>
                      <a:pt x="1830" y="2008"/>
                    </a:lnTo>
                    <a:cubicBezTo>
                      <a:pt x="1980" y="2008"/>
                      <a:pt x="2049" y="1940"/>
                      <a:pt x="2062" y="1667"/>
                    </a:cubicBezTo>
                    <a:cubicBezTo>
                      <a:pt x="2008" y="1653"/>
                      <a:pt x="1898" y="1612"/>
                      <a:pt x="1857" y="1585"/>
                    </a:cubicBezTo>
                    <a:cubicBezTo>
                      <a:pt x="1857" y="1762"/>
                      <a:pt x="1844" y="1789"/>
                      <a:pt x="1803" y="1789"/>
                    </a:cubicBezTo>
                    <a:lnTo>
                      <a:pt x="1721" y="1789"/>
                    </a:lnTo>
                    <a:cubicBezTo>
                      <a:pt x="1680" y="1789"/>
                      <a:pt x="1680" y="1789"/>
                      <a:pt x="1680" y="1721"/>
                    </a:cubicBezTo>
                    <a:lnTo>
                      <a:pt x="1680" y="1393"/>
                    </a:lnTo>
                    <a:cubicBezTo>
                      <a:pt x="1707" y="1393"/>
                      <a:pt x="1721" y="1380"/>
                      <a:pt x="1721" y="1366"/>
                    </a:cubicBezTo>
                    <a:lnTo>
                      <a:pt x="2035" y="1366"/>
                    </a:lnTo>
                    <a:lnTo>
                      <a:pt x="2035" y="1161"/>
                    </a:lnTo>
                    <a:lnTo>
                      <a:pt x="1830" y="1161"/>
                    </a:lnTo>
                    <a:lnTo>
                      <a:pt x="1830" y="957"/>
                    </a:lnTo>
                    <a:lnTo>
                      <a:pt x="2049" y="957"/>
                    </a:lnTo>
                    <a:lnTo>
                      <a:pt x="2049" y="738"/>
                    </a:lnTo>
                    <a:lnTo>
                      <a:pt x="1830" y="738"/>
                    </a:lnTo>
                    <a:lnTo>
                      <a:pt x="1830" y="574"/>
                    </a:lnTo>
                    <a:cubicBezTo>
                      <a:pt x="1871" y="561"/>
                      <a:pt x="1885" y="547"/>
                      <a:pt x="1885" y="533"/>
                    </a:cubicBezTo>
                    <a:lnTo>
                      <a:pt x="1598" y="520"/>
                    </a:lnTo>
                    <a:lnTo>
                      <a:pt x="1598" y="738"/>
                    </a:lnTo>
                    <a:lnTo>
                      <a:pt x="1188" y="738"/>
                    </a:lnTo>
                    <a:lnTo>
                      <a:pt x="1188" y="574"/>
                    </a:lnTo>
                    <a:cubicBezTo>
                      <a:pt x="1229" y="561"/>
                      <a:pt x="1243" y="547"/>
                      <a:pt x="1243" y="533"/>
                    </a:cubicBezTo>
                    <a:lnTo>
                      <a:pt x="956" y="5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8"/>
              <p:cNvSpPr/>
              <p:nvPr/>
            </p:nvSpPr>
            <p:spPr>
              <a:xfrm>
                <a:off x="8536736" y="4616729"/>
                <a:ext cx="155486" cy="171349"/>
              </a:xfrm>
              <a:custGeom>
                <a:avLst/>
                <a:gdLst/>
                <a:ahLst/>
                <a:cxnLst/>
                <a:rect l="l" t="t" r="r" b="b"/>
                <a:pathLst>
                  <a:path w="1735" h="1912" extrusionOk="0">
                    <a:moveTo>
                      <a:pt x="643" y="0"/>
                    </a:moveTo>
                    <a:cubicBezTo>
                      <a:pt x="656" y="96"/>
                      <a:pt x="670" y="219"/>
                      <a:pt x="684" y="301"/>
                    </a:cubicBezTo>
                    <a:cubicBezTo>
                      <a:pt x="615" y="314"/>
                      <a:pt x="533" y="314"/>
                      <a:pt x="465" y="314"/>
                    </a:cubicBezTo>
                    <a:cubicBezTo>
                      <a:pt x="370" y="314"/>
                      <a:pt x="260" y="314"/>
                      <a:pt x="137" y="301"/>
                    </a:cubicBezTo>
                    <a:lnTo>
                      <a:pt x="137" y="533"/>
                    </a:lnTo>
                    <a:lnTo>
                      <a:pt x="725" y="533"/>
                    </a:lnTo>
                    <a:cubicBezTo>
                      <a:pt x="738" y="601"/>
                      <a:pt x="766" y="683"/>
                      <a:pt x="793" y="737"/>
                    </a:cubicBezTo>
                    <a:cubicBezTo>
                      <a:pt x="615" y="751"/>
                      <a:pt x="452" y="751"/>
                      <a:pt x="288" y="751"/>
                    </a:cubicBezTo>
                    <a:cubicBezTo>
                      <a:pt x="192" y="751"/>
                      <a:pt x="97" y="751"/>
                      <a:pt x="1" y="737"/>
                    </a:cubicBezTo>
                    <a:lnTo>
                      <a:pt x="1" y="737"/>
                    </a:lnTo>
                    <a:lnTo>
                      <a:pt x="15" y="970"/>
                    </a:lnTo>
                    <a:lnTo>
                      <a:pt x="397" y="970"/>
                    </a:lnTo>
                    <a:cubicBezTo>
                      <a:pt x="533" y="970"/>
                      <a:pt x="711" y="970"/>
                      <a:pt x="861" y="956"/>
                    </a:cubicBezTo>
                    <a:cubicBezTo>
                      <a:pt x="902" y="1024"/>
                      <a:pt x="943" y="1092"/>
                      <a:pt x="984" y="1120"/>
                    </a:cubicBezTo>
                    <a:lnTo>
                      <a:pt x="793" y="1120"/>
                    </a:lnTo>
                    <a:lnTo>
                      <a:pt x="847" y="1325"/>
                    </a:lnTo>
                    <a:cubicBezTo>
                      <a:pt x="888" y="1311"/>
                      <a:pt x="929" y="1311"/>
                      <a:pt x="970" y="1311"/>
                    </a:cubicBezTo>
                    <a:cubicBezTo>
                      <a:pt x="1134" y="1311"/>
                      <a:pt x="1189" y="1338"/>
                      <a:pt x="1298" y="1406"/>
                    </a:cubicBezTo>
                    <a:lnTo>
                      <a:pt x="1448" y="1202"/>
                    </a:lnTo>
                    <a:cubicBezTo>
                      <a:pt x="1325" y="1133"/>
                      <a:pt x="1202" y="1024"/>
                      <a:pt x="1134" y="929"/>
                    </a:cubicBezTo>
                    <a:cubicBezTo>
                      <a:pt x="1353" y="901"/>
                      <a:pt x="1585" y="874"/>
                      <a:pt x="1735" y="819"/>
                    </a:cubicBezTo>
                    <a:lnTo>
                      <a:pt x="1694" y="574"/>
                    </a:lnTo>
                    <a:cubicBezTo>
                      <a:pt x="1516" y="642"/>
                      <a:pt x="1284" y="697"/>
                      <a:pt x="1052" y="724"/>
                    </a:cubicBezTo>
                    <a:cubicBezTo>
                      <a:pt x="1039" y="669"/>
                      <a:pt x="1011" y="587"/>
                      <a:pt x="998" y="505"/>
                    </a:cubicBezTo>
                    <a:cubicBezTo>
                      <a:pt x="1175" y="492"/>
                      <a:pt x="1380" y="464"/>
                      <a:pt x="1544" y="410"/>
                    </a:cubicBezTo>
                    <a:lnTo>
                      <a:pt x="1489" y="178"/>
                    </a:lnTo>
                    <a:cubicBezTo>
                      <a:pt x="1353" y="232"/>
                      <a:pt x="1121" y="273"/>
                      <a:pt x="943" y="287"/>
                    </a:cubicBezTo>
                    <a:cubicBezTo>
                      <a:pt x="943" y="219"/>
                      <a:pt x="929" y="123"/>
                      <a:pt x="916" y="55"/>
                    </a:cubicBezTo>
                    <a:cubicBezTo>
                      <a:pt x="957" y="55"/>
                      <a:pt x="984" y="28"/>
                      <a:pt x="984" y="0"/>
                    </a:cubicBezTo>
                    <a:close/>
                    <a:moveTo>
                      <a:pt x="452" y="1188"/>
                    </a:moveTo>
                    <a:cubicBezTo>
                      <a:pt x="329" y="1270"/>
                      <a:pt x="219" y="1393"/>
                      <a:pt x="219" y="1529"/>
                    </a:cubicBezTo>
                    <a:cubicBezTo>
                      <a:pt x="219" y="1775"/>
                      <a:pt x="479" y="1912"/>
                      <a:pt x="847" y="1912"/>
                    </a:cubicBezTo>
                    <a:lnTo>
                      <a:pt x="1011" y="1912"/>
                    </a:lnTo>
                    <a:cubicBezTo>
                      <a:pt x="1161" y="1912"/>
                      <a:pt x="1271" y="1912"/>
                      <a:pt x="1353" y="1898"/>
                    </a:cubicBezTo>
                    <a:lnTo>
                      <a:pt x="1366" y="1652"/>
                    </a:lnTo>
                    <a:lnTo>
                      <a:pt x="1366" y="1652"/>
                    </a:lnTo>
                    <a:cubicBezTo>
                      <a:pt x="1243" y="1666"/>
                      <a:pt x="1039" y="1680"/>
                      <a:pt x="888" y="1680"/>
                    </a:cubicBezTo>
                    <a:cubicBezTo>
                      <a:pt x="738" y="1680"/>
                      <a:pt x="492" y="1666"/>
                      <a:pt x="492" y="1516"/>
                    </a:cubicBezTo>
                    <a:cubicBezTo>
                      <a:pt x="492" y="1475"/>
                      <a:pt x="547" y="1406"/>
                      <a:pt x="629" y="1352"/>
                    </a:cubicBezTo>
                    <a:lnTo>
                      <a:pt x="452" y="118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70" name="Google Shape;4670;p28"/>
          <p:cNvSpPr/>
          <p:nvPr/>
        </p:nvSpPr>
        <p:spPr>
          <a:xfrm>
            <a:off x="2529034" y="1276393"/>
            <a:ext cx="579900" cy="5799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8"/>
          <p:cNvSpPr/>
          <p:nvPr/>
        </p:nvSpPr>
        <p:spPr>
          <a:xfrm>
            <a:off x="4429106" y="1276393"/>
            <a:ext cx="579900" cy="5799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8"/>
          <p:cNvSpPr/>
          <p:nvPr/>
        </p:nvSpPr>
        <p:spPr>
          <a:xfrm>
            <a:off x="6719798" y="1276393"/>
            <a:ext cx="579900" cy="5799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8"/>
          <p:cNvSpPr/>
          <p:nvPr/>
        </p:nvSpPr>
        <p:spPr>
          <a:xfrm>
            <a:off x="477399" y="1276768"/>
            <a:ext cx="579900" cy="5799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4" name="Google Shape;4674;p28"/>
          <p:cNvSpPr txBox="1">
            <a:spLocks noGrp="1"/>
          </p:cNvSpPr>
          <p:nvPr>
            <p:ph type="title"/>
          </p:nvPr>
        </p:nvSpPr>
        <p:spPr>
          <a:xfrm>
            <a:off x="-265397" y="1928912"/>
            <a:ext cx="2278800" cy="41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Objetivos</a:t>
            </a:r>
            <a:endParaRPr sz="2000" dirty="0"/>
          </a:p>
        </p:txBody>
      </p:sp>
      <p:sp>
        <p:nvSpPr>
          <p:cNvPr id="4675" name="Google Shape;4675;p28"/>
          <p:cNvSpPr txBox="1">
            <a:spLocks noGrp="1"/>
          </p:cNvSpPr>
          <p:nvPr>
            <p:ph type="title" idx="6"/>
          </p:nvPr>
        </p:nvSpPr>
        <p:spPr>
          <a:xfrm>
            <a:off x="3731894" y="2225392"/>
            <a:ext cx="2278800" cy="41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t>Información general </a:t>
            </a:r>
            <a:endParaRPr sz="2000" dirty="0"/>
          </a:p>
        </p:txBody>
      </p:sp>
      <p:sp>
        <p:nvSpPr>
          <p:cNvPr id="4677" name="Google Shape;4677;p28"/>
          <p:cNvSpPr txBox="1">
            <a:spLocks noGrp="1"/>
          </p:cNvSpPr>
          <p:nvPr>
            <p:ph type="title" idx="9"/>
          </p:nvPr>
        </p:nvSpPr>
        <p:spPr>
          <a:xfrm>
            <a:off x="5818750" y="2209844"/>
            <a:ext cx="2278800" cy="41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Religión y filosofía</a:t>
            </a:r>
            <a:endParaRPr sz="2000" dirty="0"/>
          </a:p>
        </p:txBody>
      </p:sp>
      <p:sp>
        <p:nvSpPr>
          <p:cNvPr id="4679" name="Google Shape;4679;p28"/>
          <p:cNvSpPr txBox="1">
            <a:spLocks noGrp="1"/>
          </p:cNvSpPr>
          <p:nvPr>
            <p:ph type="title" idx="2"/>
          </p:nvPr>
        </p:nvSpPr>
        <p:spPr>
          <a:xfrm>
            <a:off x="318009" y="1400715"/>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4681" name="Google Shape;4681;p28"/>
          <p:cNvSpPr txBox="1">
            <a:spLocks noGrp="1"/>
          </p:cNvSpPr>
          <p:nvPr>
            <p:ph type="title" idx="3"/>
          </p:nvPr>
        </p:nvSpPr>
        <p:spPr>
          <a:xfrm>
            <a:off x="1655035" y="1928912"/>
            <a:ext cx="2278800" cy="41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Introdución</a:t>
            </a:r>
            <a:endParaRPr sz="2000" dirty="0"/>
          </a:p>
        </p:txBody>
      </p:sp>
      <p:sp>
        <p:nvSpPr>
          <p:cNvPr id="4683" name="Google Shape;4683;p28"/>
          <p:cNvSpPr txBox="1">
            <a:spLocks noGrp="1"/>
          </p:cNvSpPr>
          <p:nvPr>
            <p:ph type="title" idx="4"/>
          </p:nvPr>
        </p:nvSpPr>
        <p:spPr>
          <a:xfrm>
            <a:off x="2371984" y="1400715"/>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4684" name="Google Shape;4684;p28"/>
          <p:cNvSpPr txBox="1">
            <a:spLocks noGrp="1"/>
          </p:cNvSpPr>
          <p:nvPr>
            <p:ph type="title" idx="7"/>
          </p:nvPr>
        </p:nvSpPr>
        <p:spPr>
          <a:xfrm>
            <a:off x="4264650" y="1400715"/>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4685" name="Google Shape;4685;p28"/>
          <p:cNvSpPr txBox="1">
            <a:spLocks noGrp="1"/>
          </p:cNvSpPr>
          <p:nvPr>
            <p:ph type="title" idx="13"/>
          </p:nvPr>
        </p:nvSpPr>
        <p:spPr>
          <a:xfrm>
            <a:off x="6563674" y="1402036"/>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4686" name="Google Shape;4686;p28"/>
          <p:cNvSpPr txBox="1">
            <a:spLocks noGrp="1"/>
          </p:cNvSpPr>
          <p:nvPr>
            <p:ph type="title" idx="15"/>
          </p:nvPr>
        </p:nvSpPr>
        <p:spPr>
          <a:xfrm>
            <a:off x="720000" y="445025"/>
            <a:ext cx="513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Tabla de contenido</a:t>
            </a:r>
            <a:endParaRPr/>
          </a:p>
        </p:txBody>
      </p:sp>
      <p:sp>
        <p:nvSpPr>
          <p:cNvPr id="2" name="Google Shape;4673;p28">
            <a:extLst>
              <a:ext uri="{FF2B5EF4-FFF2-40B4-BE49-F238E27FC236}">
                <a16:creationId xmlns:a16="http://schemas.microsoft.com/office/drawing/2014/main" id="{A2693172-C24C-F6A3-AA08-AB22D92C0E59}"/>
              </a:ext>
            </a:extLst>
          </p:cNvPr>
          <p:cNvSpPr/>
          <p:nvPr/>
        </p:nvSpPr>
        <p:spPr>
          <a:xfrm>
            <a:off x="453401" y="2690970"/>
            <a:ext cx="579900" cy="5799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s-PR" dirty="0"/>
          </a:p>
        </p:txBody>
      </p:sp>
      <p:sp>
        <p:nvSpPr>
          <p:cNvPr id="3" name="Google Shape;4673;p28">
            <a:extLst>
              <a:ext uri="{FF2B5EF4-FFF2-40B4-BE49-F238E27FC236}">
                <a16:creationId xmlns:a16="http://schemas.microsoft.com/office/drawing/2014/main" id="{C2AF4E8A-D4A2-A249-6D6A-4F3BF9741C8D}"/>
              </a:ext>
            </a:extLst>
          </p:cNvPr>
          <p:cNvSpPr/>
          <p:nvPr/>
        </p:nvSpPr>
        <p:spPr>
          <a:xfrm>
            <a:off x="2529034" y="2679392"/>
            <a:ext cx="579900" cy="5799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4673;p28">
            <a:extLst>
              <a:ext uri="{FF2B5EF4-FFF2-40B4-BE49-F238E27FC236}">
                <a16:creationId xmlns:a16="http://schemas.microsoft.com/office/drawing/2014/main" id="{273167C5-2592-73CD-7387-AA7FE87D2B4F}"/>
              </a:ext>
            </a:extLst>
          </p:cNvPr>
          <p:cNvSpPr/>
          <p:nvPr/>
        </p:nvSpPr>
        <p:spPr>
          <a:xfrm>
            <a:off x="4440067" y="2735065"/>
            <a:ext cx="579900" cy="5799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4673;p28">
            <a:extLst>
              <a:ext uri="{FF2B5EF4-FFF2-40B4-BE49-F238E27FC236}">
                <a16:creationId xmlns:a16="http://schemas.microsoft.com/office/drawing/2014/main" id="{5DC9348A-8D4C-98F7-BEE3-7CC19930BBDF}"/>
              </a:ext>
            </a:extLst>
          </p:cNvPr>
          <p:cNvSpPr/>
          <p:nvPr/>
        </p:nvSpPr>
        <p:spPr>
          <a:xfrm>
            <a:off x="6708751" y="2747717"/>
            <a:ext cx="579900" cy="5799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4674;p28">
            <a:extLst>
              <a:ext uri="{FF2B5EF4-FFF2-40B4-BE49-F238E27FC236}">
                <a16:creationId xmlns:a16="http://schemas.microsoft.com/office/drawing/2014/main" id="{DD2DD276-E38A-287C-091F-DD0C7BE615AE}"/>
              </a:ext>
            </a:extLst>
          </p:cNvPr>
          <p:cNvSpPr txBox="1">
            <a:spLocks/>
          </p:cNvSpPr>
          <p:nvPr/>
        </p:nvSpPr>
        <p:spPr>
          <a:xfrm>
            <a:off x="59090" y="3629024"/>
            <a:ext cx="2134410" cy="411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s-PR" sz="2000" dirty="0"/>
              <a:t>Evolución de la muerte</a:t>
            </a:r>
          </a:p>
        </p:txBody>
      </p:sp>
      <p:sp>
        <p:nvSpPr>
          <p:cNvPr id="7" name="Google Shape;4674;p28">
            <a:extLst>
              <a:ext uri="{FF2B5EF4-FFF2-40B4-BE49-F238E27FC236}">
                <a16:creationId xmlns:a16="http://schemas.microsoft.com/office/drawing/2014/main" id="{883F79BC-2B47-433E-E81A-B1B898852D25}"/>
              </a:ext>
            </a:extLst>
          </p:cNvPr>
          <p:cNvSpPr txBox="1">
            <a:spLocks/>
          </p:cNvSpPr>
          <p:nvPr/>
        </p:nvSpPr>
        <p:spPr>
          <a:xfrm>
            <a:off x="1761709" y="3371487"/>
            <a:ext cx="2278800" cy="411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s-PR" sz="2000" dirty="0"/>
              <a:t>Nirvana</a:t>
            </a:r>
          </a:p>
        </p:txBody>
      </p:sp>
      <p:sp>
        <p:nvSpPr>
          <p:cNvPr id="8" name="Google Shape;4674;p28">
            <a:extLst>
              <a:ext uri="{FF2B5EF4-FFF2-40B4-BE49-F238E27FC236}">
                <a16:creationId xmlns:a16="http://schemas.microsoft.com/office/drawing/2014/main" id="{11328D0E-3198-01A3-0413-39543E164FD9}"/>
              </a:ext>
            </a:extLst>
          </p:cNvPr>
          <p:cNvSpPr txBox="1">
            <a:spLocks/>
          </p:cNvSpPr>
          <p:nvPr/>
        </p:nvSpPr>
        <p:spPr>
          <a:xfrm>
            <a:off x="3614833" y="3375566"/>
            <a:ext cx="2278800" cy="411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s-PR" sz="2000" dirty="0"/>
              <a:t>Ritos</a:t>
            </a:r>
          </a:p>
        </p:txBody>
      </p:sp>
      <p:sp>
        <p:nvSpPr>
          <p:cNvPr id="9" name="Google Shape;4674;p28">
            <a:extLst>
              <a:ext uri="{FF2B5EF4-FFF2-40B4-BE49-F238E27FC236}">
                <a16:creationId xmlns:a16="http://schemas.microsoft.com/office/drawing/2014/main" id="{49318A6F-06E6-E13B-0C85-09ED7BFD95C5}"/>
              </a:ext>
            </a:extLst>
          </p:cNvPr>
          <p:cNvSpPr txBox="1">
            <a:spLocks/>
          </p:cNvSpPr>
          <p:nvPr/>
        </p:nvSpPr>
        <p:spPr>
          <a:xfrm>
            <a:off x="5897921" y="3955277"/>
            <a:ext cx="1901519" cy="411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s-PR" sz="2000" dirty="0"/>
              <a:t>Análisis grupal / conclusión</a:t>
            </a:r>
          </a:p>
        </p:txBody>
      </p:sp>
      <p:sp>
        <p:nvSpPr>
          <p:cNvPr id="10" name="Google Shape;4679;p28">
            <a:extLst>
              <a:ext uri="{FF2B5EF4-FFF2-40B4-BE49-F238E27FC236}">
                <a16:creationId xmlns:a16="http://schemas.microsoft.com/office/drawing/2014/main" id="{8168B63A-A778-8C52-5293-CC7C8F94AFC5}"/>
              </a:ext>
            </a:extLst>
          </p:cNvPr>
          <p:cNvSpPr txBox="1">
            <a:spLocks/>
          </p:cNvSpPr>
          <p:nvPr/>
        </p:nvSpPr>
        <p:spPr>
          <a:xfrm>
            <a:off x="296351" y="2819762"/>
            <a:ext cx="8940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05</a:t>
            </a:r>
          </a:p>
        </p:txBody>
      </p:sp>
      <p:sp>
        <p:nvSpPr>
          <p:cNvPr id="11" name="Google Shape;4679;p28">
            <a:extLst>
              <a:ext uri="{FF2B5EF4-FFF2-40B4-BE49-F238E27FC236}">
                <a16:creationId xmlns:a16="http://schemas.microsoft.com/office/drawing/2014/main" id="{C3B4D99B-40E2-7984-F432-6D16D22D179F}"/>
              </a:ext>
            </a:extLst>
          </p:cNvPr>
          <p:cNvSpPr txBox="1">
            <a:spLocks/>
          </p:cNvSpPr>
          <p:nvPr/>
        </p:nvSpPr>
        <p:spPr>
          <a:xfrm>
            <a:off x="2377164" y="2802689"/>
            <a:ext cx="8940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06</a:t>
            </a:r>
          </a:p>
        </p:txBody>
      </p:sp>
      <p:sp>
        <p:nvSpPr>
          <p:cNvPr id="12" name="Google Shape;4679;p28">
            <a:extLst>
              <a:ext uri="{FF2B5EF4-FFF2-40B4-BE49-F238E27FC236}">
                <a16:creationId xmlns:a16="http://schemas.microsoft.com/office/drawing/2014/main" id="{B01F1D0E-9EC9-3D48-96B9-0CAFC0B1BDCC}"/>
              </a:ext>
            </a:extLst>
          </p:cNvPr>
          <p:cNvSpPr txBox="1">
            <a:spLocks/>
          </p:cNvSpPr>
          <p:nvPr/>
        </p:nvSpPr>
        <p:spPr>
          <a:xfrm>
            <a:off x="4291721" y="2860093"/>
            <a:ext cx="8940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07</a:t>
            </a:r>
          </a:p>
        </p:txBody>
      </p:sp>
      <p:sp>
        <p:nvSpPr>
          <p:cNvPr id="13" name="Google Shape;4679;p28">
            <a:extLst>
              <a:ext uri="{FF2B5EF4-FFF2-40B4-BE49-F238E27FC236}">
                <a16:creationId xmlns:a16="http://schemas.microsoft.com/office/drawing/2014/main" id="{542E7474-285D-2994-25E6-DE548F701D27}"/>
              </a:ext>
            </a:extLst>
          </p:cNvPr>
          <p:cNvSpPr txBox="1">
            <a:spLocks/>
          </p:cNvSpPr>
          <p:nvPr/>
        </p:nvSpPr>
        <p:spPr>
          <a:xfrm>
            <a:off x="6560508" y="2870055"/>
            <a:ext cx="8940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08</a:t>
            </a:r>
          </a:p>
        </p:txBody>
      </p:sp>
      <p:sp>
        <p:nvSpPr>
          <p:cNvPr id="14" name="Google Shape;4673;p28">
            <a:extLst>
              <a:ext uri="{FF2B5EF4-FFF2-40B4-BE49-F238E27FC236}">
                <a16:creationId xmlns:a16="http://schemas.microsoft.com/office/drawing/2014/main" id="{3F68479E-4614-C789-D5BC-BF8BB5D6C0F8}"/>
              </a:ext>
            </a:extLst>
          </p:cNvPr>
          <p:cNvSpPr/>
          <p:nvPr/>
        </p:nvSpPr>
        <p:spPr>
          <a:xfrm>
            <a:off x="2557977" y="3921471"/>
            <a:ext cx="579900" cy="5799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4673;p28">
            <a:extLst>
              <a:ext uri="{FF2B5EF4-FFF2-40B4-BE49-F238E27FC236}">
                <a16:creationId xmlns:a16="http://schemas.microsoft.com/office/drawing/2014/main" id="{99D0C3F2-6AE7-52DA-69F5-5EDEF67C2286}"/>
              </a:ext>
            </a:extLst>
          </p:cNvPr>
          <p:cNvSpPr/>
          <p:nvPr/>
        </p:nvSpPr>
        <p:spPr>
          <a:xfrm>
            <a:off x="4452937" y="3907461"/>
            <a:ext cx="579900" cy="5799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4674;p28">
            <a:extLst>
              <a:ext uri="{FF2B5EF4-FFF2-40B4-BE49-F238E27FC236}">
                <a16:creationId xmlns:a16="http://schemas.microsoft.com/office/drawing/2014/main" id="{F2484306-778F-8C34-0069-5ADAF03E6EBB}"/>
              </a:ext>
            </a:extLst>
          </p:cNvPr>
          <p:cNvSpPr txBox="1">
            <a:spLocks/>
          </p:cNvSpPr>
          <p:nvPr/>
        </p:nvSpPr>
        <p:spPr>
          <a:xfrm>
            <a:off x="1761709" y="4534988"/>
            <a:ext cx="2278800" cy="411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n-US" sz="2000" dirty="0"/>
              <a:t>R</a:t>
            </a:r>
            <a:r>
              <a:rPr lang="es-PR" sz="2000" dirty="0"/>
              <a:t>eferencias</a:t>
            </a:r>
          </a:p>
        </p:txBody>
      </p:sp>
      <p:sp>
        <p:nvSpPr>
          <p:cNvPr id="17" name="Google Shape;4674;p28">
            <a:extLst>
              <a:ext uri="{FF2B5EF4-FFF2-40B4-BE49-F238E27FC236}">
                <a16:creationId xmlns:a16="http://schemas.microsoft.com/office/drawing/2014/main" id="{3C206A24-DCFA-2598-9413-DE18C2287C5B}"/>
              </a:ext>
            </a:extLst>
          </p:cNvPr>
          <p:cNvSpPr txBox="1">
            <a:spLocks/>
          </p:cNvSpPr>
          <p:nvPr/>
        </p:nvSpPr>
        <p:spPr>
          <a:xfrm>
            <a:off x="3616092" y="4523364"/>
            <a:ext cx="3256709" cy="411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s-PR" sz="2000" dirty="0"/>
              <a:t>Reflexión individual</a:t>
            </a:r>
          </a:p>
        </p:txBody>
      </p:sp>
      <p:sp>
        <p:nvSpPr>
          <p:cNvPr id="18" name="Google Shape;4679;p28">
            <a:extLst>
              <a:ext uri="{FF2B5EF4-FFF2-40B4-BE49-F238E27FC236}">
                <a16:creationId xmlns:a16="http://schemas.microsoft.com/office/drawing/2014/main" id="{2E488965-8649-DEB3-0CCD-BBEA8A05EBC9}"/>
              </a:ext>
            </a:extLst>
          </p:cNvPr>
          <p:cNvSpPr txBox="1">
            <a:spLocks/>
          </p:cNvSpPr>
          <p:nvPr/>
        </p:nvSpPr>
        <p:spPr>
          <a:xfrm>
            <a:off x="2413587" y="4042647"/>
            <a:ext cx="8940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09</a:t>
            </a:r>
          </a:p>
        </p:txBody>
      </p:sp>
      <p:sp>
        <p:nvSpPr>
          <p:cNvPr id="19" name="Google Shape;4679;p28">
            <a:extLst>
              <a:ext uri="{FF2B5EF4-FFF2-40B4-BE49-F238E27FC236}">
                <a16:creationId xmlns:a16="http://schemas.microsoft.com/office/drawing/2014/main" id="{C584026E-669F-421B-840C-8F190F32D9B5}"/>
              </a:ext>
            </a:extLst>
          </p:cNvPr>
          <p:cNvSpPr txBox="1">
            <a:spLocks/>
          </p:cNvSpPr>
          <p:nvPr/>
        </p:nvSpPr>
        <p:spPr>
          <a:xfrm>
            <a:off x="4298612" y="4018011"/>
            <a:ext cx="894000" cy="35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Yeseva One"/>
              <a:buNone/>
              <a:defRPr sz="2500" b="0" i="0" u="none" strike="noStrike" cap="none">
                <a:solidFill>
                  <a:schemeClr val="dk1"/>
                </a:solidFill>
                <a:latin typeface="Yeseva One"/>
                <a:ea typeface="Yeseva One"/>
                <a:cs typeface="Yeseva One"/>
                <a:sym typeface="Yeseva One"/>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10</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553"/>
                                        </p:tgtEl>
                                        <p:attrNameLst>
                                          <p:attrName>style.visibility</p:attrName>
                                        </p:attrNameLst>
                                      </p:cBhvr>
                                      <p:to>
                                        <p:strVal val="visible"/>
                                      </p:to>
                                    </p:set>
                                    <p:animEffect transition="in" filter="fade">
                                      <p:cBhvr>
                                        <p:cTn id="7" dur="1000"/>
                                        <p:tgtEl>
                                          <p:spTgt spid="4553"/>
                                        </p:tgtEl>
                                      </p:cBhvr>
                                    </p:animEffect>
                                    <p:anim calcmode="lin" valueType="num">
                                      <p:cBhvr>
                                        <p:cTn id="8" dur="1000" fill="hold"/>
                                        <p:tgtEl>
                                          <p:spTgt spid="4553"/>
                                        </p:tgtEl>
                                        <p:attrNameLst>
                                          <p:attrName>ppt_x</p:attrName>
                                        </p:attrNameLst>
                                      </p:cBhvr>
                                      <p:tavLst>
                                        <p:tav tm="0">
                                          <p:val>
                                            <p:strVal val="#ppt_x"/>
                                          </p:val>
                                        </p:tav>
                                        <p:tav tm="100000">
                                          <p:val>
                                            <p:strVal val="#ppt_x"/>
                                          </p:val>
                                        </p:tav>
                                      </p:tavLst>
                                    </p:anim>
                                    <p:anim calcmode="lin" valueType="num">
                                      <p:cBhvr>
                                        <p:cTn id="9" dur="1000" fill="hold"/>
                                        <p:tgtEl>
                                          <p:spTgt spid="4553"/>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4679"/>
                                        </p:tgtEl>
                                        <p:attrNameLst>
                                          <p:attrName>style.visibility</p:attrName>
                                        </p:attrNameLst>
                                      </p:cBhvr>
                                      <p:to>
                                        <p:strVal val="visible"/>
                                      </p:to>
                                    </p:set>
                                    <p:animEffect transition="in" filter="randombar(horizontal)">
                                      <p:cBhvr>
                                        <p:cTn id="12" dur="500"/>
                                        <p:tgtEl>
                                          <p:spTgt spid="4679"/>
                                        </p:tgtEl>
                                      </p:cBhvr>
                                    </p:animEffect>
                                  </p:childTnLst>
                                </p:cTn>
                              </p:par>
                            </p:childTnLst>
                          </p:cTn>
                        </p:par>
                        <p:par>
                          <p:cTn id="13" fill="hold">
                            <p:stCondLst>
                              <p:cond delay="1000"/>
                            </p:stCondLst>
                            <p:childTnLst>
                              <p:par>
                                <p:cTn id="14" presetID="14" presetClass="entr" presetSubtype="10" fill="hold" grpId="0" nodeType="afterEffect">
                                  <p:stCondLst>
                                    <p:cond delay="0"/>
                                  </p:stCondLst>
                                  <p:childTnLst>
                                    <p:set>
                                      <p:cBhvr>
                                        <p:cTn id="15" dur="1" fill="hold">
                                          <p:stCondLst>
                                            <p:cond delay="0"/>
                                          </p:stCondLst>
                                        </p:cTn>
                                        <p:tgtEl>
                                          <p:spTgt spid="4683"/>
                                        </p:tgtEl>
                                        <p:attrNameLst>
                                          <p:attrName>style.visibility</p:attrName>
                                        </p:attrNameLst>
                                      </p:cBhvr>
                                      <p:to>
                                        <p:strVal val="visible"/>
                                      </p:to>
                                    </p:set>
                                    <p:animEffect transition="in" filter="randombar(horizontal)">
                                      <p:cBhvr>
                                        <p:cTn id="16" dur="500"/>
                                        <p:tgtEl>
                                          <p:spTgt spid="4683"/>
                                        </p:tgtEl>
                                      </p:cBhvr>
                                    </p:animEffect>
                                  </p:childTnLst>
                                </p:cTn>
                              </p:par>
                            </p:childTnLst>
                          </p:cTn>
                        </p:par>
                        <p:par>
                          <p:cTn id="17" fill="hold">
                            <p:stCondLst>
                              <p:cond delay="1500"/>
                            </p:stCondLst>
                            <p:childTnLst>
                              <p:par>
                                <p:cTn id="18" presetID="14" presetClass="entr" presetSubtype="10" fill="hold" grpId="0" nodeType="afterEffect">
                                  <p:stCondLst>
                                    <p:cond delay="0"/>
                                  </p:stCondLst>
                                  <p:childTnLst>
                                    <p:set>
                                      <p:cBhvr>
                                        <p:cTn id="19" dur="1" fill="hold">
                                          <p:stCondLst>
                                            <p:cond delay="0"/>
                                          </p:stCondLst>
                                        </p:cTn>
                                        <p:tgtEl>
                                          <p:spTgt spid="4684"/>
                                        </p:tgtEl>
                                        <p:attrNameLst>
                                          <p:attrName>style.visibility</p:attrName>
                                        </p:attrNameLst>
                                      </p:cBhvr>
                                      <p:to>
                                        <p:strVal val="visible"/>
                                      </p:to>
                                    </p:set>
                                    <p:animEffect transition="in" filter="randombar(horizontal)">
                                      <p:cBhvr>
                                        <p:cTn id="20" dur="500"/>
                                        <p:tgtEl>
                                          <p:spTgt spid="4684"/>
                                        </p:tgtEl>
                                      </p:cBhvr>
                                    </p:animEffect>
                                  </p:childTnLst>
                                </p:cTn>
                              </p:par>
                            </p:childTnLst>
                          </p:cTn>
                        </p:par>
                        <p:par>
                          <p:cTn id="21" fill="hold">
                            <p:stCondLst>
                              <p:cond delay="2000"/>
                            </p:stCondLst>
                            <p:childTnLst>
                              <p:par>
                                <p:cTn id="22" presetID="14" presetClass="entr" presetSubtype="10" fill="hold" grpId="0" nodeType="afterEffect">
                                  <p:stCondLst>
                                    <p:cond delay="0"/>
                                  </p:stCondLst>
                                  <p:childTnLst>
                                    <p:set>
                                      <p:cBhvr>
                                        <p:cTn id="23" dur="1" fill="hold">
                                          <p:stCondLst>
                                            <p:cond delay="0"/>
                                          </p:stCondLst>
                                        </p:cTn>
                                        <p:tgtEl>
                                          <p:spTgt spid="4685"/>
                                        </p:tgtEl>
                                        <p:attrNameLst>
                                          <p:attrName>style.visibility</p:attrName>
                                        </p:attrNameLst>
                                      </p:cBhvr>
                                      <p:to>
                                        <p:strVal val="visible"/>
                                      </p:to>
                                    </p:set>
                                    <p:animEffect transition="in" filter="randombar(horizontal)">
                                      <p:cBhvr>
                                        <p:cTn id="24" dur="500"/>
                                        <p:tgtEl>
                                          <p:spTgt spid="4685"/>
                                        </p:tgtEl>
                                      </p:cBhvr>
                                    </p:animEffect>
                                  </p:childTnLst>
                                </p:cTn>
                              </p:par>
                            </p:childTnLst>
                          </p:cTn>
                        </p:par>
                        <p:par>
                          <p:cTn id="25" fill="hold">
                            <p:stCondLst>
                              <p:cond delay="2500"/>
                            </p:stCondLst>
                            <p:childTnLst>
                              <p:par>
                                <p:cTn id="26" presetID="14" presetClass="entr" presetSubtype="1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randombar(horizontal)">
                                      <p:cBhvr>
                                        <p:cTn id="28" dur="500"/>
                                        <p:tgtEl>
                                          <p:spTgt spid="10"/>
                                        </p:tgtEl>
                                      </p:cBhvr>
                                    </p:animEffect>
                                  </p:childTnLst>
                                </p:cTn>
                              </p:par>
                            </p:childTnLst>
                          </p:cTn>
                        </p:par>
                        <p:par>
                          <p:cTn id="29" fill="hold">
                            <p:stCondLst>
                              <p:cond delay="3000"/>
                            </p:stCondLst>
                            <p:childTnLst>
                              <p:par>
                                <p:cTn id="30" presetID="14" presetClass="entr" presetSubtype="10"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randombar(horizontal)">
                                      <p:cBhvr>
                                        <p:cTn id="32" dur="500"/>
                                        <p:tgtEl>
                                          <p:spTgt spid="11"/>
                                        </p:tgtEl>
                                      </p:cBhvr>
                                    </p:animEffect>
                                  </p:childTnLst>
                                </p:cTn>
                              </p:par>
                            </p:childTnLst>
                          </p:cTn>
                        </p:par>
                        <p:par>
                          <p:cTn id="33" fill="hold">
                            <p:stCondLst>
                              <p:cond delay="3500"/>
                            </p:stCondLst>
                            <p:childTnLst>
                              <p:par>
                                <p:cTn id="34" presetID="14" presetClass="entr" presetSubtype="10"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randombar(horizontal)">
                                      <p:cBhvr>
                                        <p:cTn id="36" dur="500"/>
                                        <p:tgtEl>
                                          <p:spTgt spid="12"/>
                                        </p:tgtEl>
                                      </p:cBhvr>
                                    </p:animEffect>
                                  </p:childTnLst>
                                </p:cTn>
                              </p:par>
                            </p:childTnLst>
                          </p:cTn>
                        </p:par>
                        <p:par>
                          <p:cTn id="37" fill="hold">
                            <p:stCondLst>
                              <p:cond delay="4000"/>
                            </p:stCondLst>
                            <p:childTnLst>
                              <p:par>
                                <p:cTn id="38" presetID="14" presetClass="entr" presetSubtype="10" fill="hold" grpId="0" nodeType="after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randombar(horizontal)">
                                      <p:cBhvr>
                                        <p:cTn id="40" dur="500"/>
                                        <p:tgtEl>
                                          <p:spTgt spid="13"/>
                                        </p:tgtEl>
                                      </p:cBhvr>
                                    </p:animEffect>
                                  </p:childTnLst>
                                </p:cTn>
                              </p:par>
                            </p:childTnLst>
                          </p:cTn>
                        </p:par>
                        <p:par>
                          <p:cTn id="41" fill="hold">
                            <p:stCondLst>
                              <p:cond delay="4500"/>
                            </p:stCondLst>
                            <p:childTnLst>
                              <p:par>
                                <p:cTn id="42" presetID="14" presetClass="entr" presetSubtype="10" fill="hold" grpId="0" nodeType="after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randombar(horizontal)">
                                      <p:cBhvr>
                                        <p:cTn id="44" dur="500"/>
                                        <p:tgtEl>
                                          <p:spTgt spid="18"/>
                                        </p:tgtEl>
                                      </p:cBhvr>
                                    </p:animEffect>
                                  </p:childTnLst>
                                </p:cTn>
                              </p:par>
                            </p:childTnLst>
                          </p:cTn>
                        </p:par>
                        <p:par>
                          <p:cTn id="45" fill="hold">
                            <p:stCondLst>
                              <p:cond delay="5000"/>
                            </p:stCondLst>
                            <p:childTnLst>
                              <p:par>
                                <p:cTn id="46" presetID="14" presetClass="entr" presetSubtype="10" fill="hold" grpId="0" nodeType="after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randombar(horizontal)">
                                      <p:cBhvr>
                                        <p:cTn id="4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79" grpId="0"/>
      <p:bldP spid="4683" grpId="0"/>
      <p:bldP spid="4684" grpId="0"/>
      <p:bldP spid="4685" grpId="0"/>
      <p:bldP spid="10" grpId="0"/>
      <p:bldP spid="11" grpId="0"/>
      <p:bldP spid="12" grpId="0"/>
      <p:bldP spid="13" grpId="0"/>
      <p:bldP spid="18" grpId="0"/>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49"/>
        <p:cNvGrpSpPr/>
        <p:nvPr/>
      </p:nvGrpSpPr>
      <p:grpSpPr>
        <a:xfrm>
          <a:off x="0" y="0"/>
          <a:ext cx="0" cy="0"/>
          <a:chOff x="0" y="0"/>
          <a:chExt cx="0" cy="0"/>
        </a:xfrm>
      </p:grpSpPr>
      <p:cxnSp>
        <p:nvCxnSpPr>
          <p:cNvPr id="5350" name="Google Shape;5350;p39"/>
          <p:cNvCxnSpPr>
            <a:stCxn id="5351" idx="2"/>
            <a:endCxn id="5352" idx="0"/>
          </p:cNvCxnSpPr>
          <p:nvPr/>
        </p:nvCxnSpPr>
        <p:spPr>
          <a:xfrm>
            <a:off x="1620152" y="2716075"/>
            <a:ext cx="0" cy="295200"/>
          </a:xfrm>
          <a:prstGeom prst="straightConnector1">
            <a:avLst/>
          </a:prstGeom>
          <a:noFill/>
          <a:ln w="9525" cap="flat" cmpd="sng">
            <a:solidFill>
              <a:schemeClr val="dk1"/>
            </a:solidFill>
            <a:prstDash val="solid"/>
            <a:round/>
            <a:headEnd type="none" w="med" len="med"/>
            <a:tailEnd type="none" w="med" len="med"/>
          </a:ln>
        </p:spPr>
      </p:cxnSp>
      <p:cxnSp>
        <p:nvCxnSpPr>
          <p:cNvPr id="5353" name="Google Shape;5353;p39"/>
          <p:cNvCxnSpPr>
            <a:stCxn id="5354" idx="2"/>
            <a:endCxn id="5355" idx="0"/>
          </p:cNvCxnSpPr>
          <p:nvPr/>
        </p:nvCxnSpPr>
        <p:spPr>
          <a:xfrm>
            <a:off x="3588024" y="2716075"/>
            <a:ext cx="0" cy="295200"/>
          </a:xfrm>
          <a:prstGeom prst="straightConnector1">
            <a:avLst/>
          </a:prstGeom>
          <a:noFill/>
          <a:ln w="9525" cap="flat" cmpd="sng">
            <a:solidFill>
              <a:schemeClr val="dk1"/>
            </a:solidFill>
            <a:prstDash val="solid"/>
            <a:round/>
            <a:headEnd type="none" w="med" len="med"/>
            <a:tailEnd type="none" w="med" len="med"/>
          </a:ln>
        </p:spPr>
      </p:cxnSp>
      <p:cxnSp>
        <p:nvCxnSpPr>
          <p:cNvPr id="5356" name="Google Shape;5356;p39"/>
          <p:cNvCxnSpPr>
            <a:stCxn id="5357" idx="2"/>
            <a:endCxn id="5358" idx="0"/>
          </p:cNvCxnSpPr>
          <p:nvPr/>
        </p:nvCxnSpPr>
        <p:spPr>
          <a:xfrm>
            <a:off x="5555914" y="2716075"/>
            <a:ext cx="0" cy="295200"/>
          </a:xfrm>
          <a:prstGeom prst="straightConnector1">
            <a:avLst/>
          </a:prstGeom>
          <a:noFill/>
          <a:ln w="9525" cap="flat" cmpd="sng">
            <a:solidFill>
              <a:schemeClr val="dk1"/>
            </a:solidFill>
            <a:prstDash val="solid"/>
            <a:round/>
            <a:headEnd type="none" w="med" len="med"/>
            <a:tailEnd type="none" w="med" len="med"/>
          </a:ln>
        </p:spPr>
      </p:cxnSp>
      <p:cxnSp>
        <p:nvCxnSpPr>
          <p:cNvPr id="5359" name="Google Shape;5359;p39"/>
          <p:cNvCxnSpPr>
            <a:stCxn id="5360" idx="2"/>
            <a:endCxn id="5361" idx="0"/>
          </p:cNvCxnSpPr>
          <p:nvPr/>
        </p:nvCxnSpPr>
        <p:spPr>
          <a:xfrm>
            <a:off x="7523802" y="2716050"/>
            <a:ext cx="0" cy="295200"/>
          </a:xfrm>
          <a:prstGeom prst="straightConnector1">
            <a:avLst/>
          </a:prstGeom>
          <a:noFill/>
          <a:ln w="9525" cap="flat" cmpd="sng">
            <a:solidFill>
              <a:schemeClr val="dk1"/>
            </a:solidFill>
            <a:prstDash val="solid"/>
            <a:round/>
            <a:headEnd type="none" w="med" len="med"/>
            <a:tailEnd type="none" w="med" len="med"/>
          </a:ln>
        </p:spPr>
      </p:cxnSp>
      <p:cxnSp>
        <p:nvCxnSpPr>
          <p:cNvPr id="5362" name="Google Shape;5362;p39"/>
          <p:cNvCxnSpPr>
            <a:cxnSpLocks/>
            <a:stCxn id="5352" idx="4"/>
          </p:cNvCxnSpPr>
          <p:nvPr/>
        </p:nvCxnSpPr>
        <p:spPr>
          <a:xfrm>
            <a:off x="1620125" y="3207800"/>
            <a:ext cx="0" cy="314125"/>
          </a:xfrm>
          <a:prstGeom prst="straightConnector1">
            <a:avLst/>
          </a:prstGeom>
          <a:noFill/>
          <a:ln w="9525" cap="flat" cmpd="sng">
            <a:solidFill>
              <a:schemeClr val="dk1"/>
            </a:solidFill>
            <a:prstDash val="solid"/>
            <a:round/>
            <a:headEnd type="none" w="med" len="med"/>
            <a:tailEnd type="none" w="med" len="med"/>
          </a:ln>
        </p:spPr>
      </p:cxnSp>
      <p:cxnSp>
        <p:nvCxnSpPr>
          <p:cNvPr id="5364" name="Google Shape;5364;p39"/>
          <p:cNvCxnSpPr>
            <a:cxnSpLocks/>
            <a:stCxn id="5355" idx="4"/>
          </p:cNvCxnSpPr>
          <p:nvPr/>
        </p:nvCxnSpPr>
        <p:spPr>
          <a:xfrm>
            <a:off x="3587975" y="3207800"/>
            <a:ext cx="0" cy="295200"/>
          </a:xfrm>
          <a:prstGeom prst="straightConnector1">
            <a:avLst/>
          </a:prstGeom>
          <a:noFill/>
          <a:ln w="9525" cap="flat" cmpd="sng">
            <a:solidFill>
              <a:schemeClr val="dk1"/>
            </a:solidFill>
            <a:prstDash val="solid"/>
            <a:round/>
            <a:headEnd type="none" w="med" len="med"/>
            <a:tailEnd type="none" w="med" len="med"/>
          </a:ln>
        </p:spPr>
      </p:cxnSp>
      <p:cxnSp>
        <p:nvCxnSpPr>
          <p:cNvPr id="5366" name="Google Shape;5366;p39"/>
          <p:cNvCxnSpPr>
            <a:cxnSpLocks/>
            <a:stCxn id="5358" idx="4"/>
          </p:cNvCxnSpPr>
          <p:nvPr/>
        </p:nvCxnSpPr>
        <p:spPr>
          <a:xfrm>
            <a:off x="5555825" y="3207800"/>
            <a:ext cx="0" cy="295200"/>
          </a:xfrm>
          <a:prstGeom prst="straightConnector1">
            <a:avLst/>
          </a:prstGeom>
          <a:noFill/>
          <a:ln w="9525" cap="flat" cmpd="sng">
            <a:solidFill>
              <a:schemeClr val="dk1"/>
            </a:solidFill>
            <a:prstDash val="solid"/>
            <a:round/>
            <a:headEnd type="none" w="med" len="med"/>
            <a:tailEnd type="none" w="med" len="med"/>
          </a:ln>
        </p:spPr>
      </p:cxnSp>
      <p:cxnSp>
        <p:nvCxnSpPr>
          <p:cNvPr id="5368" name="Google Shape;5368;p39"/>
          <p:cNvCxnSpPr>
            <a:cxnSpLocks/>
            <a:stCxn id="5361" idx="4"/>
          </p:cNvCxnSpPr>
          <p:nvPr/>
        </p:nvCxnSpPr>
        <p:spPr>
          <a:xfrm>
            <a:off x="7523675" y="3207788"/>
            <a:ext cx="0" cy="295200"/>
          </a:xfrm>
          <a:prstGeom prst="straightConnector1">
            <a:avLst/>
          </a:prstGeom>
          <a:noFill/>
          <a:ln w="9525" cap="flat" cmpd="sng">
            <a:solidFill>
              <a:schemeClr val="dk1"/>
            </a:solidFill>
            <a:prstDash val="solid"/>
            <a:round/>
            <a:headEnd type="none" w="med" len="med"/>
            <a:tailEnd type="none" w="med" len="med"/>
          </a:ln>
        </p:spPr>
      </p:cxnSp>
      <p:cxnSp>
        <p:nvCxnSpPr>
          <p:cNvPr id="5370" name="Google Shape;5370;p39"/>
          <p:cNvCxnSpPr>
            <a:stCxn id="5352" idx="6"/>
            <a:endCxn id="5355" idx="2"/>
          </p:cNvCxnSpPr>
          <p:nvPr/>
        </p:nvCxnSpPr>
        <p:spPr>
          <a:xfrm>
            <a:off x="1718375" y="3109550"/>
            <a:ext cx="1771500" cy="0"/>
          </a:xfrm>
          <a:prstGeom prst="straightConnector1">
            <a:avLst/>
          </a:prstGeom>
          <a:noFill/>
          <a:ln w="9525" cap="flat" cmpd="sng">
            <a:solidFill>
              <a:schemeClr val="dk1"/>
            </a:solidFill>
            <a:prstDash val="solid"/>
            <a:round/>
            <a:headEnd type="none" w="med" len="med"/>
            <a:tailEnd type="none" w="med" len="med"/>
          </a:ln>
        </p:spPr>
      </p:cxnSp>
      <p:cxnSp>
        <p:nvCxnSpPr>
          <p:cNvPr id="5371" name="Google Shape;5371;p39"/>
          <p:cNvCxnSpPr>
            <a:stCxn id="5355" idx="6"/>
            <a:endCxn id="5358" idx="2"/>
          </p:cNvCxnSpPr>
          <p:nvPr/>
        </p:nvCxnSpPr>
        <p:spPr>
          <a:xfrm>
            <a:off x="3686225" y="3109550"/>
            <a:ext cx="1771500" cy="0"/>
          </a:xfrm>
          <a:prstGeom prst="straightConnector1">
            <a:avLst/>
          </a:prstGeom>
          <a:noFill/>
          <a:ln w="9525" cap="flat" cmpd="sng">
            <a:solidFill>
              <a:schemeClr val="dk1"/>
            </a:solidFill>
            <a:prstDash val="solid"/>
            <a:round/>
            <a:headEnd type="none" w="med" len="med"/>
            <a:tailEnd type="none" w="med" len="med"/>
          </a:ln>
        </p:spPr>
      </p:cxnSp>
      <p:cxnSp>
        <p:nvCxnSpPr>
          <p:cNvPr id="5372" name="Google Shape;5372;p39"/>
          <p:cNvCxnSpPr>
            <a:stCxn id="5358" idx="6"/>
            <a:endCxn id="5361" idx="2"/>
          </p:cNvCxnSpPr>
          <p:nvPr/>
        </p:nvCxnSpPr>
        <p:spPr>
          <a:xfrm>
            <a:off x="5654075" y="3109550"/>
            <a:ext cx="1771500" cy="0"/>
          </a:xfrm>
          <a:prstGeom prst="straightConnector1">
            <a:avLst/>
          </a:prstGeom>
          <a:noFill/>
          <a:ln w="9525" cap="flat" cmpd="sng">
            <a:solidFill>
              <a:schemeClr val="dk1"/>
            </a:solidFill>
            <a:prstDash val="solid"/>
            <a:round/>
            <a:headEnd type="none" w="med" len="med"/>
            <a:tailEnd type="none" w="med" len="med"/>
          </a:ln>
        </p:spPr>
      </p:cxnSp>
      <p:sp>
        <p:nvSpPr>
          <p:cNvPr id="5373" name="Google Shape;5373;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dirty="0"/>
              <a:t>La muerte en Japón: Su evolución</a:t>
            </a:r>
            <a:br>
              <a:rPr lang="en" dirty="0"/>
            </a:br>
            <a:endParaRPr dirty="0"/>
          </a:p>
        </p:txBody>
      </p:sp>
      <p:sp>
        <p:nvSpPr>
          <p:cNvPr id="5357" name="Google Shape;5357;p39"/>
          <p:cNvSpPr txBox="1"/>
          <p:nvPr/>
        </p:nvSpPr>
        <p:spPr>
          <a:xfrm>
            <a:off x="4648864" y="2188375"/>
            <a:ext cx="18141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ja-JP" altLang="es-PR" sz="2000" b="0" i="0" dirty="0">
                <a:solidFill>
                  <a:srgbClr val="3A3A3A"/>
                </a:solidFill>
                <a:effectLst/>
                <a:latin typeface="Source Sans Pro" panose="020B0503030403020204" pitchFamily="34" charset="0"/>
              </a:rPr>
              <a:t>切腹</a:t>
            </a:r>
            <a:endParaRPr sz="2000" dirty="0">
              <a:solidFill>
                <a:schemeClr val="dk1"/>
              </a:solidFill>
              <a:latin typeface="Albert Sans"/>
              <a:ea typeface="Albert Sans"/>
              <a:cs typeface="Albert Sans"/>
              <a:sym typeface="Albert Sans"/>
            </a:endParaRPr>
          </a:p>
        </p:txBody>
      </p:sp>
      <p:sp>
        <p:nvSpPr>
          <p:cNvPr id="5374" name="Google Shape;5374;p39"/>
          <p:cNvSpPr txBox="1"/>
          <p:nvPr/>
        </p:nvSpPr>
        <p:spPr>
          <a:xfrm>
            <a:off x="5180044" y="1885429"/>
            <a:ext cx="1375418" cy="411900"/>
          </a:xfrm>
          <a:prstGeom prst="rect">
            <a:avLst/>
          </a:prstGeom>
          <a:noFill/>
          <a:ln>
            <a:noFill/>
          </a:ln>
        </p:spPr>
        <p:txBody>
          <a:bodyPr spcFirstLastPara="1" wrap="square" lIns="91425" tIns="91425" rIns="91425" bIns="91425" anchor="b" anchorCtr="0">
            <a:noAutofit/>
          </a:bodyPr>
          <a:lstStyle/>
          <a:p>
            <a:pPr algn="l" fontAlgn="base"/>
            <a:r>
              <a:rPr lang="es-PR" sz="2500" i="0" dirty="0">
                <a:solidFill>
                  <a:srgbClr val="3A3A3A"/>
                </a:solidFill>
                <a:effectLst/>
                <a:latin typeface="Yeseva One" panose="020B0604020202020204" charset="0"/>
              </a:rPr>
              <a:t>Edo</a:t>
            </a:r>
          </a:p>
        </p:txBody>
      </p:sp>
      <p:sp>
        <p:nvSpPr>
          <p:cNvPr id="5375" name="Google Shape;5375;p39"/>
          <p:cNvSpPr txBox="1"/>
          <p:nvPr/>
        </p:nvSpPr>
        <p:spPr>
          <a:xfrm>
            <a:off x="866802" y="1906957"/>
            <a:ext cx="1814100" cy="411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PR" sz="2500" i="0" dirty="0" err="1">
                <a:solidFill>
                  <a:srgbClr val="3A3A3A"/>
                </a:solidFill>
                <a:effectLst/>
                <a:latin typeface="Yeseva One" panose="020B0604020202020204" charset="0"/>
              </a:rPr>
              <a:t>Jōmon</a:t>
            </a:r>
            <a:r>
              <a:rPr lang="es-PR" sz="3600" b="0" i="0" dirty="0">
                <a:solidFill>
                  <a:srgbClr val="3A3A3A"/>
                </a:solidFill>
                <a:effectLst/>
                <a:latin typeface="Source Sans Pro" panose="020B0503030403020204" pitchFamily="34" charset="0"/>
              </a:rPr>
              <a:t> </a:t>
            </a:r>
            <a:endParaRPr sz="2500" dirty="0">
              <a:solidFill>
                <a:schemeClr val="dk1"/>
              </a:solidFill>
              <a:latin typeface="Yeseva One"/>
              <a:ea typeface="Yeseva One"/>
              <a:cs typeface="Yeseva One"/>
              <a:sym typeface="Yeseva One"/>
            </a:endParaRPr>
          </a:p>
        </p:txBody>
      </p:sp>
      <p:sp>
        <p:nvSpPr>
          <p:cNvPr id="5351" name="Google Shape;5351;p39"/>
          <p:cNvSpPr txBox="1"/>
          <p:nvPr/>
        </p:nvSpPr>
        <p:spPr>
          <a:xfrm>
            <a:off x="713102" y="2188375"/>
            <a:ext cx="18141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ja-JP" altLang="es-PR" sz="2000" b="0" i="0" dirty="0">
                <a:solidFill>
                  <a:srgbClr val="3A3A3A"/>
                </a:solidFill>
                <a:effectLst/>
                <a:latin typeface="Source Sans Pro" panose="020B0503030403020204" pitchFamily="34" charset="0"/>
              </a:rPr>
              <a:t>縄文時代</a:t>
            </a:r>
            <a:endParaRPr sz="1600" dirty="0">
              <a:solidFill>
                <a:schemeClr val="dk1"/>
              </a:solidFill>
              <a:latin typeface="Albert Sans"/>
              <a:ea typeface="Albert Sans"/>
              <a:cs typeface="Albert Sans"/>
              <a:sym typeface="Albert Sans"/>
            </a:endParaRPr>
          </a:p>
        </p:txBody>
      </p:sp>
      <p:sp>
        <p:nvSpPr>
          <p:cNvPr id="5376" name="Google Shape;5376;p39"/>
          <p:cNvSpPr txBox="1"/>
          <p:nvPr/>
        </p:nvSpPr>
        <p:spPr>
          <a:xfrm>
            <a:off x="2680926" y="1852675"/>
            <a:ext cx="1814100" cy="411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PR" sz="2500" dirty="0" err="1">
                <a:solidFill>
                  <a:schemeClr val="dk1"/>
                </a:solidFill>
                <a:latin typeface="Yeseva One"/>
                <a:ea typeface="Yeseva One"/>
                <a:cs typeface="Yeseva One"/>
                <a:sym typeface="Yeseva One"/>
              </a:rPr>
              <a:t>Heian</a:t>
            </a:r>
            <a:endParaRPr lang="es-PR" sz="2500" dirty="0">
              <a:solidFill>
                <a:schemeClr val="dk1"/>
              </a:solidFill>
              <a:latin typeface="Yeseva One"/>
              <a:ea typeface="Yeseva One"/>
              <a:cs typeface="Yeseva One"/>
              <a:sym typeface="Yeseva One"/>
            </a:endParaRPr>
          </a:p>
        </p:txBody>
      </p:sp>
      <p:sp>
        <p:nvSpPr>
          <p:cNvPr id="5354" name="Google Shape;5354;p39"/>
          <p:cNvSpPr txBox="1"/>
          <p:nvPr/>
        </p:nvSpPr>
        <p:spPr>
          <a:xfrm>
            <a:off x="2680974" y="2188375"/>
            <a:ext cx="18141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rgbClr val="3A3A3A"/>
                </a:solidFill>
                <a:effectLst/>
                <a:latin typeface="+mj-lt"/>
                <a:cs typeface="Calibri" panose="020F0502020204030204" pitchFamily="34" charset="0"/>
              </a:rPr>
              <a:t>平安時代</a:t>
            </a:r>
            <a:r>
              <a:rPr lang="es-PR" sz="1800" dirty="0">
                <a:solidFill>
                  <a:srgbClr val="3A3A3A"/>
                </a:solidFill>
                <a:effectLst/>
                <a:latin typeface="Source Sans Pro" panose="020B0503030403020204" pitchFamily="34" charset="0"/>
                <a:ea typeface="Calibri" panose="020F0502020204030204" pitchFamily="34" charset="0"/>
                <a:cs typeface="Arial" panose="020B0604020202020204" pitchFamily="34" charset="0"/>
              </a:rPr>
              <a:t> </a:t>
            </a:r>
            <a:endParaRPr lang="ja-JP" altLang="es-PR" sz="1100" dirty="0">
              <a:solidFill>
                <a:schemeClr val="dk1"/>
              </a:solidFill>
              <a:latin typeface="Albert Sans"/>
              <a:ea typeface="Albert Sans"/>
              <a:cs typeface="Albert Sans"/>
              <a:sym typeface="Albert Sans"/>
            </a:endParaRPr>
          </a:p>
        </p:txBody>
      </p:sp>
      <p:sp>
        <p:nvSpPr>
          <p:cNvPr id="5377" name="Google Shape;5377;p39"/>
          <p:cNvSpPr txBox="1"/>
          <p:nvPr/>
        </p:nvSpPr>
        <p:spPr>
          <a:xfrm>
            <a:off x="6616752" y="1852675"/>
            <a:ext cx="1814100" cy="411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dirty="0">
                <a:solidFill>
                  <a:schemeClr val="dk1"/>
                </a:solidFill>
                <a:latin typeface="Yeseva One"/>
                <a:ea typeface="Yeseva One"/>
                <a:cs typeface="Yeseva One"/>
                <a:sym typeface="Yeseva One"/>
              </a:rPr>
              <a:t>Reiwa</a:t>
            </a:r>
            <a:endParaRPr sz="2500" dirty="0">
              <a:solidFill>
                <a:schemeClr val="dk1"/>
              </a:solidFill>
              <a:latin typeface="Yeseva One"/>
              <a:ea typeface="Yeseva One"/>
              <a:cs typeface="Yeseva One"/>
              <a:sym typeface="Yeseva One"/>
            </a:endParaRPr>
          </a:p>
        </p:txBody>
      </p:sp>
      <p:sp>
        <p:nvSpPr>
          <p:cNvPr id="5360" name="Google Shape;5360;p39"/>
          <p:cNvSpPr txBox="1"/>
          <p:nvPr/>
        </p:nvSpPr>
        <p:spPr>
          <a:xfrm>
            <a:off x="6616752" y="2188350"/>
            <a:ext cx="18141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ja-JP" altLang="es-PR" sz="2000" b="0" i="0" dirty="0">
                <a:solidFill>
                  <a:srgbClr val="202122"/>
                </a:solidFill>
                <a:effectLst/>
                <a:latin typeface="Arial" panose="020B0604020202020204" pitchFamily="34" charset="0"/>
              </a:rPr>
              <a:t>令和</a:t>
            </a:r>
            <a:endParaRPr sz="2000" dirty="0">
              <a:solidFill>
                <a:schemeClr val="dk1"/>
              </a:solidFill>
              <a:latin typeface="Albert Sans"/>
              <a:ea typeface="Albert Sans"/>
              <a:cs typeface="Albert Sans"/>
              <a:sym typeface="Albert Sans"/>
            </a:endParaRPr>
          </a:p>
        </p:txBody>
      </p:sp>
      <p:sp>
        <p:nvSpPr>
          <p:cNvPr id="5352" name="Google Shape;5352;p39"/>
          <p:cNvSpPr/>
          <p:nvPr/>
        </p:nvSpPr>
        <p:spPr>
          <a:xfrm>
            <a:off x="1521875" y="3011300"/>
            <a:ext cx="196500" cy="1965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9"/>
          <p:cNvSpPr/>
          <p:nvPr/>
        </p:nvSpPr>
        <p:spPr>
          <a:xfrm>
            <a:off x="3489725" y="3011300"/>
            <a:ext cx="196500" cy="1965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9"/>
          <p:cNvSpPr/>
          <p:nvPr/>
        </p:nvSpPr>
        <p:spPr>
          <a:xfrm>
            <a:off x="5457575" y="3011300"/>
            <a:ext cx="196500" cy="1965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39"/>
          <p:cNvSpPr/>
          <p:nvPr/>
        </p:nvSpPr>
        <p:spPr>
          <a:xfrm>
            <a:off x="7425425" y="3011288"/>
            <a:ext cx="196500" cy="1965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365;p39">
            <a:extLst>
              <a:ext uri="{FF2B5EF4-FFF2-40B4-BE49-F238E27FC236}">
                <a16:creationId xmlns:a16="http://schemas.microsoft.com/office/drawing/2014/main" id="{FA111151-D31A-5EE7-3AC9-6D716A866403}"/>
              </a:ext>
            </a:extLst>
          </p:cNvPr>
          <p:cNvSpPr txBox="1"/>
          <p:nvPr/>
        </p:nvSpPr>
        <p:spPr>
          <a:xfrm>
            <a:off x="2653175" y="3527086"/>
            <a:ext cx="2240864"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dk1"/>
                </a:solidFill>
                <a:latin typeface="Yeseva One"/>
                <a:ea typeface="Yeseva One"/>
                <a:cs typeface="Yeseva One"/>
                <a:sym typeface="Yeseva One"/>
              </a:rPr>
              <a:t>794 -1185</a:t>
            </a:r>
            <a:endParaRPr sz="2000" dirty="0">
              <a:solidFill>
                <a:schemeClr val="dk1"/>
              </a:solidFill>
              <a:latin typeface="Yeseva One"/>
              <a:ea typeface="Yeseva One"/>
              <a:cs typeface="Yeseva One"/>
              <a:sym typeface="Yeseva One"/>
            </a:endParaRPr>
          </a:p>
        </p:txBody>
      </p:sp>
      <p:sp>
        <p:nvSpPr>
          <p:cNvPr id="10" name="Google Shape;5365;p39">
            <a:extLst>
              <a:ext uri="{FF2B5EF4-FFF2-40B4-BE49-F238E27FC236}">
                <a16:creationId xmlns:a16="http://schemas.microsoft.com/office/drawing/2014/main" id="{827F2893-C4C4-8198-0547-BF892655D259}"/>
              </a:ext>
            </a:extLst>
          </p:cNvPr>
          <p:cNvSpPr txBox="1"/>
          <p:nvPr/>
        </p:nvSpPr>
        <p:spPr>
          <a:xfrm>
            <a:off x="956297" y="3710004"/>
            <a:ext cx="1570905"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dk1"/>
                </a:solidFill>
                <a:latin typeface="Yeseva One"/>
                <a:ea typeface="Yeseva One"/>
                <a:cs typeface="Yeseva One"/>
                <a:sym typeface="Yeseva One"/>
              </a:rPr>
              <a:t>14,500 a.C. – 300 a.C.</a:t>
            </a:r>
            <a:endParaRPr sz="2000" dirty="0">
              <a:solidFill>
                <a:schemeClr val="dk1"/>
              </a:solidFill>
              <a:latin typeface="Yeseva One"/>
              <a:ea typeface="Yeseva One"/>
              <a:cs typeface="Yeseva One"/>
              <a:sym typeface="Yeseva One"/>
            </a:endParaRPr>
          </a:p>
        </p:txBody>
      </p:sp>
      <p:sp>
        <p:nvSpPr>
          <p:cNvPr id="12" name="Google Shape;5365;p39">
            <a:extLst>
              <a:ext uri="{FF2B5EF4-FFF2-40B4-BE49-F238E27FC236}">
                <a16:creationId xmlns:a16="http://schemas.microsoft.com/office/drawing/2014/main" id="{89220701-952F-8DD7-7C95-C2AE41FFA4C7}"/>
              </a:ext>
            </a:extLst>
          </p:cNvPr>
          <p:cNvSpPr txBox="1"/>
          <p:nvPr/>
        </p:nvSpPr>
        <p:spPr>
          <a:xfrm>
            <a:off x="4495001" y="3528811"/>
            <a:ext cx="2240864"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dk1"/>
                </a:solidFill>
                <a:latin typeface="Yeseva One"/>
                <a:ea typeface="Yeseva One"/>
                <a:cs typeface="Yeseva One"/>
                <a:sym typeface="Yeseva One"/>
              </a:rPr>
              <a:t>1603-1867</a:t>
            </a:r>
            <a:endParaRPr sz="2000" dirty="0">
              <a:solidFill>
                <a:schemeClr val="dk1"/>
              </a:solidFill>
              <a:latin typeface="Yeseva One"/>
              <a:ea typeface="Yeseva One"/>
              <a:cs typeface="Yeseva One"/>
              <a:sym typeface="Yeseva One"/>
            </a:endParaRPr>
          </a:p>
        </p:txBody>
      </p:sp>
      <p:sp>
        <p:nvSpPr>
          <p:cNvPr id="13" name="Google Shape;5365;p39">
            <a:extLst>
              <a:ext uri="{FF2B5EF4-FFF2-40B4-BE49-F238E27FC236}">
                <a16:creationId xmlns:a16="http://schemas.microsoft.com/office/drawing/2014/main" id="{5C4D7AA7-9A51-9AC5-BC3A-B65AE8CF799F}"/>
              </a:ext>
            </a:extLst>
          </p:cNvPr>
          <p:cNvSpPr txBox="1"/>
          <p:nvPr/>
        </p:nvSpPr>
        <p:spPr>
          <a:xfrm>
            <a:off x="6403243" y="3554622"/>
            <a:ext cx="2240864"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dk1"/>
                </a:solidFill>
                <a:latin typeface="Yeseva One"/>
                <a:ea typeface="Yeseva One"/>
                <a:cs typeface="Yeseva One"/>
                <a:sym typeface="Yeseva One"/>
              </a:rPr>
              <a:t>2019-actualidad</a:t>
            </a:r>
            <a:endParaRPr sz="2000" dirty="0">
              <a:solidFill>
                <a:schemeClr val="dk1"/>
              </a:solidFill>
              <a:latin typeface="Yeseva One"/>
              <a:ea typeface="Yeseva One"/>
              <a:cs typeface="Yeseva One"/>
              <a:sym typeface="Yeseva One"/>
            </a:endParaRPr>
          </a:p>
        </p:txBody>
      </p:sp>
      <p:sp>
        <p:nvSpPr>
          <p:cNvPr id="14" name="TextBox 13">
            <a:extLst>
              <a:ext uri="{FF2B5EF4-FFF2-40B4-BE49-F238E27FC236}">
                <a16:creationId xmlns:a16="http://schemas.microsoft.com/office/drawing/2014/main" id="{4231A840-7014-C09E-2709-6D4ED08E6482}"/>
              </a:ext>
            </a:extLst>
          </p:cNvPr>
          <p:cNvSpPr txBox="1"/>
          <p:nvPr/>
        </p:nvSpPr>
        <p:spPr>
          <a:xfrm>
            <a:off x="3175059" y="988645"/>
            <a:ext cx="3560806" cy="400110"/>
          </a:xfrm>
          <a:prstGeom prst="rect">
            <a:avLst/>
          </a:prstGeom>
          <a:noFill/>
        </p:spPr>
        <p:txBody>
          <a:bodyPr wrap="square" rtlCol="0">
            <a:spAutoFit/>
          </a:bodyPr>
          <a:lstStyle/>
          <a:p>
            <a:r>
              <a:rPr lang="en" sz="2000" dirty="0">
                <a:latin typeface="+mj-lt"/>
              </a:rPr>
              <a:t>(</a:t>
            </a:r>
            <a:r>
              <a:rPr lang="es-PR" sz="2000" dirty="0">
                <a:solidFill>
                  <a:srgbClr val="3A3A3A"/>
                </a:solidFill>
                <a:latin typeface="+mj-lt"/>
              </a:rPr>
              <a:t>Peñascal, M. 2021)</a:t>
            </a:r>
            <a:endParaRPr lang="es-PR" sz="2000" dirty="0">
              <a:latin typeface="+mj-lt"/>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5375"/>
                                        </p:tgtEl>
                                        <p:attrNameLst>
                                          <p:attrName>style.visibility</p:attrName>
                                        </p:attrNameLst>
                                      </p:cBhvr>
                                      <p:to>
                                        <p:strVal val="visible"/>
                                      </p:to>
                                    </p:set>
                                    <p:animEffect transition="in" filter="barn(inVertical)">
                                      <p:cBhvr>
                                        <p:cTn id="7" dur="500"/>
                                        <p:tgtEl>
                                          <p:spTgt spid="5375"/>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5376"/>
                                        </p:tgtEl>
                                        <p:attrNameLst>
                                          <p:attrName>style.visibility</p:attrName>
                                        </p:attrNameLst>
                                      </p:cBhvr>
                                      <p:to>
                                        <p:strVal val="visible"/>
                                      </p:to>
                                    </p:set>
                                    <p:animEffect transition="in" filter="barn(inVertical)">
                                      <p:cBhvr>
                                        <p:cTn id="11" dur="500"/>
                                        <p:tgtEl>
                                          <p:spTgt spid="5376"/>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5374"/>
                                        </p:tgtEl>
                                        <p:attrNameLst>
                                          <p:attrName>style.visibility</p:attrName>
                                        </p:attrNameLst>
                                      </p:cBhvr>
                                      <p:to>
                                        <p:strVal val="visible"/>
                                      </p:to>
                                    </p:set>
                                    <p:animEffect transition="in" filter="barn(inVertical)">
                                      <p:cBhvr>
                                        <p:cTn id="15" dur="500"/>
                                        <p:tgtEl>
                                          <p:spTgt spid="5374"/>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5377"/>
                                        </p:tgtEl>
                                        <p:attrNameLst>
                                          <p:attrName>style.visibility</p:attrName>
                                        </p:attrNameLst>
                                      </p:cBhvr>
                                      <p:to>
                                        <p:strVal val="visible"/>
                                      </p:to>
                                    </p:set>
                                    <p:animEffect transition="in" filter="barn(inVertical)">
                                      <p:cBhvr>
                                        <p:cTn id="19" dur="500"/>
                                        <p:tgtEl>
                                          <p:spTgt spid="53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74" grpId="0"/>
      <p:bldP spid="5375" grpId="0"/>
      <p:bldP spid="5376" grpId="0"/>
      <p:bldP spid="537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96819" y="1286700"/>
            <a:ext cx="8218842" cy="2570100"/>
          </a:xfrm>
        </p:spPr>
        <p:txBody>
          <a:bodyPr/>
          <a:lstStyle/>
          <a:p>
            <a:pPr>
              <a:lnSpc>
                <a:spcPct val="150000"/>
              </a:lnSpc>
            </a:pPr>
            <a:r>
              <a:rPr lang="es-PR" sz="2000" dirty="0"/>
              <a:t>Desastres naturales eran atribuidos a sus antepasados. (espíritus de la naturaleza)</a:t>
            </a:r>
          </a:p>
          <a:p>
            <a:pPr>
              <a:lnSpc>
                <a:spcPct val="150000"/>
              </a:lnSpc>
            </a:pPr>
            <a:r>
              <a:rPr lang="es-PR" sz="2000" dirty="0"/>
              <a:t>Primeros entierros encontrados en tumbas.</a:t>
            </a:r>
          </a:p>
          <a:p>
            <a:pPr>
              <a:lnSpc>
                <a:spcPct val="150000"/>
              </a:lnSpc>
            </a:pPr>
            <a:r>
              <a:rPr lang="es-PR" sz="2000" dirty="0"/>
              <a:t>Los menores eran enterrados con jarras y los adultos en zanjas y concheros, ambos tenían ofrendas y ornamentos. </a:t>
            </a:r>
          </a:p>
          <a:p>
            <a:endParaRPr lang="en-US" sz="2000" dirty="0"/>
          </a:p>
          <a:p>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900525" y="253240"/>
            <a:ext cx="7704000" cy="572700"/>
          </a:xfrm>
        </p:spPr>
        <p:txBody>
          <a:bodyPr/>
          <a:lstStyle/>
          <a:p>
            <a:r>
              <a:rPr lang="en-US" dirty="0"/>
              <a:t>Período </a:t>
            </a:r>
            <a:r>
              <a:rPr lang="es-PR" sz="3600" i="0" dirty="0" err="1">
                <a:solidFill>
                  <a:srgbClr val="3A3A3A"/>
                </a:solidFill>
                <a:effectLst/>
                <a:latin typeface="Yeseva One" panose="020B0604020202020204" charset="0"/>
              </a:rPr>
              <a:t>Jōmon</a:t>
            </a:r>
            <a:r>
              <a:rPr lang="es-PR" sz="2000" i="0" dirty="0">
                <a:solidFill>
                  <a:srgbClr val="3A3A3A"/>
                </a:solidFill>
                <a:effectLst/>
                <a:latin typeface="Yeseva One" panose="020B0604020202020204" charset="0"/>
              </a:rPr>
              <a:t> (</a:t>
            </a:r>
            <a:r>
              <a:rPr lang="zh-TW" altLang="es-PR" sz="2000" b="0" i="0" dirty="0">
                <a:solidFill>
                  <a:srgbClr val="3A3A3A"/>
                </a:solidFill>
                <a:effectLst/>
                <a:latin typeface="Calibri" panose="020F0502020204030204" pitchFamily="34" charset="0"/>
                <a:cs typeface="Calibri" panose="020F0502020204030204" pitchFamily="34" charset="0"/>
              </a:rPr>
              <a:t>縄文時代</a:t>
            </a:r>
            <a:r>
              <a:rPr lang="en-US" altLang="zh-TW" sz="2000" b="0" i="0" dirty="0">
                <a:solidFill>
                  <a:srgbClr val="3A3A3A"/>
                </a:solidFill>
                <a:effectLst/>
                <a:latin typeface="Calibri" panose="020F0502020204030204" pitchFamily="34" charset="0"/>
                <a:cs typeface="Calibri" panose="020F0502020204030204" pitchFamily="34" charset="0"/>
              </a:rPr>
              <a:t>)</a:t>
            </a:r>
            <a:br>
              <a:rPr lang="en-US" altLang="zh-TW" sz="2000" b="0" i="0" dirty="0">
                <a:solidFill>
                  <a:srgbClr val="3A3A3A"/>
                </a:solidFill>
                <a:effectLst/>
                <a:latin typeface="Calibri" panose="020F0502020204030204" pitchFamily="34" charset="0"/>
                <a:cs typeface="Calibri" panose="020F0502020204030204" pitchFamily="34" charset="0"/>
              </a:rPr>
            </a:br>
            <a:r>
              <a:rPr lang="zh-TW" altLang="es-PR" sz="2000" b="0" i="0" dirty="0">
                <a:solidFill>
                  <a:srgbClr val="3A3A3A"/>
                </a:solidFill>
                <a:effectLst/>
                <a:latin typeface="Calibri" panose="020F0502020204030204" pitchFamily="34" charset="0"/>
                <a:cs typeface="Calibri" panose="020F0502020204030204" pitchFamily="34" charset="0"/>
              </a:rPr>
              <a:t> </a:t>
            </a:r>
            <a:r>
              <a:rPr lang="es-PR" altLang="zh-TW" sz="2000" b="0" i="0" dirty="0">
                <a:solidFill>
                  <a:srgbClr val="3A3A3A"/>
                </a:solidFill>
                <a:effectLst/>
                <a:latin typeface="Calibri" panose="020F0502020204030204" pitchFamily="34" charset="0"/>
                <a:cs typeface="Calibri" panose="020F0502020204030204" pitchFamily="34" charset="0"/>
              </a:rPr>
              <a:t>14 500 a. C – 300 a. C </a:t>
            </a:r>
            <a:r>
              <a:rPr lang="es-PR" sz="1800" dirty="0">
                <a:latin typeface="Albert Sans" panose="020B0604020202020204" charset="0"/>
              </a:rPr>
              <a:t>(Hoang T., 2016)</a:t>
            </a:r>
            <a:endParaRPr lang="es-PR"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3968725321"/>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DE407D-F208-2616-D187-687F67C83719}"/>
              </a:ext>
            </a:extLst>
          </p:cNvPr>
          <p:cNvSpPr>
            <a:spLocks noGrp="1"/>
          </p:cNvSpPr>
          <p:nvPr>
            <p:ph type="title"/>
          </p:nvPr>
        </p:nvSpPr>
        <p:spPr/>
        <p:txBody>
          <a:bodyPr/>
          <a:lstStyle/>
          <a:p>
            <a:r>
              <a:rPr lang="en-US" dirty="0" err="1"/>
              <a:t>Sepultura</a:t>
            </a:r>
            <a:r>
              <a:rPr lang="en-US" dirty="0"/>
              <a:t> </a:t>
            </a:r>
            <a:r>
              <a:rPr lang="es-PR" sz="3200" i="0" dirty="0" err="1">
                <a:solidFill>
                  <a:srgbClr val="3A3A3A"/>
                </a:solidFill>
                <a:effectLst/>
                <a:latin typeface="Yeseva One" panose="020B0604020202020204" charset="0"/>
              </a:rPr>
              <a:t>Jōmon</a:t>
            </a:r>
            <a:r>
              <a:rPr lang="es-PR" sz="3200" i="0" dirty="0">
                <a:solidFill>
                  <a:srgbClr val="3A3A3A"/>
                </a:solidFill>
                <a:effectLst/>
                <a:latin typeface="Yeseva One" panose="020B0604020202020204" charset="0"/>
              </a:rPr>
              <a:t> </a:t>
            </a:r>
            <a:r>
              <a:rPr lang="es-PR" sz="2000" dirty="0">
                <a:latin typeface="Albert Sans" panose="020B0604020202020204" charset="0"/>
              </a:rPr>
              <a:t>(Hoang T., 2016)</a:t>
            </a:r>
            <a:r>
              <a:rPr lang="en-US" sz="2000" dirty="0">
                <a:latin typeface="Albert Sans" panose="020B0604020202020204" charset="0"/>
              </a:rPr>
              <a:t> </a:t>
            </a:r>
            <a:endParaRPr lang="es-PR" dirty="0">
              <a:latin typeface="Albert Sans" panose="020B0604020202020204" charset="0"/>
            </a:endParaRPr>
          </a:p>
        </p:txBody>
      </p:sp>
      <p:pic>
        <p:nvPicPr>
          <p:cNvPr id="3" name="Picture 2" descr="Sepultura Jomon">
            <a:extLst>
              <a:ext uri="{FF2B5EF4-FFF2-40B4-BE49-F238E27FC236}">
                <a16:creationId xmlns:a16="http://schemas.microsoft.com/office/drawing/2014/main" id="{062B947C-95FB-FC4A-2777-A99628C68C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748" y="1270035"/>
            <a:ext cx="4264342" cy="239812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1380 Clay mask, excavated at Kamegaoka, Kizuriki, Tsugaru-… | Flickr">
            <a:extLst>
              <a:ext uri="{FF2B5EF4-FFF2-40B4-BE49-F238E27FC236}">
                <a16:creationId xmlns:a16="http://schemas.microsoft.com/office/drawing/2014/main" id="{0712E756-CDCD-A018-E54F-BA0201A8B5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6861" y="1270035"/>
            <a:ext cx="2398129" cy="2398129"/>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Primeros Pueblos Que Habitaron en Japón: La Cultura Jomon">
            <a:extLst>
              <a:ext uri="{FF2B5EF4-FFF2-40B4-BE49-F238E27FC236}">
                <a16:creationId xmlns:a16="http://schemas.microsoft.com/office/drawing/2014/main" id="{4BA8AECB-2AF9-AEF9-C117-F5D5BA8306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85603" y="1207538"/>
            <a:ext cx="1861745" cy="2728419"/>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1">
            <a:extLst>
              <a:ext uri="{FF2B5EF4-FFF2-40B4-BE49-F238E27FC236}">
                <a16:creationId xmlns:a16="http://schemas.microsoft.com/office/drawing/2014/main" id="{E1E239DF-6D70-0540-5F4D-849AB55B01E0}"/>
              </a:ext>
            </a:extLst>
          </p:cNvPr>
          <p:cNvSpPr txBox="1">
            <a:spLocks/>
          </p:cNvSpPr>
          <p:nvPr/>
        </p:nvSpPr>
        <p:spPr>
          <a:xfrm>
            <a:off x="1283046" y="3672661"/>
            <a:ext cx="1861745" cy="5265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1pPr>
            <a:lvl2pPr marL="914400" marR="0" lvl="1" indent="-317500" algn="l" rtl="0">
              <a:lnSpc>
                <a:spcPct val="115000"/>
              </a:lnSpc>
              <a:spcBef>
                <a:spcPts val="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2pPr>
            <a:lvl3pPr marL="1371600" marR="0" lvl="2" indent="-317500" algn="l" rtl="0">
              <a:lnSpc>
                <a:spcPct val="115000"/>
              </a:lnSpc>
              <a:spcBef>
                <a:spcPts val="1600"/>
              </a:spcBef>
              <a:spcAft>
                <a:spcPts val="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3pPr>
            <a:lvl4pPr marL="1828800" marR="0" lvl="3" indent="-317500" algn="l" rtl="0">
              <a:lnSpc>
                <a:spcPct val="115000"/>
              </a:lnSpc>
              <a:spcBef>
                <a:spcPts val="160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4pPr>
            <a:lvl5pPr marL="2286000" marR="0" lvl="4" indent="-317500" algn="l" rtl="0">
              <a:lnSpc>
                <a:spcPct val="115000"/>
              </a:lnSpc>
              <a:spcBef>
                <a:spcPts val="160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5pPr>
            <a:lvl6pPr marL="2743200" marR="0" lvl="5" indent="-317500" algn="l" rtl="0">
              <a:lnSpc>
                <a:spcPct val="115000"/>
              </a:lnSpc>
              <a:spcBef>
                <a:spcPts val="1600"/>
              </a:spcBef>
              <a:spcAft>
                <a:spcPts val="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6pPr>
            <a:lvl7pPr marL="3200400" marR="0" lvl="6" indent="-317500" algn="l" rtl="0">
              <a:lnSpc>
                <a:spcPct val="115000"/>
              </a:lnSpc>
              <a:spcBef>
                <a:spcPts val="160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7pPr>
            <a:lvl8pPr marL="3657600" marR="0" lvl="7" indent="-317500" algn="l" rtl="0">
              <a:lnSpc>
                <a:spcPct val="115000"/>
              </a:lnSpc>
              <a:spcBef>
                <a:spcPts val="160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8pPr>
            <a:lvl9pPr marL="4114800" marR="0" lvl="8" indent="-317500" algn="l" rtl="0">
              <a:lnSpc>
                <a:spcPct val="115000"/>
              </a:lnSpc>
              <a:spcBef>
                <a:spcPts val="1600"/>
              </a:spcBef>
              <a:spcAft>
                <a:spcPts val="160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9pPr>
          </a:lstStyle>
          <a:p>
            <a:pPr marL="139700" indent="0">
              <a:buFont typeface="Albert Sans"/>
              <a:buNone/>
            </a:pPr>
            <a:r>
              <a:rPr lang="en-US" sz="2000" dirty="0" err="1"/>
              <a:t>Sepultura</a:t>
            </a:r>
            <a:r>
              <a:rPr lang="en-US" sz="2000" dirty="0"/>
              <a:t> </a:t>
            </a:r>
          </a:p>
        </p:txBody>
      </p:sp>
      <p:sp>
        <p:nvSpPr>
          <p:cNvPr id="5" name="Text Placeholder 1">
            <a:extLst>
              <a:ext uri="{FF2B5EF4-FFF2-40B4-BE49-F238E27FC236}">
                <a16:creationId xmlns:a16="http://schemas.microsoft.com/office/drawing/2014/main" id="{A27AF718-D762-266E-2D80-4538145C1DC6}"/>
              </a:ext>
            </a:extLst>
          </p:cNvPr>
          <p:cNvSpPr txBox="1">
            <a:spLocks/>
          </p:cNvSpPr>
          <p:nvPr/>
        </p:nvSpPr>
        <p:spPr>
          <a:xfrm>
            <a:off x="4469423" y="3935957"/>
            <a:ext cx="2256147" cy="5265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1pPr>
            <a:lvl2pPr marL="914400" marR="0" lvl="1" indent="-317500" algn="l" rtl="0">
              <a:lnSpc>
                <a:spcPct val="115000"/>
              </a:lnSpc>
              <a:spcBef>
                <a:spcPts val="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2pPr>
            <a:lvl3pPr marL="1371600" marR="0" lvl="2" indent="-317500" algn="l" rtl="0">
              <a:lnSpc>
                <a:spcPct val="115000"/>
              </a:lnSpc>
              <a:spcBef>
                <a:spcPts val="1600"/>
              </a:spcBef>
              <a:spcAft>
                <a:spcPts val="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3pPr>
            <a:lvl4pPr marL="1828800" marR="0" lvl="3" indent="-317500" algn="l" rtl="0">
              <a:lnSpc>
                <a:spcPct val="115000"/>
              </a:lnSpc>
              <a:spcBef>
                <a:spcPts val="160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4pPr>
            <a:lvl5pPr marL="2286000" marR="0" lvl="4" indent="-317500" algn="l" rtl="0">
              <a:lnSpc>
                <a:spcPct val="115000"/>
              </a:lnSpc>
              <a:spcBef>
                <a:spcPts val="160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5pPr>
            <a:lvl6pPr marL="2743200" marR="0" lvl="5" indent="-317500" algn="l" rtl="0">
              <a:lnSpc>
                <a:spcPct val="115000"/>
              </a:lnSpc>
              <a:spcBef>
                <a:spcPts val="1600"/>
              </a:spcBef>
              <a:spcAft>
                <a:spcPts val="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6pPr>
            <a:lvl7pPr marL="3200400" marR="0" lvl="6" indent="-317500" algn="l" rtl="0">
              <a:lnSpc>
                <a:spcPct val="115000"/>
              </a:lnSpc>
              <a:spcBef>
                <a:spcPts val="160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7pPr>
            <a:lvl8pPr marL="3657600" marR="0" lvl="7" indent="-317500" algn="l" rtl="0">
              <a:lnSpc>
                <a:spcPct val="115000"/>
              </a:lnSpc>
              <a:spcBef>
                <a:spcPts val="160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8pPr>
            <a:lvl9pPr marL="4114800" marR="0" lvl="8" indent="-317500" algn="l" rtl="0">
              <a:lnSpc>
                <a:spcPct val="115000"/>
              </a:lnSpc>
              <a:spcBef>
                <a:spcPts val="1600"/>
              </a:spcBef>
              <a:spcAft>
                <a:spcPts val="160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9pPr>
          </a:lstStyle>
          <a:p>
            <a:pPr marL="139700" indent="0">
              <a:buFont typeface="Albert Sans"/>
              <a:buNone/>
            </a:pPr>
            <a:r>
              <a:rPr lang="en-US" sz="2000" dirty="0" err="1"/>
              <a:t>Figura</a:t>
            </a:r>
            <a:r>
              <a:rPr lang="en-US" sz="2000" dirty="0"/>
              <a:t> “</a:t>
            </a:r>
            <a:r>
              <a:rPr lang="en-US" sz="2000" dirty="0" err="1"/>
              <a:t>dogu</a:t>
            </a:r>
            <a:r>
              <a:rPr lang="en-US" sz="2000" dirty="0"/>
              <a:t>”</a:t>
            </a:r>
          </a:p>
        </p:txBody>
      </p:sp>
      <p:sp>
        <p:nvSpPr>
          <p:cNvPr id="6" name="Text Placeholder 1">
            <a:extLst>
              <a:ext uri="{FF2B5EF4-FFF2-40B4-BE49-F238E27FC236}">
                <a16:creationId xmlns:a16="http://schemas.microsoft.com/office/drawing/2014/main" id="{FC290A04-2725-2CCB-25C2-D5FAE0CB8E10}"/>
              </a:ext>
            </a:extLst>
          </p:cNvPr>
          <p:cNvSpPr txBox="1">
            <a:spLocks/>
          </p:cNvSpPr>
          <p:nvPr/>
        </p:nvSpPr>
        <p:spPr>
          <a:xfrm>
            <a:off x="6964280" y="3610169"/>
            <a:ext cx="3852000" cy="5265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1pPr>
            <a:lvl2pPr marL="914400" marR="0" lvl="1" indent="-317500" algn="l" rtl="0">
              <a:lnSpc>
                <a:spcPct val="115000"/>
              </a:lnSpc>
              <a:spcBef>
                <a:spcPts val="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2pPr>
            <a:lvl3pPr marL="1371600" marR="0" lvl="2" indent="-317500" algn="l" rtl="0">
              <a:lnSpc>
                <a:spcPct val="115000"/>
              </a:lnSpc>
              <a:spcBef>
                <a:spcPts val="1600"/>
              </a:spcBef>
              <a:spcAft>
                <a:spcPts val="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3pPr>
            <a:lvl4pPr marL="1828800" marR="0" lvl="3" indent="-317500" algn="l" rtl="0">
              <a:lnSpc>
                <a:spcPct val="115000"/>
              </a:lnSpc>
              <a:spcBef>
                <a:spcPts val="160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4pPr>
            <a:lvl5pPr marL="2286000" marR="0" lvl="4" indent="-317500" algn="l" rtl="0">
              <a:lnSpc>
                <a:spcPct val="115000"/>
              </a:lnSpc>
              <a:spcBef>
                <a:spcPts val="160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5pPr>
            <a:lvl6pPr marL="2743200" marR="0" lvl="5" indent="-317500" algn="l" rtl="0">
              <a:lnSpc>
                <a:spcPct val="115000"/>
              </a:lnSpc>
              <a:spcBef>
                <a:spcPts val="1600"/>
              </a:spcBef>
              <a:spcAft>
                <a:spcPts val="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6pPr>
            <a:lvl7pPr marL="3200400" marR="0" lvl="6" indent="-317500" algn="l" rtl="0">
              <a:lnSpc>
                <a:spcPct val="115000"/>
              </a:lnSpc>
              <a:spcBef>
                <a:spcPts val="1600"/>
              </a:spcBef>
              <a:spcAft>
                <a:spcPts val="0"/>
              </a:spcAft>
              <a:buClr>
                <a:schemeClr val="dk1"/>
              </a:buClr>
              <a:buSzPts val="1400"/>
              <a:buFont typeface="Albert Sans"/>
              <a:buAutoNum type="arabicPeriod"/>
              <a:defRPr sz="1400" b="0" i="0" u="none" strike="noStrike" cap="none">
                <a:solidFill>
                  <a:schemeClr val="dk1"/>
                </a:solidFill>
                <a:latin typeface="Albert Sans"/>
                <a:ea typeface="Albert Sans"/>
                <a:cs typeface="Albert Sans"/>
                <a:sym typeface="Albert Sans"/>
              </a:defRPr>
            </a:lvl7pPr>
            <a:lvl8pPr marL="3657600" marR="0" lvl="7" indent="-317500" algn="l" rtl="0">
              <a:lnSpc>
                <a:spcPct val="115000"/>
              </a:lnSpc>
              <a:spcBef>
                <a:spcPts val="1600"/>
              </a:spcBef>
              <a:spcAft>
                <a:spcPts val="0"/>
              </a:spcAft>
              <a:buClr>
                <a:schemeClr val="dk1"/>
              </a:buClr>
              <a:buSzPts val="1400"/>
              <a:buFont typeface="Albert Sans"/>
              <a:buAutoNum type="alphaLcPeriod"/>
              <a:defRPr sz="1400" b="0" i="0" u="none" strike="noStrike" cap="none">
                <a:solidFill>
                  <a:schemeClr val="dk1"/>
                </a:solidFill>
                <a:latin typeface="Albert Sans"/>
                <a:ea typeface="Albert Sans"/>
                <a:cs typeface="Albert Sans"/>
                <a:sym typeface="Albert Sans"/>
              </a:defRPr>
            </a:lvl8pPr>
            <a:lvl9pPr marL="4114800" marR="0" lvl="8" indent="-317500" algn="l" rtl="0">
              <a:lnSpc>
                <a:spcPct val="115000"/>
              </a:lnSpc>
              <a:spcBef>
                <a:spcPts val="1600"/>
              </a:spcBef>
              <a:spcAft>
                <a:spcPts val="1600"/>
              </a:spcAft>
              <a:buClr>
                <a:schemeClr val="dk1"/>
              </a:buClr>
              <a:buSzPts val="1400"/>
              <a:buFont typeface="Albert Sans"/>
              <a:buAutoNum type="romanLcPeriod"/>
              <a:defRPr sz="1400" b="0" i="0" u="none" strike="noStrike" cap="none">
                <a:solidFill>
                  <a:schemeClr val="dk1"/>
                </a:solidFill>
                <a:latin typeface="Albert Sans"/>
                <a:ea typeface="Albert Sans"/>
                <a:cs typeface="Albert Sans"/>
                <a:sym typeface="Albert Sans"/>
              </a:defRPr>
            </a:lvl9pPr>
          </a:lstStyle>
          <a:p>
            <a:pPr marL="139700" indent="0">
              <a:buFont typeface="Albert Sans"/>
              <a:buNone/>
            </a:pPr>
            <a:r>
              <a:rPr lang="en-US" sz="2000" dirty="0" err="1"/>
              <a:t>Máscara</a:t>
            </a:r>
            <a:endParaRPr lang="en-US" sz="2000" dirty="0"/>
          </a:p>
        </p:txBody>
      </p:sp>
    </p:spTree>
    <p:extLst>
      <p:ext uri="{BB962C8B-B14F-4D97-AF65-F5344CB8AC3E}">
        <p14:creationId xmlns:p14="http://schemas.microsoft.com/office/powerpoint/2010/main" val="186603017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078"/>
                                        </p:tgtEl>
                                        <p:attrNameLst>
                                          <p:attrName>style.visibility</p:attrName>
                                        </p:attrNameLst>
                                      </p:cBhvr>
                                      <p:to>
                                        <p:strVal val="visible"/>
                                      </p:to>
                                    </p:set>
                                    <p:animEffect transition="in" filter="fade">
                                      <p:cBhvr>
                                        <p:cTn id="11" dur="500"/>
                                        <p:tgtEl>
                                          <p:spTgt spid="307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074"/>
                                        </p:tgtEl>
                                        <p:attrNameLst>
                                          <p:attrName>style.visibility</p:attrName>
                                        </p:attrNameLst>
                                      </p:cBhvr>
                                      <p:to>
                                        <p:strVal val="visible"/>
                                      </p:to>
                                    </p:set>
                                    <p:animEffect transition="in" filter="fade">
                                      <p:cBhvr>
                                        <p:cTn id="15"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20000" y="123700"/>
            <a:ext cx="7704000" cy="572700"/>
          </a:xfrm>
        </p:spPr>
        <p:txBody>
          <a:bodyPr/>
          <a:lstStyle/>
          <a:p>
            <a:r>
              <a:rPr lang="en-US" dirty="0"/>
              <a:t>Período </a:t>
            </a:r>
            <a:r>
              <a:rPr lang="es-PR" sz="3600" i="0" dirty="0" err="1">
                <a:solidFill>
                  <a:srgbClr val="3A3A3A"/>
                </a:solidFill>
                <a:effectLst/>
                <a:latin typeface="Yeseva One" panose="020B0604020202020204" charset="0"/>
              </a:rPr>
              <a:t>Heian</a:t>
            </a:r>
            <a:r>
              <a:rPr lang="es-PR" sz="2000" i="0" dirty="0">
                <a:solidFill>
                  <a:srgbClr val="3A3A3A"/>
                </a:solidFill>
                <a:effectLst/>
                <a:latin typeface="Yeseva One" panose="020B0604020202020204" charset="0"/>
              </a:rPr>
              <a:t> (</a:t>
            </a:r>
            <a:r>
              <a:rPr lang="en-US" sz="2000" dirty="0">
                <a:solidFill>
                  <a:srgbClr val="3A3A3A"/>
                </a:solidFill>
                <a:effectLst/>
                <a:latin typeface="+mj-lt"/>
                <a:cs typeface="Calibri" panose="020F0502020204030204" pitchFamily="34" charset="0"/>
              </a:rPr>
              <a:t>平安時代</a:t>
            </a:r>
            <a:r>
              <a:rPr lang="en-US" altLang="zh-TW" sz="2000" b="0" i="0" dirty="0">
                <a:solidFill>
                  <a:srgbClr val="3A3A3A"/>
                </a:solidFill>
                <a:effectLst/>
                <a:latin typeface="Calibri" panose="020F0502020204030204" pitchFamily="34" charset="0"/>
                <a:cs typeface="Calibri" panose="020F0502020204030204" pitchFamily="34" charset="0"/>
              </a:rPr>
              <a:t>)</a:t>
            </a:r>
            <a:br>
              <a:rPr lang="en-US" altLang="zh-TW" sz="2000" b="0" i="0" dirty="0">
                <a:solidFill>
                  <a:srgbClr val="3A3A3A"/>
                </a:solidFill>
                <a:effectLst/>
                <a:latin typeface="Calibri" panose="020F0502020204030204" pitchFamily="34" charset="0"/>
                <a:cs typeface="Calibri" panose="020F0502020204030204" pitchFamily="34" charset="0"/>
              </a:rPr>
            </a:br>
            <a:r>
              <a:rPr lang="zh-TW" altLang="es-PR" sz="2000" b="0" i="0" dirty="0">
                <a:solidFill>
                  <a:srgbClr val="3A3A3A"/>
                </a:solidFill>
                <a:effectLst/>
                <a:latin typeface="Calibri" panose="020F0502020204030204" pitchFamily="34" charset="0"/>
                <a:cs typeface="Calibri" panose="020F0502020204030204" pitchFamily="34" charset="0"/>
              </a:rPr>
              <a:t> </a:t>
            </a:r>
            <a:r>
              <a:rPr lang="en" sz="2000" dirty="0">
                <a:solidFill>
                  <a:schemeClr val="dk1"/>
                </a:solidFill>
                <a:latin typeface="Yeseva One"/>
                <a:ea typeface="Yeseva One"/>
                <a:cs typeface="Yeseva One"/>
                <a:sym typeface="Yeseva One"/>
              </a:rPr>
              <a:t>794 -1185 </a:t>
            </a:r>
            <a:r>
              <a:rPr lang="es-PR" sz="2400" dirty="0">
                <a:latin typeface="Albert Sans" panose="020B0604020202020204" charset="0"/>
              </a:rPr>
              <a:t>(</a:t>
            </a:r>
            <a:r>
              <a:rPr lang="es-PR" sz="2000" dirty="0">
                <a:solidFill>
                  <a:srgbClr val="3A3A3A"/>
                </a:solidFill>
                <a:latin typeface="+mj-lt"/>
              </a:rPr>
              <a:t>Peñascal M., 2021)</a:t>
            </a:r>
            <a:br>
              <a:rPr lang="en-US" altLang="zh-TW" sz="2000" b="0" i="0" dirty="0">
                <a:solidFill>
                  <a:srgbClr val="3A3A3A"/>
                </a:solidFill>
                <a:effectLst/>
                <a:latin typeface="Calibri" panose="020F0502020204030204" pitchFamily="34" charset="0"/>
                <a:cs typeface="Calibri" panose="020F0502020204030204" pitchFamily="34" charset="0"/>
              </a:rPr>
            </a:b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68911" y="960119"/>
            <a:ext cx="9151952" cy="2464803"/>
          </a:xfrm>
        </p:spPr>
        <p:txBody>
          <a:bodyPr/>
          <a:lstStyle/>
          <a:p>
            <a:pPr>
              <a:lnSpc>
                <a:spcPct val="150000"/>
              </a:lnSpc>
            </a:pPr>
            <a:r>
              <a:rPr lang="es-PR" sz="2000" dirty="0"/>
              <a:t>En el período Nara (710-793) se construyó el primer templo </a:t>
            </a:r>
            <a:r>
              <a:rPr lang="es-PR" sz="2000" dirty="0" err="1"/>
              <a:t>Todaji</a:t>
            </a:r>
            <a:r>
              <a:rPr lang="es-PR" sz="2000" dirty="0"/>
              <a:t> convirtiéndose símbolo y eje de los templos budistas y en el período </a:t>
            </a:r>
            <a:r>
              <a:rPr lang="es-PR" sz="2000" dirty="0" err="1"/>
              <a:t>Heian</a:t>
            </a:r>
            <a:r>
              <a:rPr lang="es-PR" sz="2000" dirty="0"/>
              <a:t> se populariza. La llegada del budismo cambió la perspectiva de la muerte y lo que hay después de ella.</a:t>
            </a:r>
          </a:p>
          <a:p>
            <a:pPr>
              <a:lnSpc>
                <a:spcPct val="150000"/>
              </a:lnSpc>
            </a:pPr>
            <a:r>
              <a:rPr lang="es-PR" sz="2000" dirty="0"/>
              <a:t>Los de clase alta empezaron a realizar rituales para que la persona pudiera morir de la forma más pura posible. Esto garantizaba una vida eterna.</a:t>
            </a:r>
          </a:p>
          <a:p>
            <a:pPr>
              <a:lnSpc>
                <a:spcPct val="150000"/>
              </a:lnSpc>
            </a:pPr>
            <a:endParaRPr lang="es-PR" sz="2000" dirty="0"/>
          </a:p>
          <a:p>
            <a:pPr lvl="1">
              <a:lnSpc>
                <a:spcPct val="150000"/>
              </a:lnSpc>
            </a:pPr>
            <a:endParaRPr lang="es-PR" sz="2000" dirty="0"/>
          </a:p>
          <a:p>
            <a:endParaRPr lang="en-US" sz="2000" dirty="0"/>
          </a:p>
          <a:p>
            <a:endParaRPr lang="en-US" sz="2000" dirty="0"/>
          </a:p>
          <a:p>
            <a:endParaRPr lang="en-US" sz="2000" dirty="0"/>
          </a:p>
          <a:p>
            <a:endParaRPr lang="es-PR" sz="2000" dirty="0"/>
          </a:p>
        </p:txBody>
      </p:sp>
    </p:spTree>
    <p:extLst>
      <p:ext uri="{BB962C8B-B14F-4D97-AF65-F5344CB8AC3E}">
        <p14:creationId xmlns:p14="http://schemas.microsoft.com/office/powerpoint/2010/main" val="2358837079"/>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137619" y="1075803"/>
            <a:ext cx="8868761" cy="2570100"/>
          </a:xfrm>
        </p:spPr>
        <p:txBody>
          <a:bodyPr/>
          <a:lstStyle/>
          <a:p>
            <a:pPr>
              <a:lnSpc>
                <a:spcPct val="150000"/>
              </a:lnSpc>
            </a:pPr>
            <a:r>
              <a:rPr lang="es-PR" sz="2000" dirty="0"/>
              <a:t>Uno de los rituales consistía en que el moribundo se aislaba de estímulos. Esto era para que no tuvieran ninguna distracción, pensamiento o deseo que fuera impuro antes de morir. </a:t>
            </a:r>
          </a:p>
          <a:p>
            <a:pPr>
              <a:lnSpc>
                <a:spcPct val="150000"/>
              </a:lnSpc>
            </a:pPr>
            <a:r>
              <a:rPr lang="es-PR" sz="2000" dirty="0"/>
              <a:t>Los </a:t>
            </a:r>
            <a:r>
              <a:rPr lang="es-PR" sz="2000" dirty="0" err="1"/>
              <a:t>zenchishiki</a:t>
            </a:r>
            <a:r>
              <a:rPr lang="es-PR" sz="2000" dirty="0"/>
              <a:t> (</a:t>
            </a:r>
            <a:r>
              <a:rPr lang="ja-JP" altLang="es-PR" sz="2000" dirty="0"/>
              <a:t>善知識</a:t>
            </a:r>
            <a:r>
              <a:rPr lang="es-PR" altLang="ja-JP" sz="2000" dirty="0"/>
              <a:t>) eran cuidadores que recitaban “</a:t>
            </a:r>
            <a:r>
              <a:rPr lang="es-PR" altLang="ja-JP" sz="2000" i="1" dirty="0" err="1">
                <a:solidFill>
                  <a:srgbClr val="202122"/>
                </a:solidFill>
                <a:latin typeface="Albert Sans" panose="020B0604020202020204" charset="0"/>
              </a:rPr>
              <a:t>s</a:t>
            </a:r>
            <a:r>
              <a:rPr lang="es-PR" sz="2000" b="0" i="1" dirty="0" err="1">
                <a:solidFill>
                  <a:srgbClr val="202122"/>
                </a:solidFill>
                <a:effectLst/>
                <a:latin typeface="Albert Sans" panose="020B0604020202020204" charset="0"/>
              </a:rPr>
              <a:t>ūtras</a:t>
            </a:r>
            <a:r>
              <a:rPr lang="es-PR" altLang="ja-JP" sz="2000" dirty="0"/>
              <a:t>” para la concentración de la persona moribunda, los </a:t>
            </a:r>
            <a:r>
              <a:rPr lang="es-PR" sz="2000" dirty="0"/>
              <a:t>de clase alta con más poder económico eran los que tenían acceso a estos </a:t>
            </a:r>
            <a:r>
              <a:rPr lang="es-PR" sz="2000" dirty="0" err="1"/>
              <a:t>zenchishiki</a:t>
            </a:r>
            <a:r>
              <a:rPr lang="es-PR" sz="2000" dirty="0"/>
              <a:t>.</a:t>
            </a:r>
          </a:p>
          <a:p>
            <a:pPr>
              <a:lnSpc>
                <a:spcPct val="150000"/>
              </a:lnSpc>
            </a:pPr>
            <a:endParaRPr lang="es-PR" sz="2000" dirty="0"/>
          </a:p>
          <a:p>
            <a:endParaRPr lang="en-US" sz="2000" dirty="0"/>
          </a:p>
          <a:p>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900525" y="253240"/>
            <a:ext cx="7704000" cy="572700"/>
          </a:xfrm>
        </p:spPr>
        <p:txBody>
          <a:bodyPr/>
          <a:lstStyle/>
          <a:p>
            <a:r>
              <a:rPr lang="en-US" dirty="0"/>
              <a:t>Período </a:t>
            </a:r>
            <a:r>
              <a:rPr lang="es-PR" sz="3600" i="0" dirty="0" err="1">
                <a:solidFill>
                  <a:srgbClr val="3A3A3A"/>
                </a:solidFill>
                <a:effectLst/>
                <a:latin typeface="Yeseva One" panose="020B0604020202020204" charset="0"/>
              </a:rPr>
              <a:t>Heian</a:t>
            </a:r>
            <a:r>
              <a:rPr lang="es-PR" sz="2000" i="0" dirty="0">
                <a:solidFill>
                  <a:srgbClr val="3A3A3A"/>
                </a:solidFill>
                <a:effectLst/>
                <a:latin typeface="Yeseva One" panose="020B0604020202020204" charset="0"/>
              </a:rPr>
              <a:t> (</a:t>
            </a:r>
            <a:r>
              <a:rPr lang="en-US" sz="2000" dirty="0" err="1">
                <a:solidFill>
                  <a:srgbClr val="3A3A3A"/>
                </a:solidFill>
                <a:effectLst/>
                <a:latin typeface="+mj-lt"/>
                <a:cs typeface="Calibri" panose="020F0502020204030204" pitchFamily="34" charset="0"/>
              </a:rPr>
              <a:t>平安時代</a:t>
            </a:r>
            <a:r>
              <a:rPr lang="en-US" altLang="zh-TW" sz="2000" b="0" i="0" dirty="0">
                <a:solidFill>
                  <a:srgbClr val="3A3A3A"/>
                </a:solidFill>
                <a:effectLst/>
                <a:latin typeface="Calibri" panose="020F0502020204030204" pitchFamily="34" charset="0"/>
                <a:cs typeface="Calibri" panose="020F0502020204030204" pitchFamily="34" charset="0"/>
              </a:rPr>
              <a:t>)</a:t>
            </a:r>
            <a:br>
              <a:rPr lang="en-US" altLang="zh-TW" sz="2000" b="0" i="0" dirty="0">
                <a:solidFill>
                  <a:srgbClr val="3A3A3A"/>
                </a:solidFill>
                <a:effectLst/>
                <a:latin typeface="Calibri" panose="020F0502020204030204" pitchFamily="34" charset="0"/>
                <a:cs typeface="Calibri" panose="020F0502020204030204" pitchFamily="34" charset="0"/>
              </a:rPr>
            </a:br>
            <a:r>
              <a:rPr lang="zh-TW" altLang="es-PR" sz="2000" b="0" i="0" dirty="0">
                <a:solidFill>
                  <a:srgbClr val="3A3A3A"/>
                </a:solidFill>
                <a:effectLst/>
                <a:latin typeface="Calibri" panose="020F0502020204030204" pitchFamily="34" charset="0"/>
                <a:cs typeface="Calibri" panose="020F0502020204030204" pitchFamily="34" charset="0"/>
              </a:rPr>
              <a:t> </a:t>
            </a:r>
            <a:r>
              <a:rPr lang="en" sz="2000" dirty="0">
                <a:solidFill>
                  <a:schemeClr val="dk1"/>
                </a:solidFill>
                <a:latin typeface="Yeseva One"/>
                <a:ea typeface="Yeseva One"/>
                <a:cs typeface="Yeseva One"/>
                <a:sym typeface="Yeseva One"/>
              </a:rPr>
              <a:t>794 -1185 </a:t>
            </a:r>
            <a:r>
              <a:rPr lang="es-PR" sz="2000" dirty="0">
                <a:latin typeface="Albert Sans" panose="020B0604020202020204" charset="0"/>
              </a:rPr>
              <a:t>(</a:t>
            </a:r>
            <a:r>
              <a:rPr lang="es-PR" sz="1800" dirty="0">
                <a:solidFill>
                  <a:srgbClr val="3A3A3A"/>
                </a:solidFill>
                <a:latin typeface="+mj-lt"/>
              </a:rPr>
              <a:t>Peñascal M., 2021)</a:t>
            </a:r>
            <a:br>
              <a:rPr lang="en-US" altLang="zh-TW" sz="2000" b="0" i="0" dirty="0">
                <a:solidFill>
                  <a:srgbClr val="3A3A3A"/>
                </a:solidFill>
                <a:effectLst/>
                <a:latin typeface="Calibri" panose="020F0502020204030204" pitchFamily="34" charset="0"/>
                <a:cs typeface="Calibri" panose="020F0502020204030204" pitchFamily="34" charset="0"/>
              </a:rPr>
            </a:b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37198574"/>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417BA-556B-9A17-FC72-3CD1BECAF076}"/>
              </a:ext>
            </a:extLst>
          </p:cNvPr>
          <p:cNvSpPr>
            <a:spLocks noGrp="1"/>
          </p:cNvSpPr>
          <p:nvPr>
            <p:ph type="title"/>
          </p:nvPr>
        </p:nvSpPr>
        <p:spPr/>
        <p:txBody>
          <a:bodyPr/>
          <a:lstStyle/>
          <a:p>
            <a:r>
              <a:rPr lang="es-PR" sz="3600" b="0" i="1" dirty="0" err="1">
                <a:solidFill>
                  <a:srgbClr val="202122"/>
                </a:solidFill>
                <a:effectLst/>
                <a:latin typeface="Albert Sans" panose="020B0604020202020204" charset="0"/>
              </a:rPr>
              <a:t>Sūtras</a:t>
            </a:r>
            <a:r>
              <a:rPr lang="es-PR" sz="3600" b="0" i="1" dirty="0">
                <a:solidFill>
                  <a:srgbClr val="202122"/>
                </a:solidFill>
                <a:effectLst/>
                <a:latin typeface="Albert Sans" panose="020B0604020202020204" charset="0"/>
              </a:rPr>
              <a:t> </a:t>
            </a:r>
            <a:r>
              <a:rPr lang="en-US" sz="2000" dirty="0"/>
              <a:t>(Ama </a:t>
            </a:r>
            <a:r>
              <a:rPr lang="en-US" sz="2000" dirty="0" err="1"/>
              <a:t>Audiolibros</a:t>
            </a:r>
            <a:r>
              <a:rPr lang="en-US" sz="2000" dirty="0"/>
              <a:t>, 2020)</a:t>
            </a:r>
            <a:endParaRPr lang="es-PR" dirty="0"/>
          </a:p>
        </p:txBody>
      </p:sp>
      <p:sp>
        <p:nvSpPr>
          <p:cNvPr id="4" name="TextBox 3">
            <a:extLst>
              <a:ext uri="{FF2B5EF4-FFF2-40B4-BE49-F238E27FC236}">
                <a16:creationId xmlns:a16="http://schemas.microsoft.com/office/drawing/2014/main" id="{2AB26930-43DE-3736-28EB-BE311D812330}"/>
              </a:ext>
            </a:extLst>
          </p:cNvPr>
          <p:cNvSpPr txBox="1"/>
          <p:nvPr/>
        </p:nvSpPr>
        <p:spPr>
          <a:xfrm>
            <a:off x="5293306" y="1278432"/>
            <a:ext cx="3453827" cy="2123658"/>
          </a:xfrm>
          <a:prstGeom prst="rect">
            <a:avLst/>
          </a:prstGeom>
          <a:noFill/>
        </p:spPr>
        <p:txBody>
          <a:bodyPr wrap="square">
            <a:spAutoFit/>
          </a:bodyPr>
          <a:lstStyle/>
          <a:p>
            <a:pPr>
              <a:lnSpc>
                <a:spcPct val="150000"/>
              </a:lnSpc>
            </a:pPr>
            <a:r>
              <a:rPr lang="es-PR" sz="1800" b="0" i="1" dirty="0" err="1">
                <a:solidFill>
                  <a:srgbClr val="202122"/>
                </a:solidFill>
                <a:effectLst/>
                <a:latin typeface="Albert Sans" panose="020B0604020202020204" charset="0"/>
              </a:rPr>
              <a:t>Sūtra</a:t>
            </a:r>
            <a:r>
              <a:rPr lang="es-PR" sz="1800" b="0" i="1" dirty="0">
                <a:solidFill>
                  <a:srgbClr val="202122"/>
                </a:solidFill>
                <a:effectLst/>
                <a:latin typeface="Albert Sans" panose="020B0604020202020204" charset="0"/>
              </a:rPr>
              <a:t>:</a:t>
            </a:r>
            <a:r>
              <a:rPr lang="es-PR" sz="1800" b="0" i="0" dirty="0">
                <a:solidFill>
                  <a:srgbClr val="202122"/>
                </a:solidFill>
                <a:effectLst/>
                <a:latin typeface="Albert Sans" panose="020B0604020202020204" charset="0"/>
              </a:rPr>
              <a:t> discurso en prosa.</a:t>
            </a:r>
          </a:p>
          <a:p>
            <a:pPr>
              <a:lnSpc>
                <a:spcPct val="150000"/>
              </a:lnSpc>
            </a:pPr>
            <a:r>
              <a:rPr lang="es-PR" sz="1800" dirty="0">
                <a:solidFill>
                  <a:srgbClr val="202122"/>
                </a:solidFill>
                <a:latin typeface="Albert Sans" panose="020B0604020202020204" charset="0"/>
              </a:rPr>
              <a:t>Textos que exponen enseñanzas de conocimiento para llegar a la iluminación y realización espiritual completa.</a:t>
            </a:r>
            <a:endParaRPr lang="es-PR" sz="1800" b="0" i="0" dirty="0">
              <a:solidFill>
                <a:srgbClr val="202122"/>
              </a:solidFill>
              <a:effectLst/>
              <a:latin typeface="Albert Sans" panose="020B0604020202020204" charset="0"/>
            </a:endParaRPr>
          </a:p>
        </p:txBody>
      </p:sp>
      <p:pic>
        <p:nvPicPr>
          <p:cNvPr id="5" name="2023-04-26 08-38-36">
            <a:hlinkClick r:id="" action="ppaction://media"/>
            <a:extLst>
              <a:ext uri="{FF2B5EF4-FFF2-40B4-BE49-F238E27FC236}">
                <a16:creationId xmlns:a16="http://schemas.microsoft.com/office/drawing/2014/main" id="{82267C27-9DF8-B05E-4E68-C4610A3BA00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96867" y="1327566"/>
            <a:ext cx="4741190" cy="2666919"/>
          </a:xfrm>
          <a:prstGeom prst="rect">
            <a:avLst/>
          </a:prstGeom>
        </p:spPr>
      </p:pic>
      <p:sp>
        <p:nvSpPr>
          <p:cNvPr id="7" name="TextBox 6">
            <a:extLst>
              <a:ext uri="{FF2B5EF4-FFF2-40B4-BE49-F238E27FC236}">
                <a16:creationId xmlns:a16="http://schemas.microsoft.com/office/drawing/2014/main" id="{204F4C04-A92D-F34A-C3F6-2EA6DFFE6D35}"/>
              </a:ext>
            </a:extLst>
          </p:cNvPr>
          <p:cNvSpPr txBox="1"/>
          <p:nvPr/>
        </p:nvSpPr>
        <p:spPr>
          <a:xfrm>
            <a:off x="313951" y="4042716"/>
            <a:ext cx="8801960" cy="523220"/>
          </a:xfrm>
          <a:prstGeom prst="rect">
            <a:avLst/>
          </a:prstGeom>
          <a:noFill/>
        </p:spPr>
        <p:txBody>
          <a:bodyPr wrap="square">
            <a:spAutoFit/>
          </a:bodyPr>
          <a:lstStyle/>
          <a:p>
            <a:r>
              <a:rPr lang="es-PR" dirty="0">
                <a:hlinkClick r:id="rId5"/>
              </a:rPr>
              <a:t>(273) </a:t>
            </a:r>
            <a:r>
              <a:rPr lang="es-PR" dirty="0" err="1">
                <a:hlinkClick r:id="rId5"/>
              </a:rPr>
              <a:t>Siddharta</a:t>
            </a:r>
            <a:r>
              <a:rPr lang="es-PR" dirty="0">
                <a:hlinkClick r:id="rId5"/>
              </a:rPr>
              <a:t> Gautama Buda - Los 53 Sutras de Buda (Audiolibro Completo en Español) "Voz Real Humana" - YouTube</a:t>
            </a:r>
            <a:endParaRPr lang="es-PR" dirty="0"/>
          </a:p>
        </p:txBody>
      </p:sp>
    </p:spTree>
    <p:extLst>
      <p:ext uri="{BB962C8B-B14F-4D97-AF65-F5344CB8AC3E}">
        <p14:creationId xmlns:p14="http://schemas.microsoft.com/office/powerpoint/2010/main" val="41878009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37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124319" y="1424204"/>
            <a:ext cx="8840926" cy="2570100"/>
          </a:xfrm>
        </p:spPr>
        <p:txBody>
          <a:bodyPr/>
          <a:lstStyle/>
          <a:p>
            <a:pPr>
              <a:lnSpc>
                <a:spcPct val="150000"/>
              </a:lnSpc>
            </a:pPr>
            <a:r>
              <a:rPr lang="es-PR" sz="2000" dirty="0"/>
              <a:t>La muerte antes y a mediados de este período, era considerado innatural y contaminante, siendo la sepultación un medio de purificación, mientras que la cremación en ese tiempo era inmoral.</a:t>
            </a:r>
          </a:p>
          <a:p>
            <a:pPr>
              <a:lnSpc>
                <a:spcPct val="150000"/>
              </a:lnSpc>
            </a:pPr>
            <a:r>
              <a:rPr lang="es-PR" sz="2000" dirty="0"/>
              <a:t>Las cremaciones de </a:t>
            </a:r>
            <a:r>
              <a:rPr lang="es-PR" sz="2000" dirty="0" err="1"/>
              <a:t>Dosho</a:t>
            </a:r>
            <a:r>
              <a:rPr lang="es-PR" sz="2000" dirty="0"/>
              <a:t>, un sacerdote budista y Jito, un emperador cambiaron estos ideales de la muerte en conjunto con la creencia budista.</a:t>
            </a:r>
          </a:p>
          <a:p>
            <a:endParaRPr lang="en-US" sz="2000" dirty="0"/>
          </a:p>
          <a:p>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556890" y="481262"/>
            <a:ext cx="7704000" cy="572700"/>
          </a:xfrm>
        </p:spPr>
        <p:txBody>
          <a:bodyPr/>
          <a:lstStyle/>
          <a:p>
            <a:r>
              <a:rPr lang="en-US" dirty="0"/>
              <a:t>Finales del Período </a:t>
            </a:r>
            <a:r>
              <a:rPr lang="es-PR" sz="3600" i="0" dirty="0" err="1">
                <a:solidFill>
                  <a:srgbClr val="3A3A3A"/>
                </a:solidFill>
                <a:effectLst/>
                <a:latin typeface="Yeseva One" panose="020B0604020202020204" charset="0"/>
              </a:rPr>
              <a:t>Heian</a:t>
            </a:r>
            <a:r>
              <a:rPr lang="es-PR" sz="2000" i="0" dirty="0">
                <a:solidFill>
                  <a:srgbClr val="3A3A3A"/>
                </a:solidFill>
                <a:effectLst/>
                <a:latin typeface="Yeseva One" panose="020B0604020202020204" charset="0"/>
              </a:rPr>
              <a:t> (</a:t>
            </a:r>
            <a:r>
              <a:rPr lang="en-US" sz="2000" dirty="0">
                <a:solidFill>
                  <a:srgbClr val="3A3A3A"/>
                </a:solidFill>
                <a:effectLst/>
                <a:latin typeface="+mj-lt"/>
                <a:cs typeface="Calibri" panose="020F0502020204030204" pitchFamily="34" charset="0"/>
              </a:rPr>
              <a:t>平安時代</a:t>
            </a:r>
            <a:r>
              <a:rPr lang="en-US" altLang="zh-TW" sz="2000" b="0" i="0" dirty="0">
                <a:solidFill>
                  <a:srgbClr val="3A3A3A"/>
                </a:solidFill>
                <a:effectLst/>
                <a:latin typeface="Calibri" panose="020F0502020204030204" pitchFamily="34" charset="0"/>
                <a:cs typeface="Calibri" panose="020F0502020204030204" pitchFamily="34" charset="0"/>
              </a:rPr>
              <a:t>)</a:t>
            </a:r>
            <a:br>
              <a:rPr lang="en-US" altLang="zh-TW" sz="2000" b="0" i="0" dirty="0">
                <a:solidFill>
                  <a:srgbClr val="3A3A3A"/>
                </a:solidFill>
                <a:effectLst/>
                <a:latin typeface="Calibri" panose="020F0502020204030204" pitchFamily="34" charset="0"/>
                <a:cs typeface="Calibri" panose="020F0502020204030204" pitchFamily="34" charset="0"/>
              </a:rPr>
            </a:br>
            <a:r>
              <a:rPr lang="zh-TW" altLang="es-PR" sz="2000" b="0" i="0" dirty="0">
                <a:solidFill>
                  <a:srgbClr val="3A3A3A"/>
                </a:solidFill>
                <a:effectLst/>
                <a:latin typeface="Calibri" panose="020F0502020204030204" pitchFamily="34" charset="0"/>
                <a:cs typeface="Calibri" panose="020F0502020204030204" pitchFamily="34" charset="0"/>
              </a:rPr>
              <a:t> </a:t>
            </a:r>
            <a:r>
              <a:rPr lang="en" sz="2000" dirty="0">
                <a:solidFill>
                  <a:schemeClr val="dk1"/>
                </a:solidFill>
                <a:latin typeface="Yeseva One"/>
                <a:ea typeface="Yeseva One"/>
                <a:cs typeface="Yeseva One"/>
                <a:sym typeface="Yeseva One"/>
              </a:rPr>
              <a:t>794 -1185 </a:t>
            </a:r>
            <a:r>
              <a:rPr lang="es-PR" sz="2000" dirty="0">
                <a:latin typeface="Albert Sans" panose="020B0604020202020204" charset="0"/>
              </a:rPr>
              <a:t>(Hiatt A., 2015) </a:t>
            </a: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11393669"/>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124318" y="1424204"/>
            <a:ext cx="8791081" cy="2570100"/>
          </a:xfrm>
        </p:spPr>
        <p:txBody>
          <a:bodyPr/>
          <a:lstStyle/>
          <a:p>
            <a:pPr>
              <a:lnSpc>
                <a:spcPct val="150000"/>
              </a:lnSpc>
            </a:pPr>
            <a:r>
              <a:rPr lang="es-PR" sz="2000" dirty="0"/>
              <a:t>El budismo incorporó los ideales de que la muerte era parte de la vida, que era inevitable y permanente.</a:t>
            </a:r>
          </a:p>
          <a:p>
            <a:pPr>
              <a:lnSpc>
                <a:spcPct val="150000"/>
              </a:lnSpc>
            </a:pPr>
            <a:r>
              <a:rPr lang="es-PR" sz="2000" dirty="0"/>
              <a:t>La cremación dispersa la contaminación transformando el alma pura, teniendo el efecto de que el espíritu pueda ir al reino ancestral o al de mas allá.</a:t>
            </a:r>
          </a:p>
          <a:p>
            <a:pPr>
              <a:lnSpc>
                <a:spcPct val="150000"/>
              </a:lnSpc>
            </a:pPr>
            <a:r>
              <a:rPr lang="es-PR" sz="2000" dirty="0"/>
              <a:t>En el período Kamakura se generaliza esta práctica. </a:t>
            </a:r>
            <a:endParaRPr lang="en-US" sz="2000" dirty="0"/>
          </a:p>
          <a:p>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556890" y="481262"/>
            <a:ext cx="7704000" cy="572700"/>
          </a:xfrm>
        </p:spPr>
        <p:txBody>
          <a:bodyPr/>
          <a:lstStyle/>
          <a:p>
            <a:r>
              <a:rPr lang="en-US" dirty="0"/>
              <a:t>Finales del Período </a:t>
            </a:r>
            <a:r>
              <a:rPr lang="es-PR" sz="3600" i="0" dirty="0" err="1">
                <a:solidFill>
                  <a:srgbClr val="3A3A3A"/>
                </a:solidFill>
                <a:effectLst/>
                <a:latin typeface="Yeseva One" panose="020B0604020202020204" charset="0"/>
              </a:rPr>
              <a:t>Heian</a:t>
            </a:r>
            <a:r>
              <a:rPr lang="es-PR" sz="2000" i="0" dirty="0">
                <a:solidFill>
                  <a:srgbClr val="3A3A3A"/>
                </a:solidFill>
                <a:effectLst/>
                <a:latin typeface="Yeseva One" panose="020B0604020202020204" charset="0"/>
              </a:rPr>
              <a:t> (</a:t>
            </a:r>
            <a:r>
              <a:rPr lang="en-US" sz="2000" dirty="0">
                <a:solidFill>
                  <a:srgbClr val="3A3A3A"/>
                </a:solidFill>
                <a:effectLst/>
                <a:latin typeface="+mj-lt"/>
                <a:cs typeface="Calibri" panose="020F0502020204030204" pitchFamily="34" charset="0"/>
              </a:rPr>
              <a:t>平安時代</a:t>
            </a:r>
            <a:r>
              <a:rPr lang="en-US" altLang="zh-TW" sz="2000" b="0" i="0" dirty="0">
                <a:solidFill>
                  <a:srgbClr val="3A3A3A"/>
                </a:solidFill>
                <a:effectLst/>
                <a:latin typeface="Calibri" panose="020F0502020204030204" pitchFamily="34" charset="0"/>
                <a:cs typeface="Calibri" panose="020F0502020204030204" pitchFamily="34" charset="0"/>
              </a:rPr>
              <a:t>)</a:t>
            </a:r>
            <a:br>
              <a:rPr lang="en-US" altLang="zh-TW" sz="2000" b="0" i="0" dirty="0">
                <a:solidFill>
                  <a:srgbClr val="3A3A3A"/>
                </a:solidFill>
                <a:effectLst/>
                <a:latin typeface="Calibri" panose="020F0502020204030204" pitchFamily="34" charset="0"/>
                <a:cs typeface="Calibri" panose="020F0502020204030204" pitchFamily="34" charset="0"/>
              </a:rPr>
            </a:br>
            <a:r>
              <a:rPr lang="zh-TW" altLang="es-PR" sz="2000" b="0" i="0" dirty="0">
                <a:solidFill>
                  <a:srgbClr val="3A3A3A"/>
                </a:solidFill>
                <a:effectLst/>
                <a:latin typeface="Calibri" panose="020F0502020204030204" pitchFamily="34" charset="0"/>
                <a:cs typeface="Calibri" panose="020F0502020204030204" pitchFamily="34" charset="0"/>
              </a:rPr>
              <a:t> </a:t>
            </a:r>
            <a:r>
              <a:rPr lang="en" sz="2000" dirty="0">
                <a:solidFill>
                  <a:schemeClr val="dk1"/>
                </a:solidFill>
                <a:latin typeface="Yeseva One"/>
                <a:ea typeface="Yeseva One"/>
                <a:cs typeface="Yeseva One"/>
                <a:sym typeface="Yeseva One"/>
              </a:rPr>
              <a:t>794 -1185 </a:t>
            </a:r>
            <a:r>
              <a:rPr lang="es-PR" sz="2000" dirty="0">
                <a:latin typeface="Albert Sans" panose="020B0604020202020204" charset="0"/>
              </a:rPr>
              <a:t>(Hiatt A., 2015) </a:t>
            </a: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16444109"/>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299469" y="1424204"/>
            <a:ext cx="8218842" cy="2570100"/>
          </a:xfrm>
        </p:spPr>
        <p:txBody>
          <a:bodyPr/>
          <a:lstStyle/>
          <a:p>
            <a:pPr>
              <a:lnSpc>
                <a:spcPct val="150000"/>
              </a:lnSpc>
            </a:pPr>
            <a:r>
              <a:rPr lang="es-PR" sz="2000" dirty="0"/>
              <a:t>La salvación era obtenida simplemente cantando el nombre de Buda. </a:t>
            </a:r>
            <a:endParaRPr lang="en-US" sz="2000" dirty="0"/>
          </a:p>
          <a:p>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556890" y="481262"/>
            <a:ext cx="7704000" cy="572700"/>
          </a:xfrm>
        </p:spPr>
        <p:txBody>
          <a:bodyPr/>
          <a:lstStyle/>
          <a:p>
            <a:r>
              <a:rPr lang="en-US" dirty="0"/>
              <a:t>Finales del Período </a:t>
            </a:r>
            <a:r>
              <a:rPr lang="es-PR" sz="3600" i="0" dirty="0" err="1">
                <a:solidFill>
                  <a:srgbClr val="3A3A3A"/>
                </a:solidFill>
                <a:effectLst/>
                <a:latin typeface="Yeseva One" panose="020B0604020202020204" charset="0"/>
              </a:rPr>
              <a:t>Heian</a:t>
            </a:r>
            <a:r>
              <a:rPr lang="es-PR" sz="2000" i="0" dirty="0">
                <a:solidFill>
                  <a:srgbClr val="3A3A3A"/>
                </a:solidFill>
                <a:effectLst/>
                <a:latin typeface="Yeseva One" panose="020B0604020202020204" charset="0"/>
              </a:rPr>
              <a:t> (</a:t>
            </a:r>
            <a:r>
              <a:rPr lang="en-US" sz="2000" dirty="0">
                <a:solidFill>
                  <a:srgbClr val="3A3A3A"/>
                </a:solidFill>
                <a:effectLst/>
                <a:latin typeface="+mj-lt"/>
                <a:cs typeface="Calibri" panose="020F0502020204030204" pitchFamily="34" charset="0"/>
              </a:rPr>
              <a:t>平安時代</a:t>
            </a:r>
            <a:r>
              <a:rPr lang="en-US" altLang="zh-TW" sz="2000" b="0" i="0" dirty="0">
                <a:solidFill>
                  <a:srgbClr val="3A3A3A"/>
                </a:solidFill>
                <a:effectLst/>
                <a:latin typeface="Calibri" panose="020F0502020204030204" pitchFamily="34" charset="0"/>
                <a:cs typeface="Calibri" panose="020F0502020204030204" pitchFamily="34" charset="0"/>
              </a:rPr>
              <a:t>)</a:t>
            </a:r>
            <a:br>
              <a:rPr lang="en-US" altLang="zh-TW" sz="2000" b="0" i="0" dirty="0">
                <a:solidFill>
                  <a:srgbClr val="3A3A3A"/>
                </a:solidFill>
                <a:effectLst/>
                <a:latin typeface="Calibri" panose="020F0502020204030204" pitchFamily="34" charset="0"/>
                <a:cs typeface="Calibri" panose="020F0502020204030204" pitchFamily="34" charset="0"/>
              </a:rPr>
            </a:br>
            <a:r>
              <a:rPr lang="zh-TW" altLang="es-PR" sz="2000" b="0" i="0" dirty="0">
                <a:solidFill>
                  <a:srgbClr val="3A3A3A"/>
                </a:solidFill>
                <a:effectLst/>
                <a:latin typeface="Calibri" panose="020F0502020204030204" pitchFamily="34" charset="0"/>
                <a:cs typeface="Calibri" panose="020F0502020204030204" pitchFamily="34" charset="0"/>
              </a:rPr>
              <a:t> </a:t>
            </a:r>
            <a:r>
              <a:rPr lang="en" sz="2000" dirty="0">
                <a:solidFill>
                  <a:schemeClr val="dk1"/>
                </a:solidFill>
                <a:latin typeface="Yeseva One"/>
                <a:ea typeface="Yeseva One"/>
                <a:cs typeface="Yeseva One"/>
                <a:sym typeface="Yeseva One"/>
              </a:rPr>
              <a:t>794 -1185 </a:t>
            </a:r>
            <a:r>
              <a:rPr lang="es-PR" sz="1800" dirty="0">
                <a:latin typeface="Albert Sans" panose="020B0604020202020204" charset="0"/>
              </a:rPr>
              <a:t>(Embajada del Japón en la Argentina, </a:t>
            </a:r>
            <a:r>
              <a:rPr lang="es-PR" sz="1800" dirty="0" err="1">
                <a:latin typeface="Albert Sans" panose="020B0604020202020204" charset="0"/>
              </a:rPr>
              <a:t>n.d</a:t>
            </a:r>
            <a:r>
              <a:rPr lang="es-PR" sz="1800" dirty="0">
                <a:latin typeface="Albert Sans" panose="020B0604020202020204" charset="0"/>
              </a:rPr>
              <a:t>.)</a:t>
            </a: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94399339"/>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550015" y="178754"/>
            <a:ext cx="7704000" cy="926146"/>
          </a:xfrm>
        </p:spPr>
        <p:txBody>
          <a:bodyPr/>
          <a:lstStyle/>
          <a:p>
            <a:r>
              <a:rPr lang="en-US" dirty="0"/>
              <a:t>Período </a:t>
            </a:r>
            <a:r>
              <a:rPr lang="es-PR" sz="3600" i="0" dirty="0">
                <a:solidFill>
                  <a:srgbClr val="3A3A3A"/>
                </a:solidFill>
                <a:effectLst/>
                <a:latin typeface="Yeseva One" panose="020B0604020202020204" charset="0"/>
              </a:rPr>
              <a:t>Edo</a:t>
            </a:r>
            <a:r>
              <a:rPr lang="es-PR" sz="2000" i="0" dirty="0">
                <a:solidFill>
                  <a:srgbClr val="3A3A3A"/>
                </a:solidFill>
                <a:effectLst/>
                <a:latin typeface="Yeseva One" panose="020B0604020202020204" charset="0"/>
              </a:rPr>
              <a:t> (</a:t>
            </a:r>
            <a:r>
              <a:rPr lang="ja-JP" altLang="es-PR" sz="2000" b="0" i="0" dirty="0">
                <a:solidFill>
                  <a:srgbClr val="3A3A3A"/>
                </a:solidFill>
                <a:effectLst/>
                <a:latin typeface="Source Sans Pro" panose="020B0503030403020204" pitchFamily="34" charset="0"/>
              </a:rPr>
              <a:t>切腹</a:t>
            </a:r>
            <a:r>
              <a:rPr lang="en-US" altLang="zh-TW" sz="2000" b="0" i="0" dirty="0">
                <a:solidFill>
                  <a:srgbClr val="3A3A3A"/>
                </a:solidFill>
                <a:effectLst/>
                <a:latin typeface="Calibri" panose="020F0502020204030204" pitchFamily="34" charset="0"/>
                <a:cs typeface="Calibri" panose="020F0502020204030204" pitchFamily="34" charset="0"/>
              </a:rPr>
              <a:t>) </a:t>
            </a:r>
            <a:r>
              <a:rPr lang="es-PR" sz="1800" dirty="0">
                <a:latin typeface="Albert Sans" panose="020B0604020202020204" charset="0"/>
              </a:rPr>
              <a:t>(</a:t>
            </a:r>
            <a:r>
              <a:rPr lang="es-PR" sz="1800" dirty="0" err="1">
                <a:solidFill>
                  <a:srgbClr val="3A3A3A"/>
                </a:solidFill>
                <a:latin typeface="+mj-lt"/>
              </a:rPr>
              <a:t>Britannica</a:t>
            </a:r>
            <a:r>
              <a:rPr lang="es-PR" sz="1800" dirty="0">
                <a:solidFill>
                  <a:srgbClr val="3A3A3A"/>
                </a:solidFill>
                <a:latin typeface="+mj-lt"/>
              </a:rPr>
              <a:t>, 2022)</a:t>
            </a:r>
            <a:br>
              <a:rPr lang="en-US" altLang="zh-TW" sz="2000" b="0" i="0" dirty="0">
                <a:solidFill>
                  <a:srgbClr val="3A3A3A"/>
                </a:solidFill>
                <a:effectLst/>
                <a:latin typeface="Calibri" panose="020F0502020204030204" pitchFamily="34" charset="0"/>
                <a:cs typeface="Calibri" panose="020F0502020204030204" pitchFamily="34" charset="0"/>
              </a:rPr>
            </a:br>
            <a:r>
              <a:rPr lang="zh-TW" altLang="es-PR" sz="2000" b="0" i="0" dirty="0">
                <a:solidFill>
                  <a:srgbClr val="3A3A3A"/>
                </a:solidFill>
                <a:effectLst/>
                <a:latin typeface="Calibri" panose="020F0502020204030204" pitchFamily="34" charset="0"/>
                <a:cs typeface="Calibri" panose="020F0502020204030204" pitchFamily="34" charset="0"/>
              </a:rPr>
              <a:t> </a:t>
            </a:r>
            <a:r>
              <a:rPr lang="en" sz="2000" dirty="0">
                <a:solidFill>
                  <a:schemeClr val="dk1"/>
                </a:solidFill>
                <a:latin typeface="Yeseva One"/>
                <a:ea typeface="Yeseva One"/>
                <a:cs typeface="Yeseva One"/>
                <a:sym typeface="Yeseva One"/>
              </a:rPr>
              <a:t>1603-1867</a:t>
            </a:r>
            <a:br>
              <a:rPr lang="en" sz="2000" dirty="0">
                <a:solidFill>
                  <a:schemeClr val="dk1"/>
                </a:solidFill>
                <a:latin typeface="Yeseva One"/>
                <a:ea typeface="Yeseva One"/>
                <a:cs typeface="Yeseva One"/>
                <a:sym typeface="Yeseva One"/>
              </a:rPr>
            </a:b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206652" y="970441"/>
            <a:ext cx="9217334" cy="2570100"/>
          </a:xfrm>
        </p:spPr>
        <p:txBody>
          <a:bodyPr/>
          <a:lstStyle/>
          <a:p>
            <a:pPr>
              <a:lnSpc>
                <a:spcPct val="150000"/>
              </a:lnSpc>
            </a:pPr>
            <a:r>
              <a:rPr lang="es-PR" sz="2000" dirty="0">
                <a:latin typeface="Albert Sans" panose="020B0604020202020204" charset="0"/>
              </a:rPr>
              <a:t>El </a:t>
            </a:r>
            <a:r>
              <a:rPr lang="es-PR" sz="2000" dirty="0" err="1">
                <a:latin typeface="Albert Sans" panose="020B0604020202020204" charset="0"/>
              </a:rPr>
              <a:t>seppuku</a:t>
            </a:r>
            <a:r>
              <a:rPr lang="es-PR" sz="2000" dirty="0">
                <a:latin typeface="Albert Sans" panose="020B0604020202020204" charset="0"/>
              </a:rPr>
              <a:t> (</a:t>
            </a:r>
            <a:r>
              <a:rPr lang="ja-JP" altLang="es-PR" sz="2000" b="0" i="0" dirty="0">
                <a:solidFill>
                  <a:srgbClr val="3A3A3A"/>
                </a:solidFill>
                <a:effectLst/>
                <a:latin typeface="Albert Sans" panose="020B0604020202020204" charset="0"/>
              </a:rPr>
              <a:t>切腹</a:t>
            </a:r>
            <a:r>
              <a:rPr lang="es-PR" altLang="ja-JP" sz="2000" b="0" i="0" dirty="0">
                <a:solidFill>
                  <a:srgbClr val="3A3A3A"/>
                </a:solidFill>
                <a:effectLst/>
                <a:latin typeface="Albert Sans" panose="020B0604020202020204" charset="0"/>
              </a:rPr>
              <a:t>)</a:t>
            </a:r>
            <a:r>
              <a:rPr lang="es-PR" sz="2000" dirty="0">
                <a:latin typeface="Albert Sans" panose="020B0604020202020204" charset="0"/>
              </a:rPr>
              <a:t> o harakiri </a:t>
            </a:r>
            <a:r>
              <a:rPr lang="es-PR" altLang="ja-JP" sz="2000" b="0" i="1" dirty="0">
                <a:solidFill>
                  <a:srgbClr val="3A3A3A"/>
                </a:solidFill>
                <a:effectLst/>
                <a:latin typeface="Albert Sans" panose="020B0604020202020204" charset="0"/>
              </a:rPr>
              <a:t>(</a:t>
            </a:r>
            <a:r>
              <a:rPr lang="ja-JP" altLang="es-PR" sz="2000" b="0" i="1" dirty="0">
                <a:solidFill>
                  <a:srgbClr val="3A3A3A"/>
                </a:solidFill>
                <a:effectLst/>
                <a:latin typeface="Albert Sans" panose="020B0604020202020204" charset="0"/>
              </a:rPr>
              <a:t>腹切り</a:t>
            </a:r>
            <a:r>
              <a:rPr lang="es-PR" altLang="ja-JP" sz="2000" b="0" i="0" dirty="0">
                <a:solidFill>
                  <a:srgbClr val="3A3A3A"/>
                </a:solidFill>
                <a:effectLst/>
                <a:latin typeface="Albert Sans" panose="020B0604020202020204" charset="0"/>
              </a:rPr>
              <a:t>) o </a:t>
            </a:r>
            <a:r>
              <a:rPr lang="es-PR" altLang="ja-JP" sz="2000" b="0" i="0" dirty="0" err="1">
                <a:solidFill>
                  <a:srgbClr val="3A3A3A"/>
                </a:solidFill>
                <a:effectLst/>
                <a:latin typeface="Albert Sans" panose="020B0604020202020204" charset="0"/>
              </a:rPr>
              <a:t>Jigai</a:t>
            </a:r>
            <a:r>
              <a:rPr lang="es-PR" altLang="ja-JP" sz="2000" b="0" i="0" dirty="0">
                <a:solidFill>
                  <a:srgbClr val="3A3A3A"/>
                </a:solidFill>
                <a:effectLst/>
                <a:latin typeface="Albert Sans" panose="020B0604020202020204" charset="0"/>
              </a:rPr>
              <a:t> </a:t>
            </a:r>
            <a:r>
              <a:rPr lang="es-PR" altLang="ja-JP" sz="2000" i="0" dirty="0">
                <a:solidFill>
                  <a:srgbClr val="3A3A3A"/>
                </a:solidFill>
                <a:effectLst/>
                <a:latin typeface="Albert Sans" panose="020B0604020202020204" charset="0"/>
              </a:rPr>
              <a:t>(</a:t>
            </a:r>
            <a:r>
              <a:rPr lang="ja-JP" altLang="es-PR" sz="2000" i="0" dirty="0">
                <a:solidFill>
                  <a:srgbClr val="111111"/>
                </a:solidFill>
                <a:effectLst/>
                <a:latin typeface="Albert Sans" panose="020B0604020202020204" charset="0"/>
              </a:rPr>
              <a:t>自害</a:t>
            </a:r>
            <a:r>
              <a:rPr lang="en-US" altLang="ja-JP" sz="2000" i="0" dirty="0">
                <a:solidFill>
                  <a:srgbClr val="111111"/>
                </a:solidFill>
                <a:effectLst/>
                <a:latin typeface="Albert Sans" panose="020B0604020202020204" charset="0"/>
              </a:rPr>
              <a:t>) </a:t>
            </a:r>
            <a:r>
              <a:rPr lang="es-PR" altLang="ja-JP" sz="2000" b="0" i="0" dirty="0">
                <a:solidFill>
                  <a:srgbClr val="3A3A3A"/>
                </a:solidFill>
                <a:effectLst/>
                <a:latin typeface="Albert Sans" panose="020B0604020202020204" charset="0"/>
              </a:rPr>
              <a:t>eran métodos que los samuráis realizaban, voluntaria o forzadamente, cuando fracasaban en una misión o perdían contra su contrincante. Este método era un suicidio, la cual los hombres atravesaban su abdomen con su espada y las mujeres su cuello con una daga, esta muerte era considerada una honorable.</a:t>
            </a:r>
          </a:p>
          <a:p>
            <a:pPr>
              <a:lnSpc>
                <a:spcPct val="150000"/>
              </a:lnSpc>
            </a:pPr>
            <a:r>
              <a:rPr lang="es-PR" sz="2000" dirty="0">
                <a:latin typeface="Albert Sans" panose="020B0604020202020204" charset="0"/>
              </a:rPr>
              <a:t>Se creía que el alma de las personas se ubicaba ahí y eran liberados de su cuerpo carnal con paz y sin cargo de conciencia</a:t>
            </a:r>
            <a:r>
              <a:rPr lang="en-US" sz="2000" dirty="0">
                <a:latin typeface="Albert Sans" panose="020B0604020202020204" charset="0"/>
              </a:rPr>
              <a:t>.</a:t>
            </a:r>
          </a:p>
          <a:p>
            <a:endParaRPr lang="en-US" sz="2000" dirty="0"/>
          </a:p>
          <a:p>
            <a:endParaRPr lang="es-PR" sz="2000" dirty="0"/>
          </a:p>
        </p:txBody>
      </p:sp>
    </p:spTree>
    <p:extLst>
      <p:ext uri="{BB962C8B-B14F-4D97-AF65-F5344CB8AC3E}">
        <p14:creationId xmlns:p14="http://schemas.microsoft.com/office/powerpoint/2010/main" val="3396644478"/>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sp>
        <p:nvSpPr>
          <p:cNvPr id="4698" name="Google Shape;4698;p30"/>
          <p:cNvSpPr/>
          <p:nvPr/>
        </p:nvSpPr>
        <p:spPr>
          <a:xfrm>
            <a:off x="762450" y="1246000"/>
            <a:ext cx="1153200" cy="11532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txBox="1">
            <a:spLocks noGrp="1"/>
          </p:cNvSpPr>
          <p:nvPr>
            <p:ph type="title"/>
          </p:nvPr>
        </p:nvSpPr>
        <p:spPr>
          <a:xfrm>
            <a:off x="720000" y="2399200"/>
            <a:ext cx="496230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Objetivos</a:t>
            </a:r>
            <a:endParaRPr dirty="0"/>
          </a:p>
        </p:txBody>
      </p:sp>
      <p:sp>
        <p:nvSpPr>
          <p:cNvPr id="4700" name="Google Shape;4700;p30"/>
          <p:cNvSpPr txBox="1">
            <a:spLocks noGrp="1"/>
          </p:cNvSpPr>
          <p:nvPr>
            <p:ph type="title" idx="2"/>
          </p:nvPr>
        </p:nvSpPr>
        <p:spPr>
          <a:xfrm>
            <a:off x="713100" y="14016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4702" name="Google Shape;4702;p30"/>
          <p:cNvGrpSpPr/>
          <p:nvPr/>
        </p:nvGrpSpPr>
        <p:grpSpPr>
          <a:xfrm>
            <a:off x="5836425" y="598450"/>
            <a:ext cx="3887869" cy="4604085"/>
            <a:chOff x="5836425" y="598450"/>
            <a:chExt cx="3887869" cy="4604085"/>
          </a:xfrm>
        </p:grpSpPr>
        <p:sp>
          <p:nvSpPr>
            <p:cNvPr id="4703" name="Google Shape;4703;p30"/>
            <p:cNvSpPr/>
            <p:nvPr/>
          </p:nvSpPr>
          <p:spPr>
            <a:xfrm>
              <a:off x="6194984" y="1228350"/>
              <a:ext cx="3170686" cy="1293428"/>
            </a:xfrm>
            <a:custGeom>
              <a:avLst/>
              <a:gdLst/>
              <a:ahLst/>
              <a:cxnLst/>
              <a:rect l="l" t="t" r="r" b="b"/>
              <a:pathLst>
                <a:path w="45152" h="18419" extrusionOk="0">
                  <a:moveTo>
                    <a:pt x="0" y="0"/>
                  </a:moveTo>
                  <a:lnTo>
                    <a:pt x="0" y="18419"/>
                  </a:lnTo>
                  <a:lnTo>
                    <a:pt x="45152" y="18419"/>
                  </a:lnTo>
                  <a:lnTo>
                    <a:pt x="4515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6194984" y="1306017"/>
              <a:ext cx="3170686" cy="303010"/>
            </a:xfrm>
            <a:custGeom>
              <a:avLst/>
              <a:gdLst/>
              <a:ahLst/>
              <a:cxnLst/>
              <a:rect l="l" t="t" r="r" b="b"/>
              <a:pathLst>
                <a:path w="45152" h="4315" extrusionOk="0">
                  <a:moveTo>
                    <a:pt x="0" y="0"/>
                  </a:moveTo>
                  <a:lnTo>
                    <a:pt x="0" y="4315"/>
                  </a:lnTo>
                  <a:lnTo>
                    <a:pt x="45152" y="4315"/>
                  </a:lnTo>
                  <a:lnTo>
                    <a:pt x="45152"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6194984" y="2366384"/>
              <a:ext cx="3170686" cy="155402"/>
            </a:xfrm>
            <a:custGeom>
              <a:avLst/>
              <a:gdLst/>
              <a:ahLst/>
              <a:cxnLst/>
              <a:rect l="l" t="t" r="r" b="b"/>
              <a:pathLst>
                <a:path w="45152" h="2213" extrusionOk="0">
                  <a:moveTo>
                    <a:pt x="0" y="1"/>
                  </a:moveTo>
                  <a:lnTo>
                    <a:pt x="0" y="2213"/>
                  </a:lnTo>
                  <a:lnTo>
                    <a:pt x="45152" y="2213"/>
                  </a:lnTo>
                  <a:lnTo>
                    <a:pt x="4515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6344559"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6385779" y="1680867"/>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6741459"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7096225"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6385779" y="1680867"/>
              <a:ext cx="315510" cy="80615"/>
            </a:xfrm>
            <a:custGeom>
              <a:avLst/>
              <a:gdLst/>
              <a:ahLst/>
              <a:cxnLst/>
              <a:rect l="l" t="t" r="r" b="b"/>
              <a:pathLst>
                <a:path w="4493" h="1148" extrusionOk="0">
                  <a:moveTo>
                    <a:pt x="0" y="1"/>
                  </a:moveTo>
                  <a:lnTo>
                    <a:pt x="0" y="1147"/>
                  </a:lnTo>
                  <a:lnTo>
                    <a:pt x="4492" y="1147"/>
                  </a:lnTo>
                  <a:lnTo>
                    <a:pt x="449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6741459" y="1680867"/>
              <a:ext cx="314597" cy="80615"/>
            </a:xfrm>
            <a:custGeom>
              <a:avLst/>
              <a:gdLst/>
              <a:ahLst/>
              <a:cxnLst/>
              <a:rect l="l" t="t" r="r" b="b"/>
              <a:pathLst>
                <a:path w="4480" h="1148" extrusionOk="0">
                  <a:moveTo>
                    <a:pt x="1" y="1"/>
                  </a:moveTo>
                  <a:lnTo>
                    <a:pt x="1"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7096225" y="1680867"/>
              <a:ext cx="314527" cy="80615"/>
            </a:xfrm>
            <a:custGeom>
              <a:avLst/>
              <a:gdLst/>
              <a:ahLst/>
              <a:cxnLst/>
              <a:rect l="l" t="t" r="r" b="b"/>
              <a:pathLst>
                <a:path w="4479" h="1148" extrusionOk="0">
                  <a:moveTo>
                    <a:pt x="0" y="1"/>
                  </a:moveTo>
                  <a:lnTo>
                    <a:pt x="0"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6385779" y="1979034"/>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6741459"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7096225"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8100063"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8142267"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8496963"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8851730" y="1680867"/>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8142267" y="1680867"/>
              <a:ext cx="314527" cy="84478"/>
            </a:xfrm>
            <a:custGeom>
              <a:avLst/>
              <a:gdLst/>
              <a:ahLst/>
              <a:cxnLst/>
              <a:rect l="l" t="t" r="r" b="b"/>
              <a:pathLst>
                <a:path w="4479" h="1203" extrusionOk="0">
                  <a:moveTo>
                    <a:pt x="0" y="1"/>
                  </a:moveTo>
                  <a:lnTo>
                    <a:pt x="0"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8496963" y="1680867"/>
              <a:ext cx="314597" cy="84478"/>
            </a:xfrm>
            <a:custGeom>
              <a:avLst/>
              <a:gdLst/>
              <a:ahLst/>
              <a:cxnLst/>
              <a:rect l="l" t="t" r="r" b="b"/>
              <a:pathLst>
                <a:path w="4480"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8851730" y="1680867"/>
              <a:ext cx="314527" cy="84478"/>
            </a:xfrm>
            <a:custGeom>
              <a:avLst/>
              <a:gdLst/>
              <a:ahLst/>
              <a:cxnLst/>
              <a:rect l="l" t="t" r="r" b="b"/>
              <a:pathLst>
                <a:path w="4479"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8142267"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8496963"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8851730" y="1979034"/>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6235221"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641836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660248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678555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696968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7152825"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7336880"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7520021"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7704076"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7887217"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8071272"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825441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843853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862160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880573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8988875"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9171947"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5993654" y="598450"/>
              <a:ext cx="3573412" cy="761282"/>
            </a:xfrm>
            <a:custGeom>
              <a:avLst/>
              <a:gdLst/>
              <a:ahLst/>
              <a:cxnLst/>
              <a:rect l="l" t="t" r="r" b="b"/>
              <a:pathLst>
                <a:path w="50887" h="10841" extrusionOk="0">
                  <a:moveTo>
                    <a:pt x="6827" y="0"/>
                  </a:moveTo>
                  <a:lnTo>
                    <a:pt x="6117" y="1065"/>
                  </a:lnTo>
                  <a:lnTo>
                    <a:pt x="5898" y="1379"/>
                  </a:lnTo>
                  <a:lnTo>
                    <a:pt x="5339" y="2212"/>
                  </a:lnTo>
                  <a:lnTo>
                    <a:pt x="5120" y="2553"/>
                  </a:lnTo>
                  <a:lnTo>
                    <a:pt x="4260" y="3837"/>
                  </a:lnTo>
                  <a:lnTo>
                    <a:pt x="3332" y="5216"/>
                  </a:lnTo>
                  <a:lnTo>
                    <a:pt x="2321" y="6731"/>
                  </a:lnTo>
                  <a:lnTo>
                    <a:pt x="1215" y="8397"/>
                  </a:lnTo>
                  <a:lnTo>
                    <a:pt x="0" y="10226"/>
                  </a:lnTo>
                  <a:lnTo>
                    <a:pt x="68" y="10226"/>
                  </a:lnTo>
                  <a:cubicBezTo>
                    <a:pt x="14" y="10581"/>
                    <a:pt x="369" y="10841"/>
                    <a:pt x="1011" y="10841"/>
                  </a:cubicBezTo>
                  <a:cubicBezTo>
                    <a:pt x="1584" y="10841"/>
                    <a:pt x="2198" y="10636"/>
                    <a:pt x="2594" y="10336"/>
                  </a:cubicBezTo>
                  <a:cubicBezTo>
                    <a:pt x="2649" y="10636"/>
                    <a:pt x="3018" y="10841"/>
                    <a:pt x="3577" y="10841"/>
                  </a:cubicBezTo>
                  <a:cubicBezTo>
                    <a:pt x="4151" y="10841"/>
                    <a:pt x="4752" y="10636"/>
                    <a:pt x="5134" y="10336"/>
                  </a:cubicBezTo>
                  <a:cubicBezTo>
                    <a:pt x="5202" y="10636"/>
                    <a:pt x="5584" y="10841"/>
                    <a:pt x="6144" y="10841"/>
                  </a:cubicBezTo>
                  <a:cubicBezTo>
                    <a:pt x="6718" y="10841"/>
                    <a:pt x="7305" y="10636"/>
                    <a:pt x="7673" y="10336"/>
                  </a:cubicBezTo>
                  <a:cubicBezTo>
                    <a:pt x="7755" y="10636"/>
                    <a:pt x="8151" y="10841"/>
                    <a:pt x="8711" y="10841"/>
                  </a:cubicBezTo>
                  <a:cubicBezTo>
                    <a:pt x="9284" y="10841"/>
                    <a:pt x="9858" y="10636"/>
                    <a:pt x="10213" y="10336"/>
                  </a:cubicBezTo>
                  <a:cubicBezTo>
                    <a:pt x="10308" y="10636"/>
                    <a:pt x="10718" y="10841"/>
                    <a:pt x="11291" y="10841"/>
                  </a:cubicBezTo>
                  <a:cubicBezTo>
                    <a:pt x="11851" y="10841"/>
                    <a:pt x="12411" y="10636"/>
                    <a:pt x="12739" y="10336"/>
                  </a:cubicBezTo>
                  <a:cubicBezTo>
                    <a:pt x="12862" y="10636"/>
                    <a:pt x="13285" y="10841"/>
                    <a:pt x="13858" y="10841"/>
                  </a:cubicBezTo>
                  <a:cubicBezTo>
                    <a:pt x="14418" y="10841"/>
                    <a:pt x="14964" y="10636"/>
                    <a:pt x="15278" y="10336"/>
                  </a:cubicBezTo>
                  <a:cubicBezTo>
                    <a:pt x="15428" y="10636"/>
                    <a:pt x="15852" y="10841"/>
                    <a:pt x="16425" y="10841"/>
                  </a:cubicBezTo>
                  <a:cubicBezTo>
                    <a:pt x="16999" y="10841"/>
                    <a:pt x="17517" y="10636"/>
                    <a:pt x="17818" y="10336"/>
                  </a:cubicBezTo>
                  <a:cubicBezTo>
                    <a:pt x="17982" y="10636"/>
                    <a:pt x="18432" y="10841"/>
                    <a:pt x="18992" y="10841"/>
                  </a:cubicBezTo>
                  <a:cubicBezTo>
                    <a:pt x="19565" y="10841"/>
                    <a:pt x="20084" y="10636"/>
                    <a:pt x="20344" y="10336"/>
                  </a:cubicBezTo>
                  <a:cubicBezTo>
                    <a:pt x="20535" y="10636"/>
                    <a:pt x="20999" y="10841"/>
                    <a:pt x="21559" y="10841"/>
                  </a:cubicBezTo>
                  <a:cubicBezTo>
                    <a:pt x="22132" y="10841"/>
                    <a:pt x="22637" y="10636"/>
                    <a:pt x="22883" y="10336"/>
                  </a:cubicBezTo>
                  <a:cubicBezTo>
                    <a:pt x="23088" y="10636"/>
                    <a:pt x="23566" y="10841"/>
                    <a:pt x="24126" y="10841"/>
                  </a:cubicBezTo>
                  <a:cubicBezTo>
                    <a:pt x="24699" y="10841"/>
                    <a:pt x="25191" y="10636"/>
                    <a:pt x="25423" y="10336"/>
                  </a:cubicBezTo>
                  <a:cubicBezTo>
                    <a:pt x="25641" y="10636"/>
                    <a:pt x="26133" y="10841"/>
                    <a:pt x="26706" y="10841"/>
                  </a:cubicBezTo>
                  <a:cubicBezTo>
                    <a:pt x="27266" y="10841"/>
                    <a:pt x="27744" y="10636"/>
                    <a:pt x="27949" y="10336"/>
                  </a:cubicBezTo>
                  <a:cubicBezTo>
                    <a:pt x="28194" y="10636"/>
                    <a:pt x="28699" y="10841"/>
                    <a:pt x="29273" y="10841"/>
                  </a:cubicBezTo>
                  <a:cubicBezTo>
                    <a:pt x="29833" y="10841"/>
                    <a:pt x="30297" y="10636"/>
                    <a:pt x="30488" y="10336"/>
                  </a:cubicBezTo>
                  <a:cubicBezTo>
                    <a:pt x="30747" y="10636"/>
                    <a:pt x="31266" y="10841"/>
                    <a:pt x="31840" y="10841"/>
                  </a:cubicBezTo>
                  <a:cubicBezTo>
                    <a:pt x="32399" y="10841"/>
                    <a:pt x="32850" y="10636"/>
                    <a:pt x="33028" y="10336"/>
                  </a:cubicBezTo>
                  <a:cubicBezTo>
                    <a:pt x="33314" y="10636"/>
                    <a:pt x="33833" y="10841"/>
                    <a:pt x="34407" y="10841"/>
                  </a:cubicBezTo>
                  <a:cubicBezTo>
                    <a:pt x="34980" y="10841"/>
                    <a:pt x="35403" y="10636"/>
                    <a:pt x="35553" y="10336"/>
                  </a:cubicBezTo>
                  <a:cubicBezTo>
                    <a:pt x="35867" y="10636"/>
                    <a:pt x="36414" y="10841"/>
                    <a:pt x="36973" y="10841"/>
                  </a:cubicBezTo>
                  <a:cubicBezTo>
                    <a:pt x="37547" y="10841"/>
                    <a:pt x="37970" y="10636"/>
                    <a:pt x="38093" y="10336"/>
                  </a:cubicBezTo>
                  <a:cubicBezTo>
                    <a:pt x="38421" y="10636"/>
                    <a:pt x="38980" y="10841"/>
                    <a:pt x="39540" y="10841"/>
                  </a:cubicBezTo>
                  <a:cubicBezTo>
                    <a:pt x="40114" y="10841"/>
                    <a:pt x="40523" y="10636"/>
                    <a:pt x="40632" y="10336"/>
                  </a:cubicBezTo>
                  <a:cubicBezTo>
                    <a:pt x="40974" y="10636"/>
                    <a:pt x="41547" y="10841"/>
                    <a:pt x="42121" y="10841"/>
                  </a:cubicBezTo>
                  <a:cubicBezTo>
                    <a:pt x="42680" y="10841"/>
                    <a:pt x="43076" y="10636"/>
                    <a:pt x="43158" y="10336"/>
                  </a:cubicBezTo>
                  <a:cubicBezTo>
                    <a:pt x="43527" y="10636"/>
                    <a:pt x="44114" y="10841"/>
                    <a:pt x="44687" y="10841"/>
                  </a:cubicBezTo>
                  <a:cubicBezTo>
                    <a:pt x="45247" y="10841"/>
                    <a:pt x="45630" y="10636"/>
                    <a:pt x="45698" y="10336"/>
                  </a:cubicBezTo>
                  <a:cubicBezTo>
                    <a:pt x="46080" y="10636"/>
                    <a:pt x="46681" y="10841"/>
                    <a:pt x="47254" y="10841"/>
                  </a:cubicBezTo>
                  <a:cubicBezTo>
                    <a:pt x="47814" y="10841"/>
                    <a:pt x="48183" y="10636"/>
                    <a:pt x="48237" y="10336"/>
                  </a:cubicBezTo>
                  <a:cubicBezTo>
                    <a:pt x="48633" y="10636"/>
                    <a:pt x="49248" y="10841"/>
                    <a:pt x="49821" y="10841"/>
                  </a:cubicBezTo>
                  <a:cubicBezTo>
                    <a:pt x="50463" y="10841"/>
                    <a:pt x="50818" y="10581"/>
                    <a:pt x="50763" y="10226"/>
                  </a:cubicBezTo>
                  <a:lnTo>
                    <a:pt x="50886" y="10226"/>
                  </a:lnTo>
                  <a:lnTo>
                    <a:pt x="49671" y="8397"/>
                  </a:lnTo>
                  <a:lnTo>
                    <a:pt x="48565" y="6731"/>
                  </a:lnTo>
                  <a:lnTo>
                    <a:pt x="47555" y="5216"/>
                  </a:lnTo>
                  <a:lnTo>
                    <a:pt x="46626" y="3837"/>
                  </a:lnTo>
                  <a:lnTo>
                    <a:pt x="45780" y="2553"/>
                  </a:lnTo>
                  <a:lnTo>
                    <a:pt x="45548" y="2212"/>
                  </a:lnTo>
                  <a:lnTo>
                    <a:pt x="44988" y="1379"/>
                  </a:lnTo>
                  <a:lnTo>
                    <a:pt x="44783" y="1065"/>
                  </a:lnTo>
                  <a:lnTo>
                    <a:pt x="44073"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6066476" y="1196680"/>
              <a:ext cx="3424822" cy="52807"/>
            </a:xfrm>
            <a:custGeom>
              <a:avLst/>
              <a:gdLst/>
              <a:ahLst/>
              <a:cxnLst/>
              <a:rect l="l" t="t" r="r" b="b"/>
              <a:pathLst>
                <a:path w="48771" h="752" extrusionOk="0">
                  <a:moveTo>
                    <a:pt x="42" y="1"/>
                  </a:moveTo>
                  <a:lnTo>
                    <a:pt x="42" y="83"/>
                  </a:lnTo>
                  <a:lnTo>
                    <a:pt x="14" y="83"/>
                  </a:lnTo>
                  <a:cubicBezTo>
                    <a:pt x="1" y="219"/>
                    <a:pt x="28" y="356"/>
                    <a:pt x="124" y="465"/>
                  </a:cubicBezTo>
                  <a:cubicBezTo>
                    <a:pt x="301" y="642"/>
                    <a:pt x="615" y="752"/>
                    <a:pt x="1025" y="752"/>
                  </a:cubicBezTo>
                  <a:cubicBezTo>
                    <a:pt x="1516" y="752"/>
                    <a:pt x="2076" y="588"/>
                    <a:pt x="2486" y="328"/>
                  </a:cubicBezTo>
                  <a:cubicBezTo>
                    <a:pt x="2609" y="601"/>
                    <a:pt x="2977" y="752"/>
                    <a:pt x="3482" y="752"/>
                  </a:cubicBezTo>
                  <a:cubicBezTo>
                    <a:pt x="3974" y="752"/>
                    <a:pt x="4534" y="588"/>
                    <a:pt x="4916" y="328"/>
                  </a:cubicBezTo>
                  <a:cubicBezTo>
                    <a:pt x="5053" y="588"/>
                    <a:pt x="5435" y="752"/>
                    <a:pt x="5940" y="752"/>
                  </a:cubicBezTo>
                  <a:cubicBezTo>
                    <a:pt x="6432" y="752"/>
                    <a:pt x="6978" y="588"/>
                    <a:pt x="7346" y="328"/>
                  </a:cubicBezTo>
                  <a:cubicBezTo>
                    <a:pt x="7510" y="588"/>
                    <a:pt x="7892" y="752"/>
                    <a:pt x="8398" y="752"/>
                  </a:cubicBezTo>
                  <a:cubicBezTo>
                    <a:pt x="8889" y="752"/>
                    <a:pt x="9422" y="588"/>
                    <a:pt x="9790" y="328"/>
                  </a:cubicBezTo>
                  <a:cubicBezTo>
                    <a:pt x="9954" y="588"/>
                    <a:pt x="10350" y="752"/>
                    <a:pt x="10855" y="752"/>
                  </a:cubicBezTo>
                  <a:cubicBezTo>
                    <a:pt x="11360" y="752"/>
                    <a:pt x="11879" y="588"/>
                    <a:pt x="12221" y="328"/>
                  </a:cubicBezTo>
                  <a:cubicBezTo>
                    <a:pt x="12398" y="588"/>
                    <a:pt x="12808" y="752"/>
                    <a:pt x="13313" y="752"/>
                  </a:cubicBezTo>
                  <a:cubicBezTo>
                    <a:pt x="13818" y="752"/>
                    <a:pt x="14323" y="588"/>
                    <a:pt x="14651" y="328"/>
                  </a:cubicBezTo>
                  <a:cubicBezTo>
                    <a:pt x="14856" y="588"/>
                    <a:pt x="15265" y="752"/>
                    <a:pt x="15770" y="752"/>
                  </a:cubicBezTo>
                  <a:cubicBezTo>
                    <a:pt x="16276" y="752"/>
                    <a:pt x="16767" y="588"/>
                    <a:pt x="17081" y="328"/>
                  </a:cubicBezTo>
                  <a:cubicBezTo>
                    <a:pt x="17300" y="588"/>
                    <a:pt x="17723" y="752"/>
                    <a:pt x="18228" y="752"/>
                  </a:cubicBezTo>
                  <a:cubicBezTo>
                    <a:pt x="18733" y="752"/>
                    <a:pt x="19225" y="588"/>
                    <a:pt x="19511" y="328"/>
                  </a:cubicBezTo>
                  <a:cubicBezTo>
                    <a:pt x="19744" y="588"/>
                    <a:pt x="20180" y="752"/>
                    <a:pt x="20686" y="752"/>
                  </a:cubicBezTo>
                  <a:cubicBezTo>
                    <a:pt x="21204" y="752"/>
                    <a:pt x="21669" y="588"/>
                    <a:pt x="21942" y="328"/>
                  </a:cubicBezTo>
                  <a:cubicBezTo>
                    <a:pt x="22187" y="588"/>
                    <a:pt x="22638" y="752"/>
                    <a:pt x="23157" y="752"/>
                  </a:cubicBezTo>
                  <a:cubicBezTo>
                    <a:pt x="23662" y="752"/>
                    <a:pt x="24113" y="588"/>
                    <a:pt x="24386" y="328"/>
                  </a:cubicBezTo>
                  <a:cubicBezTo>
                    <a:pt x="24645" y="588"/>
                    <a:pt x="25096" y="752"/>
                    <a:pt x="25614" y="752"/>
                  </a:cubicBezTo>
                  <a:cubicBezTo>
                    <a:pt x="26120" y="752"/>
                    <a:pt x="26570" y="588"/>
                    <a:pt x="26816" y="328"/>
                  </a:cubicBezTo>
                  <a:cubicBezTo>
                    <a:pt x="27089" y="588"/>
                    <a:pt x="27567" y="752"/>
                    <a:pt x="28072" y="752"/>
                  </a:cubicBezTo>
                  <a:cubicBezTo>
                    <a:pt x="28577" y="752"/>
                    <a:pt x="29014" y="588"/>
                    <a:pt x="29246" y="328"/>
                  </a:cubicBezTo>
                  <a:cubicBezTo>
                    <a:pt x="29533" y="588"/>
                    <a:pt x="30024" y="752"/>
                    <a:pt x="30530" y="752"/>
                  </a:cubicBezTo>
                  <a:cubicBezTo>
                    <a:pt x="31035" y="752"/>
                    <a:pt x="31458" y="588"/>
                    <a:pt x="31677" y="328"/>
                  </a:cubicBezTo>
                  <a:cubicBezTo>
                    <a:pt x="31991" y="588"/>
                    <a:pt x="32482" y="752"/>
                    <a:pt x="32987" y="752"/>
                  </a:cubicBezTo>
                  <a:cubicBezTo>
                    <a:pt x="33492" y="752"/>
                    <a:pt x="33916" y="588"/>
                    <a:pt x="34107" y="328"/>
                  </a:cubicBezTo>
                  <a:cubicBezTo>
                    <a:pt x="34434" y="588"/>
                    <a:pt x="34940" y="752"/>
                    <a:pt x="35445" y="752"/>
                  </a:cubicBezTo>
                  <a:cubicBezTo>
                    <a:pt x="35950" y="752"/>
                    <a:pt x="36360" y="588"/>
                    <a:pt x="36537" y="328"/>
                  </a:cubicBezTo>
                  <a:cubicBezTo>
                    <a:pt x="36878" y="588"/>
                    <a:pt x="37411" y="752"/>
                    <a:pt x="37902" y="752"/>
                  </a:cubicBezTo>
                  <a:cubicBezTo>
                    <a:pt x="38408" y="752"/>
                    <a:pt x="38804" y="588"/>
                    <a:pt x="38981" y="328"/>
                  </a:cubicBezTo>
                  <a:cubicBezTo>
                    <a:pt x="39336" y="588"/>
                    <a:pt x="39868" y="752"/>
                    <a:pt x="40360" y="752"/>
                  </a:cubicBezTo>
                  <a:cubicBezTo>
                    <a:pt x="40865" y="752"/>
                    <a:pt x="41247" y="588"/>
                    <a:pt x="41411" y="328"/>
                  </a:cubicBezTo>
                  <a:cubicBezTo>
                    <a:pt x="41780" y="588"/>
                    <a:pt x="42326" y="752"/>
                    <a:pt x="42818" y="752"/>
                  </a:cubicBezTo>
                  <a:cubicBezTo>
                    <a:pt x="43323" y="752"/>
                    <a:pt x="43705" y="588"/>
                    <a:pt x="43842" y="328"/>
                  </a:cubicBezTo>
                  <a:cubicBezTo>
                    <a:pt x="44238" y="588"/>
                    <a:pt x="44784" y="752"/>
                    <a:pt x="45275" y="752"/>
                  </a:cubicBezTo>
                  <a:cubicBezTo>
                    <a:pt x="45780" y="752"/>
                    <a:pt x="46149" y="601"/>
                    <a:pt x="46272" y="328"/>
                  </a:cubicBezTo>
                  <a:cubicBezTo>
                    <a:pt x="46681" y="588"/>
                    <a:pt x="47241" y="752"/>
                    <a:pt x="47746" y="752"/>
                  </a:cubicBezTo>
                  <a:cubicBezTo>
                    <a:pt x="48142" y="752"/>
                    <a:pt x="48470" y="642"/>
                    <a:pt x="48634" y="465"/>
                  </a:cubicBezTo>
                  <a:cubicBezTo>
                    <a:pt x="48702" y="383"/>
                    <a:pt x="48743" y="287"/>
                    <a:pt x="48757" y="178"/>
                  </a:cubicBezTo>
                  <a:lnTo>
                    <a:pt x="48770" y="178"/>
                  </a:lnTo>
                  <a:lnTo>
                    <a:pt x="48770" y="1"/>
                  </a:lnTo>
                  <a:lnTo>
                    <a:pt x="48552" y="1"/>
                  </a:lnTo>
                  <a:lnTo>
                    <a:pt x="48566" y="110"/>
                  </a:lnTo>
                  <a:cubicBezTo>
                    <a:pt x="48579" y="192"/>
                    <a:pt x="48552" y="274"/>
                    <a:pt x="48497" y="342"/>
                  </a:cubicBezTo>
                  <a:cubicBezTo>
                    <a:pt x="48361" y="492"/>
                    <a:pt x="48088" y="574"/>
                    <a:pt x="47746" y="574"/>
                  </a:cubicBezTo>
                  <a:cubicBezTo>
                    <a:pt x="47241" y="574"/>
                    <a:pt x="46668" y="397"/>
                    <a:pt x="46286" y="124"/>
                  </a:cubicBezTo>
                  <a:lnTo>
                    <a:pt x="46163" y="42"/>
                  </a:lnTo>
                  <a:lnTo>
                    <a:pt x="46149" y="178"/>
                  </a:lnTo>
                  <a:cubicBezTo>
                    <a:pt x="46094" y="424"/>
                    <a:pt x="45753" y="574"/>
                    <a:pt x="45275" y="574"/>
                  </a:cubicBezTo>
                  <a:cubicBezTo>
                    <a:pt x="44784" y="574"/>
                    <a:pt x="44224" y="397"/>
                    <a:pt x="43855" y="124"/>
                  </a:cubicBezTo>
                  <a:lnTo>
                    <a:pt x="43746" y="42"/>
                  </a:lnTo>
                  <a:lnTo>
                    <a:pt x="43719" y="165"/>
                  </a:lnTo>
                  <a:cubicBezTo>
                    <a:pt x="43650" y="410"/>
                    <a:pt x="43309" y="574"/>
                    <a:pt x="42818" y="574"/>
                  </a:cubicBezTo>
                  <a:cubicBezTo>
                    <a:pt x="42326" y="574"/>
                    <a:pt x="41780" y="397"/>
                    <a:pt x="41425" y="124"/>
                  </a:cubicBezTo>
                  <a:lnTo>
                    <a:pt x="41329" y="42"/>
                  </a:lnTo>
                  <a:lnTo>
                    <a:pt x="41288" y="165"/>
                  </a:lnTo>
                  <a:cubicBezTo>
                    <a:pt x="41207" y="410"/>
                    <a:pt x="40852" y="574"/>
                    <a:pt x="40360" y="574"/>
                  </a:cubicBezTo>
                  <a:cubicBezTo>
                    <a:pt x="39855" y="574"/>
                    <a:pt x="39322" y="397"/>
                    <a:pt x="39008" y="124"/>
                  </a:cubicBezTo>
                  <a:lnTo>
                    <a:pt x="38913" y="42"/>
                  </a:lnTo>
                  <a:lnTo>
                    <a:pt x="38858" y="165"/>
                  </a:lnTo>
                  <a:cubicBezTo>
                    <a:pt x="38763" y="410"/>
                    <a:pt x="38394" y="574"/>
                    <a:pt x="37902" y="574"/>
                  </a:cubicBezTo>
                  <a:cubicBezTo>
                    <a:pt x="37397" y="574"/>
                    <a:pt x="36878" y="397"/>
                    <a:pt x="36578" y="124"/>
                  </a:cubicBezTo>
                  <a:lnTo>
                    <a:pt x="36482" y="42"/>
                  </a:lnTo>
                  <a:lnTo>
                    <a:pt x="36442" y="151"/>
                  </a:lnTo>
                  <a:cubicBezTo>
                    <a:pt x="36319" y="410"/>
                    <a:pt x="35936" y="574"/>
                    <a:pt x="35445" y="574"/>
                  </a:cubicBezTo>
                  <a:cubicBezTo>
                    <a:pt x="34940" y="574"/>
                    <a:pt x="34434" y="397"/>
                    <a:pt x="34148" y="124"/>
                  </a:cubicBezTo>
                  <a:lnTo>
                    <a:pt x="34066" y="42"/>
                  </a:lnTo>
                  <a:lnTo>
                    <a:pt x="34011" y="151"/>
                  </a:lnTo>
                  <a:cubicBezTo>
                    <a:pt x="33875" y="410"/>
                    <a:pt x="33479" y="574"/>
                    <a:pt x="32987" y="574"/>
                  </a:cubicBezTo>
                  <a:cubicBezTo>
                    <a:pt x="32482" y="574"/>
                    <a:pt x="31991" y="397"/>
                    <a:pt x="31731" y="124"/>
                  </a:cubicBezTo>
                  <a:lnTo>
                    <a:pt x="31649" y="42"/>
                  </a:lnTo>
                  <a:lnTo>
                    <a:pt x="31581" y="151"/>
                  </a:lnTo>
                  <a:cubicBezTo>
                    <a:pt x="31431" y="410"/>
                    <a:pt x="31021" y="574"/>
                    <a:pt x="30530" y="574"/>
                  </a:cubicBezTo>
                  <a:cubicBezTo>
                    <a:pt x="30024" y="574"/>
                    <a:pt x="29547" y="397"/>
                    <a:pt x="29301" y="137"/>
                  </a:cubicBezTo>
                  <a:lnTo>
                    <a:pt x="29219" y="42"/>
                  </a:lnTo>
                  <a:lnTo>
                    <a:pt x="29164" y="137"/>
                  </a:lnTo>
                  <a:cubicBezTo>
                    <a:pt x="28987" y="410"/>
                    <a:pt x="28564" y="574"/>
                    <a:pt x="28072" y="574"/>
                  </a:cubicBezTo>
                  <a:cubicBezTo>
                    <a:pt x="27567" y="574"/>
                    <a:pt x="27103" y="397"/>
                    <a:pt x="26871" y="137"/>
                  </a:cubicBezTo>
                  <a:lnTo>
                    <a:pt x="26802" y="42"/>
                  </a:lnTo>
                  <a:lnTo>
                    <a:pt x="26734" y="137"/>
                  </a:lnTo>
                  <a:cubicBezTo>
                    <a:pt x="26543" y="410"/>
                    <a:pt x="26106" y="574"/>
                    <a:pt x="25614" y="574"/>
                  </a:cubicBezTo>
                  <a:cubicBezTo>
                    <a:pt x="25109" y="574"/>
                    <a:pt x="24659" y="397"/>
                    <a:pt x="24454" y="137"/>
                  </a:cubicBezTo>
                  <a:lnTo>
                    <a:pt x="24386" y="42"/>
                  </a:lnTo>
                  <a:lnTo>
                    <a:pt x="24304" y="137"/>
                  </a:lnTo>
                  <a:cubicBezTo>
                    <a:pt x="24099" y="397"/>
                    <a:pt x="23648" y="574"/>
                    <a:pt x="23157" y="574"/>
                  </a:cubicBezTo>
                  <a:cubicBezTo>
                    <a:pt x="22652" y="574"/>
                    <a:pt x="22215" y="410"/>
                    <a:pt x="22024" y="137"/>
                  </a:cubicBezTo>
                  <a:lnTo>
                    <a:pt x="21955" y="42"/>
                  </a:lnTo>
                  <a:lnTo>
                    <a:pt x="21887" y="137"/>
                  </a:lnTo>
                  <a:cubicBezTo>
                    <a:pt x="21655" y="397"/>
                    <a:pt x="21191" y="574"/>
                    <a:pt x="20686" y="574"/>
                  </a:cubicBezTo>
                  <a:cubicBezTo>
                    <a:pt x="20194" y="574"/>
                    <a:pt x="19771" y="410"/>
                    <a:pt x="19593" y="137"/>
                  </a:cubicBezTo>
                  <a:lnTo>
                    <a:pt x="19539" y="42"/>
                  </a:lnTo>
                  <a:lnTo>
                    <a:pt x="19457" y="137"/>
                  </a:lnTo>
                  <a:cubicBezTo>
                    <a:pt x="19211" y="397"/>
                    <a:pt x="18733" y="574"/>
                    <a:pt x="18228" y="574"/>
                  </a:cubicBezTo>
                  <a:cubicBezTo>
                    <a:pt x="17736" y="574"/>
                    <a:pt x="17327" y="410"/>
                    <a:pt x="17177" y="151"/>
                  </a:cubicBezTo>
                  <a:lnTo>
                    <a:pt x="17108" y="42"/>
                  </a:lnTo>
                  <a:lnTo>
                    <a:pt x="17027" y="124"/>
                  </a:lnTo>
                  <a:cubicBezTo>
                    <a:pt x="16767" y="397"/>
                    <a:pt x="16276" y="574"/>
                    <a:pt x="15770" y="574"/>
                  </a:cubicBezTo>
                  <a:cubicBezTo>
                    <a:pt x="15279" y="574"/>
                    <a:pt x="14883" y="410"/>
                    <a:pt x="14746" y="151"/>
                  </a:cubicBezTo>
                  <a:lnTo>
                    <a:pt x="14692" y="42"/>
                  </a:lnTo>
                  <a:lnTo>
                    <a:pt x="14610" y="124"/>
                  </a:lnTo>
                  <a:cubicBezTo>
                    <a:pt x="14323" y="397"/>
                    <a:pt x="13818" y="574"/>
                    <a:pt x="13313" y="574"/>
                  </a:cubicBezTo>
                  <a:cubicBezTo>
                    <a:pt x="12821" y="574"/>
                    <a:pt x="12439" y="410"/>
                    <a:pt x="12316" y="151"/>
                  </a:cubicBezTo>
                  <a:lnTo>
                    <a:pt x="12275" y="42"/>
                  </a:lnTo>
                  <a:lnTo>
                    <a:pt x="12180" y="124"/>
                  </a:lnTo>
                  <a:cubicBezTo>
                    <a:pt x="11879" y="397"/>
                    <a:pt x="11360" y="574"/>
                    <a:pt x="10855" y="574"/>
                  </a:cubicBezTo>
                  <a:cubicBezTo>
                    <a:pt x="10364" y="574"/>
                    <a:pt x="9995" y="410"/>
                    <a:pt x="9899" y="165"/>
                  </a:cubicBezTo>
                  <a:lnTo>
                    <a:pt x="9845" y="42"/>
                  </a:lnTo>
                  <a:lnTo>
                    <a:pt x="9749" y="124"/>
                  </a:lnTo>
                  <a:cubicBezTo>
                    <a:pt x="9435" y="397"/>
                    <a:pt x="8903" y="574"/>
                    <a:pt x="8398" y="574"/>
                  </a:cubicBezTo>
                  <a:cubicBezTo>
                    <a:pt x="7920" y="574"/>
                    <a:pt x="7551" y="410"/>
                    <a:pt x="7469" y="165"/>
                  </a:cubicBezTo>
                  <a:lnTo>
                    <a:pt x="7428" y="42"/>
                  </a:lnTo>
                  <a:lnTo>
                    <a:pt x="7333" y="124"/>
                  </a:lnTo>
                  <a:cubicBezTo>
                    <a:pt x="6991" y="397"/>
                    <a:pt x="6445" y="574"/>
                    <a:pt x="5940" y="574"/>
                  </a:cubicBezTo>
                  <a:cubicBezTo>
                    <a:pt x="5462" y="574"/>
                    <a:pt x="5107" y="410"/>
                    <a:pt x="5039" y="165"/>
                  </a:cubicBezTo>
                  <a:lnTo>
                    <a:pt x="5012" y="42"/>
                  </a:lnTo>
                  <a:lnTo>
                    <a:pt x="4902" y="124"/>
                  </a:lnTo>
                  <a:cubicBezTo>
                    <a:pt x="4547" y="397"/>
                    <a:pt x="3988" y="574"/>
                    <a:pt x="3482" y="574"/>
                  </a:cubicBezTo>
                  <a:cubicBezTo>
                    <a:pt x="3005" y="574"/>
                    <a:pt x="2663" y="424"/>
                    <a:pt x="2622" y="178"/>
                  </a:cubicBezTo>
                  <a:lnTo>
                    <a:pt x="2595" y="42"/>
                  </a:lnTo>
                  <a:lnTo>
                    <a:pt x="2472" y="124"/>
                  </a:lnTo>
                  <a:cubicBezTo>
                    <a:pt x="2090" y="397"/>
                    <a:pt x="1530" y="574"/>
                    <a:pt x="1025" y="574"/>
                  </a:cubicBezTo>
                  <a:cubicBezTo>
                    <a:pt x="670" y="574"/>
                    <a:pt x="397" y="492"/>
                    <a:pt x="260" y="342"/>
                  </a:cubicBezTo>
                  <a:cubicBezTo>
                    <a:pt x="206" y="274"/>
                    <a:pt x="178" y="192"/>
                    <a:pt x="192" y="110"/>
                  </a:cubicBezTo>
                  <a:lnTo>
                    <a:pt x="206"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6141263" y="1084534"/>
              <a:ext cx="3276231" cy="49928"/>
            </a:xfrm>
            <a:custGeom>
              <a:avLst/>
              <a:gdLst/>
              <a:ahLst/>
              <a:cxnLst/>
              <a:rect l="l" t="t" r="r" b="b"/>
              <a:pathLst>
                <a:path w="46655" h="711" extrusionOk="0">
                  <a:moveTo>
                    <a:pt x="42" y="0"/>
                  </a:moveTo>
                  <a:lnTo>
                    <a:pt x="42" y="82"/>
                  </a:lnTo>
                  <a:lnTo>
                    <a:pt x="14" y="82"/>
                  </a:lnTo>
                  <a:cubicBezTo>
                    <a:pt x="1" y="205"/>
                    <a:pt x="28" y="328"/>
                    <a:pt x="124" y="423"/>
                  </a:cubicBezTo>
                  <a:cubicBezTo>
                    <a:pt x="288" y="601"/>
                    <a:pt x="588" y="710"/>
                    <a:pt x="997" y="710"/>
                  </a:cubicBezTo>
                  <a:cubicBezTo>
                    <a:pt x="1462" y="710"/>
                    <a:pt x="1994" y="560"/>
                    <a:pt x="2376" y="328"/>
                  </a:cubicBezTo>
                  <a:cubicBezTo>
                    <a:pt x="2513" y="560"/>
                    <a:pt x="2868" y="710"/>
                    <a:pt x="3346" y="710"/>
                  </a:cubicBezTo>
                  <a:cubicBezTo>
                    <a:pt x="3824" y="710"/>
                    <a:pt x="4343" y="560"/>
                    <a:pt x="4711" y="314"/>
                  </a:cubicBezTo>
                  <a:cubicBezTo>
                    <a:pt x="4848" y="560"/>
                    <a:pt x="5216" y="710"/>
                    <a:pt x="5694" y="710"/>
                  </a:cubicBezTo>
                  <a:cubicBezTo>
                    <a:pt x="6172" y="710"/>
                    <a:pt x="6677" y="560"/>
                    <a:pt x="7032" y="314"/>
                  </a:cubicBezTo>
                  <a:cubicBezTo>
                    <a:pt x="7182" y="560"/>
                    <a:pt x="7565" y="710"/>
                    <a:pt x="8043" y="710"/>
                  </a:cubicBezTo>
                  <a:cubicBezTo>
                    <a:pt x="8520" y="710"/>
                    <a:pt x="9026" y="560"/>
                    <a:pt x="9353" y="314"/>
                  </a:cubicBezTo>
                  <a:cubicBezTo>
                    <a:pt x="9531" y="560"/>
                    <a:pt x="9913" y="710"/>
                    <a:pt x="10391" y="710"/>
                  </a:cubicBezTo>
                  <a:cubicBezTo>
                    <a:pt x="10869" y="710"/>
                    <a:pt x="11360" y="560"/>
                    <a:pt x="11688" y="314"/>
                  </a:cubicBezTo>
                  <a:cubicBezTo>
                    <a:pt x="11866" y="560"/>
                    <a:pt x="12261" y="710"/>
                    <a:pt x="12739" y="710"/>
                  </a:cubicBezTo>
                  <a:cubicBezTo>
                    <a:pt x="13217" y="710"/>
                    <a:pt x="13709" y="560"/>
                    <a:pt x="14009" y="314"/>
                  </a:cubicBezTo>
                  <a:cubicBezTo>
                    <a:pt x="14214" y="560"/>
                    <a:pt x="14610" y="710"/>
                    <a:pt x="15088" y="710"/>
                  </a:cubicBezTo>
                  <a:cubicBezTo>
                    <a:pt x="15579" y="710"/>
                    <a:pt x="16043" y="560"/>
                    <a:pt x="16344" y="314"/>
                  </a:cubicBezTo>
                  <a:cubicBezTo>
                    <a:pt x="16549" y="560"/>
                    <a:pt x="16958" y="710"/>
                    <a:pt x="17436" y="710"/>
                  </a:cubicBezTo>
                  <a:cubicBezTo>
                    <a:pt x="17928" y="710"/>
                    <a:pt x="18378" y="560"/>
                    <a:pt x="18665" y="314"/>
                  </a:cubicBezTo>
                  <a:cubicBezTo>
                    <a:pt x="18883" y="560"/>
                    <a:pt x="19307" y="710"/>
                    <a:pt x="19798" y="710"/>
                  </a:cubicBezTo>
                  <a:cubicBezTo>
                    <a:pt x="20276" y="710"/>
                    <a:pt x="20727" y="560"/>
                    <a:pt x="20986" y="314"/>
                  </a:cubicBezTo>
                  <a:cubicBezTo>
                    <a:pt x="21232" y="560"/>
                    <a:pt x="21655" y="710"/>
                    <a:pt x="22146" y="710"/>
                  </a:cubicBezTo>
                  <a:cubicBezTo>
                    <a:pt x="22624" y="710"/>
                    <a:pt x="23061" y="560"/>
                    <a:pt x="23321" y="314"/>
                  </a:cubicBezTo>
                  <a:cubicBezTo>
                    <a:pt x="23566" y="560"/>
                    <a:pt x="24003" y="710"/>
                    <a:pt x="24495" y="710"/>
                  </a:cubicBezTo>
                  <a:cubicBezTo>
                    <a:pt x="24973" y="710"/>
                    <a:pt x="25410" y="560"/>
                    <a:pt x="25642" y="314"/>
                  </a:cubicBezTo>
                  <a:cubicBezTo>
                    <a:pt x="25915" y="560"/>
                    <a:pt x="26352" y="710"/>
                    <a:pt x="26843" y="710"/>
                  </a:cubicBezTo>
                  <a:cubicBezTo>
                    <a:pt x="27321" y="710"/>
                    <a:pt x="27744" y="560"/>
                    <a:pt x="27963" y="314"/>
                  </a:cubicBezTo>
                  <a:cubicBezTo>
                    <a:pt x="28249" y="560"/>
                    <a:pt x="28700" y="710"/>
                    <a:pt x="29192" y="710"/>
                  </a:cubicBezTo>
                  <a:cubicBezTo>
                    <a:pt x="29669" y="710"/>
                    <a:pt x="30079" y="560"/>
                    <a:pt x="30297" y="314"/>
                  </a:cubicBezTo>
                  <a:cubicBezTo>
                    <a:pt x="30584" y="560"/>
                    <a:pt x="31062" y="710"/>
                    <a:pt x="31540" y="710"/>
                  </a:cubicBezTo>
                  <a:cubicBezTo>
                    <a:pt x="32018" y="710"/>
                    <a:pt x="32427" y="560"/>
                    <a:pt x="32619" y="314"/>
                  </a:cubicBezTo>
                  <a:cubicBezTo>
                    <a:pt x="32933" y="560"/>
                    <a:pt x="33410" y="710"/>
                    <a:pt x="33888" y="710"/>
                  </a:cubicBezTo>
                  <a:cubicBezTo>
                    <a:pt x="34380" y="710"/>
                    <a:pt x="34762" y="560"/>
                    <a:pt x="34953" y="314"/>
                  </a:cubicBezTo>
                  <a:cubicBezTo>
                    <a:pt x="35267" y="560"/>
                    <a:pt x="35759" y="710"/>
                    <a:pt x="36237" y="710"/>
                  </a:cubicBezTo>
                  <a:cubicBezTo>
                    <a:pt x="36728" y="710"/>
                    <a:pt x="37110" y="560"/>
                    <a:pt x="37274" y="314"/>
                  </a:cubicBezTo>
                  <a:cubicBezTo>
                    <a:pt x="37616" y="560"/>
                    <a:pt x="38121" y="710"/>
                    <a:pt x="38585" y="710"/>
                  </a:cubicBezTo>
                  <a:cubicBezTo>
                    <a:pt x="39077" y="710"/>
                    <a:pt x="39445" y="560"/>
                    <a:pt x="39595" y="314"/>
                  </a:cubicBezTo>
                  <a:cubicBezTo>
                    <a:pt x="39950" y="560"/>
                    <a:pt x="40469" y="710"/>
                    <a:pt x="40947" y="710"/>
                  </a:cubicBezTo>
                  <a:cubicBezTo>
                    <a:pt x="41425" y="710"/>
                    <a:pt x="41780" y="560"/>
                    <a:pt x="41930" y="314"/>
                  </a:cubicBezTo>
                  <a:cubicBezTo>
                    <a:pt x="42299" y="560"/>
                    <a:pt x="42818" y="710"/>
                    <a:pt x="43295" y="710"/>
                  </a:cubicBezTo>
                  <a:cubicBezTo>
                    <a:pt x="43773" y="710"/>
                    <a:pt x="44128" y="560"/>
                    <a:pt x="44251" y="328"/>
                  </a:cubicBezTo>
                  <a:cubicBezTo>
                    <a:pt x="44633" y="560"/>
                    <a:pt x="45166" y="710"/>
                    <a:pt x="45644" y="710"/>
                  </a:cubicBezTo>
                  <a:cubicBezTo>
                    <a:pt x="46040" y="710"/>
                    <a:pt x="46354" y="601"/>
                    <a:pt x="46504" y="423"/>
                  </a:cubicBezTo>
                  <a:cubicBezTo>
                    <a:pt x="46572" y="355"/>
                    <a:pt x="46613" y="273"/>
                    <a:pt x="46627" y="178"/>
                  </a:cubicBezTo>
                  <a:lnTo>
                    <a:pt x="46654" y="178"/>
                  </a:lnTo>
                  <a:lnTo>
                    <a:pt x="46654" y="0"/>
                  </a:lnTo>
                  <a:lnTo>
                    <a:pt x="46436" y="0"/>
                  </a:lnTo>
                  <a:lnTo>
                    <a:pt x="46449" y="109"/>
                  </a:lnTo>
                  <a:cubicBezTo>
                    <a:pt x="46449" y="178"/>
                    <a:pt x="46436" y="246"/>
                    <a:pt x="46381" y="301"/>
                  </a:cubicBezTo>
                  <a:cubicBezTo>
                    <a:pt x="46258" y="451"/>
                    <a:pt x="45985" y="533"/>
                    <a:pt x="45644" y="533"/>
                  </a:cubicBezTo>
                  <a:cubicBezTo>
                    <a:pt x="45166" y="533"/>
                    <a:pt x="44620" y="369"/>
                    <a:pt x="44265" y="109"/>
                  </a:cubicBezTo>
                  <a:lnTo>
                    <a:pt x="44156" y="41"/>
                  </a:lnTo>
                  <a:lnTo>
                    <a:pt x="44128" y="164"/>
                  </a:lnTo>
                  <a:cubicBezTo>
                    <a:pt x="44074" y="383"/>
                    <a:pt x="43746" y="533"/>
                    <a:pt x="43295" y="533"/>
                  </a:cubicBezTo>
                  <a:cubicBezTo>
                    <a:pt x="42804" y="533"/>
                    <a:pt x="42285" y="369"/>
                    <a:pt x="41944" y="109"/>
                  </a:cubicBezTo>
                  <a:lnTo>
                    <a:pt x="41835" y="41"/>
                  </a:lnTo>
                  <a:lnTo>
                    <a:pt x="41807" y="164"/>
                  </a:lnTo>
                  <a:cubicBezTo>
                    <a:pt x="41739" y="383"/>
                    <a:pt x="41398" y="533"/>
                    <a:pt x="40947" y="533"/>
                  </a:cubicBezTo>
                  <a:cubicBezTo>
                    <a:pt x="40456" y="533"/>
                    <a:pt x="39937" y="369"/>
                    <a:pt x="39623" y="109"/>
                  </a:cubicBezTo>
                  <a:lnTo>
                    <a:pt x="39527" y="41"/>
                  </a:lnTo>
                  <a:lnTo>
                    <a:pt x="39486" y="150"/>
                  </a:lnTo>
                  <a:cubicBezTo>
                    <a:pt x="39404" y="383"/>
                    <a:pt x="39049" y="533"/>
                    <a:pt x="38585" y="533"/>
                  </a:cubicBezTo>
                  <a:cubicBezTo>
                    <a:pt x="38107" y="533"/>
                    <a:pt x="37602" y="369"/>
                    <a:pt x="37302" y="109"/>
                  </a:cubicBezTo>
                  <a:lnTo>
                    <a:pt x="37206" y="41"/>
                  </a:lnTo>
                  <a:lnTo>
                    <a:pt x="37165" y="150"/>
                  </a:lnTo>
                  <a:cubicBezTo>
                    <a:pt x="37070" y="383"/>
                    <a:pt x="36701" y="533"/>
                    <a:pt x="36237" y="533"/>
                  </a:cubicBezTo>
                  <a:cubicBezTo>
                    <a:pt x="35759" y="533"/>
                    <a:pt x="35267" y="369"/>
                    <a:pt x="34981" y="123"/>
                  </a:cubicBezTo>
                  <a:lnTo>
                    <a:pt x="34899" y="41"/>
                  </a:lnTo>
                  <a:lnTo>
                    <a:pt x="34844" y="150"/>
                  </a:lnTo>
                  <a:cubicBezTo>
                    <a:pt x="34735" y="383"/>
                    <a:pt x="34353" y="533"/>
                    <a:pt x="33888" y="533"/>
                  </a:cubicBezTo>
                  <a:cubicBezTo>
                    <a:pt x="33410" y="533"/>
                    <a:pt x="32933" y="369"/>
                    <a:pt x="32660" y="123"/>
                  </a:cubicBezTo>
                  <a:lnTo>
                    <a:pt x="32578" y="41"/>
                  </a:lnTo>
                  <a:lnTo>
                    <a:pt x="32523" y="137"/>
                  </a:lnTo>
                  <a:cubicBezTo>
                    <a:pt x="32400" y="369"/>
                    <a:pt x="32004" y="533"/>
                    <a:pt x="31540" y="533"/>
                  </a:cubicBezTo>
                  <a:cubicBezTo>
                    <a:pt x="31062" y="533"/>
                    <a:pt x="30598" y="369"/>
                    <a:pt x="30338" y="123"/>
                  </a:cubicBezTo>
                  <a:lnTo>
                    <a:pt x="30270" y="41"/>
                  </a:lnTo>
                  <a:lnTo>
                    <a:pt x="30202" y="137"/>
                  </a:lnTo>
                  <a:cubicBezTo>
                    <a:pt x="30052" y="369"/>
                    <a:pt x="29656" y="533"/>
                    <a:pt x="29192" y="533"/>
                  </a:cubicBezTo>
                  <a:cubicBezTo>
                    <a:pt x="28714" y="533"/>
                    <a:pt x="28263" y="369"/>
                    <a:pt x="28031" y="123"/>
                  </a:cubicBezTo>
                  <a:lnTo>
                    <a:pt x="27949" y="41"/>
                  </a:lnTo>
                  <a:lnTo>
                    <a:pt x="27881" y="137"/>
                  </a:lnTo>
                  <a:cubicBezTo>
                    <a:pt x="27717" y="369"/>
                    <a:pt x="27307" y="533"/>
                    <a:pt x="26843" y="533"/>
                  </a:cubicBezTo>
                  <a:cubicBezTo>
                    <a:pt x="26365" y="533"/>
                    <a:pt x="25915" y="369"/>
                    <a:pt x="25710" y="123"/>
                  </a:cubicBezTo>
                  <a:lnTo>
                    <a:pt x="25628" y="41"/>
                  </a:lnTo>
                  <a:lnTo>
                    <a:pt x="25573" y="137"/>
                  </a:lnTo>
                  <a:cubicBezTo>
                    <a:pt x="25382" y="369"/>
                    <a:pt x="24959" y="533"/>
                    <a:pt x="24495" y="533"/>
                  </a:cubicBezTo>
                  <a:cubicBezTo>
                    <a:pt x="24017" y="533"/>
                    <a:pt x="23580" y="369"/>
                    <a:pt x="23389" y="123"/>
                  </a:cubicBezTo>
                  <a:lnTo>
                    <a:pt x="23321" y="41"/>
                  </a:lnTo>
                  <a:lnTo>
                    <a:pt x="23252" y="123"/>
                  </a:lnTo>
                  <a:cubicBezTo>
                    <a:pt x="23048" y="369"/>
                    <a:pt x="22611" y="533"/>
                    <a:pt x="22146" y="533"/>
                  </a:cubicBezTo>
                  <a:cubicBezTo>
                    <a:pt x="21669" y="533"/>
                    <a:pt x="21245" y="369"/>
                    <a:pt x="21068" y="137"/>
                  </a:cubicBezTo>
                  <a:lnTo>
                    <a:pt x="21000" y="41"/>
                  </a:lnTo>
                  <a:lnTo>
                    <a:pt x="20931" y="123"/>
                  </a:lnTo>
                  <a:cubicBezTo>
                    <a:pt x="20713" y="369"/>
                    <a:pt x="20262" y="533"/>
                    <a:pt x="19798" y="533"/>
                  </a:cubicBezTo>
                  <a:cubicBezTo>
                    <a:pt x="19320" y="533"/>
                    <a:pt x="18911" y="369"/>
                    <a:pt x="18747" y="137"/>
                  </a:cubicBezTo>
                  <a:lnTo>
                    <a:pt x="18679" y="41"/>
                  </a:lnTo>
                  <a:lnTo>
                    <a:pt x="18610" y="123"/>
                  </a:lnTo>
                  <a:cubicBezTo>
                    <a:pt x="18378" y="369"/>
                    <a:pt x="17914" y="533"/>
                    <a:pt x="17436" y="533"/>
                  </a:cubicBezTo>
                  <a:cubicBezTo>
                    <a:pt x="16972" y="533"/>
                    <a:pt x="16576" y="369"/>
                    <a:pt x="16426" y="137"/>
                  </a:cubicBezTo>
                  <a:lnTo>
                    <a:pt x="16371" y="41"/>
                  </a:lnTo>
                  <a:lnTo>
                    <a:pt x="16289" y="123"/>
                  </a:lnTo>
                  <a:cubicBezTo>
                    <a:pt x="16043" y="369"/>
                    <a:pt x="15566" y="533"/>
                    <a:pt x="15088" y="533"/>
                  </a:cubicBezTo>
                  <a:cubicBezTo>
                    <a:pt x="14623" y="533"/>
                    <a:pt x="14241" y="369"/>
                    <a:pt x="14105" y="137"/>
                  </a:cubicBezTo>
                  <a:lnTo>
                    <a:pt x="14050" y="41"/>
                  </a:lnTo>
                  <a:lnTo>
                    <a:pt x="13968" y="123"/>
                  </a:lnTo>
                  <a:cubicBezTo>
                    <a:pt x="13695" y="369"/>
                    <a:pt x="13217" y="533"/>
                    <a:pt x="12739" y="533"/>
                  </a:cubicBezTo>
                  <a:cubicBezTo>
                    <a:pt x="12275" y="533"/>
                    <a:pt x="11906" y="383"/>
                    <a:pt x="11784" y="150"/>
                  </a:cubicBezTo>
                  <a:lnTo>
                    <a:pt x="11743" y="41"/>
                  </a:lnTo>
                  <a:lnTo>
                    <a:pt x="11647" y="123"/>
                  </a:lnTo>
                  <a:cubicBezTo>
                    <a:pt x="11360" y="369"/>
                    <a:pt x="10869" y="533"/>
                    <a:pt x="10391" y="533"/>
                  </a:cubicBezTo>
                  <a:cubicBezTo>
                    <a:pt x="9927" y="533"/>
                    <a:pt x="9572" y="383"/>
                    <a:pt x="9476" y="150"/>
                  </a:cubicBezTo>
                  <a:lnTo>
                    <a:pt x="9422" y="41"/>
                  </a:lnTo>
                  <a:lnTo>
                    <a:pt x="9326" y="109"/>
                  </a:lnTo>
                  <a:cubicBezTo>
                    <a:pt x="9026" y="369"/>
                    <a:pt x="8520" y="533"/>
                    <a:pt x="8043" y="533"/>
                  </a:cubicBezTo>
                  <a:cubicBezTo>
                    <a:pt x="7592" y="533"/>
                    <a:pt x="7223" y="383"/>
                    <a:pt x="7155" y="150"/>
                  </a:cubicBezTo>
                  <a:lnTo>
                    <a:pt x="7114" y="41"/>
                  </a:lnTo>
                  <a:lnTo>
                    <a:pt x="7005" y="109"/>
                  </a:lnTo>
                  <a:cubicBezTo>
                    <a:pt x="6691" y="369"/>
                    <a:pt x="6172" y="533"/>
                    <a:pt x="5694" y="533"/>
                  </a:cubicBezTo>
                  <a:cubicBezTo>
                    <a:pt x="5244" y="533"/>
                    <a:pt x="4889" y="383"/>
                    <a:pt x="4834" y="164"/>
                  </a:cubicBezTo>
                  <a:lnTo>
                    <a:pt x="4793" y="41"/>
                  </a:lnTo>
                  <a:lnTo>
                    <a:pt x="4698" y="109"/>
                  </a:lnTo>
                  <a:cubicBezTo>
                    <a:pt x="4356" y="369"/>
                    <a:pt x="3824" y="533"/>
                    <a:pt x="3346" y="533"/>
                  </a:cubicBezTo>
                  <a:cubicBezTo>
                    <a:pt x="2895" y="533"/>
                    <a:pt x="2554" y="383"/>
                    <a:pt x="2513" y="164"/>
                  </a:cubicBezTo>
                  <a:lnTo>
                    <a:pt x="2486" y="41"/>
                  </a:lnTo>
                  <a:lnTo>
                    <a:pt x="2376" y="109"/>
                  </a:lnTo>
                  <a:cubicBezTo>
                    <a:pt x="2008" y="369"/>
                    <a:pt x="1475" y="533"/>
                    <a:pt x="997" y="533"/>
                  </a:cubicBezTo>
                  <a:cubicBezTo>
                    <a:pt x="643" y="533"/>
                    <a:pt x="383" y="451"/>
                    <a:pt x="260" y="301"/>
                  </a:cubicBezTo>
                  <a:cubicBezTo>
                    <a:pt x="206" y="246"/>
                    <a:pt x="178" y="178"/>
                    <a:pt x="192" y="109"/>
                  </a:cubicBezTo>
                  <a:lnTo>
                    <a:pt x="192"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6209379" y="981938"/>
              <a:ext cx="3139086" cy="46066"/>
            </a:xfrm>
            <a:custGeom>
              <a:avLst/>
              <a:gdLst/>
              <a:ahLst/>
              <a:cxnLst/>
              <a:rect l="l" t="t" r="r" b="b"/>
              <a:pathLst>
                <a:path w="44702" h="656" extrusionOk="0">
                  <a:moveTo>
                    <a:pt x="41" y="0"/>
                  </a:moveTo>
                  <a:lnTo>
                    <a:pt x="41" y="82"/>
                  </a:lnTo>
                  <a:lnTo>
                    <a:pt x="14" y="82"/>
                  </a:lnTo>
                  <a:cubicBezTo>
                    <a:pt x="0" y="205"/>
                    <a:pt x="41" y="301"/>
                    <a:pt x="123" y="396"/>
                  </a:cubicBezTo>
                  <a:cubicBezTo>
                    <a:pt x="273" y="560"/>
                    <a:pt x="574" y="656"/>
                    <a:pt x="970" y="656"/>
                  </a:cubicBezTo>
                  <a:cubicBezTo>
                    <a:pt x="1420" y="656"/>
                    <a:pt x="1925" y="519"/>
                    <a:pt x="2294" y="314"/>
                  </a:cubicBezTo>
                  <a:cubicBezTo>
                    <a:pt x="2417" y="533"/>
                    <a:pt x="2758" y="656"/>
                    <a:pt x="3222" y="656"/>
                  </a:cubicBezTo>
                  <a:cubicBezTo>
                    <a:pt x="3673" y="656"/>
                    <a:pt x="4178" y="519"/>
                    <a:pt x="4519" y="314"/>
                  </a:cubicBezTo>
                  <a:cubicBezTo>
                    <a:pt x="4656" y="533"/>
                    <a:pt x="5011" y="656"/>
                    <a:pt x="5475" y="656"/>
                  </a:cubicBezTo>
                  <a:cubicBezTo>
                    <a:pt x="5926" y="656"/>
                    <a:pt x="6417" y="519"/>
                    <a:pt x="6745" y="301"/>
                  </a:cubicBezTo>
                  <a:cubicBezTo>
                    <a:pt x="6909" y="533"/>
                    <a:pt x="7264" y="656"/>
                    <a:pt x="7714" y="656"/>
                  </a:cubicBezTo>
                  <a:cubicBezTo>
                    <a:pt x="8179" y="656"/>
                    <a:pt x="8656" y="519"/>
                    <a:pt x="8970" y="301"/>
                  </a:cubicBezTo>
                  <a:cubicBezTo>
                    <a:pt x="9148" y="533"/>
                    <a:pt x="9517" y="656"/>
                    <a:pt x="9967" y="656"/>
                  </a:cubicBezTo>
                  <a:cubicBezTo>
                    <a:pt x="10431" y="656"/>
                    <a:pt x="10896" y="533"/>
                    <a:pt x="11210" y="301"/>
                  </a:cubicBezTo>
                  <a:cubicBezTo>
                    <a:pt x="11387" y="533"/>
                    <a:pt x="11756" y="656"/>
                    <a:pt x="12220" y="656"/>
                  </a:cubicBezTo>
                  <a:cubicBezTo>
                    <a:pt x="12684" y="656"/>
                    <a:pt x="13135" y="533"/>
                    <a:pt x="13435" y="301"/>
                  </a:cubicBezTo>
                  <a:cubicBezTo>
                    <a:pt x="13626" y="533"/>
                    <a:pt x="14008" y="656"/>
                    <a:pt x="14473" y="656"/>
                  </a:cubicBezTo>
                  <a:cubicBezTo>
                    <a:pt x="14937" y="656"/>
                    <a:pt x="15387" y="533"/>
                    <a:pt x="15661" y="301"/>
                  </a:cubicBezTo>
                  <a:cubicBezTo>
                    <a:pt x="15865" y="533"/>
                    <a:pt x="16261" y="656"/>
                    <a:pt x="16725" y="656"/>
                  </a:cubicBezTo>
                  <a:cubicBezTo>
                    <a:pt x="17190" y="656"/>
                    <a:pt x="17627" y="533"/>
                    <a:pt x="17886" y="301"/>
                  </a:cubicBezTo>
                  <a:cubicBezTo>
                    <a:pt x="18104" y="533"/>
                    <a:pt x="18514" y="656"/>
                    <a:pt x="18978" y="656"/>
                  </a:cubicBezTo>
                  <a:cubicBezTo>
                    <a:pt x="19442" y="656"/>
                    <a:pt x="19866" y="533"/>
                    <a:pt x="20125" y="301"/>
                  </a:cubicBezTo>
                  <a:cubicBezTo>
                    <a:pt x="20344" y="533"/>
                    <a:pt x="20753" y="656"/>
                    <a:pt x="21217" y="656"/>
                  </a:cubicBezTo>
                  <a:cubicBezTo>
                    <a:pt x="21682" y="656"/>
                    <a:pt x="22105" y="533"/>
                    <a:pt x="22351" y="301"/>
                  </a:cubicBezTo>
                  <a:cubicBezTo>
                    <a:pt x="22583" y="533"/>
                    <a:pt x="23006" y="656"/>
                    <a:pt x="23470" y="656"/>
                  </a:cubicBezTo>
                  <a:cubicBezTo>
                    <a:pt x="23934" y="656"/>
                    <a:pt x="24344" y="533"/>
                    <a:pt x="24576" y="301"/>
                  </a:cubicBezTo>
                  <a:cubicBezTo>
                    <a:pt x="24836" y="533"/>
                    <a:pt x="25259" y="656"/>
                    <a:pt x="25723" y="656"/>
                  </a:cubicBezTo>
                  <a:cubicBezTo>
                    <a:pt x="26187" y="656"/>
                    <a:pt x="26583" y="533"/>
                    <a:pt x="26802" y="301"/>
                  </a:cubicBezTo>
                  <a:cubicBezTo>
                    <a:pt x="27075" y="533"/>
                    <a:pt x="27512" y="656"/>
                    <a:pt x="27976" y="656"/>
                  </a:cubicBezTo>
                  <a:cubicBezTo>
                    <a:pt x="28440" y="656"/>
                    <a:pt x="28822" y="533"/>
                    <a:pt x="29027" y="301"/>
                  </a:cubicBezTo>
                  <a:cubicBezTo>
                    <a:pt x="29314" y="533"/>
                    <a:pt x="29764" y="656"/>
                    <a:pt x="30229" y="656"/>
                  </a:cubicBezTo>
                  <a:cubicBezTo>
                    <a:pt x="30679" y="656"/>
                    <a:pt x="31075" y="533"/>
                    <a:pt x="31266" y="301"/>
                  </a:cubicBezTo>
                  <a:cubicBezTo>
                    <a:pt x="31553" y="533"/>
                    <a:pt x="32004" y="656"/>
                    <a:pt x="32468" y="656"/>
                  </a:cubicBezTo>
                  <a:cubicBezTo>
                    <a:pt x="32932" y="656"/>
                    <a:pt x="33314" y="533"/>
                    <a:pt x="33492" y="301"/>
                  </a:cubicBezTo>
                  <a:cubicBezTo>
                    <a:pt x="33792" y="533"/>
                    <a:pt x="34256" y="656"/>
                    <a:pt x="34721" y="656"/>
                  </a:cubicBezTo>
                  <a:cubicBezTo>
                    <a:pt x="35185" y="656"/>
                    <a:pt x="35553" y="533"/>
                    <a:pt x="35717" y="301"/>
                  </a:cubicBezTo>
                  <a:cubicBezTo>
                    <a:pt x="36031" y="519"/>
                    <a:pt x="36523" y="656"/>
                    <a:pt x="36973" y="656"/>
                  </a:cubicBezTo>
                  <a:cubicBezTo>
                    <a:pt x="37438" y="656"/>
                    <a:pt x="37793" y="533"/>
                    <a:pt x="37943" y="301"/>
                  </a:cubicBezTo>
                  <a:cubicBezTo>
                    <a:pt x="38284" y="519"/>
                    <a:pt x="38776" y="656"/>
                    <a:pt x="39226" y="656"/>
                  </a:cubicBezTo>
                  <a:cubicBezTo>
                    <a:pt x="39677" y="656"/>
                    <a:pt x="40032" y="533"/>
                    <a:pt x="40182" y="314"/>
                  </a:cubicBezTo>
                  <a:cubicBezTo>
                    <a:pt x="40523" y="519"/>
                    <a:pt x="41015" y="656"/>
                    <a:pt x="41479" y="656"/>
                  </a:cubicBezTo>
                  <a:cubicBezTo>
                    <a:pt x="41929" y="656"/>
                    <a:pt x="42271" y="533"/>
                    <a:pt x="42407" y="314"/>
                  </a:cubicBezTo>
                  <a:cubicBezTo>
                    <a:pt x="42762" y="519"/>
                    <a:pt x="43268" y="656"/>
                    <a:pt x="43732" y="656"/>
                  </a:cubicBezTo>
                  <a:cubicBezTo>
                    <a:pt x="44114" y="656"/>
                    <a:pt x="44414" y="574"/>
                    <a:pt x="44578" y="396"/>
                  </a:cubicBezTo>
                  <a:cubicBezTo>
                    <a:pt x="44633" y="328"/>
                    <a:pt x="44674" y="260"/>
                    <a:pt x="44674" y="178"/>
                  </a:cubicBezTo>
                  <a:lnTo>
                    <a:pt x="44701" y="178"/>
                  </a:lnTo>
                  <a:lnTo>
                    <a:pt x="44701" y="0"/>
                  </a:lnTo>
                  <a:lnTo>
                    <a:pt x="44496" y="0"/>
                  </a:lnTo>
                  <a:lnTo>
                    <a:pt x="44510" y="96"/>
                  </a:lnTo>
                  <a:cubicBezTo>
                    <a:pt x="44510" y="164"/>
                    <a:pt x="44496" y="219"/>
                    <a:pt x="44442" y="273"/>
                  </a:cubicBezTo>
                  <a:cubicBezTo>
                    <a:pt x="44319" y="410"/>
                    <a:pt x="44059" y="478"/>
                    <a:pt x="43732" y="478"/>
                  </a:cubicBezTo>
                  <a:cubicBezTo>
                    <a:pt x="43268" y="478"/>
                    <a:pt x="42749" y="328"/>
                    <a:pt x="42421" y="110"/>
                  </a:cubicBezTo>
                  <a:lnTo>
                    <a:pt x="42312" y="28"/>
                  </a:lnTo>
                  <a:lnTo>
                    <a:pt x="42284" y="151"/>
                  </a:lnTo>
                  <a:cubicBezTo>
                    <a:pt x="42230" y="355"/>
                    <a:pt x="41902" y="478"/>
                    <a:pt x="41479" y="478"/>
                  </a:cubicBezTo>
                  <a:cubicBezTo>
                    <a:pt x="41015" y="478"/>
                    <a:pt x="40510" y="328"/>
                    <a:pt x="40196" y="110"/>
                  </a:cubicBezTo>
                  <a:lnTo>
                    <a:pt x="40100" y="28"/>
                  </a:lnTo>
                  <a:lnTo>
                    <a:pt x="40059" y="151"/>
                  </a:lnTo>
                  <a:cubicBezTo>
                    <a:pt x="39991" y="342"/>
                    <a:pt x="39663" y="478"/>
                    <a:pt x="39226" y="478"/>
                  </a:cubicBezTo>
                  <a:cubicBezTo>
                    <a:pt x="38762" y="478"/>
                    <a:pt x="38270" y="328"/>
                    <a:pt x="37970" y="110"/>
                  </a:cubicBezTo>
                  <a:lnTo>
                    <a:pt x="37874" y="28"/>
                  </a:lnTo>
                  <a:lnTo>
                    <a:pt x="37833" y="151"/>
                  </a:lnTo>
                  <a:cubicBezTo>
                    <a:pt x="37752" y="342"/>
                    <a:pt x="37410" y="478"/>
                    <a:pt x="36973" y="478"/>
                  </a:cubicBezTo>
                  <a:cubicBezTo>
                    <a:pt x="36509" y="478"/>
                    <a:pt x="36031" y="342"/>
                    <a:pt x="35745" y="110"/>
                  </a:cubicBezTo>
                  <a:lnTo>
                    <a:pt x="35663" y="41"/>
                  </a:lnTo>
                  <a:lnTo>
                    <a:pt x="35608" y="137"/>
                  </a:lnTo>
                  <a:cubicBezTo>
                    <a:pt x="35512" y="342"/>
                    <a:pt x="35157" y="478"/>
                    <a:pt x="34721" y="478"/>
                  </a:cubicBezTo>
                  <a:cubicBezTo>
                    <a:pt x="34270" y="478"/>
                    <a:pt x="33792" y="342"/>
                    <a:pt x="33533" y="110"/>
                  </a:cubicBezTo>
                  <a:lnTo>
                    <a:pt x="33437" y="41"/>
                  </a:lnTo>
                  <a:lnTo>
                    <a:pt x="33396" y="137"/>
                  </a:lnTo>
                  <a:cubicBezTo>
                    <a:pt x="33273" y="342"/>
                    <a:pt x="32918" y="478"/>
                    <a:pt x="32468" y="478"/>
                  </a:cubicBezTo>
                  <a:cubicBezTo>
                    <a:pt x="32017" y="478"/>
                    <a:pt x="31553" y="342"/>
                    <a:pt x="31307" y="110"/>
                  </a:cubicBezTo>
                  <a:lnTo>
                    <a:pt x="31225" y="41"/>
                  </a:lnTo>
                  <a:lnTo>
                    <a:pt x="31171" y="137"/>
                  </a:lnTo>
                  <a:cubicBezTo>
                    <a:pt x="31048" y="342"/>
                    <a:pt x="30666" y="478"/>
                    <a:pt x="30229" y="478"/>
                  </a:cubicBezTo>
                  <a:cubicBezTo>
                    <a:pt x="29764" y="478"/>
                    <a:pt x="29314" y="342"/>
                    <a:pt x="29082" y="110"/>
                  </a:cubicBezTo>
                  <a:lnTo>
                    <a:pt x="29000" y="41"/>
                  </a:lnTo>
                  <a:lnTo>
                    <a:pt x="28945" y="123"/>
                  </a:lnTo>
                  <a:cubicBezTo>
                    <a:pt x="28809" y="342"/>
                    <a:pt x="28426" y="478"/>
                    <a:pt x="27976" y="478"/>
                  </a:cubicBezTo>
                  <a:cubicBezTo>
                    <a:pt x="27512" y="478"/>
                    <a:pt x="27075" y="342"/>
                    <a:pt x="26856" y="110"/>
                  </a:cubicBezTo>
                  <a:lnTo>
                    <a:pt x="26788" y="41"/>
                  </a:lnTo>
                  <a:lnTo>
                    <a:pt x="26720" y="123"/>
                  </a:lnTo>
                  <a:cubicBezTo>
                    <a:pt x="26570" y="342"/>
                    <a:pt x="26174" y="478"/>
                    <a:pt x="25723" y="478"/>
                  </a:cubicBezTo>
                  <a:cubicBezTo>
                    <a:pt x="25272" y="478"/>
                    <a:pt x="24849" y="342"/>
                    <a:pt x="24644" y="110"/>
                  </a:cubicBezTo>
                  <a:lnTo>
                    <a:pt x="24562" y="41"/>
                  </a:lnTo>
                  <a:lnTo>
                    <a:pt x="24508" y="123"/>
                  </a:lnTo>
                  <a:cubicBezTo>
                    <a:pt x="24330" y="342"/>
                    <a:pt x="23921" y="478"/>
                    <a:pt x="23470" y="478"/>
                  </a:cubicBezTo>
                  <a:cubicBezTo>
                    <a:pt x="23020" y="478"/>
                    <a:pt x="22610" y="342"/>
                    <a:pt x="22419" y="123"/>
                  </a:cubicBezTo>
                  <a:lnTo>
                    <a:pt x="22351" y="41"/>
                  </a:lnTo>
                  <a:lnTo>
                    <a:pt x="22282" y="123"/>
                  </a:lnTo>
                  <a:cubicBezTo>
                    <a:pt x="22091" y="342"/>
                    <a:pt x="21682" y="478"/>
                    <a:pt x="21217" y="478"/>
                  </a:cubicBezTo>
                  <a:cubicBezTo>
                    <a:pt x="20767" y="478"/>
                    <a:pt x="20371" y="342"/>
                    <a:pt x="20193" y="123"/>
                  </a:cubicBezTo>
                  <a:lnTo>
                    <a:pt x="20125" y="41"/>
                  </a:lnTo>
                  <a:lnTo>
                    <a:pt x="20057" y="110"/>
                  </a:lnTo>
                  <a:cubicBezTo>
                    <a:pt x="19852" y="342"/>
                    <a:pt x="19429" y="478"/>
                    <a:pt x="18978" y="478"/>
                  </a:cubicBezTo>
                  <a:cubicBezTo>
                    <a:pt x="18528" y="478"/>
                    <a:pt x="18132" y="342"/>
                    <a:pt x="17968" y="123"/>
                  </a:cubicBezTo>
                  <a:lnTo>
                    <a:pt x="17913" y="41"/>
                  </a:lnTo>
                  <a:lnTo>
                    <a:pt x="17831" y="110"/>
                  </a:lnTo>
                  <a:cubicBezTo>
                    <a:pt x="17613" y="342"/>
                    <a:pt x="17176" y="478"/>
                    <a:pt x="16725" y="478"/>
                  </a:cubicBezTo>
                  <a:cubicBezTo>
                    <a:pt x="16275" y="478"/>
                    <a:pt x="15893" y="342"/>
                    <a:pt x="15756" y="123"/>
                  </a:cubicBezTo>
                  <a:lnTo>
                    <a:pt x="15688" y="41"/>
                  </a:lnTo>
                  <a:lnTo>
                    <a:pt x="15620" y="110"/>
                  </a:lnTo>
                  <a:cubicBezTo>
                    <a:pt x="15374" y="342"/>
                    <a:pt x="14923" y="478"/>
                    <a:pt x="14473" y="478"/>
                  </a:cubicBezTo>
                  <a:cubicBezTo>
                    <a:pt x="14022" y="478"/>
                    <a:pt x="13653" y="342"/>
                    <a:pt x="13531" y="137"/>
                  </a:cubicBezTo>
                  <a:lnTo>
                    <a:pt x="13476" y="41"/>
                  </a:lnTo>
                  <a:lnTo>
                    <a:pt x="13394" y="110"/>
                  </a:lnTo>
                  <a:cubicBezTo>
                    <a:pt x="13135" y="342"/>
                    <a:pt x="12684" y="478"/>
                    <a:pt x="12220" y="478"/>
                  </a:cubicBezTo>
                  <a:cubicBezTo>
                    <a:pt x="11769" y="478"/>
                    <a:pt x="11414" y="342"/>
                    <a:pt x="11305" y="137"/>
                  </a:cubicBezTo>
                  <a:lnTo>
                    <a:pt x="11251" y="41"/>
                  </a:lnTo>
                  <a:lnTo>
                    <a:pt x="11169" y="110"/>
                  </a:lnTo>
                  <a:cubicBezTo>
                    <a:pt x="10896" y="342"/>
                    <a:pt x="10431" y="478"/>
                    <a:pt x="9967" y="478"/>
                  </a:cubicBezTo>
                  <a:cubicBezTo>
                    <a:pt x="9530" y="478"/>
                    <a:pt x="9175" y="342"/>
                    <a:pt x="9080" y="137"/>
                  </a:cubicBezTo>
                  <a:lnTo>
                    <a:pt x="9039" y="41"/>
                  </a:lnTo>
                  <a:lnTo>
                    <a:pt x="8943" y="110"/>
                  </a:lnTo>
                  <a:cubicBezTo>
                    <a:pt x="8656" y="328"/>
                    <a:pt x="8179" y="478"/>
                    <a:pt x="7714" y="478"/>
                  </a:cubicBezTo>
                  <a:cubicBezTo>
                    <a:pt x="7291" y="478"/>
                    <a:pt x="6936" y="342"/>
                    <a:pt x="6868" y="151"/>
                  </a:cubicBezTo>
                  <a:lnTo>
                    <a:pt x="6813" y="28"/>
                  </a:lnTo>
                  <a:lnTo>
                    <a:pt x="6731" y="110"/>
                  </a:lnTo>
                  <a:cubicBezTo>
                    <a:pt x="6417" y="328"/>
                    <a:pt x="5926" y="478"/>
                    <a:pt x="5475" y="478"/>
                  </a:cubicBezTo>
                  <a:cubicBezTo>
                    <a:pt x="5038" y="478"/>
                    <a:pt x="4711" y="342"/>
                    <a:pt x="4642" y="151"/>
                  </a:cubicBezTo>
                  <a:lnTo>
                    <a:pt x="4601" y="28"/>
                  </a:lnTo>
                  <a:lnTo>
                    <a:pt x="4506" y="110"/>
                  </a:lnTo>
                  <a:cubicBezTo>
                    <a:pt x="4178" y="328"/>
                    <a:pt x="3687" y="478"/>
                    <a:pt x="3222" y="478"/>
                  </a:cubicBezTo>
                  <a:cubicBezTo>
                    <a:pt x="2785" y="478"/>
                    <a:pt x="2471" y="355"/>
                    <a:pt x="2417" y="151"/>
                  </a:cubicBezTo>
                  <a:lnTo>
                    <a:pt x="2390" y="28"/>
                  </a:lnTo>
                  <a:lnTo>
                    <a:pt x="2280" y="110"/>
                  </a:lnTo>
                  <a:cubicBezTo>
                    <a:pt x="1939" y="328"/>
                    <a:pt x="1434" y="478"/>
                    <a:pt x="970" y="478"/>
                  </a:cubicBezTo>
                  <a:cubicBezTo>
                    <a:pt x="642" y="478"/>
                    <a:pt x="369" y="410"/>
                    <a:pt x="260" y="273"/>
                  </a:cubicBezTo>
                  <a:cubicBezTo>
                    <a:pt x="205" y="219"/>
                    <a:pt x="178" y="164"/>
                    <a:pt x="191"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6272650" y="887979"/>
              <a:ext cx="3012475" cy="43187"/>
            </a:xfrm>
            <a:custGeom>
              <a:avLst/>
              <a:gdLst/>
              <a:ahLst/>
              <a:cxnLst/>
              <a:rect l="l" t="t" r="r" b="b"/>
              <a:pathLst>
                <a:path w="42899" h="615" extrusionOk="0">
                  <a:moveTo>
                    <a:pt x="41" y="0"/>
                  </a:moveTo>
                  <a:lnTo>
                    <a:pt x="41" y="82"/>
                  </a:lnTo>
                  <a:lnTo>
                    <a:pt x="0" y="82"/>
                  </a:lnTo>
                  <a:cubicBezTo>
                    <a:pt x="0" y="191"/>
                    <a:pt x="41" y="287"/>
                    <a:pt x="110" y="369"/>
                  </a:cubicBezTo>
                  <a:cubicBezTo>
                    <a:pt x="260" y="533"/>
                    <a:pt x="560" y="615"/>
                    <a:pt x="942" y="615"/>
                  </a:cubicBezTo>
                  <a:cubicBezTo>
                    <a:pt x="1379" y="615"/>
                    <a:pt x="1857" y="492"/>
                    <a:pt x="2198" y="287"/>
                  </a:cubicBezTo>
                  <a:cubicBezTo>
                    <a:pt x="2335" y="492"/>
                    <a:pt x="2663" y="615"/>
                    <a:pt x="3100" y="615"/>
                  </a:cubicBezTo>
                  <a:cubicBezTo>
                    <a:pt x="3537" y="615"/>
                    <a:pt x="4014" y="492"/>
                    <a:pt x="4342" y="287"/>
                  </a:cubicBezTo>
                  <a:cubicBezTo>
                    <a:pt x="4479" y="492"/>
                    <a:pt x="4820" y="615"/>
                    <a:pt x="5257" y="615"/>
                  </a:cubicBezTo>
                  <a:cubicBezTo>
                    <a:pt x="5694" y="615"/>
                    <a:pt x="6158" y="492"/>
                    <a:pt x="6472" y="287"/>
                  </a:cubicBezTo>
                  <a:cubicBezTo>
                    <a:pt x="6636" y="492"/>
                    <a:pt x="6977" y="615"/>
                    <a:pt x="7414" y="615"/>
                  </a:cubicBezTo>
                  <a:cubicBezTo>
                    <a:pt x="7865" y="615"/>
                    <a:pt x="8315" y="492"/>
                    <a:pt x="8616" y="287"/>
                  </a:cubicBezTo>
                  <a:cubicBezTo>
                    <a:pt x="8779" y="492"/>
                    <a:pt x="9134" y="615"/>
                    <a:pt x="9571" y="615"/>
                  </a:cubicBezTo>
                  <a:cubicBezTo>
                    <a:pt x="10022" y="615"/>
                    <a:pt x="10459" y="492"/>
                    <a:pt x="10759" y="287"/>
                  </a:cubicBezTo>
                  <a:cubicBezTo>
                    <a:pt x="10937" y="492"/>
                    <a:pt x="11292" y="615"/>
                    <a:pt x="11728" y="615"/>
                  </a:cubicBezTo>
                  <a:cubicBezTo>
                    <a:pt x="12179" y="615"/>
                    <a:pt x="12616" y="492"/>
                    <a:pt x="12889" y="287"/>
                  </a:cubicBezTo>
                  <a:cubicBezTo>
                    <a:pt x="13080" y="492"/>
                    <a:pt x="13449" y="615"/>
                    <a:pt x="13886" y="615"/>
                  </a:cubicBezTo>
                  <a:cubicBezTo>
                    <a:pt x="14336" y="615"/>
                    <a:pt x="14760" y="492"/>
                    <a:pt x="15033" y="287"/>
                  </a:cubicBezTo>
                  <a:cubicBezTo>
                    <a:pt x="15224" y="492"/>
                    <a:pt x="15606" y="615"/>
                    <a:pt x="16057" y="615"/>
                  </a:cubicBezTo>
                  <a:cubicBezTo>
                    <a:pt x="16493" y="615"/>
                    <a:pt x="16917" y="492"/>
                    <a:pt x="17176" y="287"/>
                  </a:cubicBezTo>
                  <a:cubicBezTo>
                    <a:pt x="17381" y="492"/>
                    <a:pt x="17763" y="615"/>
                    <a:pt x="18214" y="615"/>
                  </a:cubicBezTo>
                  <a:cubicBezTo>
                    <a:pt x="18651" y="615"/>
                    <a:pt x="19060" y="492"/>
                    <a:pt x="19306" y="287"/>
                  </a:cubicBezTo>
                  <a:cubicBezTo>
                    <a:pt x="19525" y="492"/>
                    <a:pt x="19920" y="615"/>
                    <a:pt x="20371" y="615"/>
                  </a:cubicBezTo>
                  <a:cubicBezTo>
                    <a:pt x="20808" y="615"/>
                    <a:pt x="21218" y="492"/>
                    <a:pt x="21450" y="287"/>
                  </a:cubicBezTo>
                  <a:cubicBezTo>
                    <a:pt x="21682" y="492"/>
                    <a:pt x="22078" y="615"/>
                    <a:pt x="22528" y="615"/>
                  </a:cubicBezTo>
                  <a:cubicBezTo>
                    <a:pt x="22965" y="615"/>
                    <a:pt x="23361" y="492"/>
                    <a:pt x="23580" y="287"/>
                  </a:cubicBezTo>
                  <a:cubicBezTo>
                    <a:pt x="23825" y="492"/>
                    <a:pt x="24235" y="615"/>
                    <a:pt x="24685" y="615"/>
                  </a:cubicBezTo>
                  <a:cubicBezTo>
                    <a:pt x="25122" y="615"/>
                    <a:pt x="25518" y="492"/>
                    <a:pt x="25723" y="287"/>
                  </a:cubicBezTo>
                  <a:cubicBezTo>
                    <a:pt x="25983" y="492"/>
                    <a:pt x="26406" y="615"/>
                    <a:pt x="26843" y="615"/>
                  </a:cubicBezTo>
                  <a:cubicBezTo>
                    <a:pt x="27293" y="615"/>
                    <a:pt x="27662" y="492"/>
                    <a:pt x="27867" y="287"/>
                  </a:cubicBezTo>
                  <a:cubicBezTo>
                    <a:pt x="28126" y="492"/>
                    <a:pt x="28563" y="615"/>
                    <a:pt x="29000" y="615"/>
                  </a:cubicBezTo>
                  <a:cubicBezTo>
                    <a:pt x="29450" y="615"/>
                    <a:pt x="29819" y="492"/>
                    <a:pt x="29997" y="287"/>
                  </a:cubicBezTo>
                  <a:cubicBezTo>
                    <a:pt x="30283" y="492"/>
                    <a:pt x="30720" y="615"/>
                    <a:pt x="31157" y="615"/>
                  </a:cubicBezTo>
                  <a:cubicBezTo>
                    <a:pt x="31608" y="615"/>
                    <a:pt x="31963" y="492"/>
                    <a:pt x="32140" y="287"/>
                  </a:cubicBezTo>
                  <a:cubicBezTo>
                    <a:pt x="32441" y="492"/>
                    <a:pt x="32877" y="615"/>
                    <a:pt x="33314" y="615"/>
                  </a:cubicBezTo>
                  <a:cubicBezTo>
                    <a:pt x="33765" y="615"/>
                    <a:pt x="34120" y="492"/>
                    <a:pt x="34284" y="287"/>
                  </a:cubicBezTo>
                  <a:cubicBezTo>
                    <a:pt x="34584" y="492"/>
                    <a:pt x="35035" y="615"/>
                    <a:pt x="35485" y="615"/>
                  </a:cubicBezTo>
                  <a:cubicBezTo>
                    <a:pt x="35922" y="615"/>
                    <a:pt x="36263" y="492"/>
                    <a:pt x="36414" y="287"/>
                  </a:cubicBezTo>
                  <a:cubicBezTo>
                    <a:pt x="36741" y="492"/>
                    <a:pt x="37192" y="615"/>
                    <a:pt x="37642" y="615"/>
                  </a:cubicBezTo>
                  <a:cubicBezTo>
                    <a:pt x="38079" y="615"/>
                    <a:pt x="38421" y="492"/>
                    <a:pt x="38557" y="287"/>
                  </a:cubicBezTo>
                  <a:cubicBezTo>
                    <a:pt x="38885" y="492"/>
                    <a:pt x="39363" y="615"/>
                    <a:pt x="39800" y="615"/>
                  </a:cubicBezTo>
                  <a:cubicBezTo>
                    <a:pt x="40237" y="615"/>
                    <a:pt x="40564" y="492"/>
                    <a:pt x="40701" y="287"/>
                  </a:cubicBezTo>
                  <a:cubicBezTo>
                    <a:pt x="41042" y="492"/>
                    <a:pt x="41520" y="615"/>
                    <a:pt x="41957" y="615"/>
                  </a:cubicBezTo>
                  <a:cubicBezTo>
                    <a:pt x="42339" y="615"/>
                    <a:pt x="42626" y="533"/>
                    <a:pt x="42776" y="369"/>
                  </a:cubicBezTo>
                  <a:cubicBezTo>
                    <a:pt x="42831" y="314"/>
                    <a:pt x="42872" y="246"/>
                    <a:pt x="42885" y="178"/>
                  </a:cubicBezTo>
                  <a:lnTo>
                    <a:pt x="42899" y="178"/>
                  </a:lnTo>
                  <a:lnTo>
                    <a:pt x="42899" y="0"/>
                  </a:lnTo>
                  <a:lnTo>
                    <a:pt x="42708" y="0"/>
                  </a:lnTo>
                  <a:lnTo>
                    <a:pt x="42708" y="96"/>
                  </a:lnTo>
                  <a:cubicBezTo>
                    <a:pt x="42721" y="150"/>
                    <a:pt x="42694" y="191"/>
                    <a:pt x="42653" y="246"/>
                  </a:cubicBezTo>
                  <a:cubicBezTo>
                    <a:pt x="42530" y="369"/>
                    <a:pt x="42271" y="437"/>
                    <a:pt x="41957" y="437"/>
                  </a:cubicBezTo>
                  <a:cubicBezTo>
                    <a:pt x="41520" y="437"/>
                    <a:pt x="41028" y="301"/>
                    <a:pt x="40714" y="96"/>
                  </a:cubicBezTo>
                  <a:lnTo>
                    <a:pt x="40605" y="28"/>
                  </a:lnTo>
                  <a:lnTo>
                    <a:pt x="40578" y="137"/>
                  </a:lnTo>
                  <a:cubicBezTo>
                    <a:pt x="40523" y="287"/>
                    <a:pt x="40278" y="437"/>
                    <a:pt x="39800" y="437"/>
                  </a:cubicBezTo>
                  <a:cubicBezTo>
                    <a:pt x="39349" y="437"/>
                    <a:pt x="38871" y="301"/>
                    <a:pt x="38571" y="96"/>
                  </a:cubicBezTo>
                  <a:lnTo>
                    <a:pt x="38475" y="28"/>
                  </a:lnTo>
                  <a:lnTo>
                    <a:pt x="38434" y="137"/>
                  </a:lnTo>
                  <a:cubicBezTo>
                    <a:pt x="38380" y="287"/>
                    <a:pt x="38120" y="437"/>
                    <a:pt x="37642" y="437"/>
                  </a:cubicBezTo>
                  <a:cubicBezTo>
                    <a:pt x="37192" y="437"/>
                    <a:pt x="36728" y="301"/>
                    <a:pt x="36441" y="96"/>
                  </a:cubicBezTo>
                  <a:lnTo>
                    <a:pt x="36359" y="28"/>
                  </a:lnTo>
                  <a:lnTo>
                    <a:pt x="36304" y="123"/>
                  </a:lnTo>
                  <a:cubicBezTo>
                    <a:pt x="36236" y="287"/>
                    <a:pt x="35963" y="437"/>
                    <a:pt x="35485" y="437"/>
                  </a:cubicBezTo>
                  <a:cubicBezTo>
                    <a:pt x="35035" y="437"/>
                    <a:pt x="34584" y="301"/>
                    <a:pt x="34311" y="96"/>
                  </a:cubicBezTo>
                  <a:lnTo>
                    <a:pt x="34229" y="28"/>
                  </a:lnTo>
                  <a:lnTo>
                    <a:pt x="34175" y="123"/>
                  </a:lnTo>
                  <a:cubicBezTo>
                    <a:pt x="34093" y="273"/>
                    <a:pt x="33806" y="437"/>
                    <a:pt x="33314" y="437"/>
                  </a:cubicBezTo>
                  <a:cubicBezTo>
                    <a:pt x="32877" y="437"/>
                    <a:pt x="32427" y="301"/>
                    <a:pt x="32181" y="96"/>
                  </a:cubicBezTo>
                  <a:lnTo>
                    <a:pt x="32099" y="28"/>
                  </a:lnTo>
                  <a:lnTo>
                    <a:pt x="32045" y="123"/>
                  </a:lnTo>
                  <a:cubicBezTo>
                    <a:pt x="31935" y="314"/>
                    <a:pt x="31580" y="437"/>
                    <a:pt x="31157" y="437"/>
                  </a:cubicBezTo>
                  <a:cubicBezTo>
                    <a:pt x="30720" y="437"/>
                    <a:pt x="30283" y="301"/>
                    <a:pt x="30051" y="96"/>
                  </a:cubicBezTo>
                  <a:lnTo>
                    <a:pt x="29969" y="28"/>
                  </a:lnTo>
                  <a:lnTo>
                    <a:pt x="29915" y="110"/>
                  </a:lnTo>
                  <a:cubicBezTo>
                    <a:pt x="29792" y="314"/>
                    <a:pt x="29437" y="437"/>
                    <a:pt x="29000" y="437"/>
                  </a:cubicBezTo>
                  <a:cubicBezTo>
                    <a:pt x="28563" y="437"/>
                    <a:pt x="28140" y="301"/>
                    <a:pt x="27908" y="96"/>
                  </a:cubicBezTo>
                  <a:lnTo>
                    <a:pt x="27839" y="28"/>
                  </a:lnTo>
                  <a:lnTo>
                    <a:pt x="27785" y="110"/>
                  </a:lnTo>
                  <a:cubicBezTo>
                    <a:pt x="27635" y="314"/>
                    <a:pt x="27280" y="437"/>
                    <a:pt x="26843" y="437"/>
                  </a:cubicBezTo>
                  <a:cubicBezTo>
                    <a:pt x="26406" y="437"/>
                    <a:pt x="25996" y="301"/>
                    <a:pt x="25778" y="96"/>
                  </a:cubicBezTo>
                  <a:lnTo>
                    <a:pt x="25709" y="28"/>
                  </a:lnTo>
                  <a:lnTo>
                    <a:pt x="25641" y="110"/>
                  </a:lnTo>
                  <a:cubicBezTo>
                    <a:pt x="25491" y="314"/>
                    <a:pt x="25122" y="437"/>
                    <a:pt x="24685" y="437"/>
                  </a:cubicBezTo>
                  <a:cubicBezTo>
                    <a:pt x="24249" y="437"/>
                    <a:pt x="23839" y="301"/>
                    <a:pt x="23648" y="96"/>
                  </a:cubicBezTo>
                  <a:lnTo>
                    <a:pt x="23580" y="28"/>
                  </a:lnTo>
                  <a:lnTo>
                    <a:pt x="23511" y="110"/>
                  </a:lnTo>
                  <a:cubicBezTo>
                    <a:pt x="23347" y="314"/>
                    <a:pt x="22965" y="437"/>
                    <a:pt x="22528" y="437"/>
                  </a:cubicBezTo>
                  <a:cubicBezTo>
                    <a:pt x="22091" y="437"/>
                    <a:pt x="21695" y="301"/>
                    <a:pt x="21518" y="110"/>
                  </a:cubicBezTo>
                  <a:lnTo>
                    <a:pt x="21450" y="28"/>
                  </a:lnTo>
                  <a:lnTo>
                    <a:pt x="21381" y="110"/>
                  </a:lnTo>
                  <a:cubicBezTo>
                    <a:pt x="21204" y="301"/>
                    <a:pt x="20808" y="437"/>
                    <a:pt x="20371" y="437"/>
                  </a:cubicBezTo>
                  <a:cubicBezTo>
                    <a:pt x="19934" y="437"/>
                    <a:pt x="19552" y="314"/>
                    <a:pt x="19388" y="110"/>
                  </a:cubicBezTo>
                  <a:lnTo>
                    <a:pt x="19320" y="28"/>
                  </a:lnTo>
                  <a:lnTo>
                    <a:pt x="19251" y="96"/>
                  </a:lnTo>
                  <a:cubicBezTo>
                    <a:pt x="19047" y="301"/>
                    <a:pt x="18651" y="437"/>
                    <a:pt x="18214" y="437"/>
                  </a:cubicBezTo>
                  <a:cubicBezTo>
                    <a:pt x="17777" y="437"/>
                    <a:pt x="17395" y="314"/>
                    <a:pt x="17244" y="110"/>
                  </a:cubicBezTo>
                  <a:lnTo>
                    <a:pt x="17190" y="28"/>
                  </a:lnTo>
                  <a:lnTo>
                    <a:pt x="17122" y="96"/>
                  </a:lnTo>
                  <a:cubicBezTo>
                    <a:pt x="16903" y="301"/>
                    <a:pt x="16493" y="437"/>
                    <a:pt x="16057" y="437"/>
                  </a:cubicBezTo>
                  <a:cubicBezTo>
                    <a:pt x="15620" y="437"/>
                    <a:pt x="15251" y="314"/>
                    <a:pt x="15115" y="110"/>
                  </a:cubicBezTo>
                  <a:lnTo>
                    <a:pt x="15060" y="28"/>
                  </a:lnTo>
                  <a:lnTo>
                    <a:pt x="14978" y="96"/>
                  </a:lnTo>
                  <a:cubicBezTo>
                    <a:pt x="14760" y="301"/>
                    <a:pt x="14323" y="437"/>
                    <a:pt x="13886" y="437"/>
                  </a:cubicBezTo>
                  <a:cubicBezTo>
                    <a:pt x="13462" y="437"/>
                    <a:pt x="13107" y="314"/>
                    <a:pt x="12985" y="110"/>
                  </a:cubicBezTo>
                  <a:lnTo>
                    <a:pt x="12930" y="28"/>
                  </a:lnTo>
                  <a:lnTo>
                    <a:pt x="12848" y="96"/>
                  </a:lnTo>
                  <a:cubicBezTo>
                    <a:pt x="12616" y="301"/>
                    <a:pt x="12165" y="437"/>
                    <a:pt x="11728" y="437"/>
                  </a:cubicBezTo>
                  <a:cubicBezTo>
                    <a:pt x="11319" y="437"/>
                    <a:pt x="10964" y="314"/>
                    <a:pt x="10855" y="123"/>
                  </a:cubicBezTo>
                  <a:lnTo>
                    <a:pt x="10800" y="28"/>
                  </a:lnTo>
                  <a:lnTo>
                    <a:pt x="10718" y="96"/>
                  </a:lnTo>
                  <a:cubicBezTo>
                    <a:pt x="10459" y="301"/>
                    <a:pt x="10008" y="437"/>
                    <a:pt x="9571" y="437"/>
                  </a:cubicBezTo>
                  <a:cubicBezTo>
                    <a:pt x="9093" y="437"/>
                    <a:pt x="8793" y="273"/>
                    <a:pt x="8725" y="123"/>
                  </a:cubicBezTo>
                  <a:lnTo>
                    <a:pt x="8670" y="28"/>
                  </a:lnTo>
                  <a:lnTo>
                    <a:pt x="8588" y="96"/>
                  </a:lnTo>
                  <a:cubicBezTo>
                    <a:pt x="8315" y="301"/>
                    <a:pt x="7851" y="437"/>
                    <a:pt x="7414" y="437"/>
                  </a:cubicBezTo>
                  <a:cubicBezTo>
                    <a:pt x="6936" y="437"/>
                    <a:pt x="6649" y="287"/>
                    <a:pt x="6581" y="123"/>
                  </a:cubicBezTo>
                  <a:lnTo>
                    <a:pt x="6540" y="28"/>
                  </a:lnTo>
                  <a:lnTo>
                    <a:pt x="6458" y="96"/>
                  </a:lnTo>
                  <a:cubicBezTo>
                    <a:pt x="6172" y="301"/>
                    <a:pt x="5694" y="437"/>
                    <a:pt x="5257" y="437"/>
                  </a:cubicBezTo>
                  <a:cubicBezTo>
                    <a:pt x="4779" y="437"/>
                    <a:pt x="4506" y="287"/>
                    <a:pt x="4451" y="137"/>
                  </a:cubicBezTo>
                  <a:lnTo>
                    <a:pt x="4410" y="28"/>
                  </a:lnTo>
                  <a:lnTo>
                    <a:pt x="4315" y="96"/>
                  </a:lnTo>
                  <a:cubicBezTo>
                    <a:pt x="4014" y="301"/>
                    <a:pt x="3537" y="437"/>
                    <a:pt x="3100" y="437"/>
                  </a:cubicBezTo>
                  <a:cubicBezTo>
                    <a:pt x="2622" y="437"/>
                    <a:pt x="2362" y="287"/>
                    <a:pt x="2321" y="137"/>
                  </a:cubicBezTo>
                  <a:lnTo>
                    <a:pt x="2280" y="28"/>
                  </a:lnTo>
                  <a:lnTo>
                    <a:pt x="2185" y="96"/>
                  </a:lnTo>
                  <a:cubicBezTo>
                    <a:pt x="1871" y="301"/>
                    <a:pt x="1379" y="437"/>
                    <a:pt x="942" y="437"/>
                  </a:cubicBezTo>
                  <a:cubicBezTo>
                    <a:pt x="615" y="437"/>
                    <a:pt x="355" y="369"/>
                    <a:pt x="246" y="246"/>
                  </a:cubicBezTo>
                  <a:cubicBezTo>
                    <a:pt x="205" y="191"/>
                    <a:pt x="178" y="150"/>
                    <a:pt x="178"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6330163" y="800692"/>
              <a:ext cx="2897451" cy="41291"/>
            </a:xfrm>
            <a:custGeom>
              <a:avLst/>
              <a:gdLst/>
              <a:ahLst/>
              <a:cxnLst/>
              <a:rect l="l" t="t" r="r" b="b"/>
              <a:pathLst>
                <a:path w="41261" h="588" extrusionOk="0">
                  <a:moveTo>
                    <a:pt x="41" y="1"/>
                  </a:moveTo>
                  <a:lnTo>
                    <a:pt x="41" y="83"/>
                  </a:lnTo>
                  <a:lnTo>
                    <a:pt x="14" y="83"/>
                  </a:lnTo>
                  <a:cubicBezTo>
                    <a:pt x="0" y="178"/>
                    <a:pt x="41" y="274"/>
                    <a:pt x="110" y="342"/>
                  </a:cubicBezTo>
                  <a:cubicBezTo>
                    <a:pt x="260" y="506"/>
                    <a:pt x="547" y="588"/>
                    <a:pt x="929" y="588"/>
                  </a:cubicBezTo>
                  <a:cubicBezTo>
                    <a:pt x="1339" y="588"/>
                    <a:pt x="1803" y="465"/>
                    <a:pt x="2130" y="288"/>
                  </a:cubicBezTo>
                  <a:cubicBezTo>
                    <a:pt x="2253" y="479"/>
                    <a:pt x="2581" y="588"/>
                    <a:pt x="3004" y="588"/>
                  </a:cubicBezTo>
                  <a:cubicBezTo>
                    <a:pt x="3427" y="588"/>
                    <a:pt x="3864" y="465"/>
                    <a:pt x="4178" y="288"/>
                  </a:cubicBezTo>
                  <a:cubicBezTo>
                    <a:pt x="4329" y="479"/>
                    <a:pt x="4656" y="588"/>
                    <a:pt x="5066" y="588"/>
                  </a:cubicBezTo>
                  <a:cubicBezTo>
                    <a:pt x="5503" y="588"/>
                    <a:pt x="5940" y="465"/>
                    <a:pt x="6240" y="288"/>
                  </a:cubicBezTo>
                  <a:cubicBezTo>
                    <a:pt x="6390" y="479"/>
                    <a:pt x="6732" y="588"/>
                    <a:pt x="7141" y="588"/>
                  </a:cubicBezTo>
                  <a:cubicBezTo>
                    <a:pt x="7578" y="588"/>
                    <a:pt x="8001" y="465"/>
                    <a:pt x="8302" y="288"/>
                  </a:cubicBezTo>
                  <a:cubicBezTo>
                    <a:pt x="8452" y="465"/>
                    <a:pt x="8793" y="588"/>
                    <a:pt x="9216" y="588"/>
                  </a:cubicBezTo>
                  <a:cubicBezTo>
                    <a:pt x="9653" y="588"/>
                    <a:pt x="10077" y="465"/>
                    <a:pt x="10350" y="288"/>
                  </a:cubicBezTo>
                  <a:cubicBezTo>
                    <a:pt x="10527" y="465"/>
                    <a:pt x="10869" y="588"/>
                    <a:pt x="11292" y="588"/>
                  </a:cubicBezTo>
                  <a:cubicBezTo>
                    <a:pt x="11729" y="588"/>
                    <a:pt x="12138" y="465"/>
                    <a:pt x="12411" y="288"/>
                  </a:cubicBezTo>
                  <a:cubicBezTo>
                    <a:pt x="12589" y="465"/>
                    <a:pt x="12944" y="588"/>
                    <a:pt x="13367" y="588"/>
                  </a:cubicBezTo>
                  <a:cubicBezTo>
                    <a:pt x="13790" y="588"/>
                    <a:pt x="14200" y="465"/>
                    <a:pt x="14459" y="288"/>
                  </a:cubicBezTo>
                  <a:cubicBezTo>
                    <a:pt x="14650" y="465"/>
                    <a:pt x="15019" y="588"/>
                    <a:pt x="15442" y="588"/>
                  </a:cubicBezTo>
                  <a:cubicBezTo>
                    <a:pt x="15866" y="588"/>
                    <a:pt x="16275" y="465"/>
                    <a:pt x="16521" y="288"/>
                  </a:cubicBezTo>
                  <a:cubicBezTo>
                    <a:pt x="16726" y="465"/>
                    <a:pt x="17094" y="588"/>
                    <a:pt x="17518" y="588"/>
                  </a:cubicBezTo>
                  <a:cubicBezTo>
                    <a:pt x="17941" y="588"/>
                    <a:pt x="18337" y="465"/>
                    <a:pt x="18569" y="288"/>
                  </a:cubicBezTo>
                  <a:cubicBezTo>
                    <a:pt x="18787" y="465"/>
                    <a:pt x="19170" y="588"/>
                    <a:pt x="19593" y="588"/>
                  </a:cubicBezTo>
                  <a:cubicBezTo>
                    <a:pt x="20016" y="588"/>
                    <a:pt x="20399" y="465"/>
                    <a:pt x="20631" y="288"/>
                  </a:cubicBezTo>
                  <a:cubicBezTo>
                    <a:pt x="20849" y="465"/>
                    <a:pt x="21245" y="588"/>
                    <a:pt x="21668" y="588"/>
                  </a:cubicBezTo>
                  <a:cubicBezTo>
                    <a:pt x="22092" y="588"/>
                    <a:pt x="22474" y="465"/>
                    <a:pt x="22679" y="288"/>
                  </a:cubicBezTo>
                  <a:cubicBezTo>
                    <a:pt x="22924" y="465"/>
                    <a:pt x="23320" y="588"/>
                    <a:pt x="23744" y="588"/>
                  </a:cubicBezTo>
                  <a:cubicBezTo>
                    <a:pt x="24167" y="588"/>
                    <a:pt x="24535" y="465"/>
                    <a:pt x="24740" y="288"/>
                  </a:cubicBezTo>
                  <a:cubicBezTo>
                    <a:pt x="24986" y="465"/>
                    <a:pt x="25382" y="588"/>
                    <a:pt x="25819" y="588"/>
                  </a:cubicBezTo>
                  <a:cubicBezTo>
                    <a:pt x="26242" y="588"/>
                    <a:pt x="26611" y="465"/>
                    <a:pt x="26802" y="288"/>
                  </a:cubicBezTo>
                  <a:cubicBezTo>
                    <a:pt x="27048" y="465"/>
                    <a:pt x="27457" y="588"/>
                    <a:pt x="27894" y="588"/>
                  </a:cubicBezTo>
                  <a:cubicBezTo>
                    <a:pt x="28317" y="588"/>
                    <a:pt x="28672" y="465"/>
                    <a:pt x="28850" y="288"/>
                  </a:cubicBezTo>
                  <a:cubicBezTo>
                    <a:pt x="29123" y="465"/>
                    <a:pt x="29533" y="588"/>
                    <a:pt x="29970" y="588"/>
                  </a:cubicBezTo>
                  <a:cubicBezTo>
                    <a:pt x="30393" y="588"/>
                    <a:pt x="30734" y="465"/>
                    <a:pt x="30912" y="288"/>
                  </a:cubicBezTo>
                  <a:cubicBezTo>
                    <a:pt x="31185" y="465"/>
                    <a:pt x="31608" y="588"/>
                    <a:pt x="32045" y="588"/>
                  </a:cubicBezTo>
                  <a:cubicBezTo>
                    <a:pt x="32454" y="588"/>
                    <a:pt x="32796" y="465"/>
                    <a:pt x="32960" y="288"/>
                  </a:cubicBezTo>
                  <a:cubicBezTo>
                    <a:pt x="33260" y="465"/>
                    <a:pt x="33683" y="588"/>
                    <a:pt x="34106" y="588"/>
                  </a:cubicBezTo>
                  <a:cubicBezTo>
                    <a:pt x="34530" y="588"/>
                    <a:pt x="34871" y="479"/>
                    <a:pt x="35021" y="288"/>
                  </a:cubicBezTo>
                  <a:cubicBezTo>
                    <a:pt x="35322" y="465"/>
                    <a:pt x="35759" y="588"/>
                    <a:pt x="36182" y="588"/>
                  </a:cubicBezTo>
                  <a:cubicBezTo>
                    <a:pt x="36605" y="588"/>
                    <a:pt x="36933" y="479"/>
                    <a:pt x="37083" y="288"/>
                  </a:cubicBezTo>
                  <a:cubicBezTo>
                    <a:pt x="37397" y="465"/>
                    <a:pt x="37834" y="588"/>
                    <a:pt x="38257" y="588"/>
                  </a:cubicBezTo>
                  <a:cubicBezTo>
                    <a:pt x="38680" y="588"/>
                    <a:pt x="38994" y="479"/>
                    <a:pt x="39131" y="288"/>
                  </a:cubicBezTo>
                  <a:cubicBezTo>
                    <a:pt x="39459" y="465"/>
                    <a:pt x="39923" y="588"/>
                    <a:pt x="40332" y="588"/>
                  </a:cubicBezTo>
                  <a:cubicBezTo>
                    <a:pt x="40701" y="588"/>
                    <a:pt x="40988" y="506"/>
                    <a:pt x="41138" y="342"/>
                  </a:cubicBezTo>
                  <a:cubicBezTo>
                    <a:pt x="41193" y="301"/>
                    <a:pt x="41220" y="233"/>
                    <a:pt x="41233" y="178"/>
                  </a:cubicBezTo>
                  <a:lnTo>
                    <a:pt x="41261" y="178"/>
                  </a:lnTo>
                  <a:lnTo>
                    <a:pt x="41261" y="1"/>
                  </a:lnTo>
                  <a:lnTo>
                    <a:pt x="41070" y="1"/>
                  </a:lnTo>
                  <a:lnTo>
                    <a:pt x="41070" y="96"/>
                  </a:lnTo>
                  <a:cubicBezTo>
                    <a:pt x="41070" y="137"/>
                    <a:pt x="41056" y="178"/>
                    <a:pt x="41015" y="219"/>
                  </a:cubicBezTo>
                  <a:cubicBezTo>
                    <a:pt x="40906" y="342"/>
                    <a:pt x="40646" y="410"/>
                    <a:pt x="40332" y="410"/>
                  </a:cubicBezTo>
                  <a:cubicBezTo>
                    <a:pt x="39909" y="410"/>
                    <a:pt x="39445" y="274"/>
                    <a:pt x="39145" y="83"/>
                  </a:cubicBezTo>
                  <a:lnTo>
                    <a:pt x="39049" y="28"/>
                  </a:lnTo>
                  <a:lnTo>
                    <a:pt x="39008" y="137"/>
                  </a:lnTo>
                  <a:cubicBezTo>
                    <a:pt x="38967" y="274"/>
                    <a:pt x="38721" y="410"/>
                    <a:pt x="38257" y="410"/>
                  </a:cubicBezTo>
                  <a:cubicBezTo>
                    <a:pt x="37834" y="410"/>
                    <a:pt x="37383" y="274"/>
                    <a:pt x="37097" y="83"/>
                  </a:cubicBezTo>
                  <a:lnTo>
                    <a:pt x="37001" y="28"/>
                  </a:lnTo>
                  <a:lnTo>
                    <a:pt x="36960" y="124"/>
                  </a:lnTo>
                  <a:cubicBezTo>
                    <a:pt x="36905" y="260"/>
                    <a:pt x="36646" y="410"/>
                    <a:pt x="36182" y="410"/>
                  </a:cubicBezTo>
                  <a:cubicBezTo>
                    <a:pt x="35759" y="410"/>
                    <a:pt x="35322" y="288"/>
                    <a:pt x="35049" y="83"/>
                  </a:cubicBezTo>
                  <a:lnTo>
                    <a:pt x="34953" y="28"/>
                  </a:lnTo>
                  <a:lnTo>
                    <a:pt x="34912" y="124"/>
                  </a:lnTo>
                  <a:cubicBezTo>
                    <a:pt x="34844" y="260"/>
                    <a:pt x="34571" y="410"/>
                    <a:pt x="34106" y="410"/>
                  </a:cubicBezTo>
                  <a:cubicBezTo>
                    <a:pt x="33683" y="410"/>
                    <a:pt x="33246" y="288"/>
                    <a:pt x="33001" y="83"/>
                  </a:cubicBezTo>
                  <a:lnTo>
                    <a:pt x="32919" y="28"/>
                  </a:lnTo>
                  <a:lnTo>
                    <a:pt x="32864" y="124"/>
                  </a:lnTo>
                  <a:cubicBezTo>
                    <a:pt x="32782" y="260"/>
                    <a:pt x="32495" y="410"/>
                    <a:pt x="32045" y="410"/>
                  </a:cubicBezTo>
                  <a:cubicBezTo>
                    <a:pt x="31622" y="410"/>
                    <a:pt x="31185" y="288"/>
                    <a:pt x="30939" y="96"/>
                  </a:cubicBezTo>
                  <a:lnTo>
                    <a:pt x="30871" y="28"/>
                  </a:lnTo>
                  <a:lnTo>
                    <a:pt x="30816" y="110"/>
                  </a:lnTo>
                  <a:cubicBezTo>
                    <a:pt x="30720" y="260"/>
                    <a:pt x="30434" y="410"/>
                    <a:pt x="29970" y="410"/>
                  </a:cubicBezTo>
                  <a:cubicBezTo>
                    <a:pt x="29546" y="410"/>
                    <a:pt x="29123" y="288"/>
                    <a:pt x="28891" y="96"/>
                  </a:cubicBezTo>
                  <a:lnTo>
                    <a:pt x="28823" y="28"/>
                  </a:lnTo>
                  <a:lnTo>
                    <a:pt x="28768" y="110"/>
                  </a:lnTo>
                  <a:cubicBezTo>
                    <a:pt x="28672" y="260"/>
                    <a:pt x="28358" y="410"/>
                    <a:pt x="27894" y="410"/>
                  </a:cubicBezTo>
                  <a:cubicBezTo>
                    <a:pt x="27471" y="410"/>
                    <a:pt x="27061" y="288"/>
                    <a:pt x="26843" y="96"/>
                  </a:cubicBezTo>
                  <a:lnTo>
                    <a:pt x="26775" y="28"/>
                  </a:lnTo>
                  <a:lnTo>
                    <a:pt x="26720" y="110"/>
                  </a:lnTo>
                  <a:cubicBezTo>
                    <a:pt x="26583" y="288"/>
                    <a:pt x="26228" y="410"/>
                    <a:pt x="25819" y="410"/>
                  </a:cubicBezTo>
                  <a:cubicBezTo>
                    <a:pt x="25396" y="410"/>
                    <a:pt x="25000" y="288"/>
                    <a:pt x="24795" y="96"/>
                  </a:cubicBezTo>
                  <a:lnTo>
                    <a:pt x="24727" y="28"/>
                  </a:lnTo>
                  <a:lnTo>
                    <a:pt x="24658" y="110"/>
                  </a:lnTo>
                  <a:cubicBezTo>
                    <a:pt x="24522" y="288"/>
                    <a:pt x="24153" y="410"/>
                    <a:pt x="23744" y="410"/>
                  </a:cubicBezTo>
                  <a:cubicBezTo>
                    <a:pt x="23320" y="410"/>
                    <a:pt x="22938" y="288"/>
                    <a:pt x="22747" y="96"/>
                  </a:cubicBezTo>
                  <a:lnTo>
                    <a:pt x="22679" y="28"/>
                  </a:lnTo>
                  <a:lnTo>
                    <a:pt x="22610" y="96"/>
                  </a:lnTo>
                  <a:cubicBezTo>
                    <a:pt x="22460" y="288"/>
                    <a:pt x="22078" y="410"/>
                    <a:pt x="21668" y="410"/>
                  </a:cubicBezTo>
                  <a:cubicBezTo>
                    <a:pt x="21245" y="410"/>
                    <a:pt x="20863" y="288"/>
                    <a:pt x="20699" y="96"/>
                  </a:cubicBezTo>
                  <a:lnTo>
                    <a:pt x="20631" y="28"/>
                  </a:lnTo>
                  <a:lnTo>
                    <a:pt x="20562" y="96"/>
                  </a:lnTo>
                  <a:cubicBezTo>
                    <a:pt x="20385" y="288"/>
                    <a:pt x="20003" y="410"/>
                    <a:pt x="19593" y="410"/>
                  </a:cubicBezTo>
                  <a:cubicBezTo>
                    <a:pt x="19183" y="410"/>
                    <a:pt x="18801" y="288"/>
                    <a:pt x="18651" y="96"/>
                  </a:cubicBezTo>
                  <a:lnTo>
                    <a:pt x="18583" y="28"/>
                  </a:lnTo>
                  <a:lnTo>
                    <a:pt x="18514" y="96"/>
                  </a:lnTo>
                  <a:cubicBezTo>
                    <a:pt x="18323" y="288"/>
                    <a:pt x="17941" y="410"/>
                    <a:pt x="17518" y="410"/>
                  </a:cubicBezTo>
                  <a:cubicBezTo>
                    <a:pt x="17108" y="410"/>
                    <a:pt x="16739" y="288"/>
                    <a:pt x="16589" y="110"/>
                  </a:cubicBezTo>
                  <a:lnTo>
                    <a:pt x="16535" y="28"/>
                  </a:lnTo>
                  <a:lnTo>
                    <a:pt x="16466" y="96"/>
                  </a:lnTo>
                  <a:cubicBezTo>
                    <a:pt x="16262" y="288"/>
                    <a:pt x="15866" y="410"/>
                    <a:pt x="15442" y="410"/>
                  </a:cubicBezTo>
                  <a:cubicBezTo>
                    <a:pt x="15033" y="410"/>
                    <a:pt x="14678" y="288"/>
                    <a:pt x="14541" y="110"/>
                  </a:cubicBezTo>
                  <a:lnTo>
                    <a:pt x="14487" y="28"/>
                  </a:lnTo>
                  <a:lnTo>
                    <a:pt x="14418" y="96"/>
                  </a:lnTo>
                  <a:cubicBezTo>
                    <a:pt x="14200" y="288"/>
                    <a:pt x="13790" y="410"/>
                    <a:pt x="13367" y="410"/>
                  </a:cubicBezTo>
                  <a:cubicBezTo>
                    <a:pt x="12903" y="410"/>
                    <a:pt x="12589" y="260"/>
                    <a:pt x="12493" y="110"/>
                  </a:cubicBezTo>
                  <a:lnTo>
                    <a:pt x="12439" y="28"/>
                  </a:lnTo>
                  <a:lnTo>
                    <a:pt x="12370" y="96"/>
                  </a:lnTo>
                  <a:cubicBezTo>
                    <a:pt x="12138" y="288"/>
                    <a:pt x="11715" y="410"/>
                    <a:pt x="11292" y="410"/>
                  </a:cubicBezTo>
                  <a:cubicBezTo>
                    <a:pt x="10828" y="410"/>
                    <a:pt x="10527" y="260"/>
                    <a:pt x="10445" y="110"/>
                  </a:cubicBezTo>
                  <a:lnTo>
                    <a:pt x="10391" y="28"/>
                  </a:lnTo>
                  <a:lnTo>
                    <a:pt x="10309" y="96"/>
                  </a:lnTo>
                  <a:cubicBezTo>
                    <a:pt x="10077" y="288"/>
                    <a:pt x="9640" y="410"/>
                    <a:pt x="9216" y="410"/>
                  </a:cubicBezTo>
                  <a:cubicBezTo>
                    <a:pt x="8752" y="410"/>
                    <a:pt x="8466" y="260"/>
                    <a:pt x="8397" y="124"/>
                  </a:cubicBezTo>
                  <a:lnTo>
                    <a:pt x="8343" y="28"/>
                  </a:lnTo>
                  <a:lnTo>
                    <a:pt x="8261" y="83"/>
                  </a:lnTo>
                  <a:cubicBezTo>
                    <a:pt x="8001" y="288"/>
                    <a:pt x="7564" y="410"/>
                    <a:pt x="7141" y="410"/>
                  </a:cubicBezTo>
                  <a:cubicBezTo>
                    <a:pt x="6691" y="410"/>
                    <a:pt x="6418" y="260"/>
                    <a:pt x="6349" y="124"/>
                  </a:cubicBezTo>
                  <a:lnTo>
                    <a:pt x="6295" y="28"/>
                  </a:lnTo>
                  <a:lnTo>
                    <a:pt x="6213" y="83"/>
                  </a:lnTo>
                  <a:cubicBezTo>
                    <a:pt x="5940" y="288"/>
                    <a:pt x="5489" y="410"/>
                    <a:pt x="5066" y="410"/>
                  </a:cubicBezTo>
                  <a:cubicBezTo>
                    <a:pt x="4615" y="410"/>
                    <a:pt x="4356" y="260"/>
                    <a:pt x="4301" y="124"/>
                  </a:cubicBezTo>
                  <a:lnTo>
                    <a:pt x="4260" y="28"/>
                  </a:lnTo>
                  <a:lnTo>
                    <a:pt x="4165" y="83"/>
                  </a:lnTo>
                  <a:cubicBezTo>
                    <a:pt x="3878" y="274"/>
                    <a:pt x="3427" y="410"/>
                    <a:pt x="3004" y="410"/>
                  </a:cubicBezTo>
                  <a:cubicBezTo>
                    <a:pt x="2540" y="410"/>
                    <a:pt x="2294" y="274"/>
                    <a:pt x="2240" y="137"/>
                  </a:cubicBezTo>
                  <a:lnTo>
                    <a:pt x="2212" y="15"/>
                  </a:lnTo>
                  <a:lnTo>
                    <a:pt x="2117" y="83"/>
                  </a:lnTo>
                  <a:cubicBezTo>
                    <a:pt x="1816" y="274"/>
                    <a:pt x="1352" y="410"/>
                    <a:pt x="929" y="410"/>
                  </a:cubicBezTo>
                  <a:cubicBezTo>
                    <a:pt x="615" y="410"/>
                    <a:pt x="355" y="342"/>
                    <a:pt x="246" y="219"/>
                  </a:cubicBezTo>
                  <a:cubicBezTo>
                    <a:pt x="205" y="178"/>
                    <a:pt x="192" y="137"/>
                    <a:pt x="192" y="96"/>
                  </a:cubicBezTo>
                  <a:lnTo>
                    <a:pt x="192"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6384796" y="720146"/>
              <a:ext cx="2789167" cy="38482"/>
            </a:xfrm>
            <a:custGeom>
              <a:avLst/>
              <a:gdLst/>
              <a:ahLst/>
              <a:cxnLst/>
              <a:rect l="l" t="t" r="r" b="b"/>
              <a:pathLst>
                <a:path w="39719" h="548" extrusionOk="0">
                  <a:moveTo>
                    <a:pt x="28" y="1"/>
                  </a:moveTo>
                  <a:lnTo>
                    <a:pt x="28" y="83"/>
                  </a:lnTo>
                  <a:lnTo>
                    <a:pt x="1" y="83"/>
                  </a:lnTo>
                  <a:cubicBezTo>
                    <a:pt x="1" y="178"/>
                    <a:pt x="28" y="260"/>
                    <a:pt x="96" y="329"/>
                  </a:cubicBezTo>
                  <a:cubicBezTo>
                    <a:pt x="246" y="465"/>
                    <a:pt x="533" y="547"/>
                    <a:pt x="888" y="547"/>
                  </a:cubicBezTo>
                  <a:cubicBezTo>
                    <a:pt x="1298" y="547"/>
                    <a:pt x="1735" y="452"/>
                    <a:pt x="2035" y="274"/>
                  </a:cubicBezTo>
                  <a:cubicBezTo>
                    <a:pt x="2172" y="452"/>
                    <a:pt x="2486" y="547"/>
                    <a:pt x="2882" y="547"/>
                  </a:cubicBezTo>
                  <a:cubicBezTo>
                    <a:pt x="3291" y="547"/>
                    <a:pt x="3714" y="452"/>
                    <a:pt x="4015" y="274"/>
                  </a:cubicBezTo>
                  <a:cubicBezTo>
                    <a:pt x="4165" y="452"/>
                    <a:pt x="4479" y="547"/>
                    <a:pt x="4875" y="547"/>
                  </a:cubicBezTo>
                  <a:cubicBezTo>
                    <a:pt x="5285" y="547"/>
                    <a:pt x="5708" y="452"/>
                    <a:pt x="5995" y="274"/>
                  </a:cubicBezTo>
                  <a:cubicBezTo>
                    <a:pt x="6145" y="452"/>
                    <a:pt x="6472" y="547"/>
                    <a:pt x="6882" y="547"/>
                  </a:cubicBezTo>
                  <a:cubicBezTo>
                    <a:pt x="7292" y="547"/>
                    <a:pt x="7701" y="452"/>
                    <a:pt x="7974" y="274"/>
                  </a:cubicBezTo>
                  <a:cubicBezTo>
                    <a:pt x="8138" y="452"/>
                    <a:pt x="8466" y="547"/>
                    <a:pt x="8875" y="547"/>
                  </a:cubicBezTo>
                  <a:cubicBezTo>
                    <a:pt x="9285" y="547"/>
                    <a:pt x="9695" y="452"/>
                    <a:pt x="9954" y="274"/>
                  </a:cubicBezTo>
                  <a:cubicBezTo>
                    <a:pt x="10131" y="452"/>
                    <a:pt x="10459" y="547"/>
                    <a:pt x="10869" y="547"/>
                  </a:cubicBezTo>
                  <a:cubicBezTo>
                    <a:pt x="11278" y="547"/>
                    <a:pt x="11674" y="452"/>
                    <a:pt x="11934" y="274"/>
                  </a:cubicBezTo>
                  <a:cubicBezTo>
                    <a:pt x="12111" y="452"/>
                    <a:pt x="12453" y="547"/>
                    <a:pt x="12862" y="547"/>
                  </a:cubicBezTo>
                  <a:cubicBezTo>
                    <a:pt x="13272" y="547"/>
                    <a:pt x="13668" y="452"/>
                    <a:pt x="13913" y="274"/>
                  </a:cubicBezTo>
                  <a:cubicBezTo>
                    <a:pt x="14105" y="452"/>
                    <a:pt x="14460" y="547"/>
                    <a:pt x="14856" y="547"/>
                  </a:cubicBezTo>
                  <a:cubicBezTo>
                    <a:pt x="15279" y="547"/>
                    <a:pt x="15661" y="452"/>
                    <a:pt x="15893" y="274"/>
                  </a:cubicBezTo>
                  <a:cubicBezTo>
                    <a:pt x="16098" y="452"/>
                    <a:pt x="16453" y="547"/>
                    <a:pt x="16863" y="547"/>
                  </a:cubicBezTo>
                  <a:cubicBezTo>
                    <a:pt x="17272" y="547"/>
                    <a:pt x="17641" y="452"/>
                    <a:pt x="17873" y="274"/>
                  </a:cubicBezTo>
                  <a:cubicBezTo>
                    <a:pt x="18078" y="452"/>
                    <a:pt x="18446" y="547"/>
                    <a:pt x="18856" y="547"/>
                  </a:cubicBezTo>
                  <a:cubicBezTo>
                    <a:pt x="19266" y="547"/>
                    <a:pt x="19634" y="452"/>
                    <a:pt x="19853" y="274"/>
                  </a:cubicBezTo>
                  <a:cubicBezTo>
                    <a:pt x="20071" y="452"/>
                    <a:pt x="20440" y="547"/>
                    <a:pt x="20849" y="547"/>
                  </a:cubicBezTo>
                  <a:cubicBezTo>
                    <a:pt x="21259" y="547"/>
                    <a:pt x="21628" y="452"/>
                    <a:pt x="21832" y="274"/>
                  </a:cubicBezTo>
                  <a:cubicBezTo>
                    <a:pt x="22064" y="452"/>
                    <a:pt x="22433" y="547"/>
                    <a:pt x="22843" y="547"/>
                  </a:cubicBezTo>
                  <a:cubicBezTo>
                    <a:pt x="23252" y="547"/>
                    <a:pt x="23607" y="452"/>
                    <a:pt x="23812" y="274"/>
                  </a:cubicBezTo>
                  <a:cubicBezTo>
                    <a:pt x="24044" y="452"/>
                    <a:pt x="24426" y="547"/>
                    <a:pt x="24836" y="547"/>
                  </a:cubicBezTo>
                  <a:cubicBezTo>
                    <a:pt x="25246" y="547"/>
                    <a:pt x="25601" y="452"/>
                    <a:pt x="25792" y="274"/>
                  </a:cubicBezTo>
                  <a:cubicBezTo>
                    <a:pt x="26038" y="452"/>
                    <a:pt x="26434" y="547"/>
                    <a:pt x="26843" y="547"/>
                  </a:cubicBezTo>
                  <a:cubicBezTo>
                    <a:pt x="27253" y="547"/>
                    <a:pt x="27594" y="452"/>
                    <a:pt x="27772" y="274"/>
                  </a:cubicBezTo>
                  <a:cubicBezTo>
                    <a:pt x="28031" y="452"/>
                    <a:pt x="28427" y="547"/>
                    <a:pt x="28837" y="547"/>
                  </a:cubicBezTo>
                  <a:cubicBezTo>
                    <a:pt x="29246" y="547"/>
                    <a:pt x="29574" y="452"/>
                    <a:pt x="29751" y="274"/>
                  </a:cubicBezTo>
                  <a:cubicBezTo>
                    <a:pt x="30011" y="452"/>
                    <a:pt x="30420" y="547"/>
                    <a:pt x="30830" y="547"/>
                  </a:cubicBezTo>
                  <a:cubicBezTo>
                    <a:pt x="31239" y="547"/>
                    <a:pt x="31567" y="452"/>
                    <a:pt x="31731" y="274"/>
                  </a:cubicBezTo>
                  <a:cubicBezTo>
                    <a:pt x="32004" y="452"/>
                    <a:pt x="32414" y="547"/>
                    <a:pt x="32823" y="547"/>
                  </a:cubicBezTo>
                  <a:cubicBezTo>
                    <a:pt x="33233" y="547"/>
                    <a:pt x="33561" y="452"/>
                    <a:pt x="33711" y="274"/>
                  </a:cubicBezTo>
                  <a:cubicBezTo>
                    <a:pt x="33997" y="452"/>
                    <a:pt x="34407" y="547"/>
                    <a:pt x="34830" y="547"/>
                  </a:cubicBezTo>
                  <a:cubicBezTo>
                    <a:pt x="35226" y="547"/>
                    <a:pt x="35540" y="452"/>
                    <a:pt x="35690" y="274"/>
                  </a:cubicBezTo>
                  <a:cubicBezTo>
                    <a:pt x="35991" y="452"/>
                    <a:pt x="36414" y="547"/>
                    <a:pt x="36824" y="547"/>
                  </a:cubicBezTo>
                  <a:cubicBezTo>
                    <a:pt x="37220" y="547"/>
                    <a:pt x="37534" y="452"/>
                    <a:pt x="37670" y="274"/>
                  </a:cubicBezTo>
                  <a:cubicBezTo>
                    <a:pt x="37971" y="452"/>
                    <a:pt x="38407" y="547"/>
                    <a:pt x="38817" y="547"/>
                  </a:cubicBezTo>
                  <a:cubicBezTo>
                    <a:pt x="39172" y="547"/>
                    <a:pt x="39459" y="465"/>
                    <a:pt x="39609" y="329"/>
                  </a:cubicBezTo>
                  <a:cubicBezTo>
                    <a:pt x="39650" y="274"/>
                    <a:pt x="39677" y="233"/>
                    <a:pt x="39691" y="178"/>
                  </a:cubicBezTo>
                  <a:lnTo>
                    <a:pt x="39718" y="178"/>
                  </a:lnTo>
                  <a:lnTo>
                    <a:pt x="39718" y="1"/>
                  </a:lnTo>
                  <a:lnTo>
                    <a:pt x="39527" y="1"/>
                  </a:lnTo>
                  <a:lnTo>
                    <a:pt x="39527" y="83"/>
                  </a:lnTo>
                  <a:cubicBezTo>
                    <a:pt x="39527" y="124"/>
                    <a:pt x="39513" y="165"/>
                    <a:pt x="39472" y="206"/>
                  </a:cubicBezTo>
                  <a:cubicBezTo>
                    <a:pt x="39363" y="315"/>
                    <a:pt x="39117" y="370"/>
                    <a:pt x="38817" y="370"/>
                  </a:cubicBezTo>
                  <a:cubicBezTo>
                    <a:pt x="38407" y="370"/>
                    <a:pt x="37957" y="260"/>
                    <a:pt x="37684" y="83"/>
                  </a:cubicBezTo>
                  <a:lnTo>
                    <a:pt x="37588" y="15"/>
                  </a:lnTo>
                  <a:lnTo>
                    <a:pt x="37547" y="124"/>
                  </a:lnTo>
                  <a:cubicBezTo>
                    <a:pt x="37506" y="247"/>
                    <a:pt x="37261" y="370"/>
                    <a:pt x="36824" y="370"/>
                  </a:cubicBezTo>
                  <a:cubicBezTo>
                    <a:pt x="36414" y="370"/>
                    <a:pt x="35977" y="260"/>
                    <a:pt x="35704" y="83"/>
                  </a:cubicBezTo>
                  <a:lnTo>
                    <a:pt x="35622" y="15"/>
                  </a:lnTo>
                  <a:lnTo>
                    <a:pt x="35581" y="124"/>
                  </a:lnTo>
                  <a:cubicBezTo>
                    <a:pt x="35513" y="247"/>
                    <a:pt x="35267" y="370"/>
                    <a:pt x="34830" y="370"/>
                  </a:cubicBezTo>
                  <a:cubicBezTo>
                    <a:pt x="34421" y="370"/>
                    <a:pt x="33984" y="260"/>
                    <a:pt x="33738" y="83"/>
                  </a:cubicBezTo>
                  <a:lnTo>
                    <a:pt x="33642" y="15"/>
                  </a:lnTo>
                  <a:lnTo>
                    <a:pt x="33602" y="110"/>
                  </a:lnTo>
                  <a:cubicBezTo>
                    <a:pt x="33533" y="247"/>
                    <a:pt x="33274" y="370"/>
                    <a:pt x="32823" y="370"/>
                  </a:cubicBezTo>
                  <a:cubicBezTo>
                    <a:pt x="32427" y="370"/>
                    <a:pt x="32004" y="260"/>
                    <a:pt x="31758" y="83"/>
                  </a:cubicBezTo>
                  <a:lnTo>
                    <a:pt x="31676" y="28"/>
                  </a:lnTo>
                  <a:lnTo>
                    <a:pt x="31622" y="110"/>
                  </a:lnTo>
                  <a:cubicBezTo>
                    <a:pt x="31554" y="247"/>
                    <a:pt x="31280" y="370"/>
                    <a:pt x="30830" y="370"/>
                  </a:cubicBezTo>
                  <a:cubicBezTo>
                    <a:pt x="30420" y="370"/>
                    <a:pt x="30011" y="260"/>
                    <a:pt x="29779" y="83"/>
                  </a:cubicBezTo>
                  <a:lnTo>
                    <a:pt x="29710" y="28"/>
                  </a:lnTo>
                  <a:lnTo>
                    <a:pt x="29656" y="110"/>
                  </a:lnTo>
                  <a:cubicBezTo>
                    <a:pt x="29574" y="233"/>
                    <a:pt x="29287" y="370"/>
                    <a:pt x="28837" y="370"/>
                  </a:cubicBezTo>
                  <a:cubicBezTo>
                    <a:pt x="28427" y="370"/>
                    <a:pt x="28031" y="260"/>
                    <a:pt x="27813" y="83"/>
                  </a:cubicBezTo>
                  <a:lnTo>
                    <a:pt x="27731" y="28"/>
                  </a:lnTo>
                  <a:lnTo>
                    <a:pt x="27676" y="97"/>
                  </a:lnTo>
                  <a:cubicBezTo>
                    <a:pt x="27580" y="233"/>
                    <a:pt x="27294" y="370"/>
                    <a:pt x="26843" y="370"/>
                  </a:cubicBezTo>
                  <a:cubicBezTo>
                    <a:pt x="26434" y="370"/>
                    <a:pt x="26038" y="260"/>
                    <a:pt x="25833" y="83"/>
                  </a:cubicBezTo>
                  <a:lnTo>
                    <a:pt x="25765" y="28"/>
                  </a:lnTo>
                  <a:lnTo>
                    <a:pt x="25710" y="97"/>
                  </a:lnTo>
                  <a:cubicBezTo>
                    <a:pt x="25601" y="233"/>
                    <a:pt x="25300" y="370"/>
                    <a:pt x="24836" y="370"/>
                  </a:cubicBezTo>
                  <a:cubicBezTo>
                    <a:pt x="24440" y="370"/>
                    <a:pt x="24058" y="260"/>
                    <a:pt x="23867" y="83"/>
                  </a:cubicBezTo>
                  <a:lnTo>
                    <a:pt x="23798" y="28"/>
                  </a:lnTo>
                  <a:lnTo>
                    <a:pt x="23730" y="97"/>
                  </a:lnTo>
                  <a:cubicBezTo>
                    <a:pt x="23594" y="260"/>
                    <a:pt x="23239" y="370"/>
                    <a:pt x="22843" y="370"/>
                  </a:cubicBezTo>
                  <a:cubicBezTo>
                    <a:pt x="22447" y="370"/>
                    <a:pt x="22064" y="260"/>
                    <a:pt x="21887" y="83"/>
                  </a:cubicBezTo>
                  <a:lnTo>
                    <a:pt x="21819" y="28"/>
                  </a:lnTo>
                  <a:lnTo>
                    <a:pt x="21764" y="97"/>
                  </a:lnTo>
                  <a:cubicBezTo>
                    <a:pt x="21614" y="260"/>
                    <a:pt x="21245" y="370"/>
                    <a:pt x="20849" y="370"/>
                  </a:cubicBezTo>
                  <a:cubicBezTo>
                    <a:pt x="20453" y="370"/>
                    <a:pt x="20085" y="260"/>
                    <a:pt x="19921" y="97"/>
                  </a:cubicBezTo>
                  <a:lnTo>
                    <a:pt x="19853" y="28"/>
                  </a:lnTo>
                  <a:lnTo>
                    <a:pt x="19784" y="97"/>
                  </a:lnTo>
                  <a:cubicBezTo>
                    <a:pt x="19621" y="260"/>
                    <a:pt x="19252" y="370"/>
                    <a:pt x="18856" y="370"/>
                  </a:cubicBezTo>
                  <a:cubicBezTo>
                    <a:pt x="18460" y="370"/>
                    <a:pt x="18091" y="260"/>
                    <a:pt x="17941" y="97"/>
                  </a:cubicBezTo>
                  <a:lnTo>
                    <a:pt x="17887" y="28"/>
                  </a:lnTo>
                  <a:lnTo>
                    <a:pt x="17818" y="83"/>
                  </a:lnTo>
                  <a:cubicBezTo>
                    <a:pt x="17641" y="260"/>
                    <a:pt x="17259" y="370"/>
                    <a:pt x="16863" y="370"/>
                  </a:cubicBezTo>
                  <a:cubicBezTo>
                    <a:pt x="16453" y="370"/>
                    <a:pt x="16112" y="260"/>
                    <a:pt x="15975" y="97"/>
                  </a:cubicBezTo>
                  <a:lnTo>
                    <a:pt x="15907" y="28"/>
                  </a:lnTo>
                  <a:lnTo>
                    <a:pt x="15839" y="83"/>
                  </a:lnTo>
                  <a:cubicBezTo>
                    <a:pt x="15647" y="260"/>
                    <a:pt x="15265" y="370"/>
                    <a:pt x="14856" y="370"/>
                  </a:cubicBezTo>
                  <a:cubicBezTo>
                    <a:pt x="14405" y="370"/>
                    <a:pt x="14105" y="233"/>
                    <a:pt x="13995" y="97"/>
                  </a:cubicBezTo>
                  <a:lnTo>
                    <a:pt x="13941" y="28"/>
                  </a:lnTo>
                  <a:lnTo>
                    <a:pt x="13872" y="83"/>
                  </a:lnTo>
                  <a:cubicBezTo>
                    <a:pt x="13668" y="260"/>
                    <a:pt x="13272" y="370"/>
                    <a:pt x="12862" y="370"/>
                  </a:cubicBezTo>
                  <a:cubicBezTo>
                    <a:pt x="12412" y="370"/>
                    <a:pt x="12125" y="233"/>
                    <a:pt x="12029" y="97"/>
                  </a:cubicBezTo>
                  <a:lnTo>
                    <a:pt x="11975" y="28"/>
                  </a:lnTo>
                  <a:lnTo>
                    <a:pt x="11893" y="83"/>
                  </a:lnTo>
                  <a:cubicBezTo>
                    <a:pt x="11674" y="260"/>
                    <a:pt x="11278" y="370"/>
                    <a:pt x="10869" y="370"/>
                  </a:cubicBezTo>
                  <a:cubicBezTo>
                    <a:pt x="10418" y="370"/>
                    <a:pt x="10131" y="233"/>
                    <a:pt x="10050" y="110"/>
                  </a:cubicBezTo>
                  <a:lnTo>
                    <a:pt x="9995" y="28"/>
                  </a:lnTo>
                  <a:lnTo>
                    <a:pt x="9913" y="83"/>
                  </a:lnTo>
                  <a:cubicBezTo>
                    <a:pt x="9695" y="260"/>
                    <a:pt x="9285" y="370"/>
                    <a:pt x="8875" y="370"/>
                  </a:cubicBezTo>
                  <a:cubicBezTo>
                    <a:pt x="8425" y="370"/>
                    <a:pt x="8152" y="247"/>
                    <a:pt x="8070" y="110"/>
                  </a:cubicBezTo>
                  <a:lnTo>
                    <a:pt x="8029" y="28"/>
                  </a:lnTo>
                  <a:lnTo>
                    <a:pt x="7947" y="83"/>
                  </a:lnTo>
                  <a:cubicBezTo>
                    <a:pt x="7701" y="260"/>
                    <a:pt x="7278" y="370"/>
                    <a:pt x="6882" y="370"/>
                  </a:cubicBezTo>
                  <a:cubicBezTo>
                    <a:pt x="6431" y="370"/>
                    <a:pt x="6172" y="247"/>
                    <a:pt x="6104" y="110"/>
                  </a:cubicBezTo>
                  <a:lnTo>
                    <a:pt x="6063" y="15"/>
                  </a:lnTo>
                  <a:lnTo>
                    <a:pt x="5967" y="83"/>
                  </a:lnTo>
                  <a:cubicBezTo>
                    <a:pt x="5721" y="260"/>
                    <a:pt x="5285" y="370"/>
                    <a:pt x="4875" y="370"/>
                  </a:cubicBezTo>
                  <a:cubicBezTo>
                    <a:pt x="4438" y="370"/>
                    <a:pt x="4179" y="247"/>
                    <a:pt x="4124" y="124"/>
                  </a:cubicBezTo>
                  <a:lnTo>
                    <a:pt x="4083" y="15"/>
                  </a:lnTo>
                  <a:lnTo>
                    <a:pt x="4001" y="83"/>
                  </a:lnTo>
                  <a:cubicBezTo>
                    <a:pt x="3728" y="260"/>
                    <a:pt x="3291" y="370"/>
                    <a:pt x="2882" y="370"/>
                  </a:cubicBezTo>
                  <a:cubicBezTo>
                    <a:pt x="2445" y="370"/>
                    <a:pt x="2199" y="247"/>
                    <a:pt x="2158" y="124"/>
                  </a:cubicBezTo>
                  <a:lnTo>
                    <a:pt x="2117" y="15"/>
                  </a:lnTo>
                  <a:lnTo>
                    <a:pt x="2021" y="83"/>
                  </a:lnTo>
                  <a:cubicBezTo>
                    <a:pt x="1748" y="260"/>
                    <a:pt x="1298" y="370"/>
                    <a:pt x="888" y="370"/>
                  </a:cubicBezTo>
                  <a:cubicBezTo>
                    <a:pt x="588" y="370"/>
                    <a:pt x="328" y="315"/>
                    <a:pt x="233" y="206"/>
                  </a:cubicBezTo>
                  <a:cubicBezTo>
                    <a:pt x="192" y="165"/>
                    <a:pt x="178" y="124"/>
                    <a:pt x="178" y="83"/>
                  </a:cubicBezTo>
                  <a:lnTo>
                    <a:pt x="17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6434655" y="645429"/>
              <a:ext cx="2689452" cy="36445"/>
            </a:xfrm>
            <a:custGeom>
              <a:avLst/>
              <a:gdLst/>
              <a:ahLst/>
              <a:cxnLst/>
              <a:rect l="l" t="t" r="r" b="b"/>
              <a:pathLst>
                <a:path w="38299" h="519" extrusionOk="0">
                  <a:moveTo>
                    <a:pt x="42" y="0"/>
                  </a:moveTo>
                  <a:lnTo>
                    <a:pt x="42" y="82"/>
                  </a:lnTo>
                  <a:lnTo>
                    <a:pt x="1" y="82"/>
                  </a:lnTo>
                  <a:cubicBezTo>
                    <a:pt x="1" y="355"/>
                    <a:pt x="342" y="519"/>
                    <a:pt x="861" y="519"/>
                  </a:cubicBezTo>
                  <a:cubicBezTo>
                    <a:pt x="1257" y="519"/>
                    <a:pt x="1680" y="423"/>
                    <a:pt x="1967" y="273"/>
                  </a:cubicBezTo>
                  <a:cubicBezTo>
                    <a:pt x="2103" y="423"/>
                    <a:pt x="2404" y="519"/>
                    <a:pt x="2786" y="519"/>
                  </a:cubicBezTo>
                  <a:cubicBezTo>
                    <a:pt x="3182" y="519"/>
                    <a:pt x="3592" y="423"/>
                    <a:pt x="3878" y="273"/>
                  </a:cubicBezTo>
                  <a:cubicBezTo>
                    <a:pt x="4015" y="423"/>
                    <a:pt x="4329" y="519"/>
                    <a:pt x="4711" y="519"/>
                  </a:cubicBezTo>
                  <a:cubicBezTo>
                    <a:pt x="5107" y="519"/>
                    <a:pt x="5517" y="423"/>
                    <a:pt x="5790" y="259"/>
                  </a:cubicBezTo>
                  <a:cubicBezTo>
                    <a:pt x="5940" y="423"/>
                    <a:pt x="6254" y="519"/>
                    <a:pt x="6636" y="519"/>
                  </a:cubicBezTo>
                  <a:cubicBezTo>
                    <a:pt x="7032" y="519"/>
                    <a:pt x="7428" y="423"/>
                    <a:pt x="7701" y="259"/>
                  </a:cubicBezTo>
                  <a:cubicBezTo>
                    <a:pt x="7851" y="423"/>
                    <a:pt x="8165" y="519"/>
                    <a:pt x="8561" y="519"/>
                  </a:cubicBezTo>
                  <a:cubicBezTo>
                    <a:pt x="8957" y="519"/>
                    <a:pt x="9353" y="423"/>
                    <a:pt x="9599" y="259"/>
                  </a:cubicBezTo>
                  <a:cubicBezTo>
                    <a:pt x="9763" y="423"/>
                    <a:pt x="10091" y="519"/>
                    <a:pt x="10486" y="519"/>
                  </a:cubicBezTo>
                  <a:cubicBezTo>
                    <a:pt x="10882" y="519"/>
                    <a:pt x="11265" y="423"/>
                    <a:pt x="11510" y="259"/>
                  </a:cubicBezTo>
                  <a:cubicBezTo>
                    <a:pt x="11688" y="423"/>
                    <a:pt x="12016" y="519"/>
                    <a:pt x="12412" y="519"/>
                  </a:cubicBezTo>
                  <a:cubicBezTo>
                    <a:pt x="12808" y="519"/>
                    <a:pt x="13176" y="423"/>
                    <a:pt x="13422" y="259"/>
                  </a:cubicBezTo>
                  <a:cubicBezTo>
                    <a:pt x="13599" y="423"/>
                    <a:pt x="13941" y="519"/>
                    <a:pt x="14337" y="519"/>
                  </a:cubicBezTo>
                  <a:cubicBezTo>
                    <a:pt x="14733" y="519"/>
                    <a:pt x="15101" y="423"/>
                    <a:pt x="15333" y="259"/>
                  </a:cubicBezTo>
                  <a:cubicBezTo>
                    <a:pt x="15525" y="423"/>
                    <a:pt x="15866" y="519"/>
                    <a:pt x="16262" y="519"/>
                  </a:cubicBezTo>
                  <a:cubicBezTo>
                    <a:pt x="16658" y="519"/>
                    <a:pt x="17013" y="423"/>
                    <a:pt x="17231" y="259"/>
                  </a:cubicBezTo>
                  <a:cubicBezTo>
                    <a:pt x="17436" y="423"/>
                    <a:pt x="17791" y="519"/>
                    <a:pt x="18187" y="519"/>
                  </a:cubicBezTo>
                  <a:cubicBezTo>
                    <a:pt x="18569" y="519"/>
                    <a:pt x="18938" y="423"/>
                    <a:pt x="19143" y="259"/>
                  </a:cubicBezTo>
                  <a:cubicBezTo>
                    <a:pt x="19347" y="423"/>
                    <a:pt x="19716" y="519"/>
                    <a:pt x="20098" y="519"/>
                  </a:cubicBezTo>
                  <a:cubicBezTo>
                    <a:pt x="20494" y="519"/>
                    <a:pt x="20849" y="423"/>
                    <a:pt x="21054" y="259"/>
                  </a:cubicBezTo>
                  <a:cubicBezTo>
                    <a:pt x="21273" y="423"/>
                    <a:pt x="21628" y="519"/>
                    <a:pt x="22023" y="519"/>
                  </a:cubicBezTo>
                  <a:cubicBezTo>
                    <a:pt x="22419" y="519"/>
                    <a:pt x="22761" y="423"/>
                    <a:pt x="22966" y="259"/>
                  </a:cubicBezTo>
                  <a:cubicBezTo>
                    <a:pt x="23184" y="423"/>
                    <a:pt x="23553" y="519"/>
                    <a:pt x="23949" y="519"/>
                  </a:cubicBezTo>
                  <a:cubicBezTo>
                    <a:pt x="24345" y="519"/>
                    <a:pt x="24686" y="423"/>
                    <a:pt x="24863" y="259"/>
                  </a:cubicBezTo>
                  <a:cubicBezTo>
                    <a:pt x="25109" y="423"/>
                    <a:pt x="25478" y="519"/>
                    <a:pt x="25874" y="519"/>
                  </a:cubicBezTo>
                  <a:cubicBezTo>
                    <a:pt x="26270" y="519"/>
                    <a:pt x="26597" y="423"/>
                    <a:pt x="26775" y="259"/>
                  </a:cubicBezTo>
                  <a:cubicBezTo>
                    <a:pt x="27021" y="423"/>
                    <a:pt x="27403" y="519"/>
                    <a:pt x="27799" y="519"/>
                  </a:cubicBezTo>
                  <a:cubicBezTo>
                    <a:pt x="28195" y="519"/>
                    <a:pt x="28522" y="423"/>
                    <a:pt x="28686" y="259"/>
                  </a:cubicBezTo>
                  <a:cubicBezTo>
                    <a:pt x="28946" y="423"/>
                    <a:pt x="29328" y="519"/>
                    <a:pt x="29724" y="519"/>
                  </a:cubicBezTo>
                  <a:cubicBezTo>
                    <a:pt x="30120" y="519"/>
                    <a:pt x="30434" y="423"/>
                    <a:pt x="30584" y="259"/>
                  </a:cubicBezTo>
                  <a:cubicBezTo>
                    <a:pt x="30857" y="423"/>
                    <a:pt x="31253" y="519"/>
                    <a:pt x="31649" y="519"/>
                  </a:cubicBezTo>
                  <a:cubicBezTo>
                    <a:pt x="32031" y="519"/>
                    <a:pt x="32345" y="423"/>
                    <a:pt x="32496" y="259"/>
                  </a:cubicBezTo>
                  <a:cubicBezTo>
                    <a:pt x="32769" y="423"/>
                    <a:pt x="33178" y="519"/>
                    <a:pt x="33574" y="519"/>
                  </a:cubicBezTo>
                  <a:cubicBezTo>
                    <a:pt x="33956" y="519"/>
                    <a:pt x="34271" y="423"/>
                    <a:pt x="34407" y="273"/>
                  </a:cubicBezTo>
                  <a:cubicBezTo>
                    <a:pt x="34694" y="423"/>
                    <a:pt x="35103" y="519"/>
                    <a:pt x="35499" y="519"/>
                  </a:cubicBezTo>
                  <a:cubicBezTo>
                    <a:pt x="35882" y="519"/>
                    <a:pt x="36182" y="423"/>
                    <a:pt x="36318" y="273"/>
                  </a:cubicBezTo>
                  <a:cubicBezTo>
                    <a:pt x="36605" y="423"/>
                    <a:pt x="37028" y="519"/>
                    <a:pt x="37424" y="519"/>
                  </a:cubicBezTo>
                  <a:cubicBezTo>
                    <a:pt x="37889" y="519"/>
                    <a:pt x="38203" y="396"/>
                    <a:pt x="38271" y="178"/>
                  </a:cubicBezTo>
                  <a:lnTo>
                    <a:pt x="38298" y="178"/>
                  </a:lnTo>
                  <a:lnTo>
                    <a:pt x="38298" y="0"/>
                  </a:lnTo>
                  <a:lnTo>
                    <a:pt x="38107" y="0"/>
                  </a:lnTo>
                  <a:lnTo>
                    <a:pt x="38107" y="82"/>
                  </a:lnTo>
                  <a:cubicBezTo>
                    <a:pt x="38107" y="205"/>
                    <a:pt x="37861" y="341"/>
                    <a:pt x="37424" y="341"/>
                  </a:cubicBezTo>
                  <a:cubicBezTo>
                    <a:pt x="37028" y="341"/>
                    <a:pt x="36605" y="232"/>
                    <a:pt x="36332" y="68"/>
                  </a:cubicBezTo>
                  <a:lnTo>
                    <a:pt x="36237" y="14"/>
                  </a:lnTo>
                  <a:lnTo>
                    <a:pt x="36209" y="109"/>
                  </a:lnTo>
                  <a:cubicBezTo>
                    <a:pt x="36155" y="218"/>
                    <a:pt x="35923" y="341"/>
                    <a:pt x="35499" y="341"/>
                  </a:cubicBezTo>
                  <a:cubicBezTo>
                    <a:pt x="35103" y="341"/>
                    <a:pt x="34680" y="232"/>
                    <a:pt x="34434" y="68"/>
                  </a:cubicBezTo>
                  <a:lnTo>
                    <a:pt x="34339" y="14"/>
                  </a:lnTo>
                  <a:lnTo>
                    <a:pt x="34298" y="109"/>
                  </a:lnTo>
                  <a:cubicBezTo>
                    <a:pt x="34243" y="232"/>
                    <a:pt x="33997" y="341"/>
                    <a:pt x="33574" y="341"/>
                  </a:cubicBezTo>
                  <a:cubicBezTo>
                    <a:pt x="33178" y="341"/>
                    <a:pt x="32769" y="232"/>
                    <a:pt x="32523" y="68"/>
                  </a:cubicBezTo>
                  <a:lnTo>
                    <a:pt x="32441" y="14"/>
                  </a:lnTo>
                  <a:lnTo>
                    <a:pt x="32400" y="109"/>
                  </a:lnTo>
                  <a:cubicBezTo>
                    <a:pt x="32332" y="218"/>
                    <a:pt x="32072" y="341"/>
                    <a:pt x="31649" y="341"/>
                  </a:cubicBezTo>
                  <a:cubicBezTo>
                    <a:pt x="31253" y="341"/>
                    <a:pt x="30857" y="232"/>
                    <a:pt x="30625" y="68"/>
                  </a:cubicBezTo>
                  <a:lnTo>
                    <a:pt x="30543" y="14"/>
                  </a:lnTo>
                  <a:lnTo>
                    <a:pt x="30489" y="96"/>
                  </a:lnTo>
                  <a:cubicBezTo>
                    <a:pt x="30420" y="218"/>
                    <a:pt x="30147" y="341"/>
                    <a:pt x="29724" y="341"/>
                  </a:cubicBezTo>
                  <a:cubicBezTo>
                    <a:pt x="29328" y="341"/>
                    <a:pt x="28946" y="246"/>
                    <a:pt x="28714" y="68"/>
                  </a:cubicBezTo>
                  <a:lnTo>
                    <a:pt x="28645" y="14"/>
                  </a:lnTo>
                  <a:lnTo>
                    <a:pt x="28591" y="96"/>
                  </a:lnTo>
                  <a:cubicBezTo>
                    <a:pt x="28509" y="218"/>
                    <a:pt x="28236" y="341"/>
                    <a:pt x="27799" y="341"/>
                  </a:cubicBezTo>
                  <a:cubicBezTo>
                    <a:pt x="27417" y="341"/>
                    <a:pt x="27021" y="246"/>
                    <a:pt x="26816" y="82"/>
                  </a:cubicBezTo>
                  <a:lnTo>
                    <a:pt x="26748" y="14"/>
                  </a:lnTo>
                  <a:lnTo>
                    <a:pt x="26693" y="96"/>
                  </a:lnTo>
                  <a:cubicBezTo>
                    <a:pt x="26597" y="218"/>
                    <a:pt x="26311" y="341"/>
                    <a:pt x="25874" y="341"/>
                  </a:cubicBezTo>
                  <a:cubicBezTo>
                    <a:pt x="25491" y="341"/>
                    <a:pt x="25109" y="246"/>
                    <a:pt x="24918" y="82"/>
                  </a:cubicBezTo>
                  <a:lnTo>
                    <a:pt x="24850" y="14"/>
                  </a:lnTo>
                  <a:lnTo>
                    <a:pt x="24781" y="96"/>
                  </a:lnTo>
                  <a:cubicBezTo>
                    <a:pt x="24686" y="218"/>
                    <a:pt x="24386" y="341"/>
                    <a:pt x="23949" y="341"/>
                  </a:cubicBezTo>
                  <a:cubicBezTo>
                    <a:pt x="23566" y="341"/>
                    <a:pt x="23198" y="246"/>
                    <a:pt x="23007" y="82"/>
                  </a:cubicBezTo>
                  <a:lnTo>
                    <a:pt x="22938" y="14"/>
                  </a:lnTo>
                  <a:lnTo>
                    <a:pt x="22884" y="82"/>
                  </a:lnTo>
                  <a:cubicBezTo>
                    <a:pt x="22747" y="246"/>
                    <a:pt x="22406" y="341"/>
                    <a:pt x="22023" y="341"/>
                  </a:cubicBezTo>
                  <a:cubicBezTo>
                    <a:pt x="21641" y="341"/>
                    <a:pt x="21286" y="246"/>
                    <a:pt x="21109" y="82"/>
                  </a:cubicBezTo>
                  <a:lnTo>
                    <a:pt x="21040" y="14"/>
                  </a:lnTo>
                  <a:lnTo>
                    <a:pt x="20986" y="82"/>
                  </a:lnTo>
                  <a:cubicBezTo>
                    <a:pt x="20836" y="246"/>
                    <a:pt x="20494" y="341"/>
                    <a:pt x="20098" y="341"/>
                  </a:cubicBezTo>
                  <a:cubicBezTo>
                    <a:pt x="19716" y="341"/>
                    <a:pt x="19361" y="246"/>
                    <a:pt x="19211" y="82"/>
                  </a:cubicBezTo>
                  <a:lnTo>
                    <a:pt x="19143" y="14"/>
                  </a:lnTo>
                  <a:lnTo>
                    <a:pt x="19074" y="82"/>
                  </a:lnTo>
                  <a:cubicBezTo>
                    <a:pt x="18924" y="246"/>
                    <a:pt x="18569" y="341"/>
                    <a:pt x="18187" y="341"/>
                  </a:cubicBezTo>
                  <a:cubicBezTo>
                    <a:pt x="17791" y="341"/>
                    <a:pt x="17450" y="246"/>
                    <a:pt x="17299" y="82"/>
                  </a:cubicBezTo>
                  <a:lnTo>
                    <a:pt x="17245" y="14"/>
                  </a:lnTo>
                  <a:lnTo>
                    <a:pt x="17177" y="82"/>
                  </a:lnTo>
                  <a:cubicBezTo>
                    <a:pt x="16999" y="246"/>
                    <a:pt x="16644" y="341"/>
                    <a:pt x="16262" y="341"/>
                  </a:cubicBezTo>
                  <a:cubicBezTo>
                    <a:pt x="15880" y="341"/>
                    <a:pt x="15538" y="246"/>
                    <a:pt x="15402" y="82"/>
                  </a:cubicBezTo>
                  <a:lnTo>
                    <a:pt x="15347" y="14"/>
                  </a:lnTo>
                  <a:lnTo>
                    <a:pt x="15279" y="82"/>
                  </a:lnTo>
                  <a:cubicBezTo>
                    <a:pt x="15088" y="246"/>
                    <a:pt x="14719" y="341"/>
                    <a:pt x="14337" y="341"/>
                  </a:cubicBezTo>
                  <a:cubicBezTo>
                    <a:pt x="13900" y="341"/>
                    <a:pt x="13599" y="218"/>
                    <a:pt x="13504" y="96"/>
                  </a:cubicBezTo>
                  <a:lnTo>
                    <a:pt x="13436" y="14"/>
                  </a:lnTo>
                  <a:lnTo>
                    <a:pt x="13367" y="82"/>
                  </a:lnTo>
                  <a:cubicBezTo>
                    <a:pt x="13176" y="246"/>
                    <a:pt x="12794" y="341"/>
                    <a:pt x="12412" y="341"/>
                  </a:cubicBezTo>
                  <a:cubicBezTo>
                    <a:pt x="11975" y="341"/>
                    <a:pt x="11688" y="218"/>
                    <a:pt x="11592" y="96"/>
                  </a:cubicBezTo>
                  <a:lnTo>
                    <a:pt x="11538" y="14"/>
                  </a:lnTo>
                  <a:lnTo>
                    <a:pt x="11469" y="82"/>
                  </a:lnTo>
                  <a:cubicBezTo>
                    <a:pt x="11265" y="246"/>
                    <a:pt x="10882" y="341"/>
                    <a:pt x="10486" y="341"/>
                  </a:cubicBezTo>
                  <a:cubicBezTo>
                    <a:pt x="10050" y="341"/>
                    <a:pt x="9776" y="218"/>
                    <a:pt x="9695" y="96"/>
                  </a:cubicBezTo>
                  <a:lnTo>
                    <a:pt x="9640" y="14"/>
                  </a:lnTo>
                  <a:lnTo>
                    <a:pt x="9572" y="68"/>
                  </a:lnTo>
                  <a:cubicBezTo>
                    <a:pt x="9353" y="246"/>
                    <a:pt x="8957" y="341"/>
                    <a:pt x="8561" y="341"/>
                  </a:cubicBezTo>
                  <a:cubicBezTo>
                    <a:pt x="8138" y="341"/>
                    <a:pt x="7865" y="218"/>
                    <a:pt x="7797" y="96"/>
                  </a:cubicBezTo>
                  <a:lnTo>
                    <a:pt x="7742" y="14"/>
                  </a:lnTo>
                  <a:lnTo>
                    <a:pt x="7660" y="68"/>
                  </a:lnTo>
                  <a:cubicBezTo>
                    <a:pt x="7428" y="232"/>
                    <a:pt x="7032" y="341"/>
                    <a:pt x="6636" y="341"/>
                  </a:cubicBezTo>
                  <a:cubicBezTo>
                    <a:pt x="6213" y="341"/>
                    <a:pt x="5954" y="218"/>
                    <a:pt x="5885" y="109"/>
                  </a:cubicBezTo>
                  <a:lnTo>
                    <a:pt x="5844" y="14"/>
                  </a:lnTo>
                  <a:lnTo>
                    <a:pt x="5762" y="68"/>
                  </a:lnTo>
                  <a:cubicBezTo>
                    <a:pt x="5517" y="232"/>
                    <a:pt x="5107" y="341"/>
                    <a:pt x="4711" y="341"/>
                  </a:cubicBezTo>
                  <a:cubicBezTo>
                    <a:pt x="4288" y="341"/>
                    <a:pt x="4042" y="232"/>
                    <a:pt x="3987" y="109"/>
                  </a:cubicBezTo>
                  <a:lnTo>
                    <a:pt x="3947" y="14"/>
                  </a:lnTo>
                  <a:lnTo>
                    <a:pt x="3851" y="68"/>
                  </a:lnTo>
                  <a:cubicBezTo>
                    <a:pt x="3605" y="232"/>
                    <a:pt x="3182" y="341"/>
                    <a:pt x="2786" y="341"/>
                  </a:cubicBezTo>
                  <a:cubicBezTo>
                    <a:pt x="2376" y="341"/>
                    <a:pt x="2131" y="218"/>
                    <a:pt x="2090" y="109"/>
                  </a:cubicBezTo>
                  <a:lnTo>
                    <a:pt x="2049" y="14"/>
                  </a:lnTo>
                  <a:lnTo>
                    <a:pt x="1953" y="68"/>
                  </a:lnTo>
                  <a:cubicBezTo>
                    <a:pt x="1680" y="232"/>
                    <a:pt x="1257" y="341"/>
                    <a:pt x="861" y="341"/>
                  </a:cubicBezTo>
                  <a:cubicBezTo>
                    <a:pt x="424" y="341"/>
                    <a:pt x="178" y="205"/>
                    <a:pt x="178" y="82"/>
                  </a:cubicBezTo>
                  <a:lnTo>
                    <a:pt x="178"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6163313" y="3050005"/>
              <a:ext cx="3281006" cy="2152530"/>
            </a:xfrm>
            <a:custGeom>
              <a:avLst/>
              <a:gdLst/>
              <a:ahLst/>
              <a:cxnLst/>
              <a:rect l="l" t="t" r="r" b="b"/>
              <a:pathLst>
                <a:path w="46723" h="30653" extrusionOk="0">
                  <a:moveTo>
                    <a:pt x="1" y="0"/>
                  </a:moveTo>
                  <a:lnTo>
                    <a:pt x="1" y="30652"/>
                  </a:lnTo>
                  <a:lnTo>
                    <a:pt x="46722" y="30652"/>
                  </a:lnTo>
                  <a:lnTo>
                    <a:pt x="46722" y="0"/>
                  </a:lnTo>
                  <a:close/>
                </a:path>
              </a:pathLst>
            </a:custGeom>
            <a:solidFill>
              <a:srgbClr val="FF4E53"/>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6334025" y="3491988"/>
              <a:ext cx="2763185" cy="1689413"/>
            </a:xfrm>
            <a:custGeom>
              <a:avLst/>
              <a:gdLst/>
              <a:ahLst/>
              <a:cxnLst/>
              <a:rect l="l" t="t" r="r" b="b"/>
              <a:pathLst>
                <a:path w="39349" h="24058" extrusionOk="0">
                  <a:moveTo>
                    <a:pt x="0" y="1"/>
                  </a:moveTo>
                  <a:lnTo>
                    <a:pt x="0" y="24058"/>
                  </a:lnTo>
                  <a:lnTo>
                    <a:pt x="39349" y="24058"/>
                  </a:lnTo>
                  <a:lnTo>
                    <a:pt x="3934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6403054" y="3548588"/>
              <a:ext cx="2625128" cy="1632814"/>
            </a:xfrm>
            <a:custGeom>
              <a:avLst/>
              <a:gdLst/>
              <a:ahLst/>
              <a:cxnLst/>
              <a:rect l="l" t="t" r="r" b="b"/>
              <a:pathLst>
                <a:path w="37383" h="23252" extrusionOk="0">
                  <a:moveTo>
                    <a:pt x="0" y="0"/>
                  </a:moveTo>
                  <a:lnTo>
                    <a:pt x="0" y="23252"/>
                  </a:lnTo>
                  <a:lnTo>
                    <a:pt x="37383" y="23252"/>
                  </a:lnTo>
                  <a:lnTo>
                    <a:pt x="37383"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6492167"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6973476"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7455767" y="3579275"/>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7937075"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8418384"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6492167"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0"/>
            <p:cNvSpPr/>
            <p:nvPr/>
          </p:nvSpPr>
          <p:spPr>
            <a:xfrm>
              <a:off x="6973476"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0"/>
            <p:cNvSpPr/>
            <p:nvPr/>
          </p:nvSpPr>
          <p:spPr>
            <a:xfrm>
              <a:off x="7455767" y="3918663"/>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937075"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418384"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6492167"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6973476"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7455767" y="4258051"/>
              <a:ext cx="430534" cy="297322"/>
            </a:xfrm>
            <a:custGeom>
              <a:avLst/>
              <a:gdLst/>
              <a:ahLst/>
              <a:cxnLst/>
              <a:rect l="l" t="t" r="r" b="b"/>
              <a:pathLst>
                <a:path w="6131" h="4234" extrusionOk="0">
                  <a:moveTo>
                    <a:pt x="0" y="1"/>
                  </a:moveTo>
                  <a:lnTo>
                    <a:pt x="0" y="4233"/>
                  </a:lnTo>
                  <a:lnTo>
                    <a:pt x="6131" y="4233"/>
                  </a:lnTo>
                  <a:lnTo>
                    <a:pt x="6131"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7937075"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8418384"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5836425" y="2499667"/>
              <a:ext cx="3887869" cy="671187"/>
            </a:xfrm>
            <a:custGeom>
              <a:avLst/>
              <a:gdLst/>
              <a:ahLst/>
              <a:cxnLst/>
              <a:rect l="l" t="t" r="r" b="b"/>
              <a:pathLst>
                <a:path w="55365" h="9558" extrusionOk="0">
                  <a:moveTo>
                    <a:pt x="4110" y="1"/>
                  </a:moveTo>
                  <a:lnTo>
                    <a:pt x="0" y="9216"/>
                  </a:lnTo>
                  <a:cubicBezTo>
                    <a:pt x="191" y="9421"/>
                    <a:pt x="587" y="9558"/>
                    <a:pt x="1120" y="9558"/>
                  </a:cubicBezTo>
                  <a:cubicBezTo>
                    <a:pt x="1734" y="9558"/>
                    <a:pt x="2348" y="9380"/>
                    <a:pt x="2703" y="9107"/>
                  </a:cubicBezTo>
                  <a:cubicBezTo>
                    <a:pt x="2840" y="9380"/>
                    <a:pt x="3290" y="9558"/>
                    <a:pt x="3919" y="9558"/>
                  </a:cubicBezTo>
                  <a:cubicBezTo>
                    <a:pt x="4533" y="9558"/>
                    <a:pt x="5134" y="9380"/>
                    <a:pt x="5475" y="9107"/>
                  </a:cubicBezTo>
                  <a:cubicBezTo>
                    <a:pt x="5625" y="9380"/>
                    <a:pt x="6089" y="9558"/>
                    <a:pt x="6704" y="9558"/>
                  </a:cubicBezTo>
                  <a:cubicBezTo>
                    <a:pt x="7332" y="9558"/>
                    <a:pt x="7919" y="9380"/>
                    <a:pt x="8247" y="9107"/>
                  </a:cubicBezTo>
                  <a:cubicBezTo>
                    <a:pt x="8410" y="9380"/>
                    <a:pt x="8888" y="9558"/>
                    <a:pt x="9503" y="9558"/>
                  </a:cubicBezTo>
                  <a:cubicBezTo>
                    <a:pt x="10117" y="9558"/>
                    <a:pt x="10704" y="9380"/>
                    <a:pt x="11032" y="9107"/>
                  </a:cubicBezTo>
                  <a:cubicBezTo>
                    <a:pt x="11196" y="9380"/>
                    <a:pt x="11687" y="9558"/>
                    <a:pt x="12302" y="9558"/>
                  </a:cubicBezTo>
                  <a:cubicBezTo>
                    <a:pt x="12916" y="9558"/>
                    <a:pt x="13490" y="9380"/>
                    <a:pt x="13804" y="9107"/>
                  </a:cubicBezTo>
                  <a:cubicBezTo>
                    <a:pt x="13995" y="9380"/>
                    <a:pt x="14473" y="9558"/>
                    <a:pt x="15101" y="9558"/>
                  </a:cubicBezTo>
                  <a:cubicBezTo>
                    <a:pt x="15715" y="9558"/>
                    <a:pt x="16275" y="9380"/>
                    <a:pt x="16575" y="9107"/>
                  </a:cubicBezTo>
                  <a:cubicBezTo>
                    <a:pt x="16780" y="9380"/>
                    <a:pt x="17271" y="9558"/>
                    <a:pt x="17886" y="9558"/>
                  </a:cubicBezTo>
                  <a:cubicBezTo>
                    <a:pt x="18514" y="9558"/>
                    <a:pt x="19074" y="9380"/>
                    <a:pt x="19347" y="9107"/>
                  </a:cubicBezTo>
                  <a:cubicBezTo>
                    <a:pt x="19565" y="9380"/>
                    <a:pt x="20070" y="9558"/>
                    <a:pt x="20685" y="9558"/>
                  </a:cubicBezTo>
                  <a:cubicBezTo>
                    <a:pt x="21299" y="9558"/>
                    <a:pt x="21859" y="9380"/>
                    <a:pt x="22132" y="9107"/>
                  </a:cubicBezTo>
                  <a:cubicBezTo>
                    <a:pt x="22351" y="9380"/>
                    <a:pt x="22869" y="9558"/>
                    <a:pt x="23484" y="9558"/>
                  </a:cubicBezTo>
                  <a:cubicBezTo>
                    <a:pt x="24098" y="9558"/>
                    <a:pt x="24644" y="9380"/>
                    <a:pt x="24904" y="9107"/>
                  </a:cubicBezTo>
                  <a:cubicBezTo>
                    <a:pt x="25136" y="9380"/>
                    <a:pt x="25655" y="9558"/>
                    <a:pt x="26283" y="9558"/>
                  </a:cubicBezTo>
                  <a:cubicBezTo>
                    <a:pt x="26897" y="9558"/>
                    <a:pt x="27430" y="9380"/>
                    <a:pt x="27675" y="9107"/>
                  </a:cubicBezTo>
                  <a:cubicBezTo>
                    <a:pt x="27921" y="9380"/>
                    <a:pt x="28454" y="9558"/>
                    <a:pt x="29068" y="9558"/>
                  </a:cubicBezTo>
                  <a:cubicBezTo>
                    <a:pt x="29696" y="9558"/>
                    <a:pt x="30215" y="9380"/>
                    <a:pt x="30447" y="9107"/>
                  </a:cubicBezTo>
                  <a:cubicBezTo>
                    <a:pt x="30706" y="9380"/>
                    <a:pt x="31252" y="9558"/>
                    <a:pt x="31867" y="9558"/>
                  </a:cubicBezTo>
                  <a:cubicBezTo>
                    <a:pt x="32481" y="9558"/>
                    <a:pt x="33000" y="9380"/>
                    <a:pt x="33232" y="9107"/>
                  </a:cubicBezTo>
                  <a:cubicBezTo>
                    <a:pt x="33492" y="9380"/>
                    <a:pt x="34051" y="9558"/>
                    <a:pt x="34666" y="9558"/>
                  </a:cubicBezTo>
                  <a:cubicBezTo>
                    <a:pt x="35280" y="9558"/>
                    <a:pt x="35785" y="9380"/>
                    <a:pt x="36004" y="9107"/>
                  </a:cubicBezTo>
                  <a:cubicBezTo>
                    <a:pt x="36291" y="9380"/>
                    <a:pt x="36837" y="9558"/>
                    <a:pt x="37465" y="9558"/>
                  </a:cubicBezTo>
                  <a:cubicBezTo>
                    <a:pt x="38079" y="9558"/>
                    <a:pt x="38571" y="9380"/>
                    <a:pt x="38775" y="9107"/>
                  </a:cubicBezTo>
                  <a:cubicBezTo>
                    <a:pt x="39076" y="9380"/>
                    <a:pt x="39636" y="9558"/>
                    <a:pt x="40250" y="9558"/>
                  </a:cubicBezTo>
                  <a:cubicBezTo>
                    <a:pt x="40878" y="9558"/>
                    <a:pt x="41370" y="9380"/>
                    <a:pt x="41547" y="9107"/>
                  </a:cubicBezTo>
                  <a:cubicBezTo>
                    <a:pt x="41861" y="9380"/>
                    <a:pt x="42435" y="9558"/>
                    <a:pt x="43049" y="9558"/>
                  </a:cubicBezTo>
                  <a:cubicBezTo>
                    <a:pt x="43663" y="9558"/>
                    <a:pt x="44155" y="9380"/>
                    <a:pt x="44332" y="9107"/>
                  </a:cubicBezTo>
                  <a:cubicBezTo>
                    <a:pt x="44646" y="9380"/>
                    <a:pt x="45233" y="9558"/>
                    <a:pt x="45848" y="9558"/>
                  </a:cubicBezTo>
                  <a:cubicBezTo>
                    <a:pt x="46462" y="9558"/>
                    <a:pt x="46940" y="9380"/>
                    <a:pt x="47104" y="9107"/>
                  </a:cubicBezTo>
                  <a:cubicBezTo>
                    <a:pt x="47432" y="9380"/>
                    <a:pt x="48019" y="9558"/>
                    <a:pt x="48647" y="9558"/>
                  </a:cubicBezTo>
                  <a:cubicBezTo>
                    <a:pt x="49261" y="9558"/>
                    <a:pt x="49725" y="9380"/>
                    <a:pt x="49876" y="9107"/>
                  </a:cubicBezTo>
                  <a:cubicBezTo>
                    <a:pt x="50217" y="9380"/>
                    <a:pt x="50818" y="9558"/>
                    <a:pt x="51432" y="9558"/>
                  </a:cubicBezTo>
                  <a:cubicBezTo>
                    <a:pt x="52060" y="9558"/>
                    <a:pt x="52511" y="9380"/>
                    <a:pt x="52647" y="9107"/>
                  </a:cubicBezTo>
                  <a:cubicBezTo>
                    <a:pt x="53002" y="9380"/>
                    <a:pt x="53617" y="9558"/>
                    <a:pt x="54231" y="9558"/>
                  </a:cubicBezTo>
                  <a:cubicBezTo>
                    <a:pt x="54777" y="9558"/>
                    <a:pt x="55187" y="9421"/>
                    <a:pt x="55364" y="9189"/>
                  </a:cubicBezTo>
                  <a:lnTo>
                    <a:pt x="5126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0"/>
            <p:cNvSpPr/>
            <p:nvPr/>
          </p:nvSpPr>
          <p:spPr>
            <a:xfrm>
              <a:off x="5914021" y="3025076"/>
              <a:ext cx="3745036" cy="48102"/>
            </a:xfrm>
            <a:custGeom>
              <a:avLst/>
              <a:gdLst/>
              <a:ahLst/>
              <a:cxnLst/>
              <a:rect l="l" t="t" r="r" b="b"/>
              <a:pathLst>
                <a:path w="53331" h="685" extrusionOk="0">
                  <a:moveTo>
                    <a:pt x="50928" y="1"/>
                  </a:moveTo>
                  <a:lnTo>
                    <a:pt x="50873" y="96"/>
                  </a:lnTo>
                  <a:cubicBezTo>
                    <a:pt x="50778" y="260"/>
                    <a:pt x="50545" y="396"/>
                    <a:pt x="50231" y="451"/>
                  </a:cubicBezTo>
                  <a:cubicBezTo>
                    <a:pt x="50079" y="484"/>
                    <a:pt x="49917" y="499"/>
                    <a:pt x="49751" y="499"/>
                  </a:cubicBezTo>
                  <a:cubicBezTo>
                    <a:pt x="49220" y="499"/>
                    <a:pt x="48657" y="339"/>
                    <a:pt x="48293" y="69"/>
                  </a:cubicBezTo>
                  <a:lnTo>
                    <a:pt x="48211" y="14"/>
                  </a:lnTo>
                  <a:lnTo>
                    <a:pt x="48170" y="96"/>
                  </a:lnTo>
                  <a:cubicBezTo>
                    <a:pt x="48047" y="274"/>
                    <a:pt x="47801" y="410"/>
                    <a:pt x="47460" y="465"/>
                  </a:cubicBezTo>
                  <a:cubicBezTo>
                    <a:pt x="47327" y="487"/>
                    <a:pt x="47188" y="498"/>
                    <a:pt x="47047" y="498"/>
                  </a:cubicBezTo>
                  <a:cubicBezTo>
                    <a:pt x="46509" y="498"/>
                    <a:pt x="45946" y="339"/>
                    <a:pt x="45589" y="69"/>
                  </a:cubicBezTo>
                  <a:lnTo>
                    <a:pt x="45507" y="14"/>
                  </a:lnTo>
                  <a:lnTo>
                    <a:pt x="45453" y="96"/>
                  </a:lnTo>
                  <a:cubicBezTo>
                    <a:pt x="45330" y="274"/>
                    <a:pt x="45057" y="410"/>
                    <a:pt x="44688" y="478"/>
                  </a:cubicBezTo>
                  <a:cubicBezTo>
                    <a:pt x="44566" y="497"/>
                    <a:pt x="44441" y="505"/>
                    <a:pt x="44314" y="505"/>
                  </a:cubicBezTo>
                  <a:cubicBezTo>
                    <a:pt x="43773" y="505"/>
                    <a:pt x="43215" y="345"/>
                    <a:pt x="42872" y="69"/>
                  </a:cubicBezTo>
                  <a:lnTo>
                    <a:pt x="42804" y="14"/>
                  </a:lnTo>
                  <a:lnTo>
                    <a:pt x="42749" y="82"/>
                  </a:lnTo>
                  <a:cubicBezTo>
                    <a:pt x="42613" y="287"/>
                    <a:pt x="42299" y="424"/>
                    <a:pt x="41903" y="478"/>
                  </a:cubicBezTo>
                  <a:cubicBezTo>
                    <a:pt x="41793" y="492"/>
                    <a:pt x="41681" y="499"/>
                    <a:pt x="41570" y="499"/>
                  </a:cubicBezTo>
                  <a:cubicBezTo>
                    <a:pt x="41031" y="499"/>
                    <a:pt x="40497" y="340"/>
                    <a:pt x="40169" y="69"/>
                  </a:cubicBezTo>
                  <a:lnTo>
                    <a:pt x="40101" y="14"/>
                  </a:lnTo>
                  <a:lnTo>
                    <a:pt x="40046" y="82"/>
                  </a:lnTo>
                  <a:cubicBezTo>
                    <a:pt x="39882" y="301"/>
                    <a:pt x="39555" y="437"/>
                    <a:pt x="39131" y="492"/>
                  </a:cubicBezTo>
                  <a:cubicBezTo>
                    <a:pt x="39051" y="499"/>
                    <a:pt x="38970" y="502"/>
                    <a:pt x="38890" y="502"/>
                  </a:cubicBezTo>
                  <a:cubicBezTo>
                    <a:pt x="38338" y="502"/>
                    <a:pt x="37787" y="343"/>
                    <a:pt x="37466" y="69"/>
                  </a:cubicBezTo>
                  <a:lnTo>
                    <a:pt x="37397" y="14"/>
                  </a:lnTo>
                  <a:lnTo>
                    <a:pt x="37329" y="82"/>
                  </a:lnTo>
                  <a:cubicBezTo>
                    <a:pt x="37152" y="301"/>
                    <a:pt x="36797" y="451"/>
                    <a:pt x="36332" y="492"/>
                  </a:cubicBezTo>
                  <a:cubicBezTo>
                    <a:pt x="36254" y="499"/>
                    <a:pt x="36176" y="502"/>
                    <a:pt x="36098" y="502"/>
                  </a:cubicBezTo>
                  <a:cubicBezTo>
                    <a:pt x="35566" y="502"/>
                    <a:pt x="35060" y="343"/>
                    <a:pt x="34762" y="69"/>
                  </a:cubicBezTo>
                  <a:lnTo>
                    <a:pt x="34694" y="14"/>
                  </a:lnTo>
                  <a:lnTo>
                    <a:pt x="34626" y="82"/>
                  </a:lnTo>
                  <a:cubicBezTo>
                    <a:pt x="34435" y="315"/>
                    <a:pt x="34039" y="465"/>
                    <a:pt x="33547" y="492"/>
                  </a:cubicBezTo>
                  <a:cubicBezTo>
                    <a:pt x="33486" y="496"/>
                    <a:pt x="33425" y="498"/>
                    <a:pt x="33364" y="498"/>
                  </a:cubicBezTo>
                  <a:cubicBezTo>
                    <a:pt x="32830" y="498"/>
                    <a:pt x="32327" y="339"/>
                    <a:pt x="32045" y="69"/>
                  </a:cubicBezTo>
                  <a:lnTo>
                    <a:pt x="31977" y="14"/>
                  </a:lnTo>
                  <a:lnTo>
                    <a:pt x="31922" y="82"/>
                  </a:lnTo>
                  <a:cubicBezTo>
                    <a:pt x="31704" y="328"/>
                    <a:pt x="31267" y="478"/>
                    <a:pt x="30762" y="506"/>
                  </a:cubicBezTo>
                  <a:cubicBezTo>
                    <a:pt x="30739" y="506"/>
                    <a:pt x="30716" y="506"/>
                    <a:pt x="30694" y="506"/>
                  </a:cubicBezTo>
                  <a:cubicBezTo>
                    <a:pt x="30133" y="506"/>
                    <a:pt x="29618" y="344"/>
                    <a:pt x="29342" y="69"/>
                  </a:cubicBezTo>
                  <a:lnTo>
                    <a:pt x="29274" y="14"/>
                  </a:lnTo>
                  <a:lnTo>
                    <a:pt x="29219" y="82"/>
                  </a:lnTo>
                  <a:cubicBezTo>
                    <a:pt x="28973" y="342"/>
                    <a:pt x="28509" y="492"/>
                    <a:pt x="27963" y="506"/>
                  </a:cubicBezTo>
                  <a:cubicBezTo>
                    <a:pt x="27403" y="506"/>
                    <a:pt x="26898" y="342"/>
                    <a:pt x="26639" y="82"/>
                  </a:cubicBezTo>
                  <a:lnTo>
                    <a:pt x="26570" y="14"/>
                  </a:lnTo>
                  <a:lnTo>
                    <a:pt x="26502" y="82"/>
                  </a:lnTo>
                  <a:cubicBezTo>
                    <a:pt x="26243" y="342"/>
                    <a:pt x="25737" y="506"/>
                    <a:pt x="25178" y="506"/>
                  </a:cubicBezTo>
                  <a:cubicBezTo>
                    <a:pt x="24632" y="492"/>
                    <a:pt x="24167" y="342"/>
                    <a:pt x="23922" y="82"/>
                  </a:cubicBezTo>
                  <a:lnTo>
                    <a:pt x="23867" y="14"/>
                  </a:lnTo>
                  <a:lnTo>
                    <a:pt x="23799" y="69"/>
                  </a:lnTo>
                  <a:cubicBezTo>
                    <a:pt x="23523" y="344"/>
                    <a:pt x="23008" y="506"/>
                    <a:pt x="22447" y="506"/>
                  </a:cubicBezTo>
                  <a:cubicBezTo>
                    <a:pt x="22424" y="506"/>
                    <a:pt x="22401" y="506"/>
                    <a:pt x="22379" y="506"/>
                  </a:cubicBezTo>
                  <a:cubicBezTo>
                    <a:pt x="21874" y="478"/>
                    <a:pt x="21437" y="328"/>
                    <a:pt x="21218" y="82"/>
                  </a:cubicBezTo>
                  <a:lnTo>
                    <a:pt x="21164" y="14"/>
                  </a:lnTo>
                  <a:lnTo>
                    <a:pt x="21095" y="69"/>
                  </a:lnTo>
                  <a:cubicBezTo>
                    <a:pt x="20813" y="339"/>
                    <a:pt x="20311" y="498"/>
                    <a:pt x="19776" y="498"/>
                  </a:cubicBezTo>
                  <a:cubicBezTo>
                    <a:pt x="19716" y="498"/>
                    <a:pt x="19655" y="496"/>
                    <a:pt x="19593" y="492"/>
                  </a:cubicBezTo>
                  <a:cubicBezTo>
                    <a:pt x="19102" y="465"/>
                    <a:pt x="18720" y="315"/>
                    <a:pt x="18515" y="82"/>
                  </a:cubicBezTo>
                  <a:lnTo>
                    <a:pt x="18460" y="14"/>
                  </a:lnTo>
                  <a:lnTo>
                    <a:pt x="18392" y="69"/>
                  </a:lnTo>
                  <a:cubicBezTo>
                    <a:pt x="18094" y="343"/>
                    <a:pt x="17578" y="502"/>
                    <a:pt x="17043" y="502"/>
                  </a:cubicBezTo>
                  <a:cubicBezTo>
                    <a:pt x="16965" y="502"/>
                    <a:pt x="16887" y="499"/>
                    <a:pt x="16808" y="492"/>
                  </a:cubicBezTo>
                  <a:cubicBezTo>
                    <a:pt x="16344" y="451"/>
                    <a:pt x="15989" y="301"/>
                    <a:pt x="15811" y="82"/>
                  </a:cubicBezTo>
                  <a:lnTo>
                    <a:pt x="15743" y="14"/>
                  </a:lnTo>
                  <a:lnTo>
                    <a:pt x="15675" y="69"/>
                  </a:lnTo>
                  <a:cubicBezTo>
                    <a:pt x="15359" y="338"/>
                    <a:pt x="14833" y="507"/>
                    <a:pt x="14294" y="507"/>
                  </a:cubicBezTo>
                  <a:cubicBezTo>
                    <a:pt x="14204" y="507"/>
                    <a:pt x="14113" y="502"/>
                    <a:pt x="14023" y="492"/>
                  </a:cubicBezTo>
                  <a:cubicBezTo>
                    <a:pt x="13600" y="437"/>
                    <a:pt x="13258" y="301"/>
                    <a:pt x="13094" y="82"/>
                  </a:cubicBezTo>
                  <a:lnTo>
                    <a:pt x="13040" y="14"/>
                  </a:lnTo>
                  <a:lnTo>
                    <a:pt x="12972" y="69"/>
                  </a:lnTo>
                  <a:cubicBezTo>
                    <a:pt x="12644" y="340"/>
                    <a:pt x="12109" y="499"/>
                    <a:pt x="11571" y="499"/>
                  </a:cubicBezTo>
                  <a:cubicBezTo>
                    <a:pt x="11459" y="499"/>
                    <a:pt x="11348" y="492"/>
                    <a:pt x="11238" y="478"/>
                  </a:cubicBezTo>
                  <a:cubicBezTo>
                    <a:pt x="10842" y="424"/>
                    <a:pt x="10541" y="287"/>
                    <a:pt x="10391" y="82"/>
                  </a:cubicBezTo>
                  <a:lnTo>
                    <a:pt x="10337" y="14"/>
                  </a:lnTo>
                  <a:lnTo>
                    <a:pt x="10268" y="69"/>
                  </a:lnTo>
                  <a:cubicBezTo>
                    <a:pt x="9925" y="345"/>
                    <a:pt x="9367" y="505"/>
                    <a:pt x="8827" y="505"/>
                  </a:cubicBezTo>
                  <a:cubicBezTo>
                    <a:pt x="8700" y="505"/>
                    <a:pt x="8574" y="497"/>
                    <a:pt x="8452" y="478"/>
                  </a:cubicBezTo>
                  <a:cubicBezTo>
                    <a:pt x="8084" y="410"/>
                    <a:pt x="7811" y="274"/>
                    <a:pt x="7688" y="96"/>
                  </a:cubicBezTo>
                  <a:lnTo>
                    <a:pt x="7633" y="14"/>
                  </a:lnTo>
                  <a:lnTo>
                    <a:pt x="7551" y="69"/>
                  </a:lnTo>
                  <a:cubicBezTo>
                    <a:pt x="7205" y="339"/>
                    <a:pt x="6636" y="498"/>
                    <a:pt x="6095" y="498"/>
                  </a:cubicBezTo>
                  <a:cubicBezTo>
                    <a:pt x="5954" y="498"/>
                    <a:pt x="5814" y="487"/>
                    <a:pt x="5681" y="465"/>
                  </a:cubicBezTo>
                  <a:cubicBezTo>
                    <a:pt x="5339" y="410"/>
                    <a:pt x="5094" y="274"/>
                    <a:pt x="4984" y="96"/>
                  </a:cubicBezTo>
                  <a:lnTo>
                    <a:pt x="4930" y="14"/>
                  </a:lnTo>
                  <a:lnTo>
                    <a:pt x="4848" y="69"/>
                  </a:lnTo>
                  <a:cubicBezTo>
                    <a:pt x="4484" y="339"/>
                    <a:pt x="3921" y="499"/>
                    <a:pt x="3389" y="499"/>
                  </a:cubicBezTo>
                  <a:cubicBezTo>
                    <a:pt x="3224" y="499"/>
                    <a:pt x="3062" y="484"/>
                    <a:pt x="2909" y="451"/>
                  </a:cubicBezTo>
                  <a:cubicBezTo>
                    <a:pt x="2595" y="396"/>
                    <a:pt x="2377" y="260"/>
                    <a:pt x="2267" y="96"/>
                  </a:cubicBezTo>
                  <a:lnTo>
                    <a:pt x="2226" y="14"/>
                  </a:lnTo>
                  <a:lnTo>
                    <a:pt x="2145" y="69"/>
                  </a:lnTo>
                  <a:cubicBezTo>
                    <a:pt x="1732" y="360"/>
                    <a:pt x="1165" y="483"/>
                    <a:pt x="668" y="483"/>
                  </a:cubicBezTo>
                  <a:cubicBezTo>
                    <a:pt x="442" y="483"/>
                    <a:pt x="231" y="457"/>
                    <a:pt x="56" y="410"/>
                  </a:cubicBezTo>
                  <a:lnTo>
                    <a:pt x="1" y="588"/>
                  </a:lnTo>
                  <a:cubicBezTo>
                    <a:pt x="196" y="641"/>
                    <a:pt x="426" y="670"/>
                    <a:pt x="669" y="670"/>
                  </a:cubicBezTo>
                  <a:cubicBezTo>
                    <a:pt x="1175" y="670"/>
                    <a:pt x="1739" y="546"/>
                    <a:pt x="2172" y="260"/>
                  </a:cubicBezTo>
                  <a:cubicBezTo>
                    <a:pt x="2308" y="437"/>
                    <a:pt x="2554" y="560"/>
                    <a:pt x="2868" y="629"/>
                  </a:cubicBezTo>
                  <a:cubicBezTo>
                    <a:pt x="3022" y="661"/>
                    <a:pt x="3196" y="679"/>
                    <a:pt x="3380" y="679"/>
                  </a:cubicBezTo>
                  <a:cubicBezTo>
                    <a:pt x="3883" y="679"/>
                    <a:pt x="4459" y="550"/>
                    <a:pt x="4889" y="260"/>
                  </a:cubicBezTo>
                  <a:cubicBezTo>
                    <a:pt x="5039" y="451"/>
                    <a:pt x="5298" y="574"/>
                    <a:pt x="5653" y="642"/>
                  </a:cubicBezTo>
                  <a:cubicBezTo>
                    <a:pt x="5800" y="670"/>
                    <a:pt x="5954" y="683"/>
                    <a:pt x="6109" y="683"/>
                  </a:cubicBezTo>
                  <a:cubicBezTo>
                    <a:pt x="6648" y="683"/>
                    <a:pt x="7211" y="525"/>
                    <a:pt x="7592" y="260"/>
                  </a:cubicBezTo>
                  <a:cubicBezTo>
                    <a:pt x="7770" y="451"/>
                    <a:pt x="8056" y="588"/>
                    <a:pt x="8425" y="656"/>
                  </a:cubicBezTo>
                  <a:cubicBezTo>
                    <a:pt x="8550" y="674"/>
                    <a:pt x="8679" y="683"/>
                    <a:pt x="8810" y="683"/>
                  </a:cubicBezTo>
                  <a:cubicBezTo>
                    <a:pt x="9361" y="683"/>
                    <a:pt x="9934" y="525"/>
                    <a:pt x="10309" y="260"/>
                  </a:cubicBezTo>
                  <a:cubicBezTo>
                    <a:pt x="10487" y="465"/>
                    <a:pt x="10814" y="601"/>
                    <a:pt x="11210" y="656"/>
                  </a:cubicBezTo>
                  <a:cubicBezTo>
                    <a:pt x="11328" y="671"/>
                    <a:pt x="11448" y="678"/>
                    <a:pt x="11568" y="678"/>
                  </a:cubicBezTo>
                  <a:cubicBezTo>
                    <a:pt x="12113" y="678"/>
                    <a:pt x="12654" y="529"/>
                    <a:pt x="13013" y="260"/>
                  </a:cubicBezTo>
                  <a:cubicBezTo>
                    <a:pt x="13217" y="478"/>
                    <a:pt x="13559" y="615"/>
                    <a:pt x="13996" y="670"/>
                  </a:cubicBezTo>
                  <a:cubicBezTo>
                    <a:pt x="14095" y="680"/>
                    <a:pt x="14194" y="685"/>
                    <a:pt x="14292" y="685"/>
                  </a:cubicBezTo>
                  <a:cubicBezTo>
                    <a:pt x="14844" y="685"/>
                    <a:pt x="15370" y="527"/>
                    <a:pt x="15730" y="260"/>
                  </a:cubicBezTo>
                  <a:cubicBezTo>
                    <a:pt x="15948" y="492"/>
                    <a:pt x="16330" y="629"/>
                    <a:pt x="16795" y="670"/>
                  </a:cubicBezTo>
                  <a:cubicBezTo>
                    <a:pt x="16875" y="677"/>
                    <a:pt x="16955" y="680"/>
                    <a:pt x="17035" y="680"/>
                  </a:cubicBezTo>
                  <a:cubicBezTo>
                    <a:pt x="17579" y="680"/>
                    <a:pt x="18100" y="522"/>
                    <a:pt x="18433" y="260"/>
                  </a:cubicBezTo>
                  <a:cubicBezTo>
                    <a:pt x="18679" y="492"/>
                    <a:pt x="19088" y="642"/>
                    <a:pt x="19580" y="670"/>
                  </a:cubicBezTo>
                  <a:cubicBezTo>
                    <a:pt x="19646" y="674"/>
                    <a:pt x="19713" y="676"/>
                    <a:pt x="19778" y="676"/>
                  </a:cubicBezTo>
                  <a:cubicBezTo>
                    <a:pt x="20319" y="676"/>
                    <a:pt x="20821" y="528"/>
                    <a:pt x="21150" y="260"/>
                  </a:cubicBezTo>
                  <a:cubicBezTo>
                    <a:pt x="21409" y="506"/>
                    <a:pt x="21860" y="656"/>
                    <a:pt x="22379" y="683"/>
                  </a:cubicBezTo>
                  <a:cubicBezTo>
                    <a:pt x="22403" y="684"/>
                    <a:pt x="22428" y="684"/>
                    <a:pt x="22452" y="684"/>
                  </a:cubicBezTo>
                  <a:cubicBezTo>
                    <a:pt x="23012" y="684"/>
                    <a:pt x="23540" y="535"/>
                    <a:pt x="23867" y="260"/>
                  </a:cubicBezTo>
                  <a:cubicBezTo>
                    <a:pt x="24154" y="519"/>
                    <a:pt x="24632" y="670"/>
                    <a:pt x="25178" y="683"/>
                  </a:cubicBezTo>
                  <a:cubicBezTo>
                    <a:pt x="25751" y="683"/>
                    <a:pt x="26256" y="533"/>
                    <a:pt x="26570" y="260"/>
                  </a:cubicBezTo>
                  <a:cubicBezTo>
                    <a:pt x="26871" y="519"/>
                    <a:pt x="27376" y="683"/>
                    <a:pt x="27936" y="683"/>
                  </a:cubicBezTo>
                  <a:lnTo>
                    <a:pt x="27963" y="683"/>
                  </a:lnTo>
                  <a:cubicBezTo>
                    <a:pt x="28509" y="670"/>
                    <a:pt x="29001" y="519"/>
                    <a:pt x="29287" y="260"/>
                  </a:cubicBezTo>
                  <a:cubicBezTo>
                    <a:pt x="29601" y="535"/>
                    <a:pt x="30128" y="684"/>
                    <a:pt x="30688" y="684"/>
                  </a:cubicBezTo>
                  <a:cubicBezTo>
                    <a:pt x="30713" y="684"/>
                    <a:pt x="30737" y="684"/>
                    <a:pt x="30762" y="683"/>
                  </a:cubicBezTo>
                  <a:cubicBezTo>
                    <a:pt x="31281" y="656"/>
                    <a:pt x="31731" y="506"/>
                    <a:pt x="31991" y="260"/>
                  </a:cubicBezTo>
                  <a:cubicBezTo>
                    <a:pt x="32319" y="528"/>
                    <a:pt x="32822" y="676"/>
                    <a:pt x="33362" y="676"/>
                  </a:cubicBezTo>
                  <a:cubicBezTo>
                    <a:pt x="33428" y="676"/>
                    <a:pt x="33494" y="674"/>
                    <a:pt x="33561" y="670"/>
                  </a:cubicBezTo>
                  <a:cubicBezTo>
                    <a:pt x="34052" y="642"/>
                    <a:pt x="34462" y="492"/>
                    <a:pt x="34708" y="260"/>
                  </a:cubicBezTo>
                  <a:cubicBezTo>
                    <a:pt x="35041" y="522"/>
                    <a:pt x="35572" y="680"/>
                    <a:pt x="36118" y="680"/>
                  </a:cubicBezTo>
                  <a:cubicBezTo>
                    <a:pt x="36199" y="680"/>
                    <a:pt x="36279" y="677"/>
                    <a:pt x="36360" y="670"/>
                  </a:cubicBezTo>
                  <a:cubicBezTo>
                    <a:pt x="36810" y="629"/>
                    <a:pt x="37193" y="492"/>
                    <a:pt x="37411" y="260"/>
                  </a:cubicBezTo>
                  <a:cubicBezTo>
                    <a:pt x="37770" y="527"/>
                    <a:pt x="38307" y="685"/>
                    <a:pt x="38853" y="685"/>
                  </a:cubicBezTo>
                  <a:cubicBezTo>
                    <a:pt x="38950" y="685"/>
                    <a:pt x="39048" y="680"/>
                    <a:pt x="39145" y="670"/>
                  </a:cubicBezTo>
                  <a:cubicBezTo>
                    <a:pt x="39582" y="615"/>
                    <a:pt x="39923" y="478"/>
                    <a:pt x="40128" y="260"/>
                  </a:cubicBezTo>
                  <a:cubicBezTo>
                    <a:pt x="40486" y="529"/>
                    <a:pt x="41028" y="678"/>
                    <a:pt x="41572" y="678"/>
                  </a:cubicBezTo>
                  <a:cubicBezTo>
                    <a:pt x="41692" y="678"/>
                    <a:pt x="41812" y="671"/>
                    <a:pt x="41930" y="656"/>
                  </a:cubicBezTo>
                  <a:cubicBezTo>
                    <a:pt x="42340" y="601"/>
                    <a:pt x="42654" y="465"/>
                    <a:pt x="42831" y="260"/>
                  </a:cubicBezTo>
                  <a:cubicBezTo>
                    <a:pt x="43218" y="525"/>
                    <a:pt x="43783" y="683"/>
                    <a:pt x="44332" y="683"/>
                  </a:cubicBezTo>
                  <a:cubicBezTo>
                    <a:pt x="44462" y="683"/>
                    <a:pt x="44590" y="674"/>
                    <a:pt x="44716" y="656"/>
                  </a:cubicBezTo>
                  <a:cubicBezTo>
                    <a:pt x="45084" y="588"/>
                    <a:pt x="45385" y="451"/>
                    <a:pt x="45548" y="260"/>
                  </a:cubicBezTo>
                  <a:cubicBezTo>
                    <a:pt x="45940" y="525"/>
                    <a:pt x="46497" y="683"/>
                    <a:pt x="47039" y="683"/>
                  </a:cubicBezTo>
                  <a:cubicBezTo>
                    <a:pt x="47196" y="683"/>
                    <a:pt x="47351" y="670"/>
                    <a:pt x="47501" y="642"/>
                  </a:cubicBezTo>
                  <a:cubicBezTo>
                    <a:pt x="47842" y="574"/>
                    <a:pt x="48102" y="451"/>
                    <a:pt x="48265" y="260"/>
                  </a:cubicBezTo>
                  <a:cubicBezTo>
                    <a:pt x="48695" y="550"/>
                    <a:pt x="49264" y="679"/>
                    <a:pt x="49763" y="679"/>
                  </a:cubicBezTo>
                  <a:cubicBezTo>
                    <a:pt x="49946" y="679"/>
                    <a:pt x="50119" y="661"/>
                    <a:pt x="50272" y="629"/>
                  </a:cubicBezTo>
                  <a:cubicBezTo>
                    <a:pt x="50586" y="560"/>
                    <a:pt x="50832" y="437"/>
                    <a:pt x="50969" y="274"/>
                  </a:cubicBezTo>
                  <a:cubicBezTo>
                    <a:pt x="51351" y="560"/>
                    <a:pt x="51856" y="683"/>
                    <a:pt x="52348" y="683"/>
                  </a:cubicBezTo>
                  <a:cubicBezTo>
                    <a:pt x="52703" y="683"/>
                    <a:pt x="53044" y="629"/>
                    <a:pt x="53331" y="506"/>
                  </a:cubicBezTo>
                  <a:lnTo>
                    <a:pt x="53263" y="342"/>
                  </a:lnTo>
                  <a:cubicBezTo>
                    <a:pt x="52999" y="448"/>
                    <a:pt x="52673" y="511"/>
                    <a:pt x="52338" y="511"/>
                  </a:cubicBezTo>
                  <a:cubicBezTo>
                    <a:pt x="51859" y="511"/>
                    <a:pt x="51364" y="382"/>
                    <a:pt x="51010" y="69"/>
                  </a:cubicBezTo>
                  <a:lnTo>
                    <a:pt x="5092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0"/>
            <p:cNvSpPr/>
            <p:nvPr/>
          </p:nvSpPr>
          <p:spPr>
            <a:xfrm>
              <a:off x="5961984" y="2918618"/>
              <a:ext cx="3645320" cy="45785"/>
            </a:xfrm>
            <a:custGeom>
              <a:avLst/>
              <a:gdLst/>
              <a:ahLst/>
              <a:cxnLst/>
              <a:rect l="l" t="t" r="r" b="b"/>
              <a:pathLst>
                <a:path w="51911" h="652" extrusionOk="0">
                  <a:moveTo>
                    <a:pt x="2158" y="1"/>
                  </a:moveTo>
                  <a:lnTo>
                    <a:pt x="2076" y="56"/>
                  </a:lnTo>
                  <a:cubicBezTo>
                    <a:pt x="1684" y="336"/>
                    <a:pt x="1138" y="456"/>
                    <a:pt x="653" y="456"/>
                  </a:cubicBezTo>
                  <a:cubicBezTo>
                    <a:pt x="429" y="456"/>
                    <a:pt x="218" y="431"/>
                    <a:pt x="42" y="383"/>
                  </a:cubicBezTo>
                  <a:lnTo>
                    <a:pt x="1" y="561"/>
                  </a:lnTo>
                  <a:cubicBezTo>
                    <a:pt x="193" y="610"/>
                    <a:pt x="417" y="637"/>
                    <a:pt x="654" y="637"/>
                  </a:cubicBezTo>
                  <a:cubicBezTo>
                    <a:pt x="1141" y="637"/>
                    <a:pt x="1681" y="522"/>
                    <a:pt x="2103" y="247"/>
                  </a:cubicBezTo>
                  <a:cubicBezTo>
                    <a:pt x="2240" y="424"/>
                    <a:pt x="2486" y="533"/>
                    <a:pt x="2786" y="602"/>
                  </a:cubicBezTo>
                  <a:cubicBezTo>
                    <a:pt x="2935" y="631"/>
                    <a:pt x="3102" y="646"/>
                    <a:pt x="3280" y="646"/>
                  </a:cubicBezTo>
                  <a:cubicBezTo>
                    <a:pt x="3770" y="646"/>
                    <a:pt x="4331" y="528"/>
                    <a:pt x="4752" y="247"/>
                  </a:cubicBezTo>
                  <a:cubicBezTo>
                    <a:pt x="4902" y="424"/>
                    <a:pt x="5162" y="547"/>
                    <a:pt x="5503" y="615"/>
                  </a:cubicBezTo>
                  <a:cubicBezTo>
                    <a:pt x="5643" y="639"/>
                    <a:pt x="5789" y="651"/>
                    <a:pt x="5936" y="651"/>
                  </a:cubicBezTo>
                  <a:cubicBezTo>
                    <a:pt x="6464" y="651"/>
                    <a:pt x="7013" y="503"/>
                    <a:pt x="7387" y="247"/>
                  </a:cubicBezTo>
                  <a:cubicBezTo>
                    <a:pt x="7565" y="438"/>
                    <a:pt x="7838" y="561"/>
                    <a:pt x="8206" y="615"/>
                  </a:cubicBezTo>
                  <a:cubicBezTo>
                    <a:pt x="8335" y="635"/>
                    <a:pt x="8468" y="644"/>
                    <a:pt x="8602" y="644"/>
                  </a:cubicBezTo>
                  <a:cubicBezTo>
                    <a:pt x="9133" y="644"/>
                    <a:pt x="9676" y="498"/>
                    <a:pt x="10036" y="247"/>
                  </a:cubicBezTo>
                  <a:cubicBezTo>
                    <a:pt x="10213" y="438"/>
                    <a:pt x="10527" y="574"/>
                    <a:pt x="10923" y="629"/>
                  </a:cubicBezTo>
                  <a:cubicBezTo>
                    <a:pt x="11037" y="644"/>
                    <a:pt x="11153" y="651"/>
                    <a:pt x="11270" y="651"/>
                  </a:cubicBezTo>
                  <a:cubicBezTo>
                    <a:pt x="11795" y="651"/>
                    <a:pt x="12324" y="504"/>
                    <a:pt x="12671" y="247"/>
                  </a:cubicBezTo>
                  <a:cubicBezTo>
                    <a:pt x="12876" y="452"/>
                    <a:pt x="13217" y="588"/>
                    <a:pt x="13640" y="629"/>
                  </a:cubicBezTo>
                  <a:cubicBezTo>
                    <a:pt x="13741" y="640"/>
                    <a:pt x="13842" y="645"/>
                    <a:pt x="13942" y="645"/>
                  </a:cubicBezTo>
                  <a:cubicBezTo>
                    <a:pt x="14468" y="645"/>
                    <a:pt x="14976" y="499"/>
                    <a:pt x="15320" y="247"/>
                  </a:cubicBezTo>
                  <a:cubicBezTo>
                    <a:pt x="15538" y="465"/>
                    <a:pt x="15907" y="602"/>
                    <a:pt x="16357" y="643"/>
                  </a:cubicBezTo>
                  <a:cubicBezTo>
                    <a:pt x="16424" y="647"/>
                    <a:pt x="16491" y="649"/>
                    <a:pt x="16558" y="649"/>
                  </a:cubicBezTo>
                  <a:cubicBezTo>
                    <a:pt x="17103" y="649"/>
                    <a:pt x="17626" y="502"/>
                    <a:pt x="17955" y="247"/>
                  </a:cubicBezTo>
                  <a:cubicBezTo>
                    <a:pt x="18200" y="479"/>
                    <a:pt x="18596" y="615"/>
                    <a:pt x="19074" y="643"/>
                  </a:cubicBezTo>
                  <a:cubicBezTo>
                    <a:pt x="19125" y="645"/>
                    <a:pt x="19175" y="646"/>
                    <a:pt x="19224" y="646"/>
                  </a:cubicBezTo>
                  <a:cubicBezTo>
                    <a:pt x="19769" y="646"/>
                    <a:pt x="20278" y="509"/>
                    <a:pt x="20603" y="247"/>
                  </a:cubicBezTo>
                  <a:cubicBezTo>
                    <a:pt x="20863" y="479"/>
                    <a:pt x="21300" y="629"/>
                    <a:pt x="21805" y="643"/>
                  </a:cubicBezTo>
                  <a:cubicBezTo>
                    <a:pt x="21850" y="645"/>
                    <a:pt x="21894" y="646"/>
                    <a:pt x="21938" y="646"/>
                  </a:cubicBezTo>
                  <a:cubicBezTo>
                    <a:pt x="22462" y="646"/>
                    <a:pt x="22950" y="499"/>
                    <a:pt x="23252" y="247"/>
                  </a:cubicBezTo>
                  <a:cubicBezTo>
                    <a:pt x="23525" y="493"/>
                    <a:pt x="24003" y="643"/>
                    <a:pt x="24522" y="643"/>
                  </a:cubicBezTo>
                  <a:cubicBezTo>
                    <a:pt x="25082" y="643"/>
                    <a:pt x="25587" y="506"/>
                    <a:pt x="25887" y="247"/>
                  </a:cubicBezTo>
                  <a:cubicBezTo>
                    <a:pt x="26175" y="495"/>
                    <a:pt x="26638" y="644"/>
                    <a:pt x="27181" y="644"/>
                  </a:cubicBezTo>
                  <a:cubicBezTo>
                    <a:pt x="27205" y="644"/>
                    <a:pt x="27229" y="643"/>
                    <a:pt x="27253" y="643"/>
                  </a:cubicBezTo>
                  <a:cubicBezTo>
                    <a:pt x="27785" y="643"/>
                    <a:pt x="28249" y="493"/>
                    <a:pt x="28536" y="247"/>
                  </a:cubicBezTo>
                  <a:cubicBezTo>
                    <a:pt x="28838" y="499"/>
                    <a:pt x="29315" y="646"/>
                    <a:pt x="29837" y="646"/>
                  </a:cubicBezTo>
                  <a:cubicBezTo>
                    <a:pt x="29881" y="646"/>
                    <a:pt x="29925" y="645"/>
                    <a:pt x="29970" y="643"/>
                  </a:cubicBezTo>
                  <a:cubicBezTo>
                    <a:pt x="30488" y="629"/>
                    <a:pt x="30912" y="479"/>
                    <a:pt x="31171" y="247"/>
                  </a:cubicBezTo>
                  <a:cubicBezTo>
                    <a:pt x="31498" y="499"/>
                    <a:pt x="32012" y="646"/>
                    <a:pt x="32561" y="646"/>
                  </a:cubicBezTo>
                  <a:cubicBezTo>
                    <a:pt x="32607" y="646"/>
                    <a:pt x="32654" y="645"/>
                    <a:pt x="32700" y="643"/>
                  </a:cubicBezTo>
                  <a:cubicBezTo>
                    <a:pt x="33178" y="615"/>
                    <a:pt x="33574" y="479"/>
                    <a:pt x="33820" y="247"/>
                  </a:cubicBezTo>
                  <a:cubicBezTo>
                    <a:pt x="34148" y="502"/>
                    <a:pt x="34683" y="649"/>
                    <a:pt x="35221" y="649"/>
                  </a:cubicBezTo>
                  <a:cubicBezTo>
                    <a:pt x="35286" y="649"/>
                    <a:pt x="35352" y="647"/>
                    <a:pt x="35417" y="643"/>
                  </a:cubicBezTo>
                  <a:cubicBezTo>
                    <a:pt x="35868" y="602"/>
                    <a:pt x="36236" y="465"/>
                    <a:pt x="36455" y="247"/>
                  </a:cubicBezTo>
                  <a:cubicBezTo>
                    <a:pt x="36799" y="499"/>
                    <a:pt x="37307" y="645"/>
                    <a:pt x="37840" y="645"/>
                  </a:cubicBezTo>
                  <a:cubicBezTo>
                    <a:pt x="37942" y="645"/>
                    <a:pt x="38045" y="640"/>
                    <a:pt x="38148" y="629"/>
                  </a:cubicBezTo>
                  <a:cubicBezTo>
                    <a:pt x="38558" y="588"/>
                    <a:pt x="38899" y="452"/>
                    <a:pt x="39104" y="247"/>
                  </a:cubicBezTo>
                  <a:cubicBezTo>
                    <a:pt x="39450" y="504"/>
                    <a:pt x="39980" y="651"/>
                    <a:pt x="40505" y="651"/>
                  </a:cubicBezTo>
                  <a:cubicBezTo>
                    <a:pt x="40621" y="651"/>
                    <a:pt x="40737" y="644"/>
                    <a:pt x="40851" y="629"/>
                  </a:cubicBezTo>
                  <a:cubicBezTo>
                    <a:pt x="41247" y="574"/>
                    <a:pt x="41561" y="438"/>
                    <a:pt x="41739" y="247"/>
                  </a:cubicBezTo>
                  <a:cubicBezTo>
                    <a:pt x="42110" y="498"/>
                    <a:pt x="42646" y="644"/>
                    <a:pt x="43174" y="644"/>
                  </a:cubicBezTo>
                  <a:cubicBezTo>
                    <a:pt x="43307" y="644"/>
                    <a:pt x="43439" y="635"/>
                    <a:pt x="43568" y="615"/>
                  </a:cubicBezTo>
                  <a:cubicBezTo>
                    <a:pt x="43937" y="561"/>
                    <a:pt x="44224" y="438"/>
                    <a:pt x="44388" y="247"/>
                  </a:cubicBezTo>
                  <a:cubicBezTo>
                    <a:pt x="44756" y="506"/>
                    <a:pt x="45302" y="643"/>
                    <a:pt x="45835" y="643"/>
                  </a:cubicBezTo>
                  <a:cubicBezTo>
                    <a:pt x="45985" y="643"/>
                    <a:pt x="46135" y="629"/>
                    <a:pt x="46285" y="615"/>
                  </a:cubicBezTo>
                  <a:cubicBezTo>
                    <a:pt x="46627" y="547"/>
                    <a:pt x="46872" y="424"/>
                    <a:pt x="47023" y="247"/>
                  </a:cubicBezTo>
                  <a:cubicBezTo>
                    <a:pt x="47444" y="528"/>
                    <a:pt x="48005" y="646"/>
                    <a:pt x="48495" y="646"/>
                  </a:cubicBezTo>
                  <a:cubicBezTo>
                    <a:pt x="48672" y="646"/>
                    <a:pt x="48840" y="631"/>
                    <a:pt x="48989" y="602"/>
                  </a:cubicBezTo>
                  <a:cubicBezTo>
                    <a:pt x="49303" y="533"/>
                    <a:pt x="49535" y="411"/>
                    <a:pt x="49671" y="247"/>
                  </a:cubicBezTo>
                  <a:cubicBezTo>
                    <a:pt x="50093" y="488"/>
                    <a:pt x="50634" y="588"/>
                    <a:pt x="51126" y="588"/>
                  </a:cubicBezTo>
                  <a:cubicBezTo>
                    <a:pt x="51416" y="588"/>
                    <a:pt x="51688" y="553"/>
                    <a:pt x="51910" y="493"/>
                  </a:cubicBezTo>
                  <a:lnTo>
                    <a:pt x="51870" y="315"/>
                  </a:lnTo>
                  <a:cubicBezTo>
                    <a:pt x="51654" y="375"/>
                    <a:pt x="51388" y="409"/>
                    <a:pt x="51107" y="409"/>
                  </a:cubicBezTo>
                  <a:cubicBezTo>
                    <a:pt x="50620" y="409"/>
                    <a:pt x="50088" y="307"/>
                    <a:pt x="49699" y="56"/>
                  </a:cubicBezTo>
                  <a:lnTo>
                    <a:pt x="49617" y="1"/>
                  </a:lnTo>
                  <a:lnTo>
                    <a:pt x="49576" y="83"/>
                  </a:lnTo>
                  <a:cubicBezTo>
                    <a:pt x="49480" y="247"/>
                    <a:pt x="49248" y="370"/>
                    <a:pt x="48948" y="424"/>
                  </a:cubicBezTo>
                  <a:cubicBezTo>
                    <a:pt x="48801" y="453"/>
                    <a:pt x="48646" y="467"/>
                    <a:pt x="48488" y="467"/>
                  </a:cubicBezTo>
                  <a:cubicBezTo>
                    <a:pt x="47968" y="467"/>
                    <a:pt x="47420" y="317"/>
                    <a:pt x="47064" y="56"/>
                  </a:cubicBezTo>
                  <a:lnTo>
                    <a:pt x="46982" y="1"/>
                  </a:lnTo>
                  <a:lnTo>
                    <a:pt x="46927" y="83"/>
                  </a:lnTo>
                  <a:cubicBezTo>
                    <a:pt x="46818" y="247"/>
                    <a:pt x="46586" y="370"/>
                    <a:pt x="46244" y="438"/>
                  </a:cubicBezTo>
                  <a:cubicBezTo>
                    <a:pt x="46116" y="461"/>
                    <a:pt x="45981" y="472"/>
                    <a:pt x="45843" y="472"/>
                  </a:cubicBezTo>
                  <a:cubicBezTo>
                    <a:pt x="45321" y="472"/>
                    <a:pt x="44763" y="315"/>
                    <a:pt x="44428" y="56"/>
                  </a:cubicBezTo>
                  <a:lnTo>
                    <a:pt x="44347" y="1"/>
                  </a:lnTo>
                  <a:lnTo>
                    <a:pt x="44292" y="83"/>
                  </a:lnTo>
                  <a:cubicBezTo>
                    <a:pt x="44169" y="260"/>
                    <a:pt x="43896" y="383"/>
                    <a:pt x="43541" y="438"/>
                  </a:cubicBezTo>
                  <a:cubicBezTo>
                    <a:pt x="43415" y="457"/>
                    <a:pt x="43286" y="466"/>
                    <a:pt x="43156" y="466"/>
                  </a:cubicBezTo>
                  <a:cubicBezTo>
                    <a:pt x="42636" y="466"/>
                    <a:pt x="42107" y="318"/>
                    <a:pt x="41780" y="56"/>
                  </a:cubicBezTo>
                  <a:lnTo>
                    <a:pt x="41711" y="1"/>
                  </a:lnTo>
                  <a:lnTo>
                    <a:pt x="41657" y="69"/>
                  </a:lnTo>
                  <a:cubicBezTo>
                    <a:pt x="41520" y="260"/>
                    <a:pt x="41220" y="397"/>
                    <a:pt x="40838" y="452"/>
                  </a:cubicBezTo>
                  <a:cubicBezTo>
                    <a:pt x="40729" y="466"/>
                    <a:pt x="40619" y="473"/>
                    <a:pt x="40510" y="473"/>
                  </a:cubicBezTo>
                  <a:cubicBezTo>
                    <a:pt x="39983" y="473"/>
                    <a:pt x="39461" y="315"/>
                    <a:pt x="39145" y="56"/>
                  </a:cubicBezTo>
                  <a:lnTo>
                    <a:pt x="39076" y="1"/>
                  </a:lnTo>
                  <a:lnTo>
                    <a:pt x="39022" y="69"/>
                  </a:lnTo>
                  <a:cubicBezTo>
                    <a:pt x="38858" y="274"/>
                    <a:pt x="38530" y="411"/>
                    <a:pt x="38121" y="452"/>
                  </a:cubicBezTo>
                  <a:cubicBezTo>
                    <a:pt x="38027" y="462"/>
                    <a:pt x="37933" y="467"/>
                    <a:pt x="37840" y="467"/>
                  </a:cubicBezTo>
                  <a:cubicBezTo>
                    <a:pt x="37318" y="467"/>
                    <a:pt x="36811" y="310"/>
                    <a:pt x="36510" y="56"/>
                  </a:cubicBezTo>
                  <a:lnTo>
                    <a:pt x="36441" y="1"/>
                  </a:lnTo>
                  <a:lnTo>
                    <a:pt x="36387" y="69"/>
                  </a:lnTo>
                  <a:cubicBezTo>
                    <a:pt x="36209" y="288"/>
                    <a:pt x="35854" y="424"/>
                    <a:pt x="35404" y="465"/>
                  </a:cubicBezTo>
                  <a:cubicBezTo>
                    <a:pt x="35339" y="470"/>
                    <a:pt x="35273" y="472"/>
                    <a:pt x="35209" y="472"/>
                  </a:cubicBezTo>
                  <a:cubicBezTo>
                    <a:pt x="34676" y="472"/>
                    <a:pt x="34165" y="323"/>
                    <a:pt x="33861" y="56"/>
                  </a:cubicBezTo>
                  <a:lnTo>
                    <a:pt x="33806" y="1"/>
                  </a:lnTo>
                  <a:lnTo>
                    <a:pt x="33738" y="69"/>
                  </a:lnTo>
                  <a:cubicBezTo>
                    <a:pt x="33547" y="288"/>
                    <a:pt x="33151" y="438"/>
                    <a:pt x="32687" y="465"/>
                  </a:cubicBezTo>
                  <a:cubicBezTo>
                    <a:pt x="32642" y="467"/>
                    <a:pt x="32598" y="468"/>
                    <a:pt x="32553" y="468"/>
                  </a:cubicBezTo>
                  <a:cubicBezTo>
                    <a:pt x="32026" y="468"/>
                    <a:pt x="31515" y="320"/>
                    <a:pt x="31226" y="56"/>
                  </a:cubicBezTo>
                  <a:lnTo>
                    <a:pt x="31157" y="1"/>
                  </a:lnTo>
                  <a:lnTo>
                    <a:pt x="31103" y="69"/>
                  </a:lnTo>
                  <a:cubicBezTo>
                    <a:pt x="30884" y="301"/>
                    <a:pt x="30461" y="452"/>
                    <a:pt x="29970" y="465"/>
                  </a:cubicBezTo>
                  <a:cubicBezTo>
                    <a:pt x="29928" y="467"/>
                    <a:pt x="29886" y="468"/>
                    <a:pt x="29845" y="468"/>
                  </a:cubicBezTo>
                  <a:cubicBezTo>
                    <a:pt x="29322" y="468"/>
                    <a:pt x="28857" y="310"/>
                    <a:pt x="28591" y="69"/>
                  </a:cubicBezTo>
                  <a:lnTo>
                    <a:pt x="28522" y="1"/>
                  </a:lnTo>
                  <a:lnTo>
                    <a:pt x="28468" y="69"/>
                  </a:lnTo>
                  <a:cubicBezTo>
                    <a:pt x="28222" y="315"/>
                    <a:pt x="27771" y="465"/>
                    <a:pt x="27253" y="465"/>
                  </a:cubicBezTo>
                  <a:cubicBezTo>
                    <a:pt x="27231" y="466"/>
                    <a:pt x="27210" y="466"/>
                    <a:pt x="27189" y="466"/>
                  </a:cubicBezTo>
                  <a:cubicBezTo>
                    <a:pt x="26669" y="466"/>
                    <a:pt x="26205" y="305"/>
                    <a:pt x="25956" y="69"/>
                  </a:cubicBezTo>
                  <a:lnTo>
                    <a:pt x="25887" y="1"/>
                  </a:lnTo>
                  <a:lnTo>
                    <a:pt x="25819" y="69"/>
                  </a:lnTo>
                  <a:cubicBezTo>
                    <a:pt x="25573" y="315"/>
                    <a:pt x="25068" y="465"/>
                    <a:pt x="24522" y="465"/>
                  </a:cubicBezTo>
                  <a:cubicBezTo>
                    <a:pt x="24003" y="465"/>
                    <a:pt x="23553" y="315"/>
                    <a:pt x="23307" y="69"/>
                  </a:cubicBezTo>
                  <a:lnTo>
                    <a:pt x="23252" y="1"/>
                  </a:lnTo>
                  <a:lnTo>
                    <a:pt x="23184" y="69"/>
                  </a:lnTo>
                  <a:cubicBezTo>
                    <a:pt x="22931" y="310"/>
                    <a:pt x="22454" y="468"/>
                    <a:pt x="21929" y="468"/>
                  </a:cubicBezTo>
                  <a:cubicBezTo>
                    <a:pt x="21888" y="468"/>
                    <a:pt x="21847" y="467"/>
                    <a:pt x="21805" y="465"/>
                  </a:cubicBezTo>
                  <a:cubicBezTo>
                    <a:pt x="21313" y="452"/>
                    <a:pt x="20890" y="301"/>
                    <a:pt x="20672" y="69"/>
                  </a:cubicBezTo>
                  <a:lnTo>
                    <a:pt x="20617" y="1"/>
                  </a:lnTo>
                  <a:lnTo>
                    <a:pt x="20549" y="56"/>
                  </a:lnTo>
                  <a:cubicBezTo>
                    <a:pt x="20272" y="320"/>
                    <a:pt x="19762" y="468"/>
                    <a:pt x="19224" y="468"/>
                  </a:cubicBezTo>
                  <a:cubicBezTo>
                    <a:pt x="19179" y="468"/>
                    <a:pt x="19134" y="467"/>
                    <a:pt x="19088" y="465"/>
                  </a:cubicBezTo>
                  <a:cubicBezTo>
                    <a:pt x="18624" y="438"/>
                    <a:pt x="18228" y="288"/>
                    <a:pt x="18037" y="69"/>
                  </a:cubicBezTo>
                  <a:lnTo>
                    <a:pt x="17982" y="1"/>
                  </a:lnTo>
                  <a:lnTo>
                    <a:pt x="17914" y="56"/>
                  </a:lnTo>
                  <a:cubicBezTo>
                    <a:pt x="17609" y="323"/>
                    <a:pt x="17099" y="472"/>
                    <a:pt x="16566" y="472"/>
                  </a:cubicBezTo>
                  <a:cubicBezTo>
                    <a:pt x="16501" y="472"/>
                    <a:pt x="16436" y="470"/>
                    <a:pt x="16371" y="465"/>
                  </a:cubicBezTo>
                  <a:cubicBezTo>
                    <a:pt x="15920" y="424"/>
                    <a:pt x="15579" y="288"/>
                    <a:pt x="15402" y="69"/>
                  </a:cubicBezTo>
                  <a:lnTo>
                    <a:pt x="15333" y="1"/>
                  </a:lnTo>
                  <a:lnTo>
                    <a:pt x="15265" y="56"/>
                  </a:lnTo>
                  <a:cubicBezTo>
                    <a:pt x="14964" y="310"/>
                    <a:pt x="14457" y="467"/>
                    <a:pt x="13935" y="467"/>
                  </a:cubicBezTo>
                  <a:cubicBezTo>
                    <a:pt x="13841" y="467"/>
                    <a:pt x="13747" y="462"/>
                    <a:pt x="13654" y="452"/>
                  </a:cubicBezTo>
                  <a:cubicBezTo>
                    <a:pt x="13244" y="411"/>
                    <a:pt x="12917" y="274"/>
                    <a:pt x="12753" y="69"/>
                  </a:cubicBezTo>
                  <a:lnTo>
                    <a:pt x="12698" y="1"/>
                  </a:lnTo>
                  <a:lnTo>
                    <a:pt x="12630" y="56"/>
                  </a:lnTo>
                  <a:cubicBezTo>
                    <a:pt x="12314" y="315"/>
                    <a:pt x="11791" y="473"/>
                    <a:pt x="11265" y="473"/>
                  </a:cubicBezTo>
                  <a:cubicBezTo>
                    <a:pt x="11155" y="473"/>
                    <a:pt x="11045" y="466"/>
                    <a:pt x="10937" y="452"/>
                  </a:cubicBezTo>
                  <a:cubicBezTo>
                    <a:pt x="10555" y="397"/>
                    <a:pt x="10254" y="260"/>
                    <a:pt x="10118" y="69"/>
                  </a:cubicBezTo>
                  <a:lnTo>
                    <a:pt x="10063" y="1"/>
                  </a:lnTo>
                  <a:lnTo>
                    <a:pt x="9995" y="56"/>
                  </a:lnTo>
                  <a:cubicBezTo>
                    <a:pt x="9667" y="318"/>
                    <a:pt x="9139" y="466"/>
                    <a:pt x="8619" y="466"/>
                  </a:cubicBezTo>
                  <a:cubicBezTo>
                    <a:pt x="8489" y="466"/>
                    <a:pt x="8359" y="457"/>
                    <a:pt x="8234" y="438"/>
                  </a:cubicBezTo>
                  <a:cubicBezTo>
                    <a:pt x="7879" y="383"/>
                    <a:pt x="7606" y="260"/>
                    <a:pt x="7483" y="83"/>
                  </a:cubicBezTo>
                  <a:lnTo>
                    <a:pt x="7428" y="1"/>
                  </a:lnTo>
                  <a:lnTo>
                    <a:pt x="7360" y="56"/>
                  </a:lnTo>
                  <a:cubicBezTo>
                    <a:pt x="7014" y="315"/>
                    <a:pt x="6463" y="472"/>
                    <a:pt x="5937" y="472"/>
                  </a:cubicBezTo>
                  <a:cubicBezTo>
                    <a:pt x="5798" y="472"/>
                    <a:pt x="5661" y="461"/>
                    <a:pt x="5530" y="438"/>
                  </a:cubicBezTo>
                  <a:cubicBezTo>
                    <a:pt x="5203" y="370"/>
                    <a:pt x="4957" y="247"/>
                    <a:pt x="4848" y="83"/>
                  </a:cubicBezTo>
                  <a:lnTo>
                    <a:pt x="4793" y="1"/>
                  </a:lnTo>
                  <a:lnTo>
                    <a:pt x="4711" y="56"/>
                  </a:lnTo>
                  <a:cubicBezTo>
                    <a:pt x="4355" y="317"/>
                    <a:pt x="3806" y="467"/>
                    <a:pt x="3287" y="467"/>
                  </a:cubicBezTo>
                  <a:cubicBezTo>
                    <a:pt x="3129" y="467"/>
                    <a:pt x="2973" y="453"/>
                    <a:pt x="2827" y="424"/>
                  </a:cubicBezTo>
                  <a:cubicBezTo>
                    <a:pt x="2526" y="370"/>
                    <a:pt x="2308" y="247"/>
                    <a:pt x="2199" y="83"/>
                  </a:cubicBezTo>
                  <a:lnTo>
                    <a:pt x="215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6007067" y="2816092"/>
              <a:ext cx="3558034" cy="44732"/>
            </a:xfrm>
            <a:custGeom>
              <a:avLst/>
              <a:gdLst/>
              <a:ahLst/>
              <a:cxnLst/>
              <a:rect l="l" t="t" r="r" b="b"/>
              <a:pathLst>
                <a:path w="50668" h="637" extrusionOk="0">
                  <a:moveTo>
                    <a:pt x="48401" y="0"/>
                  </a:moveTo>
                  <a:lnTo>
                    <a:pt x="48347" y="96"/>
                  </a:lnTo>
                  <a:cubicBezTo>
                    <a:pt x="48251" y="246"/>
                    <a:pt x="48033" y="355"/>
                    <a:pt x="47732" y="410"/>
                  </a:cubicBezTo>
                  <a:cubicBezTo>
                    <a:pt x="47587" y="439"/>
                    <a:pt x="47434" y="452"/>
                    <a:pt x="47278" y="452"/>
                  </a:cubicBezTo>
                  <a:cubicBezTo>
                    <a:pt x="46774" y="452"/>
                    <a:pt x="46247" y="308"/>
                    <a:pt x="45903" y="68"/>
                  </a:cubicBezTo>
                  <a:lnTo>
                    <a:pt x="45821" y="14"/>
                  </a:lnTo>
                  <a:lnTo>
                    <a:pt x="45766" y="82"/>
                  </a:lnTo>
                  <a:cubicBezTo>
                    <a:pt x="45657" y="246"/>
                    <a:pt x="45425" y="369"/>
                    <a:pt x="45097" y="423"/>
                  </a:cubicBezTo>
                  <a:cubicBezTo>
                    <a:pt x="44965" y="447"/>
                    <a:pt x="44826" y="459"/>
                    <a:pt x="44685" y="459"/>
                  </a:cubicBezTo>
                  <a:cubicBezTo>
                    <a:pt x="44183" y="459"/>
                    <a:pt x="43653" y="313"/>
                    <a:pt x="43322" y="68"/>
                  </a:cubicBezTo>
                  <a:lnTo>
                    <a:pt x="43254" y="14"/>
                  </a:lnTo>
                  <a:lnTo>
                    <a:pt x="43199" y="82"/>
                  </a:lnTo>
                  <a:cubicBezTo>
                    <a:pt x="43077" y="260"/>
                    <a:pt x="42817" y="382"/>
                    <a:pt x="42462" y="423"/>
                  </a:cubicBezTo>
                  <a:cubicBezTo>
                    <a:pt x="42338" y="443"/>
                    <a:pt x="42210" y="452"/>
                    <a:pt x="42082" y="452"/>
                  </a:cubicBezTo>
                  <a:cubicBezTo>
                    <a:pt x="41578" y="452"/>
                    <a:pt x="41071" y="308"/>
                    <a:pt x="40755" y="68"/>
                  </a:cubicBezTo>
                  <a:lnTo>
                    <a:pt x="40674" y="14"/>
                  </a:lnTo>
                  <a:lnTo>
                    <a:pt x="40619" y="82"/>
                  </a:lnTo>
                  <a:cubicBezTo>
                    <a:pt x="40482" y="260"/>
                    <a:pt x="40196" y="396"/>
                    <a:pt x="39827" y="437"/>
                  </a:cubicBezTo>
                  <a:cubicBezTo>
                    <a:pt x="39723" y="449"/>
                    <a:pt x="39618" y="454"/>
                    <a:pt x="39513" y="454"/>
                  </a:cubicBezTo>
                  <a:cubicBezTo>
                    <a:pt x="38998" y="454"/>
                    <a:pt x="38492" y="318"/>
                    <a:pt x="38175" y="68"/>
                  </a:cubicBezTo>
                  <a:lnTo>
                    <a:pt x="38107" y="14"/>
                  </a:lnTo>
                  <a:lnTo>
                    <a:pt x="38052" y="82"/>
                  </a:lnTo>
                  <a:cubicBezTo>
                    <a:pt x="37902" y="273"/>
                    <a:pt x="37574" y="396"/>
                    <a:pt x="37178" y="437"/>
                  </a:cubicBezTo>
                  <a:cubicBezTo>
                    <a:pt x="37081" y="448"/>
                    <a:pt x="36984" y="453"/>
                    <a:pt x="36887" y="453"/>
                  </a:cubicBezTo>
                  <a:cubicBezTo>
                    <a:pt x="36383" y="453"/>
                    <a:pt x="35894" y="309"/>
                    <a:pt x="35608" y="68"/>
                  </a:cubicBezTo>
                  <a:lnTo>
                    <a:pt x="35540" y="14"/>
                  </a:lnTo>
                  <a:lnTo>
                    <a:pt x="35485" y="82"/>
                  </a:lnTo>
                  <a:cubicBezTo>
                    <a:pt x="35270" y="331"/>
                    <a:pt x="34815" y="454"/>
                    <a:pt x="34338" y="454"/>
                  </a:cubicBezTo>
                  <a:cubicBezTo>
                    <a:pt x="33847" y="454"/>
                    <a:pt x="33332" y="324"/>
                    <a:pt x="33028" y="68"/>
                  </a:cubicBezTo>
                  <a:lnTo>
                    <a:pt x="32959" y="14"/>
                  </a:lnTo>
                  <a:lnTo>
                    <a:pt x="32905" y="82"/>
                  </a:lnTo>
                  <a:cubicBezTo>
                    <a:pt x="32683" y="331"/>
                    <a:pt x="32224" y="454"/>
                    <a:pt x="31748" y="454"/>
                  </a:cubicBezTo>
                  <a:cubicBezTo>
                    <a:pt x="31259" y="454"/>
                    <a:pt x="30751" y="324"/>
                    <a:pt x="30461" y="68"/>
                  </a:cubicBezTo>
                  <a:lnTo>
                    <a:pt x="30393" y="14"/>
                  </a:lnTo>
                  <a:lnTo>
                    <a:pt x="30338" y="82"/>
                  </a:lnTo>
                  <a:cubicBezTo>
                    <a:pt x="30096" y="331"/>
                    <a:pt x="29627" y="454"/>
                    <a:pt x="29149" y="454"/>
                  </a:cubicBezTo>
                  <a:cubicBezTo>
                    <a:pt x="28658" y="454"/>
                    <a:pt x="28157" y="324"/>
                    <a:pt x="27880" y="68"/>
                  </a:cubicBezTo>
                  <a:lnTo>
                    <a:pt x="27826" y="14"/>
                  </a:lnTo>
                  <a:lnTo>
                    <a:pt x="27758" y="68"/>
                  </a:lnTo>
                  <a:cubicBezTo>
                    <a:pt x="27505" y="328"/>
                    <a:pt x="27024" y="457"/>
                    <a:pt x="26541" y="457"/>
                  </a:cubicBezTo>
                  <a:cubicBezTo>
                    <a:pt x="26058" y="457"/>
                    <a:pt x="25573" y="328"/>
                    <a:pt x="25314" y="68"/>
                  </a:cubicBezTo>
                  <a:lnTo>
                    <a:pt x="25245" y="14"/>
                  </a:lnTo>
                  <a:lnTo>
                    <a:pt x="25191" y="68"/>
                  </a:lnTo>
                  <a:cubicBezTo>
                    <a:pt x="24924" y="328"/>
                    <a:pt x="24436" y="457"/>
                    <a:pt x="23952" y="457"/>
                  </a:cubicBezTo>
                  <a:cubicBezTo>
                    <a:pt x="23467" y="457"/>
                    <a:pt x="22986" y="328"/>
                    <a:pt x="22733" y="68"/>
                  </a:cubicBezTo>
                  <a:lnTo>
                    <a:pt x="22678" y="14"/>
                  </a:lnTo>
                  <a:lnTo>
                    <a:pt x="22610" y="68"/>
                  </a:lnTo>
                  <a:cubicBezTo>
                    <a:pt x="22333" y="324"/>
                    <a:pt x="21832" y="454"/>
                    <a:pt x="21343" y="454"/>
                  </a:cubicBezTo>
                  <a:cubicBezTo>
                    <a:pt x="20867" y="454"/>
                    <a:pt x="20402" y="331"/>
                    <a:pt x="20166" y="82"/>
                  </a:cubicBezTo>
                  <a:lnTo>
                    <a:pt x="20098" y="14"/>
                  </a:lnTo>
                  <a:lnTo>
                    <a:pt x="20043" y="68"/>
                  </a:lnTo>
                  <a:cubicBezTo>
                    <a:pt x="19753" y="324"/>
                    <a:pt x="19245" y="454"/>
                    <a:pt x="18754" y="454"/>
                  </a:cubicBezTo>
                  <a:cubicBezTo>
                    <a:pt x="18276" y="454"/>
                    <a:pt x="17815" y="331"/>
                    <a:pt x="17586" y="82"/>
                  </a:cubicBezTo>
                  <a:lnTo>
                    <a:pt x="17531" y="14"/>
                  </a:lnTo>
                  <a:lnTo>
                    <a:pt x="17463" y="68"/>
                  </a:lnTo>
                  <a:cubicBezTo>
                    <a:pt x="17158" y="324"/>
                    <a:pt x="16644" y="454"/>
                    <a:pt x="16155" y="454"/>
                  </a:cubicBezTo>
                  <a:cubicBezTo>
                    <a:pt x="15679" y="454"/>
                    <a:pt x="15228" y="331"/>
                    <a:pt x="15019" y="82"/>
                  </a:cubicBezTo>
                  <a:lnTo>
                    <a:pt x="14964" y="14"/>
                  </a:lnTo>
                  <a:lnTo>
                    <a:pt x="14896" y="68"/>
                  </a:lnTo>
                  <a:cubicBezTo>
                    <a:pt x="14598" y="309"/>
                    <a:pt x="14108" y="453"/>
                    <a:pt x="13604" y="453"/>
                  </a:cubicBezTo>
                  <a:cubicBezTo>
                    <a:pt x="13507" y="453"/>
                    <a:pt x="13409" y="448"/>
                    <a:pt x="13312" y="437"/>
                  </a:cubicBezTo>
                  <a:cubicBezTo>
                    <a:pt x="12916" y="396"/>
                    <a:pt x="12589" y="273"/>
                    <a:pt x="12438" y="82"/>
                  </a:cubicBezTo>
                  <a:lnTo>
                    <a:pt x="12384" y="14"/>
                  </a:lnTo>
                  <a:lnTo>
                    <a:pt x="12316" y="68"/>
                  </a:lnTo>
                  <a:cubicBezTo>
                    <a:pt x="12009" y="318"/>
                    <a:pt x="11496" y="454"/>
                    <a:pt x="10987" y="454"/>
                  </a:cubicBezTo>
                  <a:cubicBezTo>
                    <a:pt x="10883" y="454"/>
                    <a:pt x="10779" y="449"/>
                    <a:pt x="10677" y="437"/>
                  </a:cubicBezTo>
                  <a:cubicBezTo>
                    <a:pt x="10295" y="396"/>
                    <a:pt x="10008" y="260"/>
                    <a:pt x="9872" y="82"/>
                  </a:cubicBezTo>
                  <a:lnTo>
                    <a:pt x="9817" y="14"/>
                  </a:lnTo>
                  <a:lnTo>
                    <a:pt x="9749" y="68"/>
                  </a:lnTo>
                  <a:cubicBezTo>
                    <a:pt x="9433" y="308"/>
                    <a:pt x="8917" y="452"/>
                    <a:pt x="8410" y="452"/>
                  </a:cubicBezTo>
                  <a:cubicBezTo>
                    <a:pt x="8281" y="452"/>
                    <a:pt x="8153" y="443"/>
                    <a:pt x="8028" y="423"/>
                  </a:cubicBezTo>
                  <a:cubicBezTo>
                    <a:pt x="7673" y="382"/>
                    <a:pt x="7414" y="260"/>
                    <a:pt x="7291" y="82"/>
                  </a:cubicBezTo>
                  <a:lnTo>
                    <a:pt x="7237" y="14"/>
                  </a:lnTo>
                  <a:lnTo>
                    <a:pt x="7168" y="68"/>
                  </a:lnTo>
                  <a:cubicBezTo>
                    <a:pt x="6838" y="313"/>
                    <a:pt x="6316" y="459"/>
                    <a:pt x="5811" y="459"/>
                  </a:cubicBezTo>
                  <a:cubicBezTo>
                    <a:pt x="5669" y="459"/>
                    <a:pt x="5528" y="447"/>
                    <a:pt x="5393" y="423"/>
                  </a:cubicBezTo>
                  <a:cubicBezTo>
                    <a:pt x="5066" y="369"/>
                    <a:pt x="4834" y="246"/>
                    <a:pt x="4724" y="82"/>
                  </a:cubicBezTo>
                  <a:lnTo>
                    <a:pt x="4670" y="14"/>
                  </a:lnTo>
                  <a:lnTo>
                    <a:pt x="4601" y="68"/>
                  </a:lnTo>
                  <a:cubicBezTo>
                    <a:pt x="4257" y="308"/>
                    <a:pt x="3722" y="452"/>
                    <a:pt x="3215" y="452"/>
                  </a:cubicBezTo>
                  <a:cubicBezTo>
                    <a:pt x="3058" y="452"/>
                    <a:pt x="2903" y="439"/>
                    <a:pt x="2758" y="410"/>
                  </a:cubicBezTo>
                  <a:cubicBezTo>
                    <a:pt x="2458" y="355"/>
                    <a:pt x="2239" y="246"/>
                    <a:pt x="2144" y="96"/>
                  </a:cubicBezTo>
                  <a:lnTo>
                    <a:pt x="2103" y="14"/>
                  </a:lnTo>
                  <a:lnTo>
                    <a:pt x="2021" y="68"/>
                  </a:lnTo>
                  <a:cubicBezTo>
                    <a:pt x="1641" y="328"/>
                    <a:pt x="1116" y="443"/>
                    <a:pt x="648" y="443"/>
                  </a:cubicBezTo>
                  <a:cubicBezTo>
                    <a:pt x="426" y="443"/>
                    <a:pt x="217" y="417"/>
                    <a:pt x="41" y="369"/>
                  </a:cubicBezTo>
                  <a:lnTo>
                    <a:pt x="0" y="546"/>
                  </a:lnTo>
                  <a:cubicBezTo>
                    <a:pt x="191" y="596"/>
                    <a:pt x="416" y="624"/>
                    <a:pt x="653" y="624"/>
                  </a:cubicBezTo>
                  <a:cubicBezTo>
                    <a:pt x="1126" y="624"/>
                    <a:pt x="1648" y="514"/>
                    <a:pt x="2048" y="260"/>
                  </a:cubicBezTo>
                  <a:cubicBezTo>
                    <a:pt x="2185" y="423"/>
                    <a:pt x="2417" y="533"/>
                    <a:pt x="2717" y="587"/>
                  </a:cubicBezTo>
                  <a:cubicBezTo>
                    <a:pt x="2865" y="617"/>
                    <a:pt x="3032" y="632"/>
                    <a:pt x="3209" y="632"/>
                  </a:cubicBezTo>
                  <a:cubicBezTo>
                    <a:pt x="3686" y="632"/>
                    <a:pt x="4230" y="519"/>
                    <a:pt x="4629" y="260"/>
                  </a:cubicBezTo>
                  <a:cubicBezTo>
                    <a:pt x="4779" y="423"/>
                    <a:pt x="5025" y="546"/>
                    <a:pt x="5366" y="601"/>
                  </a:cubicBezTo>
                  <a:cubicBezTo>
                    <a:pt x="5505" y="625"/>
                    <a:pt x="5649" y="636"/>
                    <a:pt x="5794" y="636"/>
                  </a:cubicBezTo>
                  <a:cubicBezTo>
                    <a:pt x="6307" y="636"/>
                    <a:pt x="6837" y="494"/>
                    <a:pt x="7209" y="260"/>
                  </a:cubicBezTo>
                  <a:cubicBezTo>
                    <a:pt x="7373" y="437"/>
                    <a:pt x="7646" y="560"/>
                    <a:pt x="8001" y="601"/>
                  </a:cubicBezTo>
                  <a:cubicBezTo>
                    <a:pt x="8135" y="621"/>
                    <a:pt x="8272" y="631"/>
                    <a:pt x="8409" y="631"/>
                  </a:cubicBezTo>
                  <a:cubicBezTo>
                    <a:pt x="8919" y="631"/>
                    <a:pt x="9435" y="496"/>
                    <a:pt x="9790" y="260"/>
                  </a:cubicBezTo>
                  <a:cubicBezTo>
                    <a:pt x="9967" y="437"/>
                    <a:pt x="10268" y="560"/>
                    <a:pt x="10650" y="614"/>
                  </a:cubicBezTo>
                  <a:cubicBezTo>
                    <a:pt x="10763" y="630"/>
                    <a:pt x="10878" y="637"/>
                    <a:pt x="10993" y="637"/>
                  </a:cubicBezTo>
                  <a:cubicBezTo>
                    <a:pt x="11506" y="637"/>
                    <a:pt x="12022" y="494"/>
                    <a:pt x="12357" y="260"/>
                  </a:cubicBezTo>
                  <a:cubicBezTo>
                    <a:pt x="12561" y="451"/>
                    <a:pt x="12889" y="574"/>
                    <a:pt x="13299" y="614"/>
                  </a:cubicBezTo>
                  <a:cubicBezTo>
                    <a:pt x="13403" y="626"/>
                    <a:pt x="13509" y="632"/>
                    <a:pt x="13613" y="632"/>
                  </a:cubicBezTo>
                  <a:cubicBezTo>
                    <a:pt x="14121" y="632"/>
                    <a:pt x="14609" y="497"/>
                    <a:pt x="14937" y="260"/>
                  </a:cubicBezTo>
                  <a:cubicBezTo>
                    <a:pt x="15203" y="505"/>
                    <a:pt x="15681" y="628"/>
                    <a:pt x="16176" y="628"/>
                  </a:cubicBezTo>
                  <a:cubicBezTo>
                    <a:pt x="16671" y="628"/>
                    <a:pt x="17183" y="505"/>
                    <a:pt x="17518" y="260"/>
                  </a:cubicBezTo>
                  <a:cubicBezTo>
                    <a:pt x="17791" y="505"/>
                    <a:pt x="18272" y="628"/>
                    <a:pt x="18767" y="628"/>
                  </a:cubicBezTo>
                  <a:cubicBezTo>
                    <a:pt x="19262" y="628"/>
                    <a:pt x="19770" y="505"/>
                    <a:pt x="20098" y="260"/>
                  </a:cubicBezTo>
                  <a:cubicBezTo>
                    <a:pt x="20378" y="505"/>
                    <a:pt x="20863" y="628"/>
                    <a:pt x="21356" y="628"/>
                  </a:cubicBezTo>
                  <a:cubicBezTo>
                    <a:pt x="21849" y="628"/>
                    <a:pt x="22351" y="505"/>
                    <a:pt x="22665" y="260"/>
                  </a:cubicBezTo>
                  <a:cubicBezTo>
                    <a:pt x="22965" y="505"/>
                    <a:pt x="23457" y="628"/>
                    <a:pt x="23950" y="628"/>
                  </a:cubicBezTo>
                  <a:cubicBezTo>
                    <a:pt x="24443" y="628"/>
                    <a:pt x="24938" y="505"/>
                    <a:pt x="25245" y="260"/>
                  </a:cubicBezTo>
                  <a:cubicBezTo>
                    <a:pt x="25552" y="505"/>
                    <a:pt x="26051" y="628"/>
                    <a:pt x="26546" y="628"/>
                  </a:cubicBezTo>
                  <a:cubicBezTo>
                    <a:pt x="27041" y="628"/>
                    <a:pt x="27532" y="505"/>
                    <a:pt x="27826" y="260"/>
                  </a:cubicBezTo>
                  <a:cubicBezTo>
                    <a:pt x="28140" y="505"/>
                    <a:pt x="28642" y="628"/>
                    <a:pt x="29136" y="628"/>
                  </a:cubicBezTo>
                  <a:cubicBezTo>
                    <a:pt x="29631" y="628"/>
                    <a:pt x="30120" y="505"/>
                    <a:pt x="30406" y="260"/>
                  </a:cubicBezTo>
                  <a:cubicBezTo>
                    <a:pt x="30727" y="505"/>
                    <a:pt x="31232" y="628"/>
                    <a:pt x="31725" y="628"/>
                  </a:cubicBezTo>
                  <a:cubicBezTo>
                    <a:pt x="32219" y="628"/>
                    <a:pt x="32700" y="505"/>
                    <a:pt x="32973" y="260"/>
                  </a:cubicBezTo>
                  <a:cubicBezTo>
                    <a:pt x="33314" y="505"/>
                    <a:pt x="33826" y="628"/>
                    <a:pt x="34320" y="628"/>
                  </a:cubicBezTo>
                  <a:cubicBezTo>
                    <a:pt x="34813" y="628"/>
                    <a:pt x="35287" y="505"/>
                    <a:pt x="35554" y="260"/>
                  </a:cubicBezTo>
                  <a:cubicBezTo>
                    <a:pt x="35882" y="497"/>
                    <a:pt x="36370" y="632"/>
                    <a:pt x="36878" y="632"/>
                  </a:cubicBezTo>
                  <a:cubicBezTo>
                    <a:pt x="36982" y="632"/>
                    <a:pt x="37087" y="626"/>
                    <a:pt x="37192" y="614"/>
                  </a:cubicBezTo>
                  <a:cubicBezTo>
                    <a:pt x="37602" y="574"/>
                    <a:pt x="37943" y="451"/>
                    <a:pt x="38134" y="260"/>
                  </a:cubicBezTo>
                  <a:cubicBezTo>
                    <a:pt x="38468" y="494"/>
                    <a:pt x="38985" y="637"/>
                    <a:pt x="39498" y="637"/>
                  </a:cubicBezTo>
                  <a:cubicBezTo>
                    <a:pt x="39613" y="637"/>
                    <a:pt x="39728" y="630"/>
                    <a:pt x="39841" y="614"/>
                  </a:cubicBezTo>
                  <a:cubicBezTo>
                    <a:pt x="40223" y="560"/>
                    <a:pt x="40537" y="437"/>
                    <a:pt x="40714" y="260"/>
                  </a:cubicBezTo>
                  <a:cubicBezTo>
                    <a:pt x="41059" y="496"/>
                    <a:pt x="41572" y="631"/>
                    <a:pt x="42081" y="631"/>
                  </a:cubicBezTo>
                  <a:cubicBezTo>
                    <a:pt x="42219" y="631"/>
                    <a:pt x="42356" y="621"/>
                    <a:pt x="42489" y="601"/>
                  </a:cubicBezTo>
                  <a:cubicBezTo>
                    <a:pt x="42844" y="560"/>
                    <a:pt x="43117" y="437"/>
                    <a:pt x="43281" y="260"/>
                  </a:cubicBezTo>
                  <a:cubicBezTo>
                    <a:pt x="43650" y="492"/>
                    <a:pt x="44182" y="628"/>
                    <a:pt x="44688" y="628"/>
                  </a:cubicBezTo>
                  <a:cubicBezTo>
                    <a:pt x="44838" y="628"/>
                    <a:pt x="44988" y="628"/>
                    <a:pt x="45138" y="601"/>
                  </a:cubicBezTo>
                  <a:cubicBezTo>
                    <a:pt x="45466" y="546"/>
                    <a:pt x="45712" y="423"/>
                    <a:pt x="45862" y="260"/>
                  </a:cubicBezTo>
                  <a:cubicBezTo>
                    <a:pt x="46270" y="519"/>
                    <a:pt x="46810" y="632"/>
                    <a:pt x="47284" y="632"/>
                  </a:cubicBezTo>
                  <a:cubicBezTo>
                    <a:pt x="47459" y="632"/>
                    <a:pt x="47626" y="617"/>
                    <a:pt x="47773" y="587"/>
                  </a:cubicBezTo>
                  <a:cubicBezTo>
                    <a:pt x="48074" y="533"/>
                    <a:pt x="48306" y="423"/>
                    <a:pt x="48442" y="260"/>
                  </a:cubicBezTo>
                  <a:cubicBezTo>
                    <a:pt x="48808" y="530"/>
                    <a:pt x="49267" y="624"/>
                    <a:pt x="49697" y="624"/>
                  </a:cubicBezTo>
                  <a:cubicBezTo>
                    <a:pt x="50070" y="624"/>
                    <a:pt x="50420" y="553"/>
                    <a:pt x="50668" y="464"/>
                  </a:cubicBezTo>
                  <a:lnTo>
                    <a:pt x="50613" y="300"/>
                  </a:lnTo>
                  <a:cubicBezTo>
                    <a:pt x="50361" y="390"/>
                    <a:pt x="50051" y="443"/>
                    <a:pt x="49735" y="443"/>
                  </a:cubicBezTo>
                  <a:cubicBezTo>
                    <a:pt x="49281" y="443"/>
                    <a:pt x="48813" y="334"/>
                    <a:pt x="48483" y="68"/>
                  </a:cubicBezTo>
                  <a:lnTo>
                    <a:pt x="4840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6049271" y="2720167"/>
              <a:ext cx="3472713" cy="43257"/>
            </a:xfrm>
            <a:custGeom>
              <a:avLst/>
              <a:gdLst/>
              <a:ahLst/>
              <a:cxnLst/>
              <a:rect l="l" t="t" r="r" b="b"/>
              <a:pathLst>
                <a:path w="49453" h="616" extrusionOk="0">
                  <a:moveTo>
                    <a:pt x="2048" y="1"/>
                  </a:moveTo>
                  <a:lnTo>
                    <a:pt x="1980" y="42"/>
                  </a:lnTo>
                  <a:cubicBezTo>
                    <a:pt x="1609" y="302"/>
                    <a:pt x="1099" y="410"/>
                    <a:pt x="643" y="410"/>
                  </a:cubicBezTo>
                  <a:cubicBezTo>
                    <a:pt x="428" y="410"/>
                    <a:pt x="225" y="386"/>
                    <a:pt x="55" y="342"/>
                  </a:cubicBezTo>
                  <a:lnTo>
                    <a:pt x="0" y="520"/>
                  </a:lnTo>
                  <a:cubicBezTo>
                    <a:pt x="187" y="564"/>
                    <a:pt x="404" y="588"/>
                    <a:pt x="631" y="588"/>
                  </a:cubicBezTo>
                  <a:cubicBezTo>
                    <a:pt x="1099" y="588"/>
                    <a:pt x="1612" y="486"/>
                    <a:pt x="2007" y="247"/>
                  </a:cubicBezTo>
                  <a:cubicBezTo>
                    <a:pt x="2144" y="397"/>
                    <a:pt x="2376" y="506"/>
                    <a:pt x="2662" y="561"/>
                  </a:cubicBezTo>
                  <a:cubicBezTo>
                    <a:pt x="2799" y="585"/>
                    <a:pt x="2953" y="598"/>
                    <a:pt x="3115" y="598"/>
                  </a:cubicBezTo>
                  <a:cubicBezTo>
                    <a:pt x="3584" y="598"/>
                    <a:pt x="4123" y="490"/>
                    <a:pt x="4519" y="247"/>
                  </a:cubicBezTo>
                  <a:cubicBezTo>
                    <a:pt x="4710" y="438"/>
                    <a:pt x="5011" y="533"/>
                    <a:pt x="5243" y="561"/>
                  </a:cubicBezTo>
                  <a:cubicBezTo>
                    <a:pt x="5386" y="586"/>
                    <a:pt x="5535" y="598"/>
                    <a:pt x="5685" y="598"/>
                  </a:cubicBezTo>
                  <a:cubicBezTo>
                    <a:pt x="6180" y="598"/>
                    <a:pt x="6689" y="467"/>
                    <a:pt x="7045" y="247"/>
                  </a:cubicBezTo>
                  <a:cubicBezTo>
                    <a:pt x="7195" y="410"/>
                    <a:pt x="7468" y="520"/>
                    <a:pt x="7823" y="574"/>
                  </a:cubicBezTo>
                  <a:cubicBezTo>
                    <a:pt x="7940" y="590"/>
                    <a:pt x="8061" y="598"/>
                    <a:pt x="8182" y="598"/>
                  </a:cubicBezTo>
                  <a:cubicBezTo>
                    <a:pt x="8685" y="598"/>
                    <a:pt x="9206" y="466"/>
                    <a:pt x="9557" y="247"/>
                  </a:cubicBezTo>
                  <a:cubicBezTo>
                    <a:pt x="9803" y="485"/>
                    <a:pt x="10254" y="605"/>
                    <a:pt x="10732" y="605"/>
                  </a:cubicBezTo>
                  <a:cubicBezTo>
                    <a:pt x="11209" y="605"/>
                    <a:pt x="11715" y="485"/>
                    <a:pt x="12070" y="247"/>
                  </a:cubicBezTo>
                  <a:cubicBezTo>
                    <a:pt x="12322" y="485"/>
                    <a:pt x="12780" y="605"/>
                    <a:pt x="13259" y="605"/>
                  </a:cubicBezTo>
                  <a:cubicBezTo>
                    <a:pt x="13739" y="605"/>
                    <a:pt x="14240" y="485"/>
                    <a:pt x="14582" y="247"/>
                  </a:cubicBezTo>
                  <a:cubicBezTo>
                    <a:pt x="14839" y="477"/>
                    <a:pt x="15302" y="593"/>
                    <a:pt x="15783" y="593"/>
                  </a:cubicBezTo>
                  <a:cubicBezTo>
                    <a:pt x="16271" y="593"/>
                    <a:pt x="16778" y="474"/>
                    <a:pt x="17108" y="233"/>
                  </a:cubicBezTo>
                  <a:cubicBezTo>
                    <a:pt x="17374" y="472"/>
                    <a:pt x="17842" y="591"/>
                    <a:pt x="18323" y="591"/>
                  </a:cubicBezTo>
                  <a:cubicBezTo>
                    <a:pt x="18804" y="591"/>
                    <a:pt x="19299" y="472"/>
                    <a:pt x="19620" y="233"/>
                  </a:cubicBezTo>
                  <a:cubicBezTo>
                    <a:pt x="19900" y="472"/>
                    <a:pt x="20374" y="591"/>
                    <a:pt x="20856" y="591"/>
                  </a:cubicBezTo>
                  <a:cubicBezTo>
                    <a:pt x="21337" y="591"/>
                    <a:pt x="21825" y="472"/>
                    <a:pt x="22132" y="233"/>
                  </a:cubicBezTo>
                  <a:cubicBezTo>
                    <a:pt x="22419" y="472"/>
                    <a:pt x="22900" y="591"/>
                    <a:pt x="23383" y="591"/>
                  </a:cubicBezTo>
                  <a:cubicBezTo>
                    <a:pt x="23866" y="591"/>
                    <a:pt x="24351" y="472"/>
                    <a:pt x="24644" y="233"/>
                  </a:cubicBezTo>
                  <a:cubicBezTo>
                    <a:pt x="24945" y="472"/>
                    <a:pt x="25429" y="591"/>
                    <a:pt x="25911" y="591"/>
                  </a:cubicBezTo>
                  <a:cubicBezTo>
                    <a:pt x="26392" y="591"/>
                    <a:pt x="26870" y="472"/>
                    <a:pt x="27157" y="233"/>
                  </a:cubicBezTo>
                  <a:cubicBezTo>
                    <a:pt x="27464" y="472"/>
                    <a:pt x="27955" y="591"/>
                    <a:pt x="28440" y="591"/>
                  </a:cubicBezTo>
                  <a:cubicBezTo>
                    <a:pt x="28925" y="591"/>
                    <a:pt x="29402" y="472"/>
                    <a:pt x="29682" y="233"/>
                  </a:cubicBezTo>
                  <a:cubicBezTo>
                    <a:pt x="29996" y="472"/>
                    <a:pt x="30488" y="591"/>
                    <a:pt x="30969" y="591"/>
                  </a:cubicBezTo>
                  <a:cubicBezTo>
                    <a:pt x="31450" y="591"/>
                    <a:pt x="31922" y="472"/>
                    <a:pt x="32195" y="233"/>
                  </a:cubicBezTo>
                  <a:cubicBezTo>
                    <a:pt x="32525" y="474"/>
                    <a:pt x="33028" y="593"/>
                    <a:pt x="33512" y="593"/>
                  </a:cubicBezTo>
                  <a:cubicBezTo>
                    <a:pt x="33990" y="593"/>
                    <a:pt x="34449" y="477"/>
                    <a:pt x="34707" y="247"/>
                  </a:cubicBezTo>
                  <a:cubicBezTo>
                    <a:pt x="35048" y="485"/>
                    <a:pt x="35550" y="605"/>
                    <a:pt x="36029" y="605"/>
                  </a:cubicBezTo>
                  <a:cubicBezTo>
                    <a:pt x="36509" y="605"/>
                    <a:pt x="36966" y="485"/>
                    <a:pt x="37219" y="247"/>
                  </a:cubicBezTo>
                  <a:cubicBezTo>
                    <a:pt x="37574" y="485"/>
                    <a:pt x="38083" y="605"/>
                    <a:pt x="38562" y="605"/>
                  </a:cubicBezTo>
                  <a:cubicBezTo>
                    <a:pt x="39042" y="605"/>
                    <a:pt x="39492" y="485"/>
                    <a:pt x="39731" y="247"/>
                  </a:cubicBezTo>
                  <a:cubicBezTo>
                    <a:pt x="40083" y="466"/>
                    <a:pt x="40603" y="598"/>
                    <a:pt x="41106" y="598"/>
                  </a:cubicBezTo>
                  <a:cubicBezTo>
                    <a:pt x="41228" y="598"/>
                    <a:pt x="41348" y="590"/>
                    <a:pt x="41465" y="574"/>
                  </a:cubicBezTo>
                  <a:cubicBezTo>
                    <a:pt x="41820" y="520"/>
                    <a:pt x="42093" y="410"/>
                    <a:pt x="42257" y="247"/>
                  </a:cubicBezTo>
                  <a:cubicBezTo>
                    <a:pt x="42603" y="467"/>
                    <a:pt x="43109" y="598"/>
                    <a:pt x="43604" y="598"/>
                  </a:cubicBezTo>
                  <a:cubicBezTo>
                    <a:pt x="43754" y="598"/>
                    <a:pt x="43903" y="586"/>
                    <a:pt x="44046" y="561"/>
                  </a:cubicBezTo>
                  <a:cubicBezTo>
                    <a:pt x="44278" y="533"/>
                    <a:pt x="44578" y="438"/>
                    <a:pt x="44769" y="247"/>
                  </a:cubicBezTo>
                  <a:cubicBezTo>
                    <a:pt x="45165" y="490"/>
                    <a:pt x="45704" y="598"/>
                    <a:pt x="46174" y="598"/>
                  </a:cubicBezTo>
                  <a:cubicBezTo>
                    <a:pt x="46336" y="598"/>
                    <a:pt x="46489" y="585"/>
                    <a:pt x="46626" y="561"/>
                  </a:cubicBezTo>
                  <a:cubicBezTo>
                    <a:pt x="46926" y="506"/>
                    <a:pt x="47159" y="397"/>
                    <a:pt x="47281" y="233"/>
                  </a:cubicBezTo>
                  <a:cubicBezTo>
                    <a:pt x="47746" y="479"/>
                    <a:pt x="48305" y="615"/>
                    <a:pt x="48811" y="615"/>
                  </a:cubicBezTo>
                  <a:cubicBezTo>
                    <a:pt x="49043" y="615"/>
                    <a:pt x="49261" y="588"/>
                    <a:pt x="49452" y="533"/>
                  </a:cubicBezTo>
                  <a:lnTo>
                    <a:pt x="49384" y="356"/>
                  </a:lnTo>
                  <a:cubicBezTo>
                    <a:pt x="49213" y="414"/>
                    <a:pt x="49013" y="442"/>
                    <a:pt x="48799" y="442"/>
                  </a:cubicBezTo>
                  <a:cubicBezTo>
                    <a:pt x="48312" y="442"/>
                    <a:pt x="47755" y="298"/>
                    <a:pt x="47309" y="42"/>
                  </a:cubicBezTo>
                  <a:lnTo>
                    <a:pt x="47241" y="1"/>
                  </a:lnTo>
                  <a:lnTo>
                    <a:pt x="47186" y="69"/>
                  </a:lnTo>
                  <a:cubicBezTo>
                    <a:pt x="47090" y="219"/>
                    <a:pt x="46886" y="328"/>
                    <a:pt x="46585" y="383"/>
                  </a:cubicBezTo>
                  <a:cubicBezTo>
                    <a:pt x="46447" y="408"/>
                    <a:pt x="46301" y="420"/>
                    <a:pt x="46153" y="420"/>
                  </a:cubicBezTo>
                  <a:cubicBezTo>
                    <a:pt x="45656" y="420"/>
                    <a:pt x="45133" y="284"/>
                    <a:pt x="44797" y="42"/>
                  </a:cubicBezTo>
                  <a:lnTo>
                    <a:pt x="44728" y="1"/>
                  </a:lnTo>
                  <a:lnTo>
                    <a:pt x="44674" y="69"/>
                  </a:lnTo>
                  <a:cubicBezTo>
                    <a:pt x="44564" y="219"/>
                    <a:pt x="44332" y="342"/>
                    <a:pt x="44018" y="383"/>
                  </a:cubicBezTo>
                  <a:cubicBezTo>
                    <a:pt x="43888" y="407"/>
                    <a:pt x="43750" y="419"/>
                    <a:pt x="43610" y="419"/>
                  </a:cubicBezTo>
                  <a:cubicBezTo>
                    <a:pt x="43120" y="419"/>
                    <a:pt x="42603" y="278"/>
                    <a:pt x="42284" y="55"/>
                  </a:cubicBezTo>
                  <a:lnTo>
                    <a:pt x="42216" y="1"/>
                  </a:lnTo>
                  <a:lnTo>
                    <a:pt x="42161" y="69"/>
                  </a:lnTo>
                  <a:cubicBezTo>
                    <a:pt x="42039" y="233"/>
                    <a:pt x="41793" y="342"/>
                    <a:pt x="41452" y="397"/>
                  </a:cubicBezTo>
                  <a:cubicBezTo>
                    <a:pt x="41335" y="413"/>
                    <a:pt x="41216" y="420"/>
                    <a:pt x="41097" y="420"/>
                  </a:cubicBezTo>
                  <a:cubicBezTo>
                    <a:pt x="40598" y="420"/>
                    <a:pt x="40092" y="287"/>
                    <a:pt x="39772" y="55"/>
                  </a:cubicBezTo>
                  <a:lnTo>
                    <a:pt x="39704" y="1"/>
                  </a:lnTo>
                  <a:lnTo>
                    <a:pt x="39649" y="69"/>
                  </a:lnTo>
                  <a:cubicBezTo>
                    <a:pt x="39468" y="305"/>
                    <a:pt x="39037" y="421"/>
                    <a:pt x="38572" y="421"/>
                  </a:cubicBezTo>
                  <a:cubicBezTo>
                    <a:pt x="38094" y="421"/>
                    <a:pt x="37578" y="298"/>
                    <a:pt x="37260" y="55"/>
                  </a:cubicBezTo>
                  <a:lnTo>
                    <a:pt x="37192" y="1"/>
                  </a:lnTo>
                  <a:lnTo>
                    <a:pt x="37137" y="69"/>
                  </a:lnTo>
                  <a:cubicBezTo>
                    <a:pt x="36942" y="305"/>
                    <a:pt x="36508" y="421"/>
                    <a:pt x="36044" y="421"/>
                  </a:cubicBezTo>
                  <a:cubicBezTo>
                    <a:pt x="35568" y="421"/>
                    <a:pt x="35059" y="298"/>
                    <a:pt x="34748" y="55"/>
                  </a:cubicBezTo>
                  <a:lnTo>
                    <a:pt x="34693" y="1"/>
                  </a:lnTo>
                  <a:lnTo>
                    <a:pt x="34625" y="55"/>
                  </a:lnTo>
                  <a:cubicBezTo>
                    <a:pt x="34415" y="299"/>
                    <a:pt x="33969" y="419"/>
                    <a:pt x="33503" y="419"/>
                  </a:cubicBezTo>
                  <a:cubicBezTo>
                    <a:pt x="33031" y="419"/>
                    <a:pt x="32538" y="296"/>
                    <a:pt x="32249" y="55"/>
                  </a:cubicBezTo>
                  <a:lnTo>
                    <a:pt x="32181" y="1"/>
                  </a:lnTo>
                  <a:lnTo>
                    <a:pt x="32126" y="55"/>
                  </a:lnTo>
                  <a:cubicBezTo>
                    <a:pt x="31903" y="299"/>
                    <a:pt x="31447" y="419"/>
                    <a:pt x="30977" y="419"/>
                  </a:cubicBezTo>
                  <a:cubicBezTo>
                    <a:pt x="30502" y="419"/>
                    <a:pt x="30012" y="296"/>
                    <a:pt x="29737" y="55"/>
                  </a:cubicBezTo>
                  <a:lnTo>
                    <a:pt x="29669" y="1"/>
                  </a:lnTo>
                  <a:lnTo>
                    <a:pt x="29614" y="55"/>
                  </a:lnTo>
                  <a:cubicBezTo>
                    <a:pt x="29377" y="299"/>
                    <a:pt x="28917" y="419"/>
                    <a:pt x="28450" y="419"/>
                  </a:cubicBezTo>
                  <a:cubicBezTo>
                    <a:pt x="27976" y="419"/>
                    <a:pt x="27493" y="296"/>
                    <a:pt x="27225" y="55"/>
                  </a:cubicBezTo>
                  <a:lnTo>
                    <a:pt x="27157" y="1"/>
                  </a:lnTo>
                  <a:lnTo>
                    <a:pt x="27102" y="55"/>
                  </a:lnTo>
                  <a:cubicBezTo>
                    <a:pt x="26858" y="299"/>
                    <a:pt x="26392" y="419"/>
                    <a:pt x="25922" y="419"/>
                  </a:cubicBezTo>
                  <a:cubicBezTo>
                    <a:pt x="25446" y="419"/>
                    <a:pt x="24967" y="296"/>
                    <a:pt x="24713" y="55"/>
                  </a:cubicBezTo>
                  <a:lnTo>
                    <a:pt x="24644" y="1"/>
                  </a:lnTo>
                  <a:lnTo>
                    <a:pt x="24590" y="55"/>
                  </a:lnTo>
                  <a:cubicBezTo>
                    <a:pt x="24328" y="296"/>
                    <a:pt x="23849" y="419"/>
                    <a:pt x="23375" y="419"/>
                  </a:cubicBezTo>
                  <a:cubicBezTo>
                    <a:pt x="22907" y="419"/>
                    <a:pt x="22444" y="299"/>
                    <a:pt x="22200" y="55"/>
                  </a:cubicBezTo>
                  <a:lnTo>
                    <a:pt x="22132" y="1"/>
                  </a:lnTo>
                  <a:lnTo>
                    <a:pt x="22077" y="55"/>
                  </a:lnTo>
                  <a:cubicBezTo>
                    <a:pt x="21802" y="296"/>
                    <a:pt x="21316" y="419"/>
                    <a:pt x="20842" y="419"/>
                  </a:cubicBezTo>
                  <a:cubicBezTo>
                    <a:pt x="20375" y="419"/>
                    <a:pt x="19919" y="299"/>
                    <a:pt x="19688" y="55"/>
                  </a:cubicBezTo>
                  <a:lnTo>
                    <a:pt x="19620" y="1"/>
                  </a:lnTo>
                  <a:lnTo>
                    <a:pt x="19565" y="55"/>
                  </a:lnTo>
                  <a:cubicBezTo>
                    <a:pt x="19283" y="296"/>
                    <a:pt x="18790" y="419"/>
                    <a:pt x="18315" y="419"/>
                  </a:cubicBezTo>
                  <a:cubicBezTo>
                    <a:pt x="17845" y="419"/>
                    <a:pt x="17393" y="299"/>
                    <a:pt x="17176" y="55"/>
                  </a:cubicBezTo>
                  <a:lnTo>
                    <a:pt x="17121" y="1"/>
                  </a:lnTo>
                  <a:lnTo>
                    <a:pt x="17053" y="55"/>
                  </a:lnTo>
                  <a:cubicBezTo>
                    <a:pt x="16757" y="296"/>
                    <a:pt x="16261" y="419"/>
                    <a:pt x="15787" y="419"/>
                  </a:cubicBezTo>
                  <a:cubicBezTo>
                    <a:pt x="15320" y="419"/>
                    <a:pt x="14874" y="299"/>
                    <a:pt x="14664" y="55"/>
                  </a:cubicBezTo>
                  <a:lnTo>
                    <a:pt x="14609" y="1"/>
                  </a:lnTo>
                  <a:lnTo>
                    <a:pt x="14541" y="55"/>
                  </a:lnTo>
                  <a:cubicBezTo>
                    <a:pt x="14236" y="298"/>
                    <a:pt x="13728" y="421"/>
                    <a:pt x="13249" y="421"/>
                  </a:cubicBezTo>
                  <a:cubicBezTo>
                    <a:pt x="12784" y="421"/>
                    <a:pt x="12347" y="305"/>
                    <a:pt x="12152" y="69"/>
                  </a:cubicBezTo>
                  <a:lnTo>
                    <a:pt x="12097" y="1"/>
                  </a:lnTo>
                  <a:lnTo>
                    <a:pt x="12029" y="55"/>
                  </a:lnTo>
                  <a:cubicBezTo>
                    <a:pt x="11710" y="298"/>
                    <a:pt x="11198" y="421"/>
                    <a:pt x="10722" y="421"/>
                  </a:cubicBezTo>
                  <a:cubicBezTo>
                    <a:pt x="10258" y="421"/>
                    <a:pt x="9828" y="305"/>
                    <a:pt x="9639" y="69"/>
                  </a:cubicBezTo>
                  <a:lnTo>
                    <a:pt x="9585" y="1"/>
                  </a:lnTo>
                  <a:lnTo>
                    <a:pt x="9516" y="55"/>
                  </a:lnTo>
                  <a:cubicBezTo>
                    <a:pt x="9208" y="287"/>
                    <a:pt x="8695" y="420"/>
                    <a:pt x="8200" y="420"/>
                  </a:cubicBezTo>
                  <a:cubicBezTo>
                    <a:pt x="8082" y="420"/>
                    <a:pt x="7964" y="413"/>
                    <a:pt x="7851" y="397"/>
                  </a:cubicBezTo>
                  <a:cubicBezTo>
                    <a:pt x="7509" y="342"/>
                    <a:pt x="7250" y="233"/>
                    <a:pt x="7127" y="69"/>
                  </a:cubicBezTo>
                  <a:lnTo>
                    <a:pt x="7072" y="1"/>
                  </a:lnTo>
                  <a:lnTo>
                    <a:pt x="7004" y="55"/>
                  </a:lnTo>
                  <a:cubicBezTo>
                    <a:pt x="6686" y="278"/>
                    <a:pt x="6177" y="419"/>
                    <a:pt x="5684" y="419"/>
                  </a:cubicBezTo>
                  <a:cubicBezTo>
                    <a:pt x="5543" y="419"/>
                    <a:pt x="5404" y="407"/>
                    <a:pt x="5270" y="383"/>
                  </a:cubicBezTo>
                  <a:cubicBezTo>
                    <a:pt x="4956" y="342"/>
                    <a:pt x="4724" y="219"/>
                    <a:pt x="4615" y="69"/>
                  </a:cubicBezTo>
                  <a:lnTo>
                    <a:pt x="4560" y="1"/>
                  </a:lnTo>
                  <a:lnTo>
                    <a:pt x="4492" y="42"/>
                  </a:lnTo>
                  <a:cubicBezTo>
                    <a:pt x="4155" y="284"/>
                    <a:pt x="3632" y="420"/>
                    <a:pt x="3135" y="420"/>
                  </a:cubicBezTo>
                  <a:cubicBezTo>
                    <a:pt x="2987" y="420"/>
                    <a:pt x="2841" y="408"/>
                    <a:pt x="2703" y="383"/>
                  </a:cubicBezTo>
                  <a:cubicBezTo>
                    <a:pt x="2417" y="328"/>
                    <a:pt x="2198" y="219"/>
                    <a:pt x="2103" y="69"/>
                  </a:cubicBezTo>
                  <a:lnTo>
                    <a:pt x="204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6090492" y="2627192"/>
              <a:ext cx="3390272" cy="41782"/>
            </a:xfrm>
            <a:custGeom>
              <a:avLst/>
              <a:gdLst/>
              <a:ahLst/>
              <a:cxnLst/>
              <a:rect l="l" t="t" r="r" b="b"/>
              <a:pathLst>
                <a:path w="48279" h="595" extrusionOk="0">
                  <a:moveTo>
                    <a:pt x="1994" y="0"/>
                  </a:moveTo>
                  <a:lnTo>
                    <a:pt x="1925" y="55"/>
                  </a:lnTo>
                  <a:cubicBezTo>
                    <a:pt x="1569" y="299"/>
                    <a:pt x="1057" y="401"/>
                    <a:pt x="603" y="401"/>
                  </a:cubicBezTo>
                  <a:cubicBezTo>
                    <a:pt x="397" y="401"/>
                    <a:pt x="203" y="380"/>
                    <a:pt x="41" y="342"/>
                  </a:cubicBezTo>
                  <a:lnTo>
                    <a:pt x="0" y="506"/>
                  </a:lnTo>
                  <a:cubicBezTo>
                    <a:pt x="180" y="551"/>
                    <a:pt x="392" y="575"/>
                    <a:pt x="615" y="575"/>
                  </a:cubicBezTo>
                  <a:cubicBezTo>
                    <a:pt x="1068" y="575"/>
                    <a:pt x="1568" y="475"/>
                    <a:pt x="1953" y="246"/>
                  </a:cubicBezTo>
                  <a:cubicBezTo>
                    <a:pt x="2089" y="396"/>
                    <a:pt x="2308" y="492"/>
                    <a:pt x="2594" y="547"/>
                  </a:cubicBezTo>
                  <a:cubicBezTo>
                    <a:pt x="2735" y="572"/>
                    <a:pt x="2894" y="586"/>
                    <a:pt x="3062" y="586"/>
                  </a:cubicBezTo>
                  <a:cubicBezTo>
                    <a:pt x="3515" y="586"/>
                    <a:pt x="4032" y="485"/>
                    <a:pt x="4410" y="246"/>
                  </a:cubicBezTo>
                  <a:cubicBezTo>
                    <a:pt x="4635" y="478"/>
                    <a:pt x="5069" y="594"/>
                    <a:pt x="5537" y="594"/>
                  </a:cubicBezTo>
                  <a:cubicBezTo>
                    <a:pt x="6004" y="594"/>
                    <a:pt x="6506" y="478"/>
                    <a:pt x="6868" y="246"/>
                  </a:cubicBezTo>
                  <a:cubicBezTo>
                    <a:pt x="7100" y="478"/>
                    <a:pt x="7537" y="594"/>
                    <a:pt x="8004" y="594"/>
                  </a:cubicBezTo>
                  <a:cubicBezTo>
                    <a:pt x="8472" y="594"/>
                    <a:pt x="8970" y="478"/>
                    <a:pt x="9325" y="246"/>
                  </a:cubicBezTo>
                  <a:cubicBezTo>
                    <a:pt x="9564" y="478"/>
                    <a:pt x="10005" y="594"/>
                    <a:pt x="10472" y="594"/>
                  </a:cubicBezTo>
                  <a:cubicBezTo>
                    <a:pt x="10940" y="594"/>
                    <a:pt x="11435" y="478"/>
                    <a:pt x="11783" y="246"/>
                  </a:cubicBezTo>
                  <a:cubicBezTo>
                    <a:pt x="12029" y="478"/>
                    <a:pt x="12476" y="594"/>
                    <a:pt x="12945" y="594"/>
                  </a:cubicBezTo>
                  <a:cubicBezTo>
                    <a:pt x="13415" y="594"/>
                    <a:pt x="13906" y="478"/>
                    <a:pt x="14241" y="246"/>
                  </a:cubicBezTo>
                  <a:cubicBezTo>
                    <a:pt x="14493" y="478"/>
                    <a:pt x="14944" y="594"/>
                    <a:pt x="15413" y="594"/>
                  </a:cubicBezTo>
                  <a:cubicBezTo>
                    <a:pt x="15882" y="594"/>
                    <a:pt x="16370" y="478"/>
                    <a:pt x="16698" y="246"/>
                  </a:cubicBezTo>
                  <a:cubicBezTo>
                    <a:pt x="16964" y="478"/>
                    <a:pt x="17418" y="594"/>
                    <a:pt x="17884" y="594"/>
                  </a:cubicBezTo>
                  <a:cubicBezTo>
                    <a:pt x="18350" y="594"/>
                    <a:pt x="18828" y="478"/>
                    <a:pt x="19142" y="246"/>
                  </a:cubicBezTo>
                  <a:cubicBezTo>
                    <a:pt x="19429" y="478"/>
                    <a:pt x="19879" y="587"/>
                    <a:pt x="20357" y="587"/>
                  </a:cubicBezTo>
                  <a:cubicBezTo>
                    <a:pt x="20821" y="587"/>
                    <a:pt x="21299" y="478"/>
                    <a:pt x="21600" y="246"/>
                  </a:cubicBezTo>
                  <a:cubicBezTo>
                    <a:pt x="21886" y="478"/>
                    <a:pt x="22354" y="594"/>
                    <a:pt x="22823" y="594"/>
                  </a:cubicBezTo>
                  <a:cubicBezTo>
                    <a:pt x="23293" y="594"/>
                    <a:pt x="23764" y="478"/>
                    <a:pt x="24057" y="246"/>
                  </a:cubicBezTo>
                  <a:cubicBezTo>
                    <a:pt x="24351" y="471"/>
                    <a:pt x="24825" y="584"/>
                    <a:pt x="25296" y="584"/>
                  </a:cubicBezTo>
                  <a:cubicBezTo>
                    <a:pt x="25767" y="584"/>
                    <a:pt x="26235" y="471"/>
                    <a:pt x="26515" y="246"/>
                  </a:cubicBezTo>
                  <a:cubicBezTo>
                    <a:pt x="26822" y="478"/>
                    <a:pt x="27297" y="594"/>
                    <a:pt x="27764" y="594"/>
                  </a:cubicBezTo>
                  <a:cubicBezTo>
                    <a:pt x="28232" y="594"/>
                    <a:pt x="28693" y="478"/>
                    <a:pt x="28972" y="246"/>
                  </a:cubicBezTo>
                  <a:cubicBezTo>
                    <a:pt x="29287" y="478"/>
                    <a:pt x="29768" y="594"/>
                    <a:pt x="30237" y="594"/>
                  </a:cubicBezTo>
                  <a:cubicBezTo>
                    <a:pt x="30706" y="594"/>
                    <a:pt x="31164" y="478"/>
                    <a:pt x="31430" y="246"/>
                  </a:cubicBezTo>
                  <a:cubicBezTo>
                    <a:pt x="31751" y="478"/>
                    <a:pt x="32236" y="594"/>
                    <a:pt x="32705" y="594"/>
                  </a:cubicBezTo>
                  <a:cubicBezTo>
                    <a:pt x="33174" y="594"/>
                    <a:pt x="33628" y="478"/>
                    <a:pt x="33888" y="246"/>
                  </a:cubicBezTo>
                  <a:cubicBezTo>
                    <a:pt x="34222" y="478"/>
                    <a:pt x="34710" y="594"/>
                    <a:pt x="35178" y="594"/>
                  </a:cubicBezTo>
                  <a:cubicBezTo>
                    <a:pt x="35646" y="594"/>
                    <a:pt x="36093" y="478"/>
                    <a:pt x="36345" y="246"/>
                  </a:cubicBezTo>
                  <a:cubicBezTo>
                    <a:pt x="36687" y="478"/>
                    <a:pt x="37178" y="594"/>
                    <a:pt x="37644" y="594"/>
                  </a:cubicBezTo>
                  <a:cubicBezTo>
                    <a:pt x="38110" y="594"/>
                    <a:pt x="38550" y="478"/>
                    <a:pt x="38789" y="246"/>
                  </a:cubicBezTo>
                  <a:cubicBezTo>
                    <a:pt x="39144" y="478"/>
                    <a:pt x="39646" y="594"/>
                    <a:pt x="40115" y="594"/>
                  </a:cubicBezTo>
                  <a:cubicBezTo>
                    <a:pt x="40585" y="594"/>
                    <a:pt x="41022" y="478"/>
                    <a:pt x="41247" y="246"/>
                  </a:cubicBezTo>
                  <a:cubicBezTo>
                    <a:pt x="41609" y="478"/>
                    <a:pt x="42114" y="594"/>
                    <a:pt x="42583" y="594"/>
                  </a:cubicBezTo>
                  <a:cubicBezTo>
                    <a:pt x="43052" y="594"/>
                    <a:pt x="43486" y="478"/>
                    <a:pt x="43704" y="246"/>
                  </a:cubicBezTo>
                  <a:cubicBezTo>
                    <a:pt x="44083" y="485"/>
                    <a:pt x="44600" y="586"/>
                    <a:pt x="45053" y="586"/>
                  </a:cubicBezTo>
                  <a:cubicBezTo>
                    <a:pt x="45221" y="586"/>
                    <a:pt x="45380" y="572"/>
                    <a:pt x="45520" y="547"/>
                  </a:cubicBezTo>
                  <a:cubicBezTo>
                    <a:pt x="45807" y="492"/>
                    <a:pt x="46039" y="396"/>
                    <a:pt x="46162" y="246"/>
                  </a:cubicBezTo>
                  <a:cubicBezTo>
                    <a:pt x="46550" y="462"/>
                    <a:pt x="47063" y="558"/>
                    <a:pt x="47534" y="558"/>
                  </a:cubicBezTo>
                  <a:cubicBezTo>
                    <a:pt x="47808" y="558"/>
                    <a:pt x="48067" y="525"/>
                    <a:pt x="48278" y="465"/>
                  </a:cubicBezTo>
                  <a:lnTo>
                    <a:pt x="48224" y="287"/>
                  </a:lnTo>
                  <a:cubicBezTo>
                    <a:pt x="48020" y="347"/>
                    <a:pt x="47768" y="379"/>
                    <a:pt x="47504" y="379"/>
                  </a:cubicBezTo>
                  <a:cubicBezTo>
                    <a:pt x="47044" y="379"/>
                    <a:pt x="46545" y="281"/>
                    <a:pt x="46189" y="55"/>
                  </a:cubicBezTo>
                  <a:lnTo>
                    <a:pt x="46121" y="0"/>
                  </a:lnTo>
                  <a:lnTo>
                    <a:pt x="46066" y="82"/>
                  </a:lnTo>
                  <a:cubicBezTo>
                    <a:pt x="45971" y="219"/>
                    <a:pt x="45766" y="314"/>
                    <a:pt x="45493" y="369"/>
                  </a:cubicBezTo>
                  <a:cubicBezTo>
                    <a:pt x="45353" y="394"/>
                    <a:pt x="45207" y="407"/>
                    <a:pt x="45059" y="407"/>
                  </a:cubicBezTo>
                  <a:cubicBezTo>
                    <a:pt x="44572" y="407"/>
                    <a:pt x="44070" y="275"/>
                    <a:pt x="43745" y="55"/>
                  </a:cubicBezTo>
                  <a:lnTo>
                    <a:pt x="43663" y="0"/>
                  </a:lnTo>
                  <a:lnTo>
                    <a:pt x="43622" y="82"/>
                  </a:lnTo>
                  <a:cubicBezTo>
                    <a:pt x="43456" y="303"/>
                    <a:pt x="43051" y="412"/>
                    <a:pt x="42604" y="412"/>
                  </a:cubicBezTo>
                  <a:cubicBezTo>
                    <a:pt x="42136" y="412"/>
                    <a:pt x="41623" y="292"/>
                    <a:pt x="41288" y="55"/>
                  </a:cubicBezTo>
                  <a:lnTo>
                    <a:pt x="41219" y="0"/>
                  </a:lnTo>
                  <a:lnTo>
                    <a:pt x="41165" y="69"/>
                  </a:lnTo>
                  <a:cubicBezTo>
                    <a:pt x="40990" y="297"/>
                    <a:pt x="40573" y="410"/>
                    <a:pt x="40120" y="410"/>
                  </a:cubicBezTo>
                  <a:cubicBezTo>
                    <a:pt x="39654" y="410"/>
                    <a:pt x="39149" y="291"/>
                    <a:pt x="38830" y="55"/>
                  </a:cubicBezTo>
                  <a:lnTo>
                    <a:pt x="38762" y="0"/>
                  </a:lnTo>
                  <a:lnTo>
                    <a:pt x="38707" y="69"/>
                  </a:lnTo>
                  <a:cubicBezTo>
                    <a:pt x="38526" y="297"/>
                    <a:pt x="38105" y="410"/>
                    <a:pt x="37654" y="410"/>
                  </a:cubicBezTo>
                  <a:cubicBezTo>
                    <a:pt x="37189" y="410"/>
                    <a:pt x="36691" y="291"/>
                    <a:pt x="36386" y="55"/>
                  </a:cubicBezTo>
                  <a:lnTo>
                    <a:pt x="36318" y="0"/>
                  </a:lnTo>
                  <a:lnTo>
                    <a:pt x="36263" y="69"/>
                  </a:lnTo>
                  <a:cubicBezTo>
                    <a:pt x="36068" y="297"/>
                    <a:pt x="35641" y="410"/>
                    <a:pt x="35188" y="410"/>
                  </a:cubicBezTo>
                  <a:cubicBezTo>
                    <a:pt x="34721" y="410"/>
                    <a:pt x="34226" y="291"/>
                    <a:pt x="33929" y="55"/>
                  </a:cubicBezTo>
                  <a:lnTo>
                    <a:pt x="33860" y="0"/>
                  </a:lnTo>
                  <a:lnTo>
                    <a:pt x="33806" y="69"/>
                  </a:lnTo>
                  <a:cubicBezTo>
                    <a:pt x="33604" y="297"/>
                    <a:pt x="33174" y="410"/>
                    <a:pt x="32722" y="410"/>
                  </a:cubicBezTo>
                  <a:cubicBezTo>
                    <a:pt x="32257" y="410"/>
                    <a:pt x="31769" y="291"/>
                    <a:pt x="31485" y="55"/>
                  </a:cubicBezTo>
                  <a:lnTo>
                    <a:pt x="31416" y="0"/>
                  </a:lnTo>
                  <a:lnTo>
                    <a:pt x="31362" y="69"/>
                  </a:lnTo>
                  <a:cubicBezTo>
                    <a:pt x="31145" y="292"/>
                    <a:pt x="30703" y="405"/>
                    <a:pt x="30246" y="405"/>
                  </a:cubicBezTo>
                  <a:cubicBezTo>
                    <a:pt x="29782" y="405"/>
                    <a:pt x="29302" y="289"/>
                    <a:pt x="29027" y="55"/>
                  </a:cubicBezTo>
                  <a:lnTo>
                    <a:pt x="28959" y="0"/>
                  </a:lnTo>
                  <a:lnTo>
                    <a:pt x="28904" y="69"/>
                  </a:lnTo>
                  <a:cubicBezTo>
                    <a:pt x="28674" y="292"/>
                    <a:pt x="28225" y="405"/>
                    <a:pt x="27768" y="405"/>
                  </a:cubicBezTo>
                  <a:cubicBezTo>
                    <a:pt x="27304" y="405"/>
                    <a:pt x="26831" y="289"/>
                    <a:pt x="26570" y="55"/>
                  </a:cubicBezTo>
                  <a:lnTo>
                    <a:pt x="26515" y="0"/>
                  </a:lnTo>
                  <a:lnTo>
                    <a:pt x="26447" y="69"/>
                  </a:lnTo>
                  <a:cubicBezTo>
                    <a:pt x="26208" y="294"/>
                    <a:pt x="25750" y="407"/>
                    <a:pt x="25291" y="407"/>
                  </a:cubicBezTo>
                  <a:cubicBezTo>
                    <a:pt x="24832" y="407"/>
                    <a:pt x="24371" y="294"/>
                    <a:pt x="24126" y="69"/>
                  </a:cubicBezTo>
                  <a:lnTo>
                    <a:pt x="24057" y="0"/>
                  </a:lnTo>
                  <a:lnTo>
                    <a:pt x="24003" y="69"/>
                  </a:lnTo>
                  <a:cubicBezTo>
                    <a:pt x="23750" y="294"/>
                    <a:pt x="23286" y="407"/>
                    <a:pt x="22825" y="407"/>
                  </a:cubicBezTo>
                  <a:cubicBezTo>
                    <a:pt x="22364" y="407"/>
                    <a:pt x="21907" y="294"/>
                    <a:pt x="21668" y="69"/>
                  </a:cubicBezTo>
                  <a:lnTo>
                    <a:pt x="21613" y="0"/>
                  </a:lnTo>
                  <a:lnTo>
                    <a:pt x="21545" y="55"/>
                  </a:lnTo>
                  <a:cubicBezTo>
                    <a:pt x="21284" y="289"/>
                    <a:pt x="20811" y="405"/>
                    <a:pt x="20347" y="405"/>
                  </a:cubicBezTo>
                  <a:cubicBezTo>
                    <a:pt x="19890" y="405"/>
                    <a:pt x="19441" y="292"/>
                    <a:pt x="19210" y="69"/>
                  </a:cubicBezTo>
                  <a:lnTo>
                    <a:pt x="19156" y="0"/>
                  </a:lnTo>
                  <a:lnTo>
                    <a:pt x="19087" y="55"/>
                  </a:lnTo>
                  <a:cubicBezTo>
                    <a:pt x="18819" y="289"/>
                    <a:pt x="18343" y="405"/>
                    <a:pt x="17881" y="405"/>
                  </a:cubicBezTo>
                  <a:cubicBezTo>
                    <a:pt x="17425" y="405"/>
                    <a:pt x="16983" y="292"/>
                    <a:pt x="16766" y="69"/>
                  </a:cubicBezTo>
                  <a:lnTo>
                    <a:pt x="16712" y="0"/>
                  </a:lnTo>
                  <a:lnTo>
                    <a:pt x="16644" y="55"/>
                  </a:lnTo>
                  <a:cubicBezTo>
                    <a:pt x="16353" y="291"/>
                    <a:pt x="15865" y="410"/>
                    <a:pt x="15400" y="410"/>
                  </a:cubicBezTo>
                  <a:cubicBezTo>
                    <a:pt x="14948" y="410"/>
                    <a:pt x="14517" y="297"/>
                    <a:pt x="14309" y="69"/>
                  </a:cubicBezTo>
                  <a:lnTo>
                    <a:pt x="14254" y="0"/>
                  </a:lnTo>
                  <a:lnTo>
                    <a:pt x="14186" y="55"/>
                  </a:lnTo>
                  <a:cubicBezTo>
                    <a:pt x="13888" y="291"/>
                    <a:pt x="13393" y="410"/>
                    <a:pt x="12927" y="410"/>
                  </a:cubicBezTo>
                  <a:cubicBezTo>
                    <a:pt x="12473" y="410"/>
                    <a:pt x="12046" y="297"/>
                    <a:pt x="11851" y="69"/>
                  </a:cubicBezTo>
                  <a:lnTo>
                    <a:pt x="11797" y="0"/>
                  </a:lnTo>
                  <a:lnTo>
                    <a:pt x="11742" y="55"/>
                  </a:lnTo>
                  <a:cubicBezTo>
                    <a:pt x="11430" y="291"/>
                    <a:pt x="10929" y="410"/>
                    <a:pt x="10462" y="410"/>
                  </a:cubicBezTo>
                  <a:cubicBezTo>
                    <a:pt x="10009" y="410"/>
                    <a:pt x="9589" y="297"/>
                    <a:pt x="9407" y="69"/>
                  </a:cubicBezTo>
                  <a:lnTo>
                    <a:pt x="9353" y="0"/>
                  </a:lnTo>
                  <a:lnTo>
                    <a:pt x="9284" y="55"/>
                  </a:lnTo>
                  <a:cubicBezTo>
                    <a:pt x="8966" y="291"/>
                    <a:pt x="8461" y="410"/>
                    <a:pt x="7994" y="410"/>
                  </a:cubicBezTo>
                  <a:cubicBezTo>
                    <a:pt x="7541" y="410"/>
                    <a:pt x="7125" y="297"/>
                    <a:pt x="6950" y="69"/>
                  </a:cubicBezTo>
                  <a:lnTo>
                    <a:pt x="6895" y="0"/>
                  </a:lnTo>
                  <a:lnTo>
                    <a:pt x="6827" y="55"/>
                  </a:lnTo>
                  <a:cubicBezTo>
                    <a:pt x="6499" y="292"/>
                    <a:pt x="5985" y="412"/>
                    <a:pt x="5518" y="412"/>
                  </a:cubicBezTo>
                  <a:cubicBezTo>
                    <a:pt x="5071" y="412"/>
                    <a:pt x="4666" y="303"/>
                    <a:pt x="4506" y="82"/>
                  </a:cubicBezTo>
                  <a:lnTo>
                    <a:pt x="4451" y="0"/>
                  </a:lnTo>
                  <a:lnTo>
                    <a:pt x="4383" y="55"/>
                  </a:lnTo>
                  <a:cubicBezTo>
                    <a:pt x="4058" y="275"/>
                    <a:pt x="3549" y="407"/>
                    <a:pt x="3064" y="407"/>
                  </a:cubicBezTo>
                  <a:cubicBezTo>
                    <a:pt x="2917" y="407"/>
                    <a:pt x="2772" y="394"/>
                    <a:pt x="2635" y="369"/>
                  </a:cubicBezTo>
                  <a:cubicBezTo>
                    <a:pt x="2349" y="314"/>
                    <a:pt x="2144" y="219"/>
                    <a:pt x="2048" y="82"/>
                  </a:cubicBezTo>
                  <a:lnTo>
                    <a:pt x="1994"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6129746" y="2538992"/>
              <a:ext cx="3312676" cy="41291"/>
            </a:xfrm>
            <a:custGeom>
              <a:avLst/>
              <a:gdLst/>
              <a:ahLst/>
              <a:cxnLst/>
              <a:rect l="l" t="t" r="r" b="b"/>
              <a:pathLst>
                <a:path w="47174" h="588" extrusionOk="0">
                  <a:moveTo>
                    <a:pt x="1940" y="0"/>
                  </a:moveTo>
                  <a:lnTo>
                    <a:pt x="1871" y="55"/>
                  </a:lnTo>
                  <a:cubicBezTo>
                    <a:pt x="1525" y="289"/>
                    <a:pt x="1031" y="382"/>
                    <a:pt x="592" y="382"/>
                  </a:cubicBezTo>
                  <a:cubicBezTo>
                    <a:pt x="390" y="382"/>
                    <a:pt x="201" y="362"/>
                    <a:pt x="42" y="328"/>
                  </a:cubicBezTo>
                  <a:lnTo>
                    <a:pt x="1" y="492"/>
                  </a:lnTo>
                  <a:cubicBezTo>
                    <a:pt x="178" y="537"/>
                    <a:pt x="388" y="562"/>
                    <a:pt x="608" y="562"/>
                  </a:cubicBezTo>
                  <a:cubicBezTo>
                    <a:pt x="1049" y="562"/>
                    <a:pt x="1535" y="464"/>
                    <a:pt x="1899" y="246"/>
                  </a:cubicBezTo>
                  <a:cubicBezTo>
                    <a:pt x="2110" y="464"/>
                    <a:pt x="2530" y="574"/>
                    <a:pt x="2988" y="574"/>
                  </a:cubicBezTo>
                  <a:cubicBezTo>
                    <a:pt x="3445" y="574"/>
                    <a:pt x="3940" y="464"/>
                    <a:pt x="4302" y="246"/>
                  </a:cubicBezTo>
                  <a:cubicBezTo>
                    <a:pt x="4520" y="464"/>
                    <a:pt x="4943" y="574"/>
                    <a:pt x="5401" y="574"/>
                  </a:cubicBezTo>
                  <a:cubicBezTo>
                    <a:pt x="5858" y="574"/>
                    <a:pt x="6350" y="464"/>
                    <a:pt x="6705" y="246"/>
                  </a:cubicBezTo>
                  <a:cubicBezTo>
                    <a:pt x="6930" y="464"/>
                    <a:pt x="7357" y="574"/>
                    <a:pt x="7814" y="574"/>
                  </a:cubicBezTo>
                  <a:cubicBezTo>
                    <a:pt x="8271" y="574"/>
                    <a:pt x="8760" y="464"/>
                    <a:pt x="9108" y="246"/>
                  </a:cubicBezTo>
                  <a:cubicBezTo>
                    <a:pt x="9340" y="464"/>
                    <a:pt x="9770" y="574"/>
                    <a:pt x="10226" y="574"/>
                  </a:cubicBezTo>
                  <a:cubicBezTo>
                    <a:pt x="10681" y="574"/>
                    <a:pt x="11163" y="464"/>
                    <a:pt x="11497" y="246"/>
                  </a:cubicBezTo>
                  <a:cubicBezTo>
                    <a:pt x="11743" y="464"/>
                    <a:pt x="12183" y="574"/>
                    <a:pt x="12642" y="574"/>
                  </a:cubicBezTo>
                  <a:cubicBezTo>
                    <a:pt x="13101" y="574"/>
                    <a:pt x="13579" y="464"/>
                    <a:pt x="13900" y="246"/>
                  </a:cubicBezTo>
                  <a:cubicBezTo>
                    <a:pt x="14153" y="464"/>
                    <a:pt x="14596" y="574"/>
                    <a:pt x="15055" y="574"/>
                  </a:cubicBezTo>
                  <a:cubicBezTo>
                    <a:pt x="15515" y="574"/>
                    <a:pt x="15989" y="464"/>
                    <a:pt x="16303" y="246"/>
                  </a:cubicBezTo>
                  <a:cubicBezTo>
                    <a:pt x="16562" y="464"/>
                    <a:pt x="17010" y="574"/>
                    <a:pt x="17469" y="574"/>
                  </a:cubicBezTo>
                  <a:cubicBezTo>
                    <a:pt x="17928" y="574"/>
                    <a:pt x="18399" y="464"/>
                    <a:pt x="18706" y="246"/>
                  </a:cubicBezTo>
                  <a:cubicBezTo>
                    <a:pt x="18972" y="464"/>
                    <a:pt x="19423" y="574"/>
                    <a:pt x="19880" y="574"/>
                  </a:cubicBezTo>
                  <a:cubicBezTo>
                    <a:pt x="20338" y="574"/>
                    <a:pt x="20802" y="464"/>
                    <a:pt x="21095" y="246"/>
                  </a:cubicBezTo>
                  <a:cubicBezTo>
                    <a:pt x="21375" y="464"/>
                    <a:pt x="21833" y="574"/>
                    <a:pt x="22292" y="574"/>
                  </a:cubicBezTo>
                  <a:cubicBezTo>
                    <a:pt x="22751" y="574"/>
                    <a:pt x="23212" y="464"/>
                    <a:pt x="23498" y="246"/>
                  </a:cubicBezTo>
                  <a:cubicBezTo>
                    <a:pt x="23785" y="464"/>
                    <a:pt x="24246" y="574"/>
                    <a:pt x="24705" y="574"/>
                  </a:cubicBezTo>
                  <a:cubicBezTo>
                    <a:pt x="25164" y="574"/>
                    <a:pt x="25621" y="464"/>
                    <a:pt x="25901" y="246"/>
                  </a:cubicBezTo>
                  <a:cubicBezTo>
                    <a:pt x="26202" y="464"/>
                    <a:pt x="26666" y="574"/>
                    <a:pt x="27123" y="574"/>
                  </a:cubicBezTo>
                  <a:cubicBezTo>
                    <a:pt x="27581" y="574"/>
                    <a:pt x="28031" y="464"/>
                    <a:pt x="28304" y="246"/>
                  </a:cubicBezTo>
                  <a:cubicBezTo>
                    <a:pt x="28611" y="464"/>
                    <a:pt x="29079" y="574"/>
                    <a:pt x="29535" y="574"/>
                  </a:cubicBezTo>
                  <a:cubicBezTo>
                    <a:pt x="29990" y="574"/>
                    <a:pt x="30434" y="464"/>
                    <a:pt x="30694" y="246"/>
                  </a:cubicBezTo>
                  <a:cubicBezTo>
                    <a:pt x="31014" y="464"/>
                    <a:pt x="31489" y="574"/>
                    <a:pt x="31946" y="574"/>
                  </a:cubicBezTo>
                  <a:cubicBezTo>
                    <a:pt x="32404" y="574"/>
                    <a:pt x="32844" y="464"/>
                    <a:pt x="33097" y="246"/>
                  </a:cubicBezTo>
                  <a:cubicBezTo>
                    <a:pt x="33424" y="464"/>
                    <a:pt x="33902" y="574"/>
                    <a:pt x="34359" y="574"/>
                  </a:cubicBezTo>
                  <a:cubicBezTo>
                    <a:pt x="34817" y="574"/>
                    <a:pt x="35254" y="464"/>
                    <a:pt x="35500" y="246"/>
                  </a:cubicBezTo>
                  <a:cubicBezTo>
                    <a:pt x="35834" y="464"/>
                    <a:pt x="36315" y="574"/>
                    <a:pt x="36773" y="574"/>
                  </a:cubicBezTo>
                  <a:cubicBezTo>
                    <a:pt x="37230" y="574"/>
                    <a:pt x="37664" y="464"/>
                    <a:pt x="37903" y="246"/>
                  </a:cubicBezTo>
                  <a:cubicBezTo>
                    <a:pt x="38244" y="464"/>
                    <a:pt x="38729" y="574"/>
                    <a:pt x="39184" y="574"/>
                  </a:cubicBezTo>
                  <a:cubicBezTo>
                    <a:pt x="39640" y="574"/>
                    <a:pt x="40067" y="464"/>
                    <a:pt x="40292" y="246"/>
                  </a:cubicBezTo>
                  <a:cubicBezTo>
                    <a:pt x="40647" y="464"/>
                    <a:pt x="41138" y="574"/>
                    <a:pt x="41596" y="574"/>
                  </a:cubicBezTo>
                  <a:cubicBezTo>
                    <a:pt x="42053" y="574"/>
                    <a:pt x="42476" y="464"/>
                    <a:pt x="42695" y="246"/>
                  </a:cubicBezTo>
                  <a:cubicBezTo>
                    <a:pt x="43057" y="464"/>
                    <a:pt x="43548" y="574"/>
                    <a:pt x="44004" y="574"/>
                  </a:cubicBezTo>
                  <a:cubicBezTo>
                    <a:pt x="44460" y="574"/>
                    <a:pt x="44879" y="464"/>
                    <a:pt x="45098" y="246"/>
                  </a:cubicBezTo>
                  <a:cubicBezTo>
                    <a:pt x="45426" y="478"/>
                    <a:pt x="45876" y="587"/>
                    <a:pt x="46299" y="587"/>
                  </a:cubicBezTo>
                  <a:cubicBezTo>
                    <a:pt x="46613" y="587"/>
                    <a:pt x="46927" y="533"/>
                    <a:pt x="47173" y="437"/>
                  </a:cubicBezTo>
                  <a:lnTo>
                    <a:pt x="47119" y="273"/>
                  </a:lnTo>
                  <a:cubicBezTo>
                    <a:pt x="46883" y="357"/>
                    <a:pt x="46595" y="407"/>
                    <a:pt x="46301" y="407"/>
                  </a:cubicBezTo>
                  <a:cubicBezTo>
                    <a:pt x="45879" y="407"/>
                    <a:pt x="45445" y="305"/>
                    <a:pt x="45139" y="55"/>
                  </a:cubicBezTo>
                  <a:lnTo>
                    <a:pt x="45057" y="0"/>
                  </a:lnTo>
                  <a:lnTo>
                    <a:pt x="45002" y="82"/>
                  </a:lnTo>
                  <a:cubicBezTo>
                    <a:pt x="44856" y="289"/>
                    <a:pt x="44465" y="391"/>
                    <a:pt x="44029" y="391"/>
                  </a:cubicBezTo>
                  <a:cubicBezTo>
                    <a:pt x="43572" y="391"/>
                    <a:pt x="43064" y="279"/>
                    <a:pt x="42736" y="55"/>
                  </a:cubicBezTo>
                  <a:lnTo>
                    <a:pt x="42668" y="0"/>
                  </a:lnTo>
                  <a:lnTo>
                    <a:pt x="42613" y="69"/>
                  </a:lnTo>
                  <a:cubicBezTo>
                    <a:pt x="42452" y="284"/>
                    <a:pt x="42049" y="389"/>
                    <a:pt x="41607" y="389"/>
                  </a:cubicBezTo>
                  <a:cubicBezTo>
                    <a:pt x="41150" y="389"/>
                    <a:pt x="40652" y="277"/>
                    <a:pt x="40333" y="55"/>
                  </a:cubicBezTo>
                  <a:lnTo>
                    <a:pt x="40265" y="0"/>
                  </a:lnTo>
                  <a:lnTo>
                    <a:pt x="40210" y="69"/>
                  </a:lnTo>
                  <a:cubicBezTo>
                    <a:pt x="40042" y="284"/>
                    <a:pt x="39636" y="389"/>
                    <a:pt x="39195" y="389"/>
                  </a:cubicBezTo>
                  <a:cubicBezTo>
                    <a:pt x="38740" y="389"/>
                    <a:pt x="38249" y="277"/>
                    <a:pt x="37943" y="55"/>
                  </a:cubicBezTo>
                  <a:lnTo>
                    <a:pt x="37875" y="0"/>
                  </a:lnTo>
                  <a:lnTo>
                    <a:pt x="37821" y="69"/>
                  </a:lnTo>
                  <a:cubicBezTo>
                    <a:pt x="37639" y="284"/>
                    <a:pt x="37226" y="389"/>
                    <a:pt x="36784" y="389"/>
                  </a:cubicBezTo>
                  <a:cubicBezTo>
                    <a:pt x="36327" y="389"/>
                    <a:pt x="35839" y="277"/>
                    <a:pt x="35541" y="55"/>
                  </a:cubicBezTo>
                  <a:lnTo>
                    <a:pt x="35472" y="14"/>
                  </a:lnTo>
                  <a:lnTo>
                    <a:pt x="35418" y="69"/>
                  </a:lnTo>
                  <a:cubicBezTo>
                    <a:pt x="35229" y="284"/>
                    <a:pt x="34813" y="389"/>
                    <a:pt x="34372" y="389"/>
                  </a:cubicBezTo>
                  <a:cubicBezTo>
                    <a:pt x="33917" y="389"/>
                    <a:pt x="33435" y="277"/>
                    <a:pt x="33151" y="55"/>
                  </a:cubicBezTo>
                  <a:lnTo>
                    <a:pt x="33083" y="14"/>
                  </a:lnTo>
                  <a:lnTo>
                    <a:pt x="33028" y="69"/>
                  </a:lnTo>
                  <a:cubicBezTo>
                    <a:pt x="32825" y="285"/>
                    <a:pt x="32397" y="395"/>
                    <a:pt x="31950" y="395"/>
                  </a:cubicBezTo>
                  <a:cubicBezTo>
                    <a:pt x="31496" y="395"/>
                    <a:pt x="31023" y="282"/>
                    <a:pt x="30748" y="55"/>
                  </a:cubicBezTo>
                  <a:lnTo>
                    <a:pt x="30680" y="14"/>
                  </a:lnTo>
                  <a:lnTo>
                    <a:pt x="30625" y="69"/>
                  </a:lnTo>
                  <a:cubicBezTo>
                    <a:pt x="30415" y="285"/>
                    <a:pt x="29983" y="395"/>
                    <a:pt x="29538" y="395"/>
                  </a:cubicBezTo>
                  <a:cubicBezTo>
                    <a:pt x="29086" y="395"/>
                    <a:pt x="28620" y="282"/>
                    <a:pt x="28359" y="55"/>
                  </a:cubicBezTo>
                  <a:lnTo>
                    <a:pt x="28291" y="14"/>
                  </a:lnTo>
                  <a:lnTo>
                    <a:pt x="28236" y="69"/>
                  </a:lnTo>
                  <a:cubicBezTo>
                    <a:pt x="28012" y="285"/>
                    <a:pt x="27574" y="395"/>
                    <a:pt x="27127" y="395"/>
                  </a:cubicBezTo>
                  <a:cubicBezTo>
                    <a:pt x="26673" y="395"/>
                    <a:pt x="26210" y="282"/>
                    <a:pt x="25956" y="55"/>
                  </a:cubicBezTo>
                  <a:lnTo>
                    <a:pt x="25901" y="14"/>
                  </a:lnTo>
                  <a:lnTo>
                    <a:pt x="25833" y="69"/>
                  </a:lnTo>
                  <a:cubicBezTo>
                    <a:pt x="25603" y="285"/>
                    <a:pt x="25161" y="395"/>
                    <a:pt x="24715" y="395"/>
                  </a:cubicBezTo>
                  <a:cubicBezTo>
                    <a:pt x="24263" y="395"/>
                    <a:pt x="23807" y="282"/>
                    <a:pt x="23567" y="55"/>
                  </a:cubicBezTo>
                  <a:lnTo>
                    <a:pt x="23498" y="14"/>
                  </a:lnTo>
                  <a:lnTo>
                    <a:pt x="23444" y="55"/>
                  </a:lnTo>
                  <a:cubicBezTo>
                    <a:pt x="23196" y="282"/>
                    <a:pt x="22737" y="395"/>
                    <a:pt x="22283" y="395"/>
                  </a:cubicBezTo>
                  <a:cubicBezTo>
                    <a:pt x="21836" y="395"/>
                    <a:pt x="21394" y="285"/>
                    <a:pt x="21164" y="69"/>
                  </a:cubicBezTo>
                  <a:lnTo>
                    <a:pt x="21109" y="14"/>
                  </a:lnTo>
                  <a:lnTo>
                    <a:pt x="21041" y="55"/>
                  </a:lnTo>
                  <a:cubicBezTo>
                    <a:pt x="20786" y="282"/>
                    <a:pt x="20324" y="395"/>
                    <a:pt x="19872" y="395"/>
                  </a:cubicBezTo>
                  <a:cubicBezTo>
                    <a:pt x="19426" y="395"/>
                    <a:pt x="18991" y="285"/>
                    <a:pt x="18774" y="69"/>
                  </a:cubicBezTo>
                  <a:lnTo>
                    <a:pt x="18706" y="14"/>
                  </a:lnTo>
                  <a:lnTo>
                    <a:pt x="18651" y="55"/>
                  </a:lnTo>
                  <a:cubicBezTo>
                    <a:pt x="18383" y="282"/>
                    <a:pt x="17914" y="395"/>
                    <a:pt x="17460" y="395"/>
                  </a:cubicBezTo>
                  <a:cubicBezTo>
                    <a:pt x="17013" y="395"/>
                    <a:pt x="16581" y="285"/>
                    <a:pt x="16371" y="69"/>
                  </a:cubicBezTo>
                  <a:lnTo>
                    <a:pt x="16317" y="14"/>
                  </a:lnTo>
                  <a:lnTo>
                    <a:pt x="16248" y="55"/>
                  </a:lnTo>
                  <a:cubicBezTo>
                    <a:pt x="15973" y="282"/>
                    <a:pt x="15500" y="395"/>
                    <a:pt x="15048" y="395"/>
                  </a:cubicBezTo>
                  <a:cubicBezTo>
                    <a:pt x="14603" y="395"/>
                    <a:pt x="14178" y="285"/>
                    <a:pt x="13982" y="69"/>
                  </a:cubicBezTo>
                  <a:lnTo>
                    <a:pt x="13914" y="14"/>
                  </a:lnTo>
                  <a:lnTo>
                    <a:pt x="13859" y="55"/>
                  </a:lnTo>
                  <a:cubicBezTo>
                    <a:pt x="13568" y="277"/>
                    <a:pt x="13083" y="389"/>
                    <a:pt x="12626" y="389"/>
                  </a:cubicBezTo>
                  <a:cubicBezTo>
                    <a:pt x="12183" y="389"/>
                    <a:pt x="11767" y="284"/>
                    <a:pt x="11579" y="69"/>
                  </a:cubicBezTo>
                  <a:lnTo>
                    <a:pt x="11524" y="14"/>
                  </a:lnTo>
                  <a:lnTo>
                    <a:pt x="11456" y="55"/>
                  </a:lnTo>
                  <a:cubicBezTo>
                    <a:pt x="11158" y="277"/>
                    <a:pt x="10670" y="389"/>
                    <a:pt x="10215" y="389"/>
                  </a:cubicBezTo>
                  <a:cubicBezTo>
                    <a:pt x="9774" y="389"/>
                    <a:pt x="9364" y="284"/>
                    <a:pt x="9190" y="69"/>
                  </a:cubicBezTo>
                  <a:lnTo>
                    <a:pt x="9135" y="0"/>
                  </a:lnTo>
                  <a:lnTo>
                    <a:pt x="9067" y="55"/>
                  </a:lnTo>
                  <a:cubicBezTo>
                    <a:pt x="8755" y="277"/>
                    <a:pt x="8260" y="389"/>
                    <a:pt x="7803" y="389"/>
                  </a:cubicBezTo>
                  <a:cubicBezTo>
                    <a:pt x="7361" y="389"/>
                    <a:pt x="6955" y="284"/>
                    <a:pt x="6787" y="69"/>
                  </a:cubicBezTo>
                  <a:lnTo>
                    <a:pt x="6732" y="0"/>
                  </a:lnTo>
                  <a:lnTo>
                    <a:pt x="6664" y="55"/>
                  </a:lnTo>
                  <a:cubicBezTo>
                    <a:pt x="6345" y="277"/>
                    <a:pt x="5850" y="389"/>
                    <a:pt x="5397" y="389"/>
                  </a:cubicBezTo>
                  <a:cubicBezTo>
                    <a:pt x="4958" y="389"/>
                    <a:pt x="4559" y="284"/>
                    <a:pt x="4397" y="69"/>
                  </a:cubicBezTo>
                  <a:lnTo>
                    <a:pt x="4343" y="0"/>
                  </a:lnTo>
                  <a:lnTo>
                    <a:pt x="4274" y="55"/>
                  </a:lnTo>
                  <a:cubicBezTo>
                    <a:pt x="3939" y="279"/>
                    <a:pt x="3432" y="391"/>
                    <a:pt x="2974" y="391"/>
                  </a:cubicBezTo>
                  <a:cubicBezTo>
                    <a:pt x="2538" y="391"/>
                    <a:pt x="2148" y="289"/>
                    <a:pt x="1994" y="82"/>
                  </a:cubicBezTo>
                  <a:lnTo>
                    <a:pt x="1940"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6007980" y="2481479"/>
              <a:ext cx="295426" cy="667324"/>
            </a:xfrm>
            <a:custGeom>
              <a:avLst/>
              <a:gdLst/>
              <a:ahLst/>
              <a:cxnLst/>
              <a:rect l="l" t="t" r="r" b="b"/>
              <a:pathLst>
                <a:path w="4207" h="9503" extrusionOk="0">
                  <a:moveTo>
                    <a:pt x="4029" y="0"/>
                  </a:moveTo>
                  <a:cubicBezTo>
                    <a:pt x="3933" y="0"/>
                    <a:pt x="3824" y="55"/>
                    <a:pt x="3797" y="123"/>
                  </a:cubicBezTo>
                  <a:lnTo>
                    <a:pt x="42" y="9339"/>
                  </a:lnTo>
                  <a:cubicBezTo>
                    <a:pt x="1" y="9421"/>
                    <a:pt x="83" y="9503"/>
                    <a:pt x="206" y="9503"/>
                  </a:cubicBezTo>
                  <a:cubicBezTo>
                    <a:pt x="329" y="9503"/>
                    <a:pt x="465" y="9421"/>
                    <a:pt x="493" y="9339"/>
                  </a:cubicBezTo>
                  <a:lnTo>
                    <a:pt x="4179" y="123"/>
                  </a:lnTo>
                  <a:cubicBezTo>
                    <a:pt x="4206" y="55"/>
                    <a:pt x="4138" y="0"/>
                    <a:pt x="404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6203621" y="2481479"/>
              <a:ext cx="265652" cy="667324"/>
            </a:xfrm>
            <a:custGeom>
              <a:avLst/>
              <a:gdLst/>
              <a:ahLst/>
              <a:cxnLst/>
              <a:rect l="l" t="t" r="r" b="b"/>
              <a:pathLst>
                <a:path w="3783" h="9503" extrusionOk="0">
                  <a:moveTo>
                    <a:pt x="3605" y="0"/>
                  </a:moveTo>
                  <a:cubicBezTo>
                    <a:pt x="3496" y="0"/>
                    <a:pt x="3386" y="55"/>
                    <a:pt x="3373" y="123"/>
                  </a:cubicBezTo>
                  <a:lnTo>
                    <a:pt x="28" y="9339"/>
                  </a:lnTo>
                  <a:cubicBezTo>
                    <a:pt x="0" y="9421"/>
                    <a:pt x="69" y="9503"/>
                    <a:pt x="191" y="9503"/>
                  </a:cubicBezTo>
                  <a:cubicBezTo>
                    <a:pt x="314" y="9503"/>
                    <a:pt x="451" y="9421"/>
                    <a:pt x="478" y="9339"/>
                  </a:cubicBezTo>
                  <a:lnTo>
                    <a:pt x="3755" y="123"/>
                  </a:lnTo>
                  <a:cubicBezTo>
                    <a:pt x="3782" y="55"/>
                    <a:pt x="3714" y="0"/>
                    <a:pt x="360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6398209" y="2481479"/>
              <a:ext cx="235948" cy="667324"/>
            </a:xfrm>
            <a:custGeom>
              <a:avLst/>
              <a:gdLst/>
              <a:ahLst/>
              <a:cxnLst/>
              <a:rect l="l" t="t" r="r" b="b"/>
              <a:pathLst>
                <a:path w="3360" h="9503" extrusionOk="0">
                  <a:moveTo>
                    <a:pt x="3182" y="0"/>
                  </a:moveTo>
                  <a:cubicBezTo>
                    <a:pt x="3073" y="0"/>
                    <a:pt x="2977" y="55"/>
                    <a:pt x="2950" y="123"/>
                  </a:cubicBezTo>
                  <a:lnTo>
                    <a:pt x="28" y="9339"/>
                  </a:lnTo>
                  <a:cubicBezTo>
                    <a:pt x="1" y="9421"/>
                    <a:pt x="69" y="9503"/>
                    <a:pt x="192" y="9503"/>
                  </a:cubicBezTo>
                  <a:lnTo>
                    <a:pt x="206" y="9503"/>
                  </a:lnTo>
                  <a:cubicBezTo>
                    <a:pt x="329" y="9503"/>
                    <a:pt x="451" y="9421"/>
                    <a:pt x="479" y="9339"/>
                  </a:cubicBezTo>
                  <a:lnTo>
                    <a:pt x="3332" y="123"/>
                  </a:lnTo>
                  <a:cubicBezTo>
                    <a:pt x="3360" y="55"/>
                    <a:pt x="3291" y="0"/>
                    <a:pt x="318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6592867" y="2481479"/>
              <a:ext cx="206173" cy="667324"/>
            </a:xfrm>
            <a:custGeom>
              <a:avLst/>
              <a:gdLst/>
              <a:ahLst/>
              <a:cxnLst/>
              <a:rect l="l" t="t" r="r" b="b"/>
              <a:pathLst>
                <a:path w="2936" h="9503" extrusionOk="0">
                  <a:moveTo>
                    <a:pt x="2758" y="0"/>
                  </a:moveTo>
                  <a:cubicBezTo>
                    <a:pt x="2663" y="0"/>
                    <a:pt x="2554" y="55"/>
                    <a:pt x="2540" y="123"/>
                  </a:cubicBezTo>
                  <a:lnTo>
                    <a:pt x="28" y="9339"/>
                  </a:lnTo>
                  <a:cubicBezTo>
                    <a:pt x="1" y="9421"/>
                    <a:pt x="82" y="9503"/>
                    <a:pt x="205" y="9503"/>
                  </a:cubicBezTo>
                  <a:cubicBezTo>
                    <a:pt x="328" y="9503"/>
                    <a:pt x="451" y="9421"/>
                    <a:pt x="478" y="9339"/>
                  </a:cubicBezTo>
                  <a:lnTo>
                    <a:pt x="2922" y="123"/>
                  </a:lnTo>
                  <a:cubicBezTo>
                    <a:pt x="2936" y="55"/>
                    <a:pt x="2868" y="0"/>
                    <a:pt x="275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0"/>
            <p:cNvSpPr/>
            <p:nvPr/>
          </p:nvSpPr>
          <p:spPr>
            <a:xfrm>
              <a:off x="6787525" y="2481479"/>
              <a:ext cx="177382" cy="667324"/>
            </a:xfrm>
            <a:custGeom>
              <a:avLst/>
              <a:gdLst/>
              <a:ahLst/>
              <a:cxnLst/>
              <a:rect l="l" t="t" r="r" b="b"/>
              <a:pathLst>
                <a:path w="2526" h="9503" extrusionOk="0">
                  <a:moveTo>
                    <a:pt x="2335" y="0"/>
                  </a:moveTo>
                  <a:cubicBezTo>
                    <a:pt x="2239" y="0"/>
                    <a:pt x="2144" y="55"/>
                    <a:pt x="2130" y="123"/>
                  </a:cubicBezTo>
                  <a:lnTo>
                    <a:pt x="27" y="9339"/>
                  </a:lnTo>
                  <a:cubicBezTo>
                    <a:pt x="0" y="9421"/>
                    <a:pt x="82" y="9503"/>
                    <a:pt x="205" y="9503"/>
                  </a:cubicBezTo>
                  <a:lnTo>
                    <a:pt x="219" y="9503"/>
                  </a:lnTo>
                  <a:cubicBezTo>
                    <a:pt x="341" y="9503"/>
                    <a:pt x="451" y="9421"/>
                    <a:pt x="478" y="9339"/>
                  </a:cubicBezTo>
                  <a:lnTo>
                    <a:pt x="2512" y="123"/>
                  </a:lnTo>
                  <a:cubicBezTo>
                    <a:pt x="2526" y="55"/>
                    <a:pt x="2444" y="0"/>
                    <a:pt x="234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0"/>
            <p:cNvSpPr/>
            <p:nvPr/>
          </p:nvSpPr>
          <p:spPr>
            <a:xfrm>
              <a:off x="6982113" y="2481479"/>
              <a:ext cx="147748" cy="667324"/>
            </a:xfrm>
            <a:custGeom>
              <a:avLst/>
              <a:gdLst/>
              <a:ahLst/>
              <a:cxnLst/>
              <a:rect l="l" t="t" r="r" b="b"/>
              <a:pathLst>
                <a:path w="2104" h="9503" extrusionOk="0">
                  <a:moveTo>
                    <a:pt x="1926" y="0"/>
                  </a:moveTo>
                  <a:cubicBezTo>
                    <a:pt x="1817" y="0"/>
                    <a:pt x="1721" y="55"/>
                    <a:pt x="1707" y="123"/>
                  </a:cubicBezTo>
                  <a:lnTo>
                    <a:pt x="14" y="9339"/>
                  </a:lnTo>
                  <a:cubicBezTo>
                    <a:pt x="1" y="9421"/>
                    <a:pt x="96" y="9503"/>
                    <a:pt x="219" y="9503"/>
                  </a:cubicBezTo>
                  <a:cubicBezTo>
                    <a:pt x="342" y="9503"/>
                    <a:pt x="451" y="9421"/>
                    <a:pt x="479" y="9339"/>
                  </a:cubicBezTo>
                  <a:lnTo>
                    <a:pt x="2090" y="123"/>
                  </a:lnTo>
                  <a:cubicBezTo>
                    <a:pt x="2103" y="55"/>
                    <a:pt x="2035" y="0"/>
                    <a:pt x="192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0"/>
            <p:cNvSpPr/>
            <p:nvPr/>
          </p:nvSpPr>
          <p:spPr>
            <a:xfrm>
              <a:off x="7176771" y="2481479"/>
              <a:ext cx="118957" cy="667324"/>
            </a:xfrm>
            <a:custGeom>
              <a:avLst/>
              <a:gdLst/>
              <a:ahLst/>
              <a:cxnLst/>
              <a:rect l="l" t="t" r="r" b="b"/>
              <a:pathLst>
                <a:path w="1694" h="9503" extrusionOk="0">
                  <a:moveTo>
                    <a:pt x="1502" y="0"/>
                  </a:moveTo>
                  <a:cubicBezTo>
                    <a:pt x="1393" y="0"/>
                    <a:pt x="1311" y="55"/>
                    <a:pt x="1297" y="123"/>
                  </a:cubicBezTo>
                  <a:lnTo>
                    <a:pt x="14" y="9339"/>
                  </a:lnTo>
                  <a:cubicBezTo>
                    <a:pt x="0" y="9421"/>
                    <a:pt x="96" y="9503"/>
                    <a:pt x="219" y="9503"/>
                  </a:cubicBezTo>
                  <a:cubicBezTo>
                    <a:pt x="342" y="9503"/>
                    <a:pt x="465" y="9421"/>
                    <a:pt x="465" y="9339"/>
                  </a:cubicBezTo>
                  <a:lnTo>
                    <a:pt x="1680" y="123"/>
                  </a:lnTo>
                  <a:cubicBezTo>
                    <a:pt x="1693" y="55"/>
                    <a:pt x="1611" y="0"/>
                    <a:pt x="150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0"/>
            <p:cNvSpPr/>
            <p:nvPr/>
          </p:nvSpPr>
          <p:spPr>
            <a:xfrm>
              <a:off x="7372342" y="2481479"/>
              <a:ext cx="88270" cy="667324"/>
            </a:xfrm>
            <a:custGeom>
              <a:avLst/>
              <a:gdLst/>
              <a:ahLst/>
              <a:cxnLst/>
              <a:rect l="l" t="t" r="r" b="b"/>
              <a:pathLst>
                <a:path w="1257" h="9503" extrusionOk="0">
                  <a:moveTo>
                    <a:pt x="1066" y="0"/>
                  </a:moveTo>
                  <a:cubicBezTo>
                    <a:pt x="970" y="0"/>
                    <a:pt x="874" y="55"/>
                    <a:pt x="874" y="123"/>
                  </a:cubicBezTo>
                  <a:lnTo>
                    <a:pt x="1" y="9339"/>
                  </a:lnTo>
                  <a:cubicBezTo>
                    <a:pt x="1" y="9421"/>
                    <a:pt x="83" y="9503"/>
                    <a:pt x="205" y="9503"/>
                  </a:cubicBezTo>
                  <a:lnTo>
                    <a:pt x="219" y="9503"/>
                  </a:lnTo>
                  <a:cubicBezTo>
                    <a:pt x="342" y="9503"/>
                    <a:pt x="451" y="9421"/>
                    <a:pt x="451" y="9339"/>
                  </a:cubicBezTo>
                  <a:lnTo>
                    <a:pt x="1257" y="123"/>
                  </a:lnTo>
                  <a:cubicBezTo>
                    <a:pt x="1257" y="55"/>
                    <a:pt x="1175" y="0"/>
                    <a:pt x="1079"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0"/>
            <p:cNvSpPr/>
            <p:nvPr/>
          </p:nvSpPr>
          <p:spPr>
            <a:xfrm>
              <a:off x="7567000" y="2481479"/>
              <a:ext cx="59478" cy="667324"/>
            </a:xfrm>
            <a:custGeom>
              <a:avLst/>
              <a:gdLst/>
              <a:ahLst/>
              <a:cxnLst/>
              <a:rect l="l" t="t" r="r" b="b"/>
              <a:pathLst>
                <a:path w="847" h="9503" extrusionOk="0">
                  <a:moveTo>
                    <a:pt x="656" y="0"/>
                  </a:moveTo>
                  <a:cubicBezTo>
                    <a:pt x="546" y="0"/>
                    <a:pt x="451" y="55"/>
                    <a:pt x="451" y="123"/>
                  </a:cubicBezTo>
                  <a:lnTo>
                    <a:pt x="0" y="9339"/>
                  </a:lnTo>
                  <a:cubicBezTo>
                    <a:pt x="0" y="9421"/>
                    <a:pt x="96" y="9503"/>
                    <a:pt x="219" y="9503"/>
                  </a:cubicBezTo>
                  <a:cubicBezTo>
                    <a:pt x="342" y="9503"/>
                    <a:pt x="451" y="9421"/>
                    <a:pt x="451" y="9339"/>
                  </a:cubicBezTo>
                  <a:lnTo>
                    <a:pt x="833" y="123"/>
                  </a:lnTo>
                  <a:cubicBezTo>
                    <a:pt x="847" y="55"/>
                    <a:pt x="751" y="0"/>
                    <a:pt x="65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0"/>
            <p:cNvSpPr/>
            <p:nvPr/>
          </p:nvSpPr>
          <p:spPr>
            <a:xfrm>
              <a:off x="7761588" y="2481479"/>
              <a:ext cx="31741" cy="667324"/>
            </a:xfrm>
            <a:custGeom>
              <a:avLst/>
              <a:gdLst/>
              <a:ahLst/>
              <a:cxnLst/>
              <a:rect l="l" t="t" r="r" b="b"/>
              <a:pathLst>
                <a:path w="452" h="9503" extrusionOk="0">
                  <a:moveTo>
                    <a:pt x="233" y="0"/>
                  </a:moveTo>
                  <a:cubicBezTo>
                    <a:pt x="124" y="0"/>
                    <a:pt x="42" y="55"/>
                    <a:pt x="42" y="123"/>
                  </a:cubicBezTo>
                  <a:lnTo>
                    <a:pt x="1" y="9339"/>
                  </a:lnTo>
                  <a:cubicBezTo>
                    <a:pt x="1" y="9421"/>
                    <a:pt x="96" y="9503"/>
                    <a:pt x="219" y="9503"/>
                  </a:cubicBezTo>
                  <a:lnTo>
                    <a:pt x="233" y="9503"/>
                  </a:lnTo>
                  <a:cubicBezTo>
                    <a:pt x="356" y="9503"/>
                    <a:pt x="451" y="9421"/>
                    <a:pt x="451" y="9339"/>
                  </a:cubicBezTo>
                  <a:lnTo>
                    <a:pt x="424" y="123"/>
                  </a:lnTo>
                  <a:cubicBezTo>
                    <a:pt x="424" y="55"/>
                    <a:pt x="342" y="0"/>
                    <a:pt x="233"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0"/>
            <p:cNvSpPr/>
            <p:nvPr/>
          </p:nvSpPr>
          <p:spPr>
            <a:xfrm>
              <a:off x="7929421" y="2481479"/>
              <a:ext cx="58566" cy="667324"/>
            </a:xfrm>
            <a:custGeom>
              <a:avLst/>
              <a:gdLst/>
              <a:ahLst/>
              <a:cxnLst/>
              <a:rect l="l" t="t" r="r" b="b"/>
              <a:pathLst>
                <a:path w="834" h="9503" extrusionOk="0">
                  <a:moveTo>
                    <a:pt x="191" y="0"/>
                  </a:moveTo>
                  <a:cubicBezTo>
                    <a:pt x="82" y="0"/>
                    <a:pt x="0" y="55"/>
                    <a:pt x="0" y="123"/>
                  </a:cubicBezTo>
                  <a:lnTo>
                    <a:pt x="383" y="9339"/>
                  </a:lnTo>
                  <a:cubicBezTo>
                    <a:pt x="383" y="9421"/>
                    <a:pt x="492" y="9503"/>
                    <a:pt x="615" y="9503"/>
                  </a:cubicBezTo>
                  <a:cubicBezTo>
                    <a:pt x="737" y="9503"/>
                    <a:pt x="833" y="9421"/>
                    <a:pt x="833" y="9339"/>
                  </a:cubicBezTo>
                  <a:lnTo>
                    <a:pt x="396" y="123"/>
                  </a:lnTo>
                  <a:cubicBezTo>
                    <a:pt x="383" y="55"/>
                    <a:pt x="301"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0"/>
            <p:cNvSpPr/>
            <p:nvPr/>
          </p:nvSpPr>
          <p:spPr>
            <a:xfrm>
              <a:off x="8095288" y="2481479"/>
              <a:ext cx="87287" cy="667324"/>
            </a:xfrm>
            <a:custGeom>
              <a:avLst/>
              <a:gdLst/>
              <a:ahLst/>
              <a:cxnLst/>
              <a:rect l="l" t="t" r="r" b="b"/>
              <a:pathLst>
                <a:path w="1243" h="9503" extrusionOk="0">
                  <a:moveTo>
                    <a:pt x="178" y="0"/>
                  </a:moveTo>
                  <a:cubicBezTo>
                    <a:pt x="82" y="0"/>
                    <a:pt x="0" y="55"/>
                    <a:pt x="0" y="123"/>
                  </a:cubicBezTo>
                  <a:lnTo>
                    <a:pt x="792" y="9339"/>
                  </a:lnTo>
                  <a:cubicBezTo>
                    <a:pt x="792" y="9421"/>
                    <a:pt x="901" y="9503"/>
                    <a:pt x="1024" y="9503"/>
                  </a:cubicBezTo>
                  <a:cubicBezTo>
                    <a:pt x="1147" y="9503"/>
                    <a:pt x="1243" y="9421"/>
                    <a:pt x="1243" y="9339"/>
                  </a:cubicBezTo>
                  <a:lnTo>
                    <a:pt x="383" y="123"/>
                  </a:lnTo>
                  <a:cubicBezTo>
                    <a:pt x="383" y="55"/>
                    <a:pt x="287"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0"/>
            <p:cNvSpPr/>
            <p:nvPr/>
          </p:nvSpPr>
          <p:spPr>
            <a:xfrm>
              <a:off x="8260171" y="2481479"/>
              <a:ext cx="117061" cy="667324"/>
            </a:xfrm>
            <a:custGeom>
              <a:avLst/>
              <a:gdLst/>
              <a:ahLst/>
              <a:cxnLst/>
              <a:rect l="l" t="t" r="r" b="b"/>
              <a:pathLst>
                <a:path w="1667" h="9503" extrusionOk="0">
                  <a:moveTo>
                    <a:pt x="192" y="0"/>
                  </a:moveTo>
                  <a:cubicBezTo>
                    <a:pt x="83" y="0"/>
                    <a:pt x="1" y="55"/>
                    <a:pt x="14" y="123"/>
                  </a:cubicBezTo>
                  <a:lnTo>
                    <a:pt x="1202" y="9339"/>
                  </a:lnTo>
                  <a:cubicBezTo>
                    <a:pt x="1216" y="9421"/>
                    <a:pt x="1325" y="9503"/>
                    <a:pt x="1448" y="9503"/>
                  </a:cubicBezTo>
                  <a:lnTo>
                    <a:pt x="1462" y="9503"/>
                  </a:lnTo>
                  <a:cubicBezTo>
                    <a:pt x="1584" y="9503"/>
                    <a:pt x="1666" y="9421"/>
                    <a:pt x="1666" y="9339"/>
                  </a:cubicBezTo>
                  <a:lnTo>
                    <a:pt x="397" y="123"/>
                  </a:lnTo>
                  <a:cubicBezTo>
                    <a:pt x="383" y="55"/>
                    <a:pt x="301"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0"/>
            <p:cNvSpPr/>
            <p:nvPr/>
          </p:nvSpPr>
          <p:spPr>
            <a:xfrm>
              <a:off x="8426038" y="2481479"/>
              <a:ext cx="146765" cy="667324"/>
            </a:xfrm>
            <a:custGeom>
              <a:avLst/>
              <a:gdLst/>
              <a:ahLst/>
              <a:cxnLst/>
              <a:rect l="l" t="t" r="r" b="b"/>
              <a:pathLst>
                <a:path w="2090" h="9503" extrusionOk="0">
                  <a:moveTo>
                    <a:pt x="178" y="0"/>
                  </a:moveTo>
                  <a:cubicBezTo>
                    <a:pt x="69" y="0"/>
                    <a:pt x="1" y="55"/>
                    <a:pt x="1" y="123"/>
                  </a:cubicBezTo>
                  <a:lnTo>
                    <a:pt x="1612" y="9339"/>
                  </a:lnTo>
                  <a:cubicBezTo>
                    <a:pt x="1625" y="9421"/>
                    <a:pt x="1748" y="9503"/>
                    <a:pt x="1871" y="9503"/>
                  </a:cubicBezTo>
                  <a:cubicBezTo>
                    <a:pt x="1994" y="9503"/>
                    <a:pt x="2090" y="9421"/>
                    <a:pt x="2062" y="9339"/>
                  </a:cubicBezTo>
                  <a:lnTo>
                    <a:pt x="397"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0"/>
            <p:cNvSpPr/>
            <p:nvPr/>
          </p:nvSpPr>
          <p:spPr>
            <a:xfrm>
              <a:off x="8590922" y="2481479"/>
              <a:ext cx="176539" cy="667324"/>
            </a:xfrm>
            <a:custGeom>
              <a:avLst/>
              <a:gdLst/>
              <a:ahLst/>
              <a:cxnLst/>
              <a:rect l="l" t="t" r="r" b="b"/>
              <a:pathLst>
                <a:path w="2514" h="9503" extrusionOk="0">
                  <a:moveTo>
                    <a:pt x="178" y="0"/>
                  </a:moveTo>
                  <a:cubicBezTo>
                    <a:pt x="69" y="0"/>
                    <a:pt x="1" y="55"/>
                    <a:pt x="15" y="123"/>
                  </a:cubicBezTo>
                  <a:lnTo>
                    <a:pt x="2035" y="9339"/>
                  </a:lnTo>
                  <a:cubicBezTo>
                    <a:pt x="2063" y="9421"/>
                    <a:pt x="2172" y="9503"/>
                    <a:pt x="2295" y="9503"/>
                  </a:cubicBezTo>
                  <a:lnTo>
                    <a:pt x="2308" y="9503"/>
                  </a:lnTo>
                  <a:cubicBezTo>
                    <a:pt x="2431" y="9503"/>
                    <a:pt x="2513" y="9421"/>
                    <a:pt x="2486" y="9339"/>
                  </a:cubicBezTo>
                  <a:lnTo>
                    <a:pt x="397" y="123"/>
                  </a:lnTo>
                  <a:cubicBezTo>
                    <a:pt x="383" y="55"/>
                    <a:pt x="288"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0"/>
            <p:cNvSpPr/>
            <p:nvPr/>
          </p:nvSpPr>
          <p:spPr>
            <a:xfrm>
              <a:off x="8755876" y="2481479"/>
              <a:ext cx="206173" cy="667324"/>
            </a:xfrm>
            <a:custGeom>
              <a:avLst/>
              <a:gdLst/>
              <a:ahLst/>
              <a:cxnLst/>
              <a:rect l="l" t="t" r="r" b="b"/>
              <a:pathLst>
                <a:path w="2936" h="9503" extrusionOk="0">
                  <a:moveTo>
                    <a:pt x="178" y="0"/>
                  </a:moveTo>
                  <a:cubicBezTo>
                    <a:pt x="82" y="0"/>
                    <a:pt x="0" y="55"/>
                    <a:pt x="28" y="123"/>
                  </a:cubicBezTo>
                  <a:lnTo>
                    <a:pt x="2458" y="9339"/>
                  </a:lnTo>
                  <a:cubicBezTo>
                    <a:pt x="2485" y="9421"/>
                    <a:pt x="2594" y="9503"/>
                    <a:pt x="2731" y="9503"/>
                  </a:cubicBezTo>
                  <a:cubicBezTo>
                    <a:pt x="2854" y="9503"/>
                    <a:pt x="2936" y="9421"/>
                    <a:pt x="2909" y="9339"/>
                  </a:cubicBezTo>
                  <a:lnTo>
                    <a:pt x="410" y="123"/>
                  </a:lnTo>
                  <a:cubicBezTo>
                    <a:pt x="396" y="55"/>
                    <a:pt x="287"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0"/>
            <p:cNvSpPr/>
            <p:nvPr/>
          </p:nvSpPr>
          <p:spPr>
            <a:xfrm>
              <a:off x="8921742" y="2481479"/>
              <a:ext cx="234964" cy="667324"/>
            </a:xfrm>
            <a:custGeom>
              <a:avLst/>
              <a:gdLst/>
              <a:ahLst/>
              <a:cxnLst/>
              <a:rect l="l" t="t" r="r" b="b"/>
              <a:pathLst>
                <a:path w="3346" h="9503" extrusionOk="0">
                  <a:moveTo>
                    <a:pt x="178" y="0"/>
                  </a:moveTo>
                  <a:cubicBezTo>
                    <a:pt x="69" y="0"/>
                    <a:pt x="0" y="55"/>
                    <a:pt x="14" y="123"/>
                  </a:cubicBezTo>
                  <a:lnTo>
                    <a:pt x="2868" y="9339"/>
                  </a:lnTo>
                  <a:cubicBezTo>
                    <a:pt x="2895" y="9421"/>
                    <a:pt x="3018" y="9503"/>
                    <a:pt x="3141" y="9503"/>
                  </a:cubicBezTo>
                  <a:cubicBezTo>
                    <a:pt x="3264" y="9503"/>
                    <a:pt x="3345" y="9421"/>
                    <a:pt x="3318"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0"/>
            <p:cNvSpPr/>
            <p:nvPr/>
          </p:nvSpPr>
          <p:spPr>
            <a:xfrm>
              <a:off x="9086626" y="2481479"/>
              <a:ext cx="264739" cy="667324"/>
            </a:xfrm>
            <a:custGeom>
              <a:avLst/>
              <a:gdLst/>
              <a:ahLst/>
              <a:cxnLst/>
              <a:rect l="l" t="t" r="r" b="b"/>
              <a:pathLst>
                <a:path w="3770" h="9503" extrusionOk="0">
                  <a:moveTo>
                    <a:pt x="178" y="0"/>
                  </a:moveTo>
                  <a:cubicBezTo>
                    <a:pt x="69" y="0"/>
                    <a:pt x="1" y="55"/>
                    <a:pt x="28" y="123"/>
                  </a:cubicBezTo>
                  <a:lnTo>
                    <a:pt x="3291" y="9339"/>
                  </a:lnTo>
                  <a:cubicBezTo>
                    <a:pt x="3319" y="9421"/>
                    <a:pt x="3441" y="9503"/>
                    <a:pt x="3564" y="9503"/>
                  </a:cubicBezTo>
                  <a:lnTo>
                    <a:pt x="3578" y="9503"/>
                  </a:lnTo>
                  <a:cubicBezTo>
                    <a:pt x="3701" y="9503"/>
                    <a:pt x="3769" y="9421"/>
                    <a:pt x="3742"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0"/>
            <p:cNvSpPr/>
            <p:nvPr/>
          </p:nvSpPr>
          <p:spPr>
            <a:xfrm>
              <a:off x="9252492" y="2481479"/>
              <a:ext cx="293460" cy="667324"/>
            </a:xfrm>
            <a:custGeom>
              <a:avLst/>
              <a:gdLst/>
              <a:ahLst/>
              <a:cxnLst/>
              <a:rect l="l" t="t" r="r" b="b"/>
              <a:pathLst>
                <a:path w="4179" h="9503" extrusionOk="0">
                  <a:moveTo>
                    <a:pt x="165" y="0"/>
                  </a:moveTo>
                  <a:cubicBezTo>
                    <a:pt x="55" y="0"/>
                    <a:pt x="1" y="55"/>
                    <a:pt x="28" y="123"/>
                  </a:cubicBezTo>
                  <a:lnTo>
                    <a:pt x="3701" y="9339"/>
                  </a:lnTo>
                  <a:cubicBezTo>
                    <a:pt x="3728" y="9421"/>
                    <a:pt x="3865" y="9503"/>
                    <a:pt x="3988" y="9503"/>
                  </a:cubicBezTo>
                  <a:cubicBezTo>
                    <a:pt x="4110" y="9503"/>
                    <a:pt x="4179" y="9421"/>
                    <a:pt x="4151" y="9339"/>
                  </a:cubicBezTo>
                  <a:lnTo>
                    <a:pt x="410" y="123"/>
                  </a:lnTo>
                  <a:cubicBezTo>
                    <a:pt x="383" y="55"/>
                    <a:pt x="274" y="0"/>
                    <a:pt x="16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0"/>
            <p:cNvSpPr/>
            <p:nvPr/>
          </p:nvSpPr>
          <p:spPr>
            <a:xfrm>
              <a:off x="6075113" y="2032755"/>
              <a:ext cx="3410426" cy="69099"/>
            </a:xfrm>
            <a:custGeom>
              <a:avLst/>
              <a:gdLst/>
              <a:ahLst/>
              <a:cxnLst/>
              <a:rect l="l" t="t" r="r" b="b"/>
              <a:pathLst>
                <a:path w="48566" h="984" extrusionOk="0">
                  <a:moveTo>
                    <a:pt x="1" y="0"/>
                  </a:moveTo>
                  <a:lnTo>
                    <a:pt x="1" y="983"/>
                  </a:lnTo>
                  <a:lnTo>
                    <a:pt x="48566" y="983"/>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0"/>
            <p:cNvSpPr/>
            <p:nvPr/>
          </p:nvSpPr>
          <p:spPr>
            <a:xfrm>
              <a:off x="6075113" y="2207259"/>
              <a:ext cx="3410426" cy="38412"/>
            </a:xfrm>
            <a:custGeom>
              <a:avLst/>
              <a:gdLst/>
              <a:ahLst/>
              <a:cxnLst/>
              <a:rect l="l" t="t" r="r" b="b"/>
              <a:pathLst>
                <a:path w="48566" h="547" extrusionOk="0">
                  <a:moveTo>
                    <a:pt x="1" y="0"/>
                  </a:moveTo>
                  <a:lnTo>
                    <a:pt x="1" y="546"/>
                  </a:lnTo>
                  <a:lnTo>
                    <a:pt x="48566" y="546"/>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0"/>
            <p:cNvSpPr/>
            <p:nvPr/>
          </p:nvSpPr>
          <p:spPr>
            <a:xfrm>
              <a:off x="625635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0"/>
            <p:cNvSpPr/>
            <p:nvPr/>
          </p:nvSpPr>
          <p:spPr>
            <a:xfrm>
              <a:off x="6457688"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0"/>
            <p:cNvSpPr/>
            <p:nvPr/>
          </p:nvSpPr>
          <p:spPr>
            <a:xfrm>
              <a:off x="665803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0"/>
            <p:cNvSpPr/>
            <p:nvPr/>
          </p:nvSpPr>
          <p:spPr>
            <a:xfrm>
              <a:off x="6859433"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0"/>
            <p:cNvSpPr/>
            <p:nvPr/>
          </p:nvSpPr>
          <p:spPr>
            <a:xfrm>
              <a:off x="7060763"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0"/>
            <p:cNvSpPr/>
            <p:nvPr/>
          </p:nvSpPr>
          <p:spPr>
            <a:xfrm>
              <a:off x="726110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0"/>
            <p:cNvSpPr/>
            <p:nvPr/>
          </p:nvSpPr>
          <p:spPr>
            <a:xfrm>
              <a:off x="7462509"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0"/>
            <p:cNvSpPr/>
            <p:nvPr/>
          </p:nvSpPr>
          <p:spPr>
            <a:xfrm>
              <a:off x="766383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0"/>
            <p:cNvSpPr/>
            <p:nvPr/>
          </p:nvSpPr>
          <p:spPr>
            <a:xfrm>
              <a:off x="786418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0"/>
            <p:cNvSpPr/>
            <p:nvPr/>
          </p:nvSpPr>
          <p:spPr>
            <a:xfrm>
              <a:off x="806551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0"/>
            <p:cNvSpPr/>
            <p:nvPr/>
          </p:nvSpPr>
          <p:spPr>
            <a:xfrm>
              <a:off x="8265930" y="2070113"/>
              <a:ext cx="33637" cy="456446"/>
            </a:xfrm>
            <a:custGeom>
              <a:avLst/>
              <a:gdLst/>
              <a:ahLst/>
              <a:cxnLst/>
              <a:rect l="l" t="t" r="r" b="b"/>
              <a:pathLst>
                <a:path w="479" h="6500" extrusionOk="0">
                  <a:moveTo>
                    <a:pt x="1" y="1"/>
                  </a:moveTo>
                  <a:lnTo>
                    <a:pt x="1"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0"/>
            <p:cNvSpPr/>
            <p:nvPr/>
          </p:nvSpPr>
          <p:spPr>
            <a:xfrm>
              <a:off x="846725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0"/>
            <p:cNvSpPr/>
            <p:nvPr/>
          </p:nvSpPr>
          <p:spPr>
            <a:xfrm>
              <a:off x="8668588"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0"/>
            <p:cNvSpPr/>
            <p:nvPr/>
          </p:nvSpPr>
          <p:spPr>
            <a:xfrm>
              <a:off x="8869005" y="2070113"/>
              <a:ext cx="33637" cy="456446"/>
            </a:xfrm>
            <a:custGeom>
              <a:avLst/>
              <a:gdLst/>
              <a:ahLst/>
              <a:cxnLst/>
              <a:rect l="l" t="t" r="r" b="b"/>
              <a:pathLst>
                <a:path w="479" h="6500" extrusionOk="0">
                  <a:moveTo>
                    <a:pt x="0" y="1"/>
                  </a:moveTo>
                  <a:lnTo>
                    <a:pt x="0"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0"/>
            <p:cNvSpPr/>
            <p:nvPr/>
          </p:nvSpPr>
          <p:spPr>
            <a:xfrm>
              <a:off x="9070334" y="2070113"/>
              <a:ext cx="32653" cy="456446"/>
            </a:xfrm>
            <a:custGeom>
              <a:avLst/>
              <a:gdLst/>
              <a:ahLst/>
              <a:cxnLst/>
              <a:rect l="l" t="t" r="r" b="b"/>
              <a:pathLst>
                <a:path w="465"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0"/>
            <p:cNvSpPr/>
            <p:nvPr/>
          </p:nvSpPr>
          <p:spPr>
            <a:xfrm>
              <a:off x="927166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3" name="Google Shape;4813;p30"/>
          <p:cNvSpPr/>
          <p:nvPr/>
        </p:nvSpPr>
        <p:spPr>
          <a:xfrm>
            <a:off x="3869276" y="1401707"/>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0"/>
          <p:cNvSpPr/>
          <p:nvPr/>
        </p:nvSpPr>
        <p:spPr>
          <a:xfrm>
            <a:off x="2817875" y="4007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30"/>
          <p:cNvGrpSpPr/>
          <p:nvPr/>
        </p:nvGrpSpPr>
        <p:grpSpPr>
          <a:xfrm flipH="1">
            <a:off x="7455765" y="-456984"/>
            <a:ext cx="2700735" cy="1609606"/>
            <a:chOff x="-154310" y="-424234"/>
            <a:chExt cx="2700735" cy="1609606"/>
          </a:xfrm>
        </p:grpSpPr>
        <p:grpSp>
          <p:nvGrpSpPr>
            <p:cNvPr id="4816" name="Google Shape;4816;p30"/>
            <p:cNvGrpSpPr/>
            <p:nvPr/>
          </p:nvGrpSpPr>
          <p:grpSpPr>
            <a:xfrm>
              <a:off x="-154310" y="-72358"/>
              <a:ext cx="2534062" cy="945491"/>
              <a:chOff x="-154310" y="-72358"/>
              <a:chExt cx="2534062" cy="945491"/>
            </a:xfrm>
          </p:grpSpPr>
          <p:sp>
            <p:nvSpPr>
              <p:cNvPr id="4817" name="Google Shape;4817;p30"/>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0"/>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0"/>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0" name="Google Shape;4820;p30"/>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0"/>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2" name="Google Shape;4822;p30"/>
            <p:cNvGrpSpPr/>
            <p:nvPr/>
          </p:nvGrpSpPr>
          <p:grpSpPr>
            <a:xfrm>
              <a:off x="972804" y="748799"/>
              <a:ext cx="351221" cy="324497"/>
              <a:chOff x="972804" y="748799"/>
              <a:chExt cx="351221" cy="324497"/>
            </a:xfrm>
          </p:grpSpPr>
          <p:sp>
            <p:nvSpPr>
              <p:cNvPr id="4823" name="Google Shape;4823;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30"/>
            <p:cNvGrpSpPr/>
            <p:nvPr/>
          </p:nvGrpSpPr>
          <p:grpSpPr>
            <a:xfrm rot="1800145">
              <a:off x="1294691" y="483968"/>
              <a:ext cx="412865" cy="381479"/>
              <a:chOff x="972804" y="748799"/>
              <a:chExt cx="351221" cy="324497"/>
            </a:xfrm>
          </p:grpSpPr>
          <p:sp>
            <p:nvSpPr>
              <p:cNvPr id="4836" name="Google Shape;4836;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30"/>
            <p:cNvGrpSpPr/>
            <p:nvPr/>
          </p:nvGrpSpPr>
          <p:grpSpPr>
            <a:xfrm rot="1800174">
              <a:off x="586120" y="512005"/>
              <a:ext cx="302796" cy="279785"/>
              <a:chOff x="972804" y="748799"/>
              <a:chExt cx="351221" cy="324497"/>
            </a:xfrm>
          </p:grpSpPr>
          <p:sp>
            <p:nvSpPr>
              <p:cNvPr id="4849" name="Google Shape;4849;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30"/>
            <p:cNvGrpSpPr/>
            <p:nvPr/>
          </p:nvGrpSpPr>
          <p:grpSpPr>
            <a:xfrm rot="3362934">
              <a:off x="34623" y="148358"/>
              <a:ext cx="440468" cy="406972"/>
              <a:chOff x="972804" y="748799"/>
              <a:chExt cx="351221" cy="324497"/>
            </a:xfrm>
          </p:grpSpPr>
          <p:sp>
            <p:nvSpPr>
              <p:cNvPr id="4862" name="Google Shape;4862;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30"/>
            <p:cNvGrpSpPr/>
            <p:nvPr/>
          </p:nvGrpSpPr>
          <p:grpSpPr>
            <a:xfrm rot="4236221">
              <a:off x="395674" y="-343041"/>
              <a:ext cx="497800" cy="459935"/>
              <a:chOff x="972804" y="748799"/>
              <a:chExt cx="351221" cy="324497"/>
            </a:xfrm>
          </p:grpSpPr>
          <p:sp>
            <p:nvSpPr>
              <p:cNvPr id="4875" name="Google Shape;4875;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30"/>
            <p:cNvGrpSpPr/>
            <p:nvPr/>
          </p:nvGrpSpPr>
          <p:grpSpPr>
            <a:xfrm rot="4415375">
              <a:off x="740911" y="85210"/>
              <a:ext cx="440462" cy="406979"/>
              <a:chOff x="972804" y="748799"/>
              <a:chExt cx="351221" cy="324497"/>
            </a:xfrm>
          </p:grpSpPr>
          <p:sp>
            <p:nvSpPr>
              <p:cNvPr id="4888" name="Google Shape;4888;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30"/>
            <p:cNvGrpSpPr/>
            <p:nvPr/>
          </p:nvGrpSpPr>
          <p:grpSpPr>
            <a:xfrm rot="3527950">
              <a:off x="1224872" y="148572"/>
              <a:ext cx="302786" cy="279793"/>
              <a:chOff x="972804" y="748799"/>
              <a:chExt cx="351221" cy="324497"/>
            </a:xfrm>
          </p:grpSpPr>
          <p:sp>
            <p:nvSpPr>
              <p:cNvPr id="4901" name="Google Shape;4901;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30"/>
            <p:cNvGrpSpPr/>
            <p:nvPr/>
          </p:nvGrpSpPr>
          <p:grpSpPr>
            <a:xfrm rot="1940993">
              <a:off x="1713471" y="-18418"/>
              <a:ext cx="302788" cy="279777"/>
              <a:chOff x="972804" y="748799"/>
              <a:chExt cx="351221" cy="324497"/>
            </a:xfrm>
          </p:grpSpPr>
          <p:sp>
            <p:nvSpPr>
              <p:cNvPr id="4914" name="Google Shape;4914;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30"/>
            <p:cNvGrpSpPr/>
            <p:nvPr/>
          </p:nvGrpSpPr>
          <p:grpSpPr>
            <a:xfrm rot="3884446">
              <a:off x="2079408" y="-173112"/>
              <a:ext cx="412857" cy="381474"/>
              <a:chOff x="972804" y="748799"/>
              <a:chExt cx="351221" cy="324497"/>
            </a:xfrm>
          </p:grpSpPr>
          <p:sp>
            <p:nvSpPr>
              <p:cNvPr id="4927" name="Google Shape;4927;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30"/>
            <p:cNvGrpSpPr/>
            <p:nvPr/>
          </p:nvGrpSpPr>
          <p:grpSpPr>
            <a:xfrm rot="3397333">
              <a:off x="1328020" y="-247032"/>
              <a:ext cx="412854" cy="381468"/>
              <a:chOff x="972804" y="748799"/>
              <a:chExt cx="351221" cy="324497"/>
            </a:xfrm>
          </p:grpSpPr>
          <p:sp>
            <p:nvSpPr>
              <p:cNvPr id="4940" name="Google Shape;4940;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702"/>
                                        </p:tgtEl>
                                        <p:attrNameLst>
                                          <p:attrName>style.visibility</p:attrName>
                                        </p:attrNameLst>
                                      </p:cBhvr>
                                      <p:to>
                                        <p:strVal val="visible"/>
                                      </p:to>
                                    </p:set>
                                    <p:animEffect transition="in" filter="fade">
                                      <p:cBhvr>
                                        <p:cTn id="7" dur="1000"/>
                                        <p:tgtEl>
                                          <p:spTgt spid="4702"/>
                                        </p:tgtEl>
                                      </p:cBhvr>
                                    </p:animEffect>
                                    <p:anim calcmode="lin" valueType="num">
                                      <p:cBhvr>
                                        <p:cTn id="8" dur="1000" fill="hold"/>
                                        <p:tgtEl>
                                          <p:spTgt spid="4702"/>
                                        </p:tgtEl>
                                        <p:attrNameLst>
                                          <p:attrName>ppt_x</p:attrName>
                                        </p:attrNameLst>
                                      </p:cBhvr>
                                      <p:tavLst>
                                        <p:tav tm="0">
                                          <p:val>
                                            <p:strVal val="#ppt_x"/>
                                          </p:val>
                                        </p:tav>
                                        <p:tav tm="100000">
                                          <p:val>
                                            <p:strVal val="#ppt_x"/>
                                          </p:val>
                                        </p:tav>
                                      </p:tavLst>
                                    </p:anim>
                                    <p:anim calcmode="lin" valueType="num">
                                      <p:cBhvr>
                                        <p:cTn id="9" dur="1000" fill="hold"/>
                                        <p:tgtEl>
                                          <p:spTgt spid="4702"/>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0"/>
                                  </p:stCondLst>
                                  <p:childTnLst>
                                    <p:set>
                                      <p:cBhvr>
                                        <p:cTn id="11" dur="1" fill="hold">
                                          <p:stCondLst>
                                            <p:cond delay="0"/>
                                          </p:stCondLst>
                                        </p:cTn>
                                        <p:tgtEl>
                                          <p:spTgt spid="4700"/>
                                        </p:tgtEl>
                                        <p:attrNameLst>
                                          <p:attrName>style.visibility</p:attrName>
                                        </p:attrNameLst>
                                      </p:cBhvr>
                                      <p:to>
                                        <p:strVal val="visible"/>
                                      </p:to>
                                    </p:set>
                                    <p:anim calcmode="lin" valueType="num">
                                      <p:cBhvr>
                                        <p:cTn id="12" dur="500" fill="hold"/>
                                        <p:tgtEl>
                                          <p:spTgt spid="4700"/>
                                        </p:tgtEl>
                                        <p:attrNameLst>
                                          <p:attrName>ppt_w</p:attrName>
                                        </p:attrNameLst>
                                      </p:cBhvr>
                                      <p:tavLst>
                                        <p:tav tm="0">
                                          <p:val>
                                            <p:fltVal val="0"/>
                                          </p:val>
                                        </p:tav>
                                        <p:tav tm="100000">
                                          <p:val>
                                            <p:strVal val="#ppt_w"/>
                                          </p:val>
                                        </p:tav>
                                      </p:tavLst>
                                    </p:anim>
                                    <p:anim calcmode="lin" valueType="num">
                                      <p:cBhvr>
                                        <p:cTn id="13" dur="500" fill="hold"/>
                                        <p:tgtEl>
                                          <p:spTgt spid="4700"/>
                                        </p:tgtEl>
                                        <p:attrNameLst>
                                          <p:attrName>ppt_h</p:attrName>
                                        </p:attrNameLst>
                                      </p:cBhvr>
                                      <p:tavLst>
                                        <p:tav tm="0">
                                          <p:val>
                                            <p:fltVal val="0"/>
                                          </p:val>
                                        </p:tav>
                                        <p:tav tm="100000">
                                          <p:val>
                                            <p:strVal val="#ppt_h"/>
                                          </p:val>
                                        </p:tav>
                                      </p:tavLst>
                                    </p:anim>
                                    <p:animEffect transition="in" filter="fade">
                                      <p:cBhvr>
                                        <p:cTn id="14" dur="500"/>
                                        <p:tgtEl>
                                          <p:spTgt spid="47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550015" y="178754"/>
            <a:ext cx="7704000" cy="426262"/>
          </a:xfrm>
        </p:spPr>
        <p:txBody>
          <a:bodyPr/>
          <a:lstStyle/>
          <a:p>
            <a:r>
              <a:rPr lang="en-US" dirty="0"/>
              <a:t>Período </a:t>
            </a:r>
            <a:r>
              <a:rPr lang="es-PR" sz="3600" i="0" dirty="0">
                <a:solidFill>
                  <a:srgbClr val="3A3A3A"/>
                </a:solidFill>
                <a:effectLst/>
                <a:latin typeface="Yeseva One" panose="020B0604020202020204" charset="0"/>
              </a:rPr>
              <a:t>Edo</a:t>
            </a:r>
            <a:r>
              <a:rPr lang="es-PR" sz="2000" i="0" dirty="0">
                <a:solidFill>
                  <a:srgbClr val="3A3A3A"/>
                </a:solidFill>
                <a:effectLst/>
                <a:latin typeface="Yeseva One" panose="020B0604020202020204" charset="0"/>
              </a:rPr>
              <a:t> (</a:t>
            </a:r>
            <a:r>
              <a:rPr lang="ja-JP" altLang="es-PR" sz="2000" b="0" i="0" dirty="0">
                <a:solidFill>
                  <a:srgbClr val="3A3A3A"/>
                </a:solidFill>
                <a:effectLst/>
                <a:latin typeface="Source Sans Pro" panose="020B0503030403020204" pitchFamily="34" charset="0"/>
              </a:rPr>
              <a:t>切腹</a:t>
            </a:r>
            <a:r>
              <a:rPr lang="en-US" altLang="zh-TW" sz="2000" b="0" i="0" dirty="0">
                <a:solidFill>
                  <a:srgbClr val="3A3A3A"/>
                </a:solidFill>
                <a:effectLst/>
                <a:latin typeface="Calibri" panose="020F0502020204030204" pitchFamily="34" charset="0"/>
                <a:cs typeface="Calibri" panose="020F0502020204030204" pitchFamily="34" charset="0"/>
              </a:rPr>
              <a:t>) </a:t>
            </a:r>
            <a:br>
              <a:rPr lang="en-US" altLang="zh-TW" sz="2000" b="0" i="0" dirty="0">
                <a:solidFill>
                  <a:srgbClr val="3A3A3A"/>
                </a:solidFill>
                <a:effectLst/>
                <a:latin typeface="Calibri" panose="020F0502020204030204" pitchFamily="34" charset="0"/>
                <a:cs typeface="Calibri" panose="020F0502020204030204" pitchFamily="34" charset="0"/>
              </a:rPr>
            </a:br>
            <a:r>
              <a:rPr lang="en" sz="2000" dirty="0">
                <a:solidFill>
                  <a:schemeClr val="dk1"/>
                </a:solidFill>
                <a:latin typeface="Yeseva One"/>
                <a:ea typeface="Yeseva One"/>
                <a:cs typeface="Yeseva One"/>
                <a:sym typeface="Yeseva One"/>
              </a:rPr>
              <a:t>1603-1867 </a:t>
            </a:r>
            <a:r>
              <a:rPr lang="es-PR" sz="2000" dirty="0">
                <a:latin typeface="Albert Sans" panose="020B0604020202020204" charset="0"/>
              </a:rPr>
              <a:t>(Embajada del Japón en la Argentina, </a:t>
            </a:r>
            <a:r>
              <a:rPr lang="es-PR" sz="2000" dirty="0" err="1">
                <a:latin typeface="Albert Sans" panose="020B0604020202020204" charset="0"/>
              </a:rPr>
              <a:t>n.d</a:t>
            </a:r>
            <a:r>
              <a:rPr lang="es-PR" sz="2000" dirty="0">
                <a:latin typeface="Albert Sans" panose="020B0604020202020204" charset="0"/>
              </a:rPr>
              <a:t>.)</a:t>
            </a:r>
            <a:br>
              <a:rPr lang="en" sz="2000" dirty="0">
                <a:solidFill>
                  <a:schemeClr val="dk1"/>
                </a:solidFill>
                <a:latin typeface="Yeseva One"/>
                <a:ea typeface="Yeseva One"/>
                <a:cs typeface="Yeseva One"/>
                <a:sym typeface="Yeseva One"/>
              </a:rPr>
            </a:b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36667" y="1107601"/>
            <a:ext cx="9217334" cy="2570100"/>
          </a:xfrm>
        </p:spPr>
        <p:txBody>
          <a:bodyPr/>
          <a:lstStyle/>
          <a:p>
            <a:pPr>
              <a:lnSpc>
                <a:spcPct val="150000"/>
              </a:lnSpc>
            </a:pPr>
            <a:r>
              <a:rPr lang="es-PR" sz="2000" dirty="0"/>
              <a:t>El gobierno utilizó los templos budistas como instituciones de registro nacional y el budismo comenzó a perder su vitalidad. </a:t>
            </a:r>
          </a:p>
          <a:p>
            <a:pPr>
              <a:lnSpc>
                <a:spcPct val="150000"/>
              </a:lnSpc>
            </a:pPr>
            <a:r>
              <a:rPr lang="es-PR" sz="2000" dirty="0"/>
              <a:t>El budismo se debilitó aún más durante el período Meiji temprano (1868-1912), cuando el budismo y el sintoísmo, se fusionaron y luego se separaron formalmente y el gobierno convirtió al sintoísmo en la religión del estado. </a:t>
            </a:r>
          </a:p>
          <a:p>
            <a:endParaRPr lang="es-PR" sz="2000" dirty="0"/>
          </a:p>
        </p:txBody>
      </p:sp>
    </p:spTree>
    <p:extLst>
      <p:ext uri="{BB962C8B-B14F-4D97-AF65-F5344CB8AC3E}">
        <p14:creationId xmlns:p14="http://schemas.microsoft.com/office/powerpoint/2010/main" val="3565470030"/>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158694" y="1018567"/>
            <a:ext cx="8730923" cy="2570100"/>
          </a:xfrm>
        </p:spPr>
        <p:txBody>
          <a:bodyPr/>
          <a:lstStyle/>
          <a:p>
            <a:pPr>
              <a:lnSpc>
                <a:spcPct val="150000"/>
              </a:lnSpc>
            </a:pPr>
            <a:r>
              <a:rPr lang="es-PR" sz="2000" dirty="0"/>
              <a:t>Muchos prefieren morir en sus hogares que en un hospital, debido a que quieren un lugar tranquilo y en paz para fallecer.</a:t>
            </a:r>
          </a:p>
          <a:p>
            <a:pPr>
              <a:lnSpc>
                <a:spcPct val="150000"/>
              </a:lnSpc>
            </a:pPr>
            <a:r>
              <a:rPr lang="es-PR" sz="2000" dirty="0"/>
              <a:t>Existen controversias aún sobre la donación de órganos, debido a que creen que la persona debe estar entero durante la cremación para que el alma pueda ir al mas allá. </a:t>
            </a:r>
          </a:p>
          <a:p>
            <a:pPr>
              <a:lnSpc>
                <a:spcPct val="150000"/>
              </a:lnSpc>
            </a:pPr>
            <a:r>
              <a:rPr lang="es-PR" sz="2000" dirty="0"/>
              <a:t>Antes, los actos fúnebres eran realizados comunitariamente, algo que ya no es realizado así.  </a:t>
            </a:r>
          </a:p>
          <a:p>
            <a:pPr>
              <a:lnSpc>
                <a:spcPct val="150000"/>
              </a:lnSpc>
            </a:pPr>
            <a:endParaRPr lang="es-PR" sz="2000" dirty="0"/>
          </a:p>
          <a:p>
            <a:endParaRPr lang="en-US" sz="2000" dirty="0"/>
          </a:p>
          <a:p>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804272" y="177613"/>
            <a:ext cx="7704000" cy="572700"/>
          </a:xfrm>
        </p:spPr>
        <p:txBody>
          <a:bodyPr/>
          <a:lstStyle/>
          <a:p>
            <a:r>
              <a:rPr lang="en-US" dirty="0"/>
              <a:t>Período </a:t>
            </a:r>
            <a:r>
              <a:rPr lang="es-PR" sz="3600" i="0" dirty="0" err="1">
                <a:solidFill>
                  <a:srgbClr val="3A3A3A"/>
                </a:solidFill>
                <a:effectLst/>
                <a:latin typeface="Yeseva One" panose="020B0604020202020204" charset="0"/>
              </a:rPr>
              <a:t>Reiwa</a:t>
            </a:r>
            <a:r>
              <a:rPr lang="es-PR" sz="2000" i="0" dirty="0">
                <a:solidFill>
                  <a:srgbClr val="3A3A3A"/>
                </a:solidFill>
                <a:effectLst/>
                <a:latin typeface="Yeseva One" panose="020B0604020202020204" charset="0"/>
              </a:rPr>
              <a:t> (</a:t>
            </a:r>
            <a:r>
              <a:rPr lang="ja-JP" altLang="es-PR" sz="2000" b="0" i="0" dirty="0">
                <a:solidFill>
                  <a:srgbClr val="202122"/>
                </a:solidFill>
                <a:effectLst/>
                <a:latin typeface="Yeseva One" panose="020B0604020202020204" charset="0"/>
              </a:rPr>
              <a:t>令和</a:t>
            </a:r>
            <a:r>
              <a:rPr lang="en-US" altLang="zh-TW" sz="2000" b="0" i="0" dirty="0">
                <a:solidFill>
                  <a:srgbClr val="3A3A3A"/>
                </a:solidFill>
                <a:effectLst/>
                <a:latin typeface="Yeseva One" panose="020B0604020202020204" charset="0"/>
                <a:cs typeface="Calibri" panose="020F0502020204030204" pitchFamily="34" charset="0"/>
              </a:rPr>
              <a:t>) </a:t>
            </a:r>
            <a:r>
              <a:rPr lang="es-PR" sz="2000" dirty="0">
                <a:latin typeface="Albert Sans" panose="020B0604020202020204" charset="0"/>
              </a:rPr>
              <a:t>(</a:t>
            </a:r>
            <a:r>
              <a:rPr lang="es-PR" sz="2000" dirty="0">
                <a:solidFill>
                  <a:srgbClr val="3A3A3A"/>
                </a:solidFill>
                <a:latin typeface="+mj-lt"/>
              </a:rPr>
              <a:t>Peñascal M., 2021)</a:t>
            </a:r>
            <a:br>
              <a:rPr lang="en-US" altLang="zh-TW" sz="2000" b="0" i="0" dirty="0">
                <a:solidFill>
                  <a:srgbClr val="3A3A3A"/>
                </a:solidFill>
                <a:effectLst/>
                <a:latin typeface="Calibri" panose="020F0502020204030204" pitchFamily="34" charset="0"/>
                <a:cs typeface="Calibri" panose="020F0502020204030204" pitchFamily="34" charset="0"/>
              </a:rPr>
            </a:br>
            <a:r>
              <a:rPr lang="zh-TW" altLang="es-PR" sz="2000" b="0" i="0" dirty="0">
                <a:solidFill>
                  <a:srgbClr val="3A3A3A"/>
                </a:solidFill>
                <a:effectLst/>
                <a:latin typeface="Calibri" panose="020F0502020204030204" pitchFamily="34" charset="0"/>
                <a:cs typeface="Calibri" panose="020F0502020204030204" pitchFamily="34" charset="0"/>
              </a:rPr>
              <a:t> </a:t>
            </a:r>
            <a:r>
              <a:rPr lang="en" altLang="zh-TW" sz="2000" b="0" i="0" dirty="0">
                <a:effectLst/>
                <a:cs typeface="Calibri" panose="020F0502020204030204" pitchFamily="34" charset="0"/>
              </a:rPr>
              <a:t>2019-actualidad</a:t>
            </a: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72627822"/>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804272" y="177613"/>
            <a:ext cx="7704000" cy="572700"/>
          </a:xfrm>
        </p:spPr>
        <p:txBody>
          <a:bodyPr/>
          <a:lstStyle/>
          <a:p>
            <a:r>
              <a:rPr lang="en-US" dirty="0"/>
              <a:t>Período </a:t>
            </a:r>
            <a:r>
              <a:rPr lang="es-PR" sz="3600" i="0" dirty="0" err="1">
                <a:solidFill>
                  <a:srgbClr val="3A3A3A"/>
                </a:solidFill>
                <a:effectLst/>
                <a:latin typeface="Yeseva One" panose="020B0604020202020204" charset="0"/>
              </a:rPr>
              <a:t>Reiwa</a:t>
            </a:r>
            <a:r>
              <a:rPr lang="es-PR" sz="2000" i="0" dirty="0">
                <a:solidFill>
                  <a:srgbClr val="3A3A3A"/>
                </a:solidFill>
                <a:effectLst/>
                <a:latin typeface="Yeseva One" panose="020B0604020202020204" charset="0"/>
              </a:rPr>
              <a:t> (</a:t>
            </a:r>
            <a:r>
              <a:rPr lang="ja-JP" altLang="es-PR" sz="2000" b="0" i="0" dirty="0">
                <a:solidFill>
                  <a:srgbClr val="202122"/>
                </a:solidFill>
                <a:effectLst/>
                <a:latin typeface="Yeseva One" panose="020B0604020202020204" charset="0"/>
              </a:rPr>
              <a:t>令和</a:t>
            </a:r>
            <a:r>
              <a:rPr lang="en-US" altLang="zh-TW" sz="2000" b="0" i="0" dirty="0">
                <a:solidFill>
                  <a:srgbClr val="3A3A3A"/>
                </a:solidFill>
                <a:effectLst/>
                <a:latin typeface="Yeseva One" panose="020B0604020202020204" charset="0"/>
                <a:cs typeface="Calibri" panose="020F0502020204030204" pitchFamily="34" charset="0"/>
              </a:rPr>
              <a:t>) </a:t>
            </a:r>
            <a:r>
              <a:rPr lang="es-PR" sz="2000" dirty="0">
                <a:latin typeface="Yeseva One" panose="020B0604020202020204" charset="0"/>
              </a:rPr>
              <a:t>(</a:t>
            </a:r>
            <a:r>
              <a:rPr lang="es-PR" sz="1800" dirty="0">
                <a:solidFill>
                  <a:srgbClr val="3A3A3A"/>
                </a:solidFill>
                <a:latin typeface="Yeseva One" panose="020B0604020202020204" charset="0"/>
              </a:rPr>
              <a:t>Peñascal M., 2021)</a:t>
            </a:r>
            <a:br>
              <a:rPr lang="en-US" altLang="zh-TW" sz="1800" b="0" i="0" dirty="0">
                <a:solidFill>
                  <a:srgbClr val="3A3A3A"/>
                </a:solidFill>
                <a:effectLst/>
                <a:latin typeface="Yeseva One" panose="020B0604020202020204" charset="0"/>
                <a:cs typeface="Calibri" panose="020F0502020204030204" pitchFamily="34" charset="0"/>
              </a:rPr>
            </a:br>
            <a:r>
              <a:rPr lang="zh-TW" altLang="es-PR" sz="2000" b="0" i="0" dirty="0">
                <a:solidFill>
                  <a:srgbClr val="3A3A3A"/>
                </a:solidFill>
                <a:effectLst/>
                <a:latin typeface="Calibri" panose="020F0502020204030204" pitchFamily="34" charset="0"/>
                <a:cs typeface="Calibri" panose="020F0502020204030204" pitchFamily="34" charset="0"/>
              </a:rPr>
              <a:t> </a:t>
            </a:r>
            <a:r>
              <a:rPr lang="en" altLang="zh-TW" sz="2000" b="0" i="0" dirty="0">
                <a:effectLst/>
                <a:cs typeface="Calibri" panose="020F0502020204030204" pitchFamily="34" charset="0"/>
              </a:rPr>
              <a:t>2019-actualidad</a:t>
            </a: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125921" y="949816"/>
            <a:ext cx="9217459" cy="2570100"/>
          </a:xfrm>
        </p:spPr>
        <p:txBody>
          <a:bodyPr/>
          <a:lstStyle/>
          <a:p>
            <a:pPr>
              <a:lnSpc>
                <a:spcPct val="150000"/>
              </a:lnSpc>
            </a:pPr>
            <a:r>
              <a:rPr lang="es-PR" sz="2000" dirty="0"/>
              <a:t>Creen que los muertos no los abandonan y los cuidan </a:t>
            </a:r>
            <a:r>
              <a:rPr lang="es-PR" sz="2000" dirty="0">
                <a:latin typeface="Albert Sans" panose="020B0604020202020204" charset="0"/>
              </a:rPr>
              <a:t>(</a:t>
            </a:r>
            <a:r>
              <a:rPr lang="es-PR" sz="2000" dirty="0" err="1"/>
              <a:t>sorei</a:t>
            </a:r>
            <a:r>
              <a:rPr lang="es-PR" sz="2000" dirty="0"/>
              <a:t> </a:t>
            </a:r>
            <a:r>
              <a:rPr lang="ja-JP" altLang="es-PR" sz="2000" dirty="0"/>
              <a:t>祖霊</a:t>
            </a:r>
            <a:r>
              <a:rPr lang="es-PR" altLang="ja-JP" sz="2000" b="0" i="0" dirty="0">
                <a:solidFill>
                  <a:srgbClr val="3A3A3A"/>
                </a:solidFill>
                <a:effectLst/>
                <a:latin typeface="Albert Sans" panose="020B0604020202020204" charset="0"/>
              </a:rPr>
              <a:t>)</a:t>
            </a:r>
            <a:r>
              <a:rPr lang="es-PR" sz="2000" dirty="0">
                <a:latin typeface="Albert Sans" panose="020B0604020202020204" charset="0"/>
              </a:rPr>
              <a:t> </a:t>
            </a:r>
            <a:r>
              <a:rPr lang="es-PR" sz="2000" dirty="0"/>
              <a:t>o perturban (</a:t>
            </a:r>
            <a:r>
              <a:rPr lang="es-PR" sz="2000" dirty="0" err="1"/>
              <a:t>yurei</a:t>
            </a:r>
            <a:r>
              <a:rPr lang="es-PR" sz="2000" dirty="0"/>
              <a:t> </a:t>
            </a:r>
            <a:r>
              <a:rPr lang="ja-JP" altLang="es-PR" sz="2000" i="0" dirty="0">
                <a:solidFill>
                  <a:srgbClr val="3A3A3A"/>
                </a:solidFill>
                <a:effectLst/>
                <a:latin typeface="Source Sans Pro" panose="020B0503030403020204" pitchFamily="34" charset="0"/>
              </a:rPr>
              <a:t>幽霊</a:t>
            </a:r>
            <a:r>
              <a:rPr lang="en-US" altLang="ja-JP" sz="2000" i="0" dirty="0">
                <a:solidFill>
                  <a:srgbClr val="3A3A3A"/>
                </a:solidFill>
                <a:effectLst/>
                <a:latin typeface="Source Sans Pro" panose="020B0503030403020204" pitchFamily="34" charset="0"/>
              </a:rPr>
              <a:t>).</a:t>
            </a:r>
            <a:endParaRPr lang="es-PR" sz="2000" dirty="0"/>
          </a:p>
          <a:p>
            <a:pPr>
              <a:lnSpc>
                <a:spcPct val="150000"/>
              </a:lnSpc>
            </a:pPr>
            <a:r>
              <a:rPr lang="es-PR" sz="2000" dirty="0"/>
              <a:t>Cuando las personas mueren pasan a una nueva etapa y son igual de importantes que cuando estaban vivas.</a:t>
            </a:r>
          </a:p>
          <a:p>
            <a:pPr>
              <a:lnSpc>
                <a:spcPct val="150000"/>
              </a:lnSpc>
            </a:pPr>
            <a:r>
              <a:rPr lang="es-PR" sz="2000" dirty="0"/>
              <a:t>La persona debe morir de la forma más pura posible, sin rencores, problemas, pensamientos negativos entre otros aspectos que pueden alterar el curso de poder llegar al más allá (</a:t>
            </a:r>
            <a:r>
              <a:rPr lang="es-PR" sz="2000" dirty="0" err="1"/>
              <a:t>anoyo</a:t>
            </a:r>
            <a:r>
              <a:rPr lang="es-PR" sz="2000" dirty="0"/>
              <a:t> </a:t>
            </a:r>
            <a:r>
              <a:rPr lang="ja-JP" altLang="es-PR" sz="2000" b="0" i="0" dirty="0">
                <a:solidFill>
                  <a:srgbClr val="3A3A3A"/>
                </a:solidFill>
                <a:effectLst/>
                <a:latin typeface="Source Sans Pro" panose="020B0503030403020204" pitchFamily="34" charset="0"/>
              </a:rPr>
              <a:t>あの世</a:t>
            </a:r>
            <a:r>
              <a:rPr lang="en-US" altLang="ja-JP" sz="2000" b="0" i="0" dirty="0">
                <a:solidFill>
                  <a:srgbClr val="3A3A3A"/>
                </a:solidFill>
                <a:effectLst/>
                <a:latin typeface="Source Sans Pro" panose="020B0503030403020204" pitchFamily="34" charset="0"/>
              </a:rPr>
              <a:t>)</a:t>
            </a:r>
            <a:r>
              <a:rPr lang="es-PR" sz="2000" dirty="0"/>
              <a:t>. </a:t>
            </a:r>
          </a:p>
          <a:p>
            <a:pPr>
              <a:lnSpc>
                <a:spcPct val="150000"/>
              </a:lnSpc>
            </a:pPr>
            <a:endParaRPr lang="es-PR" sz="2000" dirty="0"/>
          </a:p>
          <a:p>
            <a:endParaRPr lang="en-US" sz="2000" dirty="0"/>
          </a:p>
          <a:p>
            <a:endParaRPr lang="en-US" sz="2000" dirty="0"/>
          </a:p>
          <a:p>
            <a:endParaRPr lang="en-US" sz="2000" dirty="0"/>
          </a:p>
          <a:p>
            <a:endParaRPr lang="es-PR" sz="2000" dirty="0"/>
          </a:p>
        </p:txBody>
      </p:sp>
    </p:spTree>
    <p:extLst>
      <p:ext uri="{BB962C8B-B14F-4D97-AF65-F5344CB8AC3E}">
        <p14:creationId xmlns:p14="http://schemas.microsoft.com/office/powerpoint/2010/main" val="3096273576"/>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289430" y="942940"/>
            <a:ext cx="8703316" cy="2570100"/>
          </a:xfrm>
        </p:spPr>
        <p:txBody>
          <a:bodyPr/>
          <a:lstStyle/>
          <a:p>
            <a:pPr>
              <a:lnSpc>
                <a:spcPct val="150000"/>
              </a:lnSpc>
            </a:pPr>
            <a:r>
              <a:rPr lang="es-PR" sz="2000" dirty="0"/>
              <a:t>Incinerar o cremar a los difuntos es tradición para que el alma y cuerpo pasen al más allá. </a:t>
            </a:r>
          </a:p>
          <a:p>
            <a:pPr>
              <a:lnSpc>
                <a:spcPct val="150000"/>
              </a:lnSpc>
            </a:pPr>
            <a:r>
              <a:rPr lang="es-PR" sz="2000" dirty="0">
                <a:solidFill>
                  <a:srgbClr val="3A3A3A"/>
                </a:solidFill>
                <a:latin typeface="Albert Sans" panose="020B0604020202020204" charset="0"/>
              </a:rPr>
              <a:t>La mayoría de los japoneses tienen un altar dedicado a sus difuntos. En estos altares, se encuentran sake, comida y mensajes de sus pensamientos. Principalmente creen que esto los protege de los males y que es casi una obligación realizar este rito para tener protección y paz.</a:t>
            </a:r>
            <a:endParaRPr lang="es-PR" sz="1600" dirty="0">
              <a:latin typeface="Albert Sans" panose="020B0604020202020204" charset="0"/>
            </a:endParaRPr>
          </a:p>
          <a:p>
            <a:pPr>
              <a:lnSpc>
                <a:spcPct val="150000"/>
              </a:lnSpc>
            </a:pPr>
            <a:endParaRPr lang="es-PR" sz="2000" dirty="0"/>
          </a:p>
          <a:p>
            <a:endParaRPr lang="en-US" sz="1000" dirty="0"/>
          </a:p>
          <a:p>
            <a:endParaRPr lang="en-US" sz="1000" dirty="0"/>
          </a:p>
          <a:p>
            <a:endParaRPr lang="en-US" sz="1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804272" y="177613"/>
            <a:ext cx="7704000" cy="572700"/>
          </a:xfrm>
        </p:spPr>
        <p:txBody>
          <a:bodyPr/>
          <a:lstStyle/>
          <a:p>
            <a:r>
              <a:rPr lang="en-US" dirty="0"/>
              <a:t>Período </a:t>
            </a:r>
            <a:r>
              <a:rPr lang="es-PR" sz="3600" i="0" dirty="0" err="1">
                <a:solidFill>
                  <a:srgbClr val="3A3A3A"/>
                </a:solidFill>
                <a:effectLst/>
                <a:latin typeface="Yeseva One" panose="020B0604020202020204" charset="0"/>
              </a:rPr>
              <a:t>Reiwa</a:t>
            </a:r>
            <a:r>
              <a:rPr lang="es-PR" sz="2000" i="0" dirty="0">
                <a:solidFill>
                  <a:srgbClr val="3A3A3A"/>
                </a:solidFill>
                <a:effectLst/>
                <a:latin typeface="Yeseva One" panose="020B0604020202020204" charset="0"/>
              </a:rPr>
              <a:t> (</a:t>
            </a:r>
            <a:r>
              <a:rPr lang="ja-JP" altLang="es-PR" sz="2000" b="0" i="0" dirty="0">
                <a:solidFill>
                  <a:srgbClr val="202122"/>
                </a:solidFill>
                <a:effectLst/>
                <a:latin typeface="Yeseva One" panose="020B0604020202020204" charset="0"/>
              </a:rPr>
              <a:t>令和</a:t>
            </a:r>
            <a:r>
              <a:rPr lang="en-US" altLang="zh-TW" sz="2000" b="0" i="0" dirty="0">
                <a:solidFill>
                  <a:srgbClr val="3A3A3A"/>
                </a:solidFill>
                <a:effectLst/>
                <a:latin typeface="Yeseva One" panose="020B0604020202020204" charset="0"/>
                <a:cs typeface="Calibri" panose="020F0502020204030204" pitchFamily="34" charset="0"/>
              </a:rPr>
              <a:t>) </a:t>
            </a:r>
            <a:r>
              <a:rPr lang="es-PR" sz="2000" dirty="0">
                <a:latin typeface="Yeseva One" panose="020B0604020202020204" charset="0"/>
              </a:rPr>
              <a:t>(</a:t>
            </a:r>
            <a:r>
              <a:rPr lang="es-PR" sz="1800" dirty="0">
                <a:solidFill>
                  <a:srgbClr val="3A3A3A"/>
                </a:solidFill>
                <a:latin typeface="Yeseva One" panose="020B0604020202020204" charset="0"/>
              </a:rPr>
              <a:t>Peñascal M., 2021)</a:t>
            </a:r>
            <a:br>
              <a:rPr lang="en-US" altLang="zh-TW" sz="1800" b="0" i="0" dirty="0">
                <a:solidFill>
                  <a:srgbClr val="3A3A3A"/>
                </a:solidFill>
                <a:effectLst/>
                <a:latin typeface="Yeseva One" panose="020B0604020202020204" charset="0"/>
                <a:cs typeface="Calibri" panose="020F0502020204030204" pitchFamily="34" charset="0"/>
              </a:rPr>
            </a:br>
            <a:r>
              <a:rPr lang="zh-TW" altLang="es-PR" sz="2000" b="0" i="0" dirty="0">
                <a:solidFill>
                  <a:srgbClr val="3A3A3A"/>
                </a:solidFill>
                <a:effectLst/>
                <a:latin typeface="Calibri" panose="020F0502020204030204" pitchFamily="34" charset="0"/>
                <a:cs typeface="Calibri" panose="020F0502020204030204" pitchFamily="34" charset="0"/>
              </a:rPr>
              <a:t> </a:t>
            </a:r>
            <a:r>
              <a:rPr lang="en" altLang="zh-TW" sz="2000" b="0" i="0" dirty="0">
                <a:effectLst/>
                <a:cs typeface="Calibri" panose="020F0502020204030204" pitchFamily="34" charset="0"/>
              </a:rPr>
              <a:t>2019-actualidad</a:t>
            </a: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24902551"/>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220342" y="1026760"/>
            <a:ext cx="8703316" cy="2570100"/>
          </a:xfrm>
        </p:spPr>
        <p:txBody>
          <a:bodyPr/>
          <a:lstStyle/>
          <a:p>
            <a:pPr>
              <a:lnSpc>
                <a:spcPct val="150000"/>
              </a:lnSpc>
            </a:pPr>
            <a:r>
              <a:rPr lang="es-PR" sz="2000" dirty="0"/>
              <a:t>Existen varias escuelas y sectas budistas, siendo el más famoso el </a:t>
            </a:r>
            <a:r>
              <a:rPr lang="es-PR" sz="2000" dirty="0" err="1"/>
              <a:t>Shingon</a:t>
            </a:r>
            <a:r>
              <a:rPr lang="es-PR" sz="2000" dirty="0"/>
              <a:t>, una escuela mística fundada en 815 y con sede en el Monte </a:t>
            </a:r>
            <a:r>
              <a:rPr lang="es-PR" sz="2000" dirty="0" err="1"/>
              <a:t>Koya</a:t>
            </a:r>
            <a:r>
              <a:rPr lang="es-PR" sz="2000" dirty="0"/>
              <a:t> en Japón.</a:t>
            </a:r>
            <a:endParaRPr lang="es-PR" sz="2000" dirty="0">
              <a:latin typeface="Albert Sans" panose="020B0604020202020204" charset="0"/>
            </a:endParaRPr>
          </a:p>
          <a:p>
            <a:pPr>
              <a:lnSpc>
                <a:spcPct val="150000"/>
              </a:lnSpc>
            </a:pPr>
            <a:r>
              <a:rPr lang="es-PR" sz="2000" dirty="0"/>
              <a:t>El Budismo de la Tierra Pura se centró en educar y difundir sus ideales entre las clases más bajas de la sociedad japonesa durante el período Kamakura. Esta secta dice que al recitar el nombre del Buda </a:t>
            </a:r>
            <a:r>
              <a:rPr lang="es-PR" sz="2000" dirty="0" err="1"/>
              <a:t>Amitabha</a:t>
            </a:r>
            <a:r>
              <a:rPr lang="es-PR" sz="2000" dirty="0"/>
              <a:t> y confiar en él, uno puede salvarse.</a:t>
            </a:r>
          </a:p>
          <a:p>
            <a:endParaRPr lang="en-US" sz="1000" dirty="0"/>
          </a:p>
          <a:p>
            <a:endParaRPr lang="en-US" sz="1000" dirty="0"/>
          </a:p>
          <a:p>
            <a:endParaRPr lang="en-US" sz="1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804272" y="177613"/>
            <a:ext cx="7704000" cy="572700"/>
          </a:xfrm>
        </p:spPr>
        <p:txBody>
          <a:bodyPr/>
          <a:lstStyle/>
          <a:p>
            <a:r>
              <a:rPr lang="en-US" dirty="0"/>
              <a:t>Período </a:t>
            </a:r>
            <a:r>
              <a:rPr lang="es-PR" sz="3600" i="0" dirty="0" err="1">
                <a:solidFill>
                  <a:srgbClr val="3A3A3A"/>
                </a:solidFill>
                <a:effectLst/>
                <a:latin typeface="Yeseva One" panose="020B0604020202020204" charset="0"/>
              </a:rPr>
              <a:t>Reiwa</a:t>
            </a:r>
            <a:r>
              <a:rPr lang="es-PR" sz="2000" i="0" dirty="0">
                <a:solidFill>
                  <a:srgbClr val="3A3A3A"/>
                </a:solidFill>
                <a:effectLst/>
                <a:latin typeface="Yeseva One" panose="020B0604020202020204" charset="0"/>
              </a:rPr>
              <a:t> (</a:t>
            </a:r>
            <a:r>
              <a:rPr lang="ja-JP" altLang="es-PR" sz="2000" b="0" i="0" dirty="0">
                <a:solidFill>
                  <a:srgbClr val="202122"/>
                </a:solidFill>
                <a:effectLst/>
                <a:latin typeface="Yeseva One" panose="020B0604020202020204" charset="0"/>
              </a:rPr>
              <a:t>令和</a:t>
            </a:r>
            <a:r>
              <a:rPr lang="en-US" altLang="zh-TW" sz="2000" b="0" i="0" dirty="0">
                <a:solidFill>
                  <a:srgbClr val="3A3A3A"/>
                </a:solidFill>
                <a:effectLst/>
                <a:latin typeface="Yeseva One" panose="020B0604020202020204" charset="0"/>
                <a:cs typeface="Calibri" panose="020F0502020204030204" pitchFamily="34" charset="0"/>
              </a:rPr>
              <a:t>) </a:t>
            </a:r>
            <a:r>
              <a:rPr lang="es-PR" sz="1800" dirty="0">
                <a:latin typeface="Yeseva One" panose="020B0604020202020204" charset="0"/>
              </a:rPr>
              <a:t>(</a:t>
            </a:r>
            <a:r>
              <a:rPr lang="es-PR" sz="1800" dirty="0">
                <a:solidFill>
                  <a:srgbClr val="3A3A3A"/>
                </a:solidFill>
                <a:latin typeface="Yeseva One" panose="020B0604020202020204" charset="0"/>
              </a:rPr>
              <a:t>Peñascal M., 2021)</a:t>
            </a:r>
            <a:r>
              <a:rPr lang="es-PR" sz="1800" dirty="0">
                <a:latin typeface="Yeseva One" panose="020B0604020202020204" charset="0"/>
              </a:rPr>
              <a:t>.</a:t>
            </a:r>
            <a:r>
              <a:rPr lang="en-US" altLang="zh-TW" sz="1800" b="0" i="0" dirty="0">
                <a:solidFill>
                  <a:srgbClr val="3A3A3A"/>
                </a:solidFill>
                <a:effectLst/>
                <a:latin typeface="Yeseva One" panose="020B0604020202020204" charset="0"/>
                <a:cs typeface="Calibri" panose="020F0502020204030204" pitchFamily="34" charset="0"/>
              </a:rPr>
              <a:t> </a:t>
            </a:r>
            <a:br>
              <a:rPr lang="en-US" altLang="zh-TW" sz="2000" b="0" i="0" dirty="0">
                <a:solidFill>
                  <a:srgbClr val="3A3A3A"/>
                </a:solidFill>
                <a:effectLst/>
                <a:latin typeface="Yeseva One" panose="020B0604020202020204" charset="0"/>
                <a:cs typeface="Calibri" panose="020F0502020204030204" pitchFamily="34" charset="0"/>
              </a:rPr>
            </a:br>
            <a:r>
              <a:rPr lang="en" altLang="zh-TW" sz="2000" b="0" i="0" dirty="0">
                <a:effectLst/>
                <a:cs typeface="Calibri" panose="020F0502020204030204" pitchFamily="34" charset="0"/>
              </a:rPr>
              <a:t>2019-actualidad</a:t>
            </a: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0620769"/>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220342" y="1179160"/>
            <a:ext cx="8703316" cy="2570100"/>
          </a:xfrm>
        </p:spPr>
        <p:txBody>
          <a:bodyPr/>
          <a:lstStyle/>
          <a:p>
            <a:pPr>
              <a:lnSpc>
                <a:spcPct val="150000"/>
              </a:lnSpc>
            </a:pPr>
            <a:r>
              <a:rPr lang="es-PR" sz="2000" dirty="0"/>
              <a:t>La última escuela a mencionar es la mundialmente famosa Zen, que se originó en China y se divide en dos escuelas: </a:t>
            </a:r>
            <a:r>
              <a:rPr lang="es-PR" sz="2000" dirty="0" err="1"/>
              <a:t>Linji</a:t>
            </a:r>
            <a:r>
              <a:rPr lang="es-PR" sz="2000" dirty="0"/>
              <a:t> (énfasis en la práctica del </a:t>
            </a:r>
            <a:r>
              <a:rPr lang="es-PR" sz="2000" dirty="0" err="1"/>
              <a:t>koan</a:t>
            </a:r>
            <a:r>
              <a:rPr lang="es-PR" sz="2000" dirty="0"/>
              <a:t> en la meditación) y </a:t>
            </a:r>
            <a:r>
              <a:rPr lang="es-PR" sz="2000" dirty="0" err="1"/>
              <a:t>Caodong</a:t>
            </a:r>
            <a:r>
              <a:rPr lang="es-PR" sz="2000" dirty="0"/>
              <a:t> (énfasis en sentarse con la mente abierta). El zen se centra en la meditación, las tareas diarias y el autodescubrimiento para alcanzar la iluminación.</a:t>
            </a:r>
            <a:endParaRPr lang="en-US" sz="1000" dirty="0"/>
          </a:p>
          <a:p>
            <a:endParaRPr lang="en-US" sz="1000" dirty="0"/>
          </a:p>
          <a:p>
            <a:endParaRPr lang="en-US" sz="1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804272" y="177613"/>
            <a:ext cx="7704000" cy="572700"/>
          </a:xfrm>
        </p:spPr>
        <p:txBody>
          <a:bodyPr/>
          <a:lstStyle/>
          <a:p>
            <a:r>
              <a:rPr lang="en-US" dirty="0"/>
              <a:t>Período </a:t>
            </a:r>
            <a:r>
              <a:rPr lang="es-PR" sz="3600" i="0" dirty="0" err="1">
                <a:solidFill>
                  <a:srgbClr val="3A3A3A"/>
                </a:solidFill>
                <a:effectLst/>
                <a:latin typeface="Yeseva One" panose="020B0604020202020204" charset="0"/>
              </a:rPr>
              <a:t>Reiwa</a:t>
            </a:r>
            <a:r>
              <a:rPr lang="es-PR" sz="2000" i="0" dirty="0">
                <a:solidFill>
                  <a:srgbClr val="3A3A3A"/>
                </a:solidFill>
                <a:effectLst/>
                <a:latin typeface="Yeseva One" panose="020B0604020202020204" charset="0"/>
              </a:rPr>
              <a:t> (</a:t>
            </a:r>
            <a:r>
              <a:rPr lang="ja-JP" altLang="es-PR" sz="2000" b="0" i="0" dirty="0">
                <a:solidFill>
                  <a:srgbClr val="202122"/>
                </a:solidFill>
                <a:effectLst/>
                <a:latin typeface="Yeseva One" panose="020B0604020202020204" charset="0"/>
              </a:rPr>
              <a:t>令和</a:t>
            </a:r>
            <a:r>
              <a:rPr lang="en-US" altLang="zh-TW" sz="2000" b="0" i="0" dirty="0">
                <a:solidFill>
                  <a:srgbClr val="3A3A3A"/>
                </a:solidFill>
                <a:effectLst/>
                <a:latin typeface="Yeseva One" panose="020B0604020202020204" charset="0"/>
                <a:cs typeface="Calibri" panose="020F0502020204030204" pitchFamily="34" charset="0"/>
              </a:rPr>
              <a:t>) </a:t>
            </a:r>
            <a:r>
              <a:rPr lang="es-PR" sz="2000" dirty="0">
                <a:latin typeface="Yeseva One" panose="020B0604020202020204" charset="0"/>
              </a:rPr>
              <a:t>(</a:t>
            </a:r>
            <a:r>
              <a:rPr lang="es-PR" sz="1800" dirty="0">
                <a:solidFill>
                  <a:srgbClr val="3A3A3A"/>
                </a:solidFill>
                <a:latin typeface="Yeseva One" panose="020B0604020202020204" charset="0"/>
              </a:rPr>
              <a:t>Peñascal M., 2021)</a:t>
            </a:r>
            <a:br>
              <a:rPr lang="en-US" altLang="zh-TW" sz="1800" b="0" i="0" dirty="0">
                <a:solidFill>
                  <a:srgbClr val="3A3A3A"/>
                </a:solidFill>
                <a:effectLst/>
                <a:latin typeface="Yeseva One" panose="020B0604020202020204" charset="0"/>
                <a:cs typeface="Calibri" panose="020F0502020204030204" pitchFamily="34" charset="0"/>
              </a:rPr>
            </a:br>
            <a:r>
              <a:rPr lang="zh-TW" altLang="es-PR" sz="2000" b="0" i="0" dirty="0">
                <a:solidFill>
                  <a:srgbClr val="3A3A3A"/>
                </a:solidFill>
                <a:effectLst/>
                <a:latin typeface="Calibri" panose="020F0502020204030204" pitchFamily="34" charset="0"/>
                <a:cs typeface="Calibri" panose="020F0502020204030204" pitchFamily="34" charset="0"/>
              </a:rPr>
              <a:t> </a:t>
            </a:r>
            <a:r>
              <a:rPr lang="en" altLang="zh-TW" sz="2000" b="0" i="0" dirty="0">
                <a:effectLst/>
                <a:cs typeface="Calibri" panose="020F0502020204030204" pitchFamily="34" charset="0"/>
              </a:rPr>
              <a:t>2019-actualidad</a:t>
            </a: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36751338"/>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sp>
        <p:nvSpPr>
          <p:cNvPr id="4698" name="Google Shape;4698;p30"/>
          <p:cNvSpPr/>
          <p:nvPr/>
        </p:nvSpPr>
        <p:spPr>
          <a:xfrm>
            <a:off x="762450" y="1246000"/>
            <a:ext cx="1153200" cy="11532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txBox="1">
            <a:spLocks noGrp="1"/>
          </p:cNvSpPr>
          <p:nvPr>
            <p:ph type="title"/>
          </p:nvPr>
        </p:nvSpPr>
        <p:spPr>
          <a:xfrm>
            <a:off x="720000" y="2399200"/>
            <a:ext cx="586142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Nirvana</a:t>
            </a:r>
            <a:endParaRPr sz="3200" dirty="0"/>
          </a:p>
        </p:txBody>
      </p:sp>
      <p:sp>
        <p:nvSpPr>
          <p:cNvPr id="4700" name="Google Shape;4700;p30"/>
          <p:cNvSpPr txBox="1">
            <a:spLocks noGrp="1"/>
          </p:cNvSpPr>
          <p:nvPr>
            <p:ph type="title" idx="2"/>
          </p:nvPr>
        </p:nvSpPr>
        <p:spPr>
          <a:xfrm>
            <a:off x="713100" y="14016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grpSp>
        <p:nvGrpSpPr>
          <p:cNvPr id="4702" name="Google Shape;4702;p30"/>
          <p:cNvGrpSpPr/>
          <p:nvPr/>
        </p:nvGrpSpPr>
        <p:grpSpPr>
          <a:xfrm>
            <a:off x="5836425" y="598450"/>
            <a:ext cx="3887869" cy="4604085"/>
            <a:chOff x="5836425" y="598450"/>
            <a:chExt cx="3887869" cy="4604085"/>
          </a:xfrm>
        </p:grpSpPr>
        <p:sp>
          <p:nvSpPr>
            <p:cNvPr id="4703" name="Google Shape;4703;p30"/>
            <p:cNvSpPr/>
            <p:nvPr/>
          </p:nvSpPr>
          <p:spPr>
            <a:xfrm>
              <a:off x="6194984" y="1228350"/>
              <a:ext cx="3170686" cy="1293428"/>
            </a:xfrm>
            <a:custGeom>
              <a:avLst/>
              <a:gdLst/>
              <a:ahLst/>
              <a:cxnLst/>
              <a:rect l="l" t="t" r="r" b="b"/>
              <a:pathLst>
                <a:path w="45152" h="18419" extrusionOk="0">
                  <a:moveTo>
                    <a:pt x="0" y="0"/>
                  </a:moveTo>
                  <a:lnTo>
                    <a:pt x="0" y="18419"/>
                  </a:lnTo>
                  <a:lnTo>
                    <a:pt x="45152" y="18419"/>
                  </a:lnTo>
                  <a:lnTo>
                    <a:pt x="4515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6194984" y="1306017"/>
              <a:ext cx="3170686" cy="303010"/>
            </a:xfrm>
            <a:custGeom>
              <a:avLst/>
              <a:gdLst/>
              <a:ahLst/>
              <a:cxnLst/>
              <a:rect l="l" t="t" r="r" b="b"/>
              <a:pathLst>
                <a:path w="45152" h="4315" extrusionOk="0">
                  <a:moveTo>
                    <a:pt x="0" y="0"/>
                  </a:moveTo>
                  <a:lnTo>
                    <a:pt x="0" y="4315"/>
                  </a:lnTo>
                  <a:lnTo>
                    <a:pt x="45152" y="4315"/>
                  </a:lnTo>
                  <a:lnTo>
                    <a:pt x="45152"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6194984" y="2366384"/>
              <a:ext cx="3170686" cy="155402"/>
            </a:xfrm>
            <a:custGeom>
              <a:avLst/>
              <a:gdLst/>
              <a:ahLst/>
              <a:cxnLst/>
              <a:rect l="l" t="t" r="r" b="b"/>
              <a:pathLst>
                <a:path w="45152" h="2213" extrusionOk="0">
                  <a:moveTo>
                    <a:pt x="0" y="1"/>
                  </a:moveTo>
                  <a:lnTo>
                    <a:pt x="0" y="2213"/>
                  </a:lnTo>
                  <a:lnTo>
                    <a:pt x="45152" y="2213"/>
                  </a:lnTo>
                  <a:lnTo>
                    <a:pt x="4515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6344559"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6385779" y="1680867"/>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6741459"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7096225"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6385779" y="1680867"/>
              <a:ext cx="315510" cy="80615"/>
            </a:xfrm>
            <a:custGeom>
              <a:avLst/>
              <a:gdLst/>
              <a:ahLst/>
              <a:cxnLst/>
              <a:rect l="l" t="t" r="r" b="b"/>
              <a:pathLst>
                <a:path w="4493" h="1148" extrusionOk="0">
                  <a:moveTo>
                    <a:pt x="0" y="1"/>
                  </a:moveTo>
                  <a:lnTo>
                    <a:pt x="0" y="1147"/>
                  </a:lnTo>
                  <a:lnTo>
                    <a:pt x="4492" y="1147"/>
                  </a:lnTo>
                  <a:lnTo>
                    <a:pt x="449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6741459" y="1680867"/>
              <a:ext cx="314597" cy="80615"/>
            </a:xfrm>
            <a:custGeom>
              <a:avLst/>
              <a:gdLst/>
              <a:ahLst/>
              <a:cxnLst/>
              <a:rect l="l" t="t" r="r" b="b"/>
              <a:pathLst>
                <a:path w="4480" h="1148" extrusionOk="0">
                  <a:moveTo>
                    <a:pt x="1" y="1"/>
                  </a:moveTo>
                  <a:lnTo>
                    <a:pt x="1"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7096225" y="1680867"/>
              <a:ext cx="314527" cy="80615"/>
            </a:xfrm>
            <a:custGeom>
              <a:avLst/>
              <a:gdLst/>
              <a:ahLst/>
              <a:cxnLst/>
              <a:rect l="l" t="t" r="r" b="b"/>
              <a:pathLst>
                <a:path w="4479" h="1148" extrusionOk="0">
                  <a:moveTo>
                    <a:pt x="0" y="1"/>
                  </a:moveTo>
                  <a:lnTo>
                    <a:pt x="0"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6385779" y="1979034"/>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6741459"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7096225"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8100063"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8142267"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8496963"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8851730" y="1680867"/>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8142267" y="1680867"/>
              <a:ext cx="314527" cy="84478"/>
            </a:xfrm>
            <a:custGeom>
              <a:avLst/>
              <a:gdLst/>
              <a:ahLst/>
              <a:cxnLst/>
              <a:rect l="l" t="t" r="r" b="b"/>
              <a:pathLst>
                <a:path w="4479" h="1203" extrusionOk="0">
                  <a:moveTo>
                    <a:pt x="0" y="1"/>
                  </a:moveTo>
                  <a:lnTo>
                    <a:pt x="0"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8496963" y="1680867"/>
              <a:ext cx="314597" cy="84478"/>
            </a:xfrm>
            <a:custGeom>
              <a:avLst/>
              <a:gdLst/>
              <a:ahLst/>
              <a:cxnLst/>
              <a:rect l="l" t="t" r="r" b="b"/>
              <a:pathLst>
                <a:path w="4480"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8851730" y="1680867"/>
              <a:ext cx="314527" cy="84478"/>
            </a:xfrm>
            <a:custGeom>
              <a:avLst/>
              <a:gdLst/>
              <a:ahLst/>
              <a:cxnLst/>
              <a:rect l="l" t="t" r="r" b="b"/>
              <a:pathLst>
                <a:path w="4479"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8142267"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8496963"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8851730" y="1979034"/>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6235221"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641836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660248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678555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696968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7152825"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7336880"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7520021"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7704076"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7887217"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8071272"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825441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843853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862160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880573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8988875"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9171947"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5993654" y="598450"/>
              <a:ext cx="3573412" cy="761282"/>
            </a:xfrm>
            <a:custGeom>
              <a:avLst/>
              <a:gdLst/>
              <a:ahLst/>
              <a:cxnLst/>
              <a:rect l="l" t="t" r="r" b="b"/>
              <a:pathLst>
                <a:path w="50887" h="10841" extrusionOk="0">
                  <a:moveTo>
                    <a:pt x="6827" y="0"/>
                  </a:moveTo>
                  <a:lnTo>
                    <a:pt x="6117" y="1065"/>
                  </a:lnTo>
                  <a:lnTo>
                    <a:pt x="5898" y="1379"/>
                  </a:lnTo>
                  <a:lnTo>
                    <a:pt x="5339" y="2212"/>
                  </a:lnTo>
                  <a:lnTo>
                    <a:pt x="5120" y="2553"/>
                  </a:lnTo>
                  <a:lnTo>
                    <a:pt x="4260" y="3837"/>
                  </a:lnTo>
                  <a:lnTo>
                    <a:pt x="3332" y="5216"/>
                  </a:lnTo>
                  <a:lnTo>
                    <a:pt x="2321" y="6731"/>
                  </a:lnTo>
                  <a:lnTo>
                    <a:pt x="1215" y="8397"/>
                  </a:lnTo>
                  <a:lnTo>
                    <a:pt x="0" y="10226"/>
                  </a:lnTo>
                  <a:lnTo>
                    <a:pt x="68" y="10226"/>
                  </a:lnTo>
                  <a:cubicBezTo>
                    <a:pt x="14" y="10581"/>
                    <a:pt x="369" y="10841"/>
                    <a:pt x="1011" y="10841"/>
                  </a:cubicBezTo>
                  <a:cubicBezTo>
                    <a:pt x="1584" y="10841"/>
                    <a:pt x="2198" y="10636"/>
                    <a:pt x="2594" y="10336"/>
                  </a:cubicBezTo>
                  <a:cubicBezTo>
                    <a:pt x="2649" y="10636"/>
                    <a:pt x="3018" y="10841"/>
                    <a:pt x="3577" y="10841"/>
                  </a:cubicBezTo>
                  <a:cubicBezTo>
                    <a:pt x="4151" y="10841"/>
                    <a:pt x="4752" y="10636"/>
                    <a:pt x="5134" y="10336"/>
                  </a:cubicBezTo>
                  <a:cubicBezTo>
                    <a:pt x="5202" y="10636"/>
                    <a:pt x="5584" y="10841"/>
                    <a:pt x="6144" y="10841"/>
                  </a:cubicBezTo>
                  <a:cubicBezTo>
                    <a:pt x="6718" y="10841"/>
                    <a:pt x="7305" y="10636"/>
                    <a:pt x="7673" y="10336"/>
                  </a:cubicBezTo>
                  <a:cubicBezTo>
                    <a:pt x="7755" y="10636"/>
                    <a:pt x="8151" y="10841"/>
                    <a:pt x="8711" y="10841"/>
                  </a:cubicBezTo>
                  <a:cubicBezTo>
                    <a:pt x="9284" y="10841"/>
                    <a:pt x="9858" y="10636"/>
                    <a:pt x="10213" y="10336"/>
                  </a:cubicBezTo>
                  <a:cubicBezTo>
                    <a:pt x="10308" y="10636"/>
                    <a:pt x="10718" y="10841"/>
                    <a:pt x="11291" y="10841"/>
                  </a:cubicBezTo>
                  <a:cubicBezTo>
                    <a:pt x="11851" y="10841"/>
                    <a:pt x="12411" y="10636"/>
                    <a:pt x="12739" y="10336"/>
                  </a:cubicBezTo>
                  <a:cubicBezTo>
                    <a:pt x="12862" y="10636"/>
                    <a:pt x="13285" y="10841"/>
                    <a:pt x="13858" y="10841"/>
                  </a:cubicBezTo>
                  <a:cubicBezTo>
                    <a:pt x="14418" y="10841"/>
                    <a:pt x="14964" y="10636"/>
                    <a:pt x="15278" y="10336"/>
                  </a:cubicBezTo>
                  <a:cubicBezTo>
                    <a:pt x="15428" y="10636"/>
                    <a:pt x="15852" y="10841"/>
                    <a:pt x="16425" y="10841"/>
                  </a:cubicBezTo>
                  <a:cubicBezTo>
                    <a:pt x="16999" y="10841"/>
                    <a:pt x="17517" y="10636"/>
                    <a:pt x="17818" y="10336"/>
                  </a:cubicBezTo>
                  <a:cubicBezTo>
                    <a:pt x="17982" y="10636"/>
                    <a:pt x="18432" y="10841"/>
                    <a:pt x="18992" y="10841"/>
                  </a:cubicBezTo>
                  <a:cubicBezTo>
                    <a:pt x="19565" y="10841"/>
                    <a:pt x="20084" y="10636"/>
                    <a:pt x="20344" y="10336"/>
                  </a:cubicBezTo>
                  <a:cubicBezTo>
                    <a:pt x="20535" y="10636"/>
                    <a:pt x="20999" y="10841"/>
                    <a:pt x="21559" y="10841"/>
                  </a:cubicBezTo>
                  <a:cubicBezTo>
                    <a:pt x="22132" y="10841"/>
                    <a:pt x="22637" y="10636"/>
                    <a:pt x="22883" y="10336"/>
                  </a:cubicBezTo>
                  <a:cubicBezTo>
                    <a:pt x="23088" y="10636"/>
                    <a:pt x="23566" y="10841"/>
                    <a:pt x="24126" y="10841"/>
                  </a:cubicBezTo>
                  <a:cubicBezTo>
                    <a:pt x="24699" y="10841"/>
                    <a:pt x="25191" y="10636"/>
                    <a:pt x="25423" y="10336"/>
                  </a:cubicBezTo>
                  <a:cubicBezTo>
                    <a:pt x="25641" y="10636"/>
                    <a:pt x="26133" y="10841"/>
                    <a:pt x="26706" y="10841"/>
                  </a:cubicBezTo>
                  <a:cubicBezTo>
                    <a:pt x="27266" y="10841"/>
                    <a:pt x="27744" y="10636"/>
                    <a:pt x="27949" y="10336"/>
                  </a:cubicBezTo>
                  <a:cubicBezTo>
                    <a:pt x="28194" y="10636"/>
                    <a:pt x="28699" y="10841"/>
                    <a:pt x="29273" y="10841"/>
                  </a:cubicBezTo>
                  <a:cubicBezTo>
                    <a:pt x="29833" y="10841"/>
                    <a:pt x="30297" y="10636"/>
                    <a:pt x="30488" y="10336"/>
                  </a:cubicBezTo>
                  <a:cubicBezTo>
                    <a:pt x="30747" y="10636"/>
                    <a:pt x="31266" y="10841"/>
                    <a:pt x="31840" y="10841"/>
                  </a:cubicBezTo>
                  <a:cubicBezTo>
                    <a:pt x="32399" y="10841"/>
                    <a:pt x="32850" y="10636"/>
                    <a:pt x="33028" y="10336"/>
                  </a:cubicBezTo>
                  <a:cubicBezTo>
                    <a:pt x="33314" y="10636"/>
                    <a:pt x="33833" y="10841"/>
                    <a:pt x="34407" y="10841"/>
                  </a:cubicBezTo>
                  <a:cubicBezTo>
                    <a:pt x="34980" y="10841"/>
                    <a:pt x="35403" y="10636"/>
                    <a:pt x="35553" y="10336"/>
                  </a:cubicBezTo>
                  <a:cubicBezTo>
                    <a:pt x="35867" y="10636"/>
                    <a:pt x="36414" y="10841"/>
                    <a:pt x="36973" y="10841"/>
                  </a:cubicBezTo>
                  <a:cubicBezTo>
                    <a:pt x="37547" y="10841"/>
                    <a:pt x="37970" y="10636"/>
                    <a:pt x="38093" y="10336"/>
                  </a:cubicBezTo>
                  <a:cubicBezTo>
                    <a:pt x="38421" y="10636"/>
                    <a:pt x="38980" y="10841"/>
                    <a:pt x="39540" y="10841"/>
                  </a:cubicBezTo>
                  <a:cubicBezTo>
                    <a:pt x="40114" y="10841"/>
                    <a:pt x="40523" y="10636"/>
                    <a:pt x="40632" y="10336"/>
                  </a:cubicBezTo>
                  <a:cubicBezTo>
                    <a:pt x="40974" y="10636"/>
                    <a:pt x="41547" y="10841"/>
                    <a:pt x="42121" y="10841"/>
                  </a:cubicBezTo>
                  <a:cubicBezTo>
                    <a:pt x="42680" y="10841"/>
                    <a:pt x="43076" y="10636"/>
                    <a:pt x="43158" y="10336"/>
                  </a:cubicBezTo>
                  <a:cubicBezTo>
                    <a:pt x="43527" y="10636"/>
                    <a:pt x="44114" y="10841"/>
                    <a:pt x="44687" y="10841"/>
                  </a:cubicBezTo>
                  <a:cubicBezTo>
                    <a:pt x="45247" y="10841"/>
                    <a:pt x="45630" y="10636"/>
                    <a:pt x="45698" y="10336"/>
                  </a:cubicBezTo>
                  <a:cubicBezTo>
                    <a:pt x="46080" y="10636"/>
                    <a:pt x="46681" y="10841"/>
                    <a:pt x="47254" y="10841"/>
                  </a:cubicBezTo>
                  <a:cubicBezTo>
                    <a:pt x="47814" y="10841"/>
                    <a:pt x="48183" y="10636"/>
                    <a:pt x="48237" y="10336"/>
                  </a:cubicBezTo>
                  <a:cubicBezTo>
                    <a:pt x="48633" y="10636"/>
                    <a:pt x="49248" y="10841"/>
                    <a:pt x="49821" y="10841"/>
                  </a:cubicBezTo>
                  <a:cubicBezTo>
                    <a:pt x="50463" y="10841"/>
                    <a:pt x="50818" y="10581"/>
                    <a:pt x="50763" y="10226"/>
                  </a:cubicBezTo>
                  <a:lnTo>
                    <a:pt x="50886" y="10226"/>
                  </a:lnTo>
                  <a:lnTo>
                    <a:pt x="49671" y="8397"/>
                  </a:lnTo>
                  <a:lnTo>
                    <a:pt x="48565" y="6731"/>
                  </a:lnTo>
                  <a:lnTo>
                    <a:pt x="47555" y="5216"/>
                  </a:lnTo>
                  <a:lnTo>
                    <a:pt x="46626" y="3837"/>
                  </a:lnTo>
                  <a:lnTo>
                    <a:pt x="45780" y="2553"/>
                  </a:lnTo>
                  <a:lnTo>
                    <a:pt x="45548" y="2212"/>
                  </a:lnTo>
                  <a:lnTo>
                    <a:pt x="44988" y="1379"/>
                  </a:lnTo>
                  <a:lnTo>
                    <a:pt x="44783" y="1065"/>
                  </a:lnTo>
                  <a:lnTo>
                    <a:pt x="44073"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6066476" y="1196680"/>
              <a:ext cx="3424822" cy="52807"/>
            </a:xfrm>
            <a:custGeom>
              <a:avLst/>
              <a:gdLst/>
              <a:ahLst/>
              <a:cxnLst/>
              <a:rect l="l" t="t" r="r" b="b"/>
              <a:pathLst>
                <a:path w="48771" h="752" extrusionOk="0">
                  <a:moveTo>
                    <a:pt x="42" y="1"/>
                  </a:moveTo>
                  <a:lnTo>
                    <a:pt x="42" y="83"/>
                  </a:lnTo>
                  <a:lnTo>
                    <a:pt x="14" y="83"/>
                  </a:lnTo>
                  <a:cubicBezTo>
                    <a:pt x="1" y="219"/>
                    <a:pt x="28" y="356"/>
                    <a:pt x="124" y="465"/>
                  </a:cubicBezTo>
                  <a:cubicBezTo>
                    <a:pt x="301" y="642"/>
                    <a:pt x="615" y="752"/>
                    <a:pt x="1025" y="752"/>
                  </a:cubicBezTo>
                  <a:cubicBezTo>
                    <a:pt x="1516" y="752"/>
                    <a:pt x="2076" y="588"/>
                    <a:pt x="2486" y="328"/>
                  </a:cubicBezTo>
                  <a:cubicBezTo>
                    <a:pt x="2609" y="601"/>
                    <a:pt x="2977" y="752"/>
                    <a:pt x="3482" y="752"/>
                  </a:cubicBezTo>
                  <a:cubicBezTo>
                    <a:pt x="3974" y="752"/>
                    <a:pt x="4534" y="588"/>
                    <a:pt x="4916" y="328"/>
                  </a:cubicBezTo>
                  <a:cubicBezTo>
                    <a:pt x="5053" y="588"/>
                    <a:pt x="5435" y="752"/>
                    <a:pt x="5940" y="752"/>
                  </a:cubicBezTo>
                  <a:cubicBezTo>
                    <a:pt x="6432" y="752"/>
                    <a:pt x="6978" y="588"/>
                    <a:pt x="7346" y="328"/>
                  </a:cubicBezTo>
                  <a:cubicBezTo>
                    <a:pt x="7510" y="588"/>
                    <a:pt x="7892" y="752"/>
                    <a:pt x="8398" y="752"/>
                  </a:cubicBezTo>
                  <a:cubicBezTo>
                    <a:pt x="8889" y="752"/>
                    <a:pt x="9422" y="588"/>
                    <a:pt x="9790" y="328"/>
                  </a:cubicBezTo>
                  <a:cubicBezTo>
                    <a:pt x="9954" y="588"/>
                    <a:pt x="10350" y="752"/>
                    <a:pt x="10855" y="752"/>
                  </a:cubicBezTo>
                  <a:cubicBezTo>
                    <a:pt x="11360" y="752"/>
                    <a:pt x="11879" y="588"/>
                    <a:pt x="12221" y="328"/>
                  </a:cubicBezTo>
                  <a:cubicBezTo>
                    <a:pt x="12398" y="588"/>
                    <a:pt x="12808" y="752"/>
                    <a:pt x="13313" y="752"/>
                  </a:cubicBezTo>
                  <a:cubicBezTo>
                    <a:pt x="13818" y="752"/>
                    <a:pt x="14323" y="588"/>
                    <a:pt x="14651" y="328"/>
                  </a:cubicBezTo>
                  <a:cubicBezTo>
                    <a:pt x="14856" y="588"/>
                    <a:pt x="15265" y="752"/>
                    <a:pt x="15770" y="752"/>
                  </a:cubicBezTo>
                  <a:cubicBezTo>
                    <a:pt x="16276" y="752"/>
                    <a:pt x="16767" y="588"/>
                    <a:pt x="17081" y="328"/>
                  </a:cubicBezTo>
                  <a:cubicBezTo>
                    <a:pt x="17300" y="588"/>
                    <a:pt x="17723" y="752"/>
                    <a:pt x="18228" y="752"/>
                  </a:cubicBezTo>
                  <a:cubicBezTo>
                    <a:pt x="18733" y="752"/>
                    <a:pt x="19225" y="588"/>
                    <a:pt x="19511" y="328"/>
                  </a:cubicBezTo>
                  <a:cubicBezTo>
                    <a:pt x="19744" y="588"/>
                    <a:pt x="20180" y="752"/>
                    <a:pt x="20686" y="752"/>
                  </a:cubicBezTo>
                  <a:cubicBezTo>
                    <a:pt x="21204" y="752"/>
                    <a:pt x="21669" y="588"/>
                    <a:pt x="21942" y="328"/>
                  </a:cubicBezTo>
                  <a:cubicBezTo>
                    <a:pt x="22187" y="588"/>
                    <a:pt x="22638" y="752"/>
                    <a:pt x="23157" y="752"/>
                  </a:cubicBezTo>
                  <a:cubicBezTo>
                    <a:pt x="23662" y="752"/>
                    <a:pt x="24113" y="588"/>
                    <a:pt x="24386" y="328"/>
                  </a:cubicBezTo>
                  <a:cubicBezTo>
                    <a:pt x="24645" y="588"/>
                    <a:pt x="25096" y="752"/>
                    <a:pt x="25614" y="752"/>
                  </a:cubicBezTo>
                  <a:cubicBezTo>
                    <a:pt x="26120" y="752"/>
                    <a:pt x="26570" y="588"/>
                    <a:pt x="26816" y="328"/>
                  </a:cubicBezTo>
                  <a:cubicBezTo>
                    <a:pt x="27089" y="588"/>
                    <a:pt x="27567" y="752"/>
                    <a:pt x="28072" y="752"/>
                  </a:cubicBezTo>
                  <a:cubicBezTo>
                    <a:pt x="28577" y="752"/>
                    <a:pt x="29014" y="588"/>
                    <a:pt x="29246" y="328"/>
                  </a:cubicBezTo>
                  <a:cubicBezTo>
                    <a:pt x="29533" y="588"/>
                    <a:pt x="30024" y="752"/>
                    <a:pt x="30530" y="752"/>
                  </a:cubicBezTo>
                  <a:cubicBezTo>
                    <a:pt x="31035" y="752"/>
                    <a:pt x="31458" y="588"/>
                    <a:pt x="31677" y="328"/>
                  </a:cubicBezTo>
                  <a:cubicBezTo>
                    <a:pt x="31991" y="588"/>
                    <a:pt x="32482" y="752"/>
                    <a:pt x="32987" y="752"/>
                  </a:cubicBezTo>
                  <a:cubicBezTo>
                    <a:pt x="33492" y="752"/>
                    <a:pt x="33916" y="588"/>
                    <a:pt x="34107" y="328"/>
                  </a:cubicBezTo>
                  <a:cubicBezTo>
                    <a:pt x="34434" y="588"/>
                    <a:pt x="34940" y="752"/>
                    <a:pt x="35445" y="752"/>
                  </a:cubicBezTo>
                  <a:cubicBezTo>
                    <a:pt x="35950" y="752"/>
                    <a:pt x="36360" y="588"/>
                    <a:pt x="36537" y="328"/>
                  </a:cubicBezTo>
                  <a:cubicBezTo>
                    <a:pt x="36878" y="588"/>
                    <a:pt x="37411" y="752"/>
                    <a:pt x="37902" y="752"/>
                  </a:cubicBezTo>
                  <a:cubicBezTo>
                    <a:pt x="38408" y="752"/>
                    <a:pt x="38804" y="588"/>
                    <a:pt x="38981" y="328"/>
                  </a:cubicBezTo>
                  <a:cubicBezTo>
                    <a:pt x="39336" y="588"/>
                    <a:pt x="39868" y="752"/>
                    <a:pt x="40360" y="752"/>
                  </a:cubicBezTo>
                  <a:cubicBezTo>
                    <a:pt x="40865" y="752"/>
                    <a:pt x="41247" y="588"/>
                    <a:pt x="41411" y="328"/>
                  </a:cubicBezTo>
                  <a:cubicBezTo>
                    <a:pt x="41780" y="588"/>
                    <a:pt x="42326" y="752"/>
                    <a:pt x="42818" y="752"/>
                  </a:cubicBezTo>
                  <a:cubicBezTo>
                    <a:pt x="43323" y="752"/>
                    <a:pt x="43705" y="588"/>
                    <a:pt x="43842" y="328"/>
                  </a:cubicBezTo>
                  <a:cubicBezTo>
                    <a:pt x="44238" y="588"/>
                    <a:pt x="44784" y="752"/>
                    <a:pt x="45275" y="752"/>
                  </a:cubicBezTo>
                  <a:cubicBezTo>
                    <a:pt x="45780" y="752"/>
                    <a:pt x="46149" y="601"/>
                    <a:pt x="46272" y="328"/>
                  </a:cubicBezTo>
                  <a:cubicBezTo>
                    <a:pt x="46681" y="588"/>
                    <a:pt x="47241" y="752"/>
                    <a:pt x="47746" y="752"/>
                  </a:cubicBezTo>
                  <a:cubicBezTo>
                    <a:pt x="48142" y="752"/>
                    <a:pt x="48470" y="642"/>
                    <a:pt x="48634" y="465"/>
                  </a:cubicBezTo>
                  <a:cubicBezTo>
                    <a:pt x="48702" y="383"/>
                    <a:pt x="48743" y="287"/>
                    <a:pt x="48757" y="178"/>
                  </a:cubicBezTo>
                  <a:lnTo>
                    <a:pt x="48770" y="178"/>
                  </a:lnTo>
                  <a:lnTo>
                    <a:pt x="48770" y="1"/>
                  </a:lnTo>
                  <a:lnTo>
                    <a:pt x="48552" y="1"/>
                  </a:lnTo>
                  <a:lnTo>
                    <a:pt x="48566" y="110"/>
                  </a:lnTo>
                  <a:cubicBezTo>
                    <a:pt x="48579" y="192"/>
                    <a:pt x="48552" y="274"/>
                    <a:pt x="48497" y="342"/>
                  </a:cubicBezTo>
                  <a:cubicBezTo>
                    <a:pt x="48361" y="492"/>
                    <a:pt x="48088" y="574"/>
                    <a:pt x="47746" y="574"/>
                  </a:cubicBezTo>
                  <a:cubicBezTo>
                    <a:pt x="47241" y="574"/>
                    <a:pt x="46668" y="397"/>
                    <a:pt x="46286" y="124"/>
                  </a:cubicBezTo>
                  <a:lnTo>
                    <a:pt x="46163" y="42"/>
                  </a:lnTo>
                  <a:lnTo>
                    <a:pt x="46149" y="178"/>
                  </a:lnTo>
                  <a:cubicBezTo>
                    <a:pt x="46094" y="424"/>
                    <a:pt x="45753" y="574"/>
                    <a:pt x="45275" y="574"/>
                  </a:cubicBezTo>
                  <a:cubicBezTo>
                    <a:pt x="44784" y="574"/>
                    <a:pt x="44224" y="397"/>
                    <a:pt x="43855" y="124"/>
                  </a:cubicBezTo>
                  <a:lnTo>
                    <a:pt x="43746" y="42"/>
                  </a:lnTo>
                  <a:lnTo>
                    <a:pt x="43719" y="165"/>
                  </a:lnTo>
                  <a:cubicBezTo>
                    <a:pt x="43650" y="410"/>
                    <a:pt x="43309" y="574"/>
                    <a:pt x="42818" y="574"/>
                  </a:cubicBezTo>
                  <a:cubicBezTo>
                    <a:pt x="42326" y="574"/>
                    <a:pt x="41780" y="397"/>
                    <a:pt x="41425" y="124"/>
                  </a:cubicBezTo>
                  <a:lnTo>
                    <a:pt x="41329" y="42"/>
                  </a:lnTo>
                  <a:lnTo>
                    <a:pt x="41288" y="165"/>
                  </a:lnTo>
                  <a:cubicBezTo>
                    <a:pt x="41207" y="410"/>
                    <a:pt x="40852" y="574"/>
                    <a:pt x="40360" y="574"/>
                  </a:cubicBezTo>
                  <a:cubicBezTo>
                    <a:pt x="39855" y="574"/>
                    <a:pt x="39322" y="397"/>
                    <a:pt x="39008" y="124"/>
                  </a:cubicBezTo>
                  <a:lnTo>
                    <a:pt x="38913" y="42"/>
                  </a:lnTo>
                  <a:lnTo>
                    <a:pt x="38858" y="165"/>
                  </a:lnTo>
                  <a:cubicBezTo>
                    <a:pt x="38763" y="410"/>
                    <a:pt x="38394" y="574"/>
                    <a:pt x="37902" y="574"/>
                  </a:cubicBezTo>
                  <a:cubicBezTo>
                    <a:pt x="37397" y="574"/>
                    <a:pt x="36878" y="397"/>
                    <a:pt x="36578" y="124"/>
                  </a:cubicBezTo>
                  <a:lnTo>
                    <a:pt x="36482" y="42"/>
                  </a:lnTo>
                  <a:lnTo>
                    <a:pt x="36442" y="151"/>
                  </a:lnTo>
                  <a:cubicBezTo>
                    <a:pt x="36319" y="410"/>
                    <a:pt x="35936" y="574"/>
                    <a:pt x="35445" y="574"/>
                  </a:cubicBezTo>
                  <a:cubicBezTo>
                    <a:pt x="34940" y="574"/>
                    <a:pt x="34434" y="397"/>
                    <a:pt x="34148" y="124"/>
                  </a:cubicBezTo>
                  <a:lnTo>
                    <a:pt x="34066" y="42"/>
                  </a:lnTo>
                  <a:lnTo>
                    <a:pt x="34011" y="151"/>
                  </a:lnTo>
                  <a:cubicBezTo>
                    <a:pt x="33875" y="410"/>
                    <a:pt x="33479" y="574"/>
                    <a:pt x="32987" y="574"/>
                  </a:cubicBezTo>
                  <a:cubicBezTo>
                    <a:pt x="32482" y="574"/>
                    <a:pt x="31991" y="397"/>
                    <a:pt x="31731" y="124"/>
                  </a:cubicBezTo>
                  <a:lnTo>
                    <a:pt x="31649" y="42"/>
                  </a:lnTo>
                  <a:lnTo>
                    <a:pt x="31581" y="151"/>
                  </a:lnTo>
                  <a:cubicBezTo>
                    <a:pt x="31431" y="410"/>
                    <a:pt x="31021" y="574"/>
                    <a:pt x="30530" y="574"/>
                  </a:cubicBezTo>
                  <a:cubicBezTo>
                    <a:pt x="30024" y="574"/>
                    <a:pt x="29547" y="397"/>
                    <a:pt x="29301" y="137"/>
                  </a:cubicBezTo>
                  <a:lnTo>
                    <a:pt x="29219" y="42"/>
                  </a:lnTo>
                  <a:lnTo>
                    <a:pt x="29164" y="137"/>
                  </a:lnTo>
                  <a:cubicBezTo>
                    <a:pt x="28987" y="410"/>
                    <a:pt x="28564" y="574"/>
                    <a:pt x="28072" y="574"/>
                  </a:cubicBezTo>
                  <a:cubicBezTo>
                    <a:pt x="27567" y="574"/>
                    <a:pt x="27103" y="397"/>
                    <a:pt x="26871" y="137"/>
                  </a:cubicBezTo>
                  <a:lnTo>
                    <a:pt x="26802" y="42"/>
                  </a:lnTo>
                  <a:lnTo>
                    <a:pt x="26734" y="137"/>
                  </a:lnTo>
                  <a:cubicBezTo>
                    <a:pt x="26543" y="410"/>
                    <a:pt x="26106" y="574"/>
                    <a:pt x="25614" y="574"/>
                  </a:cubicBezTo>
                  <a:cubicBezTo>
                    <a:pt x="25109" y="574"/>
                    <a:pt x="24659" y="397"/>
                    <a:pt x="24454" y="137"/>
                  </a:cubicBezTo>
                  <a:lnTo>
                    <a:pt x="24386" y="42"/>
                  </a:lnTo>
                  <a:lnTo>
                    <a:pt x="24304" y="137"/>
                  </a:lnTo>
                  <a:cubicBezTo>
                    <a:pt x="24099" y="397"/>
                    <a:pt x="23648" y="574"/>
                    <a:pt x="23157" y="574"/>
                  </a:cubicBezTo>
                  <a:cubicBezTo>
                    <a:pt x="22652" y="574"/>
                    <a:pt x="22215" y="410"/>
                    <a:pt x="22024" y="137"/>
                  </a:cubicBezTo>
                  <a:lnTo>
                    <a:pt x="21955" y="42"/>
                  </a:lnTo>
                  <a:lnTo>
                    <a:pt x="21887" y="137"/>
                  </a:lnTo>
                  <a:cubicBezTo>
                    <a:pt x="21655" y="397"/>
                    <a:pt x="21191" y="574"/>
                    <a:pt x="20686" y="574"/>
                  </a:cubicBezTo>
                  <a:cubicBezTo>
                    <a:pt x="20194" y="574"/>
                    <a:pt x="19771" y="410"/>
                    <a:pt x="19593" y="137"/>
                  </a:cubicBezTo>
                  <a:lnTo>
                    <a:pt x="19539" y="42"/>
                  </a:lnTo>
                  <a:lnTo>
                    <a:pt x="19457" y="137"/>
                  </a:lnTo>
                  <a:cubicBezTo>
                    <a:pt x="19211" y="397"/>
                    <a:pt x="18733" y="574"/>
                    <a:pt x="18228" y="574"/>
                  </a:cubicBezTo>
                  <a:cubicBezTo>
                    <a:pt x="17736" y="574"/>
                    <a:pt x="17327" y="410"/>
                    <a:pt x="17177" y="151"/>
                  </a:cubicBezTo>
                  <a:lnTo>
                    <a:pt x="17108" y="42"/>
                  </a:lnTo>
                  <a:lnTo>
                    <a:pt x="17027" y="124"/>
                  </a:lnTo>
                  <a:cubicBezTo>
                    <a:pt x="16767" y="397"/>
                    <a:pt x="16276" y="574"/>
                    <a:pt x="15770" y="574"/>
                  </a:cubicBezTo>
                  <a:cubicBezTo>
                    <a:pt x="15279" y="574"/>
                    <a:pt x="14883" y="410"/>
                    <a:pt x="14746" y="151"/>
                  </a:cubicBezTo>
                  <a:lnTo>
                    <a:pt x="14692" y="42"/>
                  </a:lnTo>
                  <a:lnTo>
                    <a:pt x="14610" y="124"/>
                  </a:lnTo>
                  <a:cubicBezTo>
                    <a:pt x="14323" y="397"/>
                    <a:pt x="13818" y="574"/>
                    <a:pt x="13313" y="574"/>
                  </a:cubicBezTo>
                  <a:cubicBezTo>
                    <a:pt x="12821" y="574"/>
                    <a:pt x="12439" y="410"/>
                    <a:pt x="12316" y="151"/>
                  </a:cubicBezTo>
                  <a:lnTo>
                    <a:pt x="12275" y="42"/>
                  </a:lnTo>
                  <a:lnTo>
                    <a:pt x="12180" y="124"/>
                  </a:lnTo>
                  <a:cubicBezTo>
                    <a:pt x="11879" y="397"/>
                    <a:pt x="11360" y="574"/>
                    <a:pt x="10855" y="574"/>
                  </a:cubicBezTo>
                  <a:cubicBezTo>
                    <a:pt x="10364" y="574"/>
                    <a:pt x="9995" y="410"/>
                    <a:pt x="9899" y="165"/>
                  </a:cubicBezTo>
                  <a:lnTo>
                    <a:pt x="9845" y="42"/>
                  </a:lnTo>
                  <a:lnTo>
                    <a:pt x="9749" y="124"/>
                  </a:lnTo>
                  <a:cubicBezTo>
                    <a:pt x="9435" y="397"/>
                    <a:pt x="8903" y="574"/>
                    <a:pt x="8398" y="574"/>
                  </a:cubicBezTo>
                  <a:cubicBezTo>
                    <a:pt x="7920" y="574"/>
                    <a:pt x="7551" y="410"/>
                    <a:pt x="7469" y="165"/>
                  </a:cubicBezTo>
                  <a:lnTo>
                    <a:pt x="7428" y="42"/>
                  </a:lnTo>
                  <a:lnTo>
                    <a:pt x="7333" y="124"/>
                  </a:lnTo>
                  <a:cubicBezTo>
                    <a:pt x="6991" y="397"/>
                    <a:pt x="6445" y="574"/>
                    <a:pt x="5940" y="574"/>
                  </a:cubicBezTo>
                  <a:cubicBezTo>
                    <a:pt x="5462" y="574"/>
                    <a:pt x="5107" y="410"/>
                    <a:pt x="5039" y="165"/>
                  </a:cubicBezTo>
                  <a:lnTo>
                    <a:pt x="5012" y="42"/>
                  </a:lnTo>
                  <a:lnTo>
                    <a:pt x="4902" y="124"/>
                  </a:lnTo>
                  <a:cubicBezTo>
                    <a:pt x="4547" y="397"/>
                    <a:pt x="3988" y="574"/>
                    <a:pt x="3482" y="574"/>
                  </a:cubicBezTo>
                  <a:cubicBezTo>
                    <a:pt x="3005" y="574"/>
                    <a:pt x="2663" y="424"/>
                    <a:pt x="2622" y="178"/>
                  </a:cubicBezTo>
                  <a:lnTo>
                    <a:pt x="2595" y="42"/>
                  </a:lnTo>
                  <a:lnTo>
                    <a:pt x="2472" y="124"/>
                  </a:lnTo>
                  <a:cubicBezTo>
                    <a:pt x="2090" y="397"/>
                    <a:pt x="1530" y="574"/>
                    <a:pt x="1025" y="574"/>
                  </a:cubicBezTo>
                  <a:cubicBezTo>
                    <a:pt x="670" y="574"/>
                    <a:pt x="397" y="492"/>
                    <a:pt x="260" y="342"/>
                  </a:cubicBezTo>
                  <a:cubicBezTo>
                    <a:pt x="206" y="274"/>
                    <a:pt x="178" y="192"/>
                    <a:pt x="192" y="110"/>
                  </a:cubicBezTo>
                  <a:lnTo>
                    <a:pt x="206"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6141263" y="1084534"/>
              <a:ext cx="3276231" cy="49928"/>
            </a:xfrm>
            <a:custGeom>
              <a:avLst/>
              <a:gdLst/>
              <a:ahLst/>
              <a:cxnLst/>
              <a:rect l="l" t="t" r="r" b="b"/>
              <a:pathLst>
                <a:path w="46655" h="711" extrusionOk="0">
                  <a:moveTo>
                    <a:pt x="42" y="0"/>
                  </a:moveTo>
                  <a:lnTo>
                    <a:pt x="42" y="82"/>
                  </a:lnTo>
                  <a:lnTo>
                    <a:pt x="14" y="82"/>
                  </a:lnTo>
                  <a:cubicBezTo>
                    <a:pt x="1" y="205"/>
                    <a:pt x="28" y="328"/>
                    <a:pt x="124" y="423"/>
                  </a:cubicBezTo>
                  <a:cubicBezTo>
                    <a:pt x="288" y="601"/>
                    <a:pt x="588" y="710"/>
                    <a:pt x="997" y="710"/>
                  </a:cubicBezTo>
                  <a:cubicBezTo>
                    <a:pt x="1462" y="710"/>
                    <a:pt x="1994" y="560"/>
                    <a:pt x="2376" y="328"/>
                  </a:cubicBezTo>
                  <a:cubicBezTo>
                    <a:pt x="2513" y="560"/>
                    <a:pt x="2868" y="710"/>
                    <a:pt x="3346" y="710"/>
                  </a:cubicBezTo>
                  <a:cubicBezTo>
                    <a:pt x="3824" y="710"/>
                    <a:pt x="4343" y="560"/>
                    <a:pt x="4711" y="314"/>
                  </a:cubicBezTo>
                  <a:cubicBezTo>
                    <a:pt x="4848" y="560"/>
                    <a:pt x="5216" y="710"/>
                    <a:pt x="5694" y="710"/>
                  </a:cubicBezTo>
                  <a:cubicBezTo>
                    <a:pt x="6172" y="710"/>
                    <a:pt x="6677" y="560"/>
                    <a:pt x="7032" y="314"/>
                  </a:cubicBezTo>
                  <a:cubicBezTo>
                    <a:pt x="7182" y="560"/>
                    <a:pt x="7565" y="710"/>
                    <a:pt x="8043" y="710"/>
                  </a:cubicBezTo>
                  <a:cubicBezTo>
                    <a:pt x="8520" y="710"/>
                    <a:pt x="9026" y="560"/>
                    <a:pt x="9353" y="314"/>
                  </a:cubicBezTo>
                  <a:cubicBezTo>
                    <a:pt x="9531" y="560"/>
                    <a:pt x="9913" y="710"/>
                    <a:pt x="10391" y="710"/>
                  </a:cubicBezTo>
                  <a:cubicBezTo>
                    <a:pt x="10869" y="710"/>
                    <a:pt x="11360" y="560"/>
                    <a:pt x="11688" y="314"/>
                  </a:cubicBezTo>
                  <a:cubicBezTo>
                    <a:pt x="11866" y="560"/>
                    <a:pt x="12261" y="710"/>
                    <a:pt x="12739" y="710"/>
                  </a:cubicBezTo>
                  <a:cubicBezTo>
                    <a:pt x="13217" y="710"/>
                    <a:pt x="13709" y="560"/>
                    <a:pt x="14009" y="314"/>
                  </a:cubicBezTo>
                  <a:cubicBezTo>
                    <a:pt x="14214" y="560"/>
                    <a:pt x="14610" y="710"/>
                    <a:pt x="15088" y="710"/>
                  </a:cubicBezTo>
                  <a:cubicBezTo>
                    <a:pt x="15579" y="710"/>
                    <a:pt x="16043" y="560"/>
                    <a:pt x="16344" y="314"/>
                  </a:cubicBezTo>
                  <a:cubicBezTo>
                    <a:pt x="16549" y="560"/>
                    <a:pt x="16958" y="710"/>
                    <a:pt x="17436" y="710"/>
                  </a:cubicBezTo>
                  <a:cubicBezTo>
                    <a:pt x="17928" y="710"/>
                    <a:pt x="18378" y="560"/>
                    <a:pt x="18665" y="314"/>
                  </a:cubicBezTo>
                  <a:cubicBezTo>
                    <a:pt x="18883" y="560"/>
                    <a:pt x="19307" y="710"/>
                    <a:pt x="19798" y="710"/>
                  </a:cubicBezTo>
                  <a:cubicBezTo>
                    <a:pt x="20276" y="710"/>
                    <a:pt x="20727" y="560"/>
                    <a:pt x="20986" y="314"/>
                  </a:cubicBezTo>
                  <a:cubicBezTo>
                    <a:pt x="21232" y="560"/>
                    <a:pt x="21655" y="710"/>
                    <a:pt x="22146" y="710"/>
                  </a:cubicBezTo>
                  <a:cubicBezTo>
                    <a:pt x="22624" y="710"/>
                    <a:pt x="23061" y="560"/>
                    <a:pt x="23321" y="314"/>
                  </a:cubicBezTo>
                  <a:cubicBezTo>
                    <a:pt x="23566" y="560"/>
                    <a:pt x="24003" y="710"/>
                    <a:pt x="24495" y="710"/>
                  </a:cubicBezTo>
                  <a:cubicBezTo>
                    <a:pt x="24973" y="710"/>
                    <a:pt x="25410" y="560"/>
                    <a:pt x="25642" y="314"/>
                  </a:cubicBezTo>
                  <a:cubicBezTo>
                    <a:pt x="25915" y="560"/>
                    <a:pt x="26352" y="710"/>
                    <a:pt x="26843" y="710"/>
                  </a:cubicBezTo>
                  <a:cubicBezTo>
                    <a:pt x="27321" y="710"/>
                    <a:pt x="27744" y="560"/>
                    <a:pt x="27963" y="314"/>
                  </a:cubicBezTo>
                  <a:cubicBezTo>
                    <a:pt x="28249" y="560"/>
                    <a:pt x="28700" y="710"/>
                    <a:pt x="29192" y="710"/>
                  </a:cubicBezTo>
                  <a:cubicBezTo>
                    <a:pt x="29669" y="710"/>
                    <a:pt x="30079" y="560"/>
                    <a:pt x="30297" y="314"/>
                  </a:cubicBezTo>
                  <a:cubicBezTo>
                    <a:pt x="30584" y="560"/>
                    <a:pt x="31062" y="710"/>
                    <a:pt x="31540" y="710"/>
                  </a:cubicBezTo>
                  <a:cubicBezTo>
                    <a:pt x="32018" y="710"/>
                    <a:pt x="32427" y="560"/>
                    <a:pt x="32619" y="314"/>
                  </a:cubicBezTo>
                  <a:cubicBezTo>
                    <a:pt x="32933" y="560"/>
                    <a:pt x="33410" y="710"/>
                    <a:pt x="33888" y="710"/>
                  </a:cubicBezTo>
                  <a:cubicBezTo>
                    <a:pt x="34380" y="710"/>
                    <a:pt x="34762" y="560"/>
                    <a:pt x="34953" y="314"/>
                  </a:cubicBezTo>
                  <a:cubicBezTo>
                    <a:pt x="35267" y="560"/>
                    <a:pt x="35759" y="710"/>
                    <a:pt x="36237" y="710"/>
                  </a:cubicBezTo>
                  <a:cubicBezTo>
                    <a:pt x="36728" y="710"/>
                    <a:pt x="37110" y="560"/>
                    <a:pt x="37274" y="314"/>
                  </a:cubicBezTo>
                  <a:cubicBezTo>
                    <a:pt x="37616" y="560"/>
                    <a:pt x="38121" y="710"/>
                    <a:pt x="38585" y="710"/>
                  </a:cubicBezTo>
                  <a:cubicBezTo>
                    <a:pt x="39077" y="710"/>
                    <a:pt x="39445" y="560"/>
                    <a:pt x="39595" y="314"/>
                  </a:cubicBezTo>
                  <a:cubicBezTo>
                    <a:pt x="39950" y="560"/>
                    <a:pt x="40469" y="710"/>
                    <a:pt x="40947" y="710"/>
                  </a:cubicBezTo>
                  <a:cubicBezTo>
                    <a:pt x="41425" y="710"/>
                    <a:pt x="41780" y="560"/>
                    <a:pt x="41930" y="314"/>
                  </a:cubicBezTo>
                  <a:cubicBezTo>
                    <a:pt x="42299" y="560"/>
                    <a:pt x="42818" y="710"/>
                    <a:pt x="43295" y="710"/>
                  </a:cubicBezTo>
                  <a:cubicBezTo>
                    <a:pt x="43773" y="710"/>
                    <a:pt x="44128" y="560"/>
                    <a:pt x="44251" y="328"/>
                  </a:cubicBezTo>
                  <a:cubicBezTo>
                    <a:pt x="44633" y="560"/>
                    <a:pt x="45166" y="710"/>
                    <a:pt x="45644" y="710"/>
                  </a:cubicBezTo>
                  <a:cubicBezTo>
                    <a:pt x="46040" y="710"/>
                    <a:pt x="46354" y="601"/>
                    <a:pt x="46504" y="423"/>
                  </a:cubicBezTo>
                  <a:cubicBezTo>
                    <a:pt x="46572" y="355"/>
                    <a:pt x="46613" y="273"/>
                    <a:pt x="46627" y="178"/>
                  </a:cubicBezTo>
                  <a:lnTo>
                    <a:pt x="46654" y="178"/>
                  </a:lnTo>
                  <a:lnTo>
                    <a:pt x="46654" y="0"/>
                  </a:lnTo>
                  <a:lnTo>
                    <a:pt x="46436" y="0"/>
                  </a:lnTo>
                  <a:lnTo>
                    <a:pt x="46449" y="109"/>
                  </a:lnTo>
                  <a:cubicBezTo>
                    <a:pt x="46449" y="178"/>
                    <a:pt x="46436" y="246"/>
                    <a:pt x="46381" y="301"/>
                  </a:cubicBezTo>
                  <a:cubicBezTo>
                    <a:pt x="46258" y="451"/>
                    <a:pt x="45985" y="533"/>
                    <a:pt x="45644" y="533"/>
                  </a:cubicBezTo>
                  <a:cubicBezTo>
                    <a:pt x="45166" y="533"/>
                    <a:pt x="44620" y="369"/>
                    <a:pt x="44265" y="109"/>
                  </a:cubicBezTo>
                  <a:lnTo>
                    <a:pt x="44156" y="41"/>
                  </a:lnTo>
                  <a:lnTo>
                    <a:pt x="44128" y="164"/>
                  </a:lnTo>
                  <a:cubicBezTo>
                    <a:pt x="44074" y="383"/>
                    <a:pt x="43746" y="533"/>
                    <a:pt x="43295" y="533"/>
                  </a:cubicBezTo>
                  <a:cubicBezTo>
                    <a:pt x="42804" y="533"/>
                    <a:pt x="42285" y="369"/>
                    <a:pt x="41944" y="109"/>
                  </a:cubicBezTo>
                  <a:lnTo>
                    <a:pt x="41835" y="41"/>
                  </a:lnTo>
                  <a:lnTo>
                    <a:pt x="41807" y="164"/>
                  </a:lnTo>
                  <a:cubicBezTo>
                    <a:pt x="41739" y="383"/>
                    <a:pt x="41398" y="533"/>
                    <a:pt x="40947" y="533"/>
                  </a:cubicBezTo>
                  <a:cubicBezTo>
                    <a:pt x="40456" y="533"/>
                    <a:pt x="39937" y="369"/>
                    <a:pt x="39623" y="109"/>
                  </a:cubicBezTo>
                  <a:lnTo>
                    <a:pt x="39527" y="41"/>
                  </a:lnTo>
                  <a:lnTo>
                    <a:pt x="39486" y="150"/>
                  </a:lnTo>
                  <a:cubicBezTo>
                    <a:pt x="39404" y="383"/>
                    <a:pt x="39049" y="533"/>
                    <a:pt x="38585" y="533"/>
                  </a:cubicBezTo>
                  <a:cubicBezTo>
                    <a:pt x="38107" y="533"/>
                    <a:pt x="37602" y="369"/>
                    <a:pt x="37302" y="109"/>
                  </a:cubicBezTo>
                  <a:lnTo>
                    <a:pt x="37206" y="41"/>
                  </a:lnTo>
                  <a:lnTo>
                    <a:pt x="37165" y="150"/>
                  </a:lnTo>
                  <a:cubicBezTo>
                    <a:pt x="37070" y="383"/>
                    <a:pt x="36701" y="533"/>
                    <a:pt x="36237" y="533"/>
                  </a:cubicBezTo>
                  <a:cubicBezTo>
                    <a:pt x="35759" y="533"/>
                    <a:pt x="35267" y="369"/>
                    <a:pt x="34981" y="123"/>
                  </a:cubicBezTo>
                  <a:lnTo>
                    <a:pt x="34899" y="41"/>
                  </a:lnTo>
                  <a:lnTo>
                    <a:pt x="34844" y="150"/>
                  </a:lnTo>
                  <a:cubicBezTo>
                    <a:pt x="34735" y="383"/>
                    <a:pt x="34353" y="533"/>
                    <a:pt x="33888" y="533"/>
                  </a:cubicBezTo>
                  <a:cubicBezTo>
                    <a:pt x="33410" y="533"/>
                    <a:pt x="32933" y="369"/>
                    <a:pt x="32660" y="123"/>
                  </a:cubicBezTo>
                  <a:lnTo>
                    <a:pt x="32578" y="41"/>
                  </a:lnTo>
                  <a:lnTo>
                    <a:pt x="32523" y="137"/>
                  </a:lnTo>
                  <a:cubicBezTo>
                    <a:pt x="32400" y="369"/>
                    <a:pt x="32004" y="533"/>
                    <a:pt x="31540" y="533"/>
                  </a:cubicBezTo>
                  <a:cubicBezTo>
                    <a:pt x="31062" y="533"/>
                    <a:pt x="30598" y="369"/>
                    <a:pt x="30338" y="123"/>
                  </a:cubicBezTo>
                  <a:lnTo>
                    <a:pt x="30270" y="41"/>
                  </a:lnTo>
                  <a:lnTo>
                    <a:pt x="30202" y="137"/>
                  </a:lnTo>
                  <a:cubicBezTo>
                    <a:pt x="30052" y="369"/>
                    <a:pt x="29656" y="533"/>
                    <a:pt x="29192" y="533"/>
                  </a:cubicBezTo>
                  <a:cubicBezTo>
                    <a:pt x="28714" y="533"/>
                    <a:pt x="28263" y="369"/>
                    <a:pt x="28031" y="123"/>
                  </a:cubicBezTo>
                  <a:lnTo>
                    <a:pt x="27949" y="41"/>
                  </a:lnTo>
                  <a:lnTo>
                    <a:pt x="27881" y="137"/>
                  </a:lnTo>
                  <a:cubicBezTo>
                    <a:pt x="27717" y="369"/>
                    <a:pt x="27307" y="533"/>
                    <a:pt x="26843" y="533"/>
                  </a:cubicBezTo>
                  <a:cubicBezTo>
                    <a:pt x="26365" y="533"/>
                    <a:pt x="25915" y="369"/>
                    <a:pt x="25710" y="123"/>
                  </a:cubicBezTo>
                  <a:lnTo>
                    <a:pt x="25628" y="41"/>
                  </a:lnTo>
                  <a:lnTo>
                    <a:pt x="25573" y="137"/>
                  </a:lnTo>
                  <a:cubicBezTo>
                    <a:pt x="25382" y="369"/>
                    <a:pt x="24959" y="533"/>
                    <a:pt x="24495" y="533"/>
                  </a:cubicBezTo>
                  <a:cubicBezTo>
                    <a:pt x="24017" y="533"/>
                    <a:pt x="23580" y="369"/>
                    <a:pt x="23389" y="123"/>
                  </a:cubicBezTo>
                  <a:lnTo>
                    <a:pt x="23321" y="41"/>
                  </a:lnTo>
                  <a:lnTo>
                    <a:pt x="23252" y="123"/>
                  </a:lnTo>
                  <a:cubicBezTo>
                    <a:pt x="23048" y="369"/>
                    <a:pt x="22611" y="533"/>
                    <a:pt x="22146" y="533"/>
                  </a:cubicBezTo>
                  <a:cubicBezTo>
                    <a:pt x="21669" y="533"/>
                    <a:pt x="21245" y="369"/>
                    <a:pt x="21068" y="137"/>
                  </a:cubicBezTo>
                  <a:lnTo>
                    <a:pt x="21000" y="41"/>
                  </a:lnTo>
                  <a:lnTo>
                    <a:pt x="20931" y="123"/>
                  </a:lnTo>
                  <a:cubicBezTo>
                    <a:pt x="20713" y="369"/>
                    <a:pt x="20262" y="533"/>
                    <a:pt x="19798" y="533"/>
                  </a:cubicBezTo>
                  <a:cubicBezTo>
                    <a:pt x="19320" y="533"/>
                    <a:pt x="18911" y="369"/>
                    <a:pt x="18747" y="137"/>
                  </a:cubicBezTo>
                  <a:lnTo>
                    <a:pt x="18679" y="41"/>
                  </a:lnTo>
                  <a:lnTo>
                    <a:pt x="18610" y="123"/>
                  </a:lnTo>
                  <a:cubicBezTo>
                    <a:pt x="18378" y="369"/>
                    <a:pt x="17914" y="533"/>
                    <a:pt x="17436" y="533"/>
                  </a:cubicBezTo>
                  <a:cubicBezTo>
                    <a:pt x="16972" y="533"/>
                    <a:pt x="16576" y="369"/>
                    <a:pt x="16426" y="137"/>
                  </a:cubicBezTo>
                  <a:lnTo>
                    <a:pt x="16371" y="41"/>
                  </a:lnTo>
                  <a:lnTo>
                    <a:pt x="16289" y="123"/>
                  </a:lnTo>
                  <a:cubicBezTo>
                    <a:pt x="16043" y="369"/>
                    <a:pt x="15566" y="533"/>
                    <a:pt x="15088" y="533"/>
                  </a:cubicBezTo>
                  <a:cubicBezTo>
                    <a:pt x="14623" y="533"/>
                    <a:pt x="14241" y="369"/>
                    <a:pt x="14105" y="137"/>
                  </a:cubicBezTo>
                  <a:lnTo>
                    <a:pt x="14050" y="41"/>
                  </a:lnTo>
                  <a:lnTo>
                    <a:pt x="13968" y="123"/>
                  </a:lnTo>
                  <a:cubicBezTo>
                    <a:pt x="13695" y="369"/>
                    <a:pt x="13217" y="533"/>
                    <a:pt x="12739" y="533"/>
                  </a:cubicBezTo>
                  <a:cubicBezTo>
                    <a:pt x="12275" y="533"/>
                    <a:pt x="11906" y="383"/>
                    <a:pt x="11784" y="150"/>
                  </a:cubicBezTo>
                  <a:lnTo>
                    <a:pt x="11743" y="41"/>
                  </a:lnTo>
                  <a:lnTo>
                    <a:pt x="11647" y="123"/>
                  </a:lnTo>
                  <a:cubicBezTo>
                    <a:pt x="11360" y="369"/>
                    <a:pt x="10869" y="533"/>
                    <a:pt x="10391" y="533"/>
                  </a:cubicBezTo>
                  <a:cubicBezTo>
                    <a:pt x="9927" y="533"/>
                    <a:pt x="9572" y="383"/>
                    <a:pt x="9476" y="150"/>
                  </a:cubicBezTo>
                  <a:lnTo>
                    <a:pt x="9422" y="41"/>
                  </a:lnTo>
                  <a:lnTo>
                    <a:pt x="9326" y="109"/>
                  </a:lnTo>
                  <a:cubicBezTo>
                    <a:pt x="9026" y="369"/>
                    <a:pt x="8520" y="533"/>
                    <a:pt x="8043" y="533"/>
                  </a:cubicBezTo>
                  <a:cubicBezTo>
                    <a:pt x="7592" y="533"/>
                    <a:pt x="7223" y="383"/>
                    <a:pt x="7155" y="150"/>
                  </a:cubicBezTo>
                  <a:lnTo>
                    <a:pt x="7114" y="41"/>
                  </a:lnTo>
                  <a:lnTo>
                    <a:pt x="7005" y="109"/>
                  </a:lnTo>
                  <a:cubicBezTo>
                    <a:pt x="6691" y="369"/>
                    <a:pt x="6172" y="533"/>
                    <a:pt x="5694" y="533"/>
                  </a:cubicBezTo>
                  <a:cubicBezTo>
                    <a:pt x="5244" y="533"/>
                    <a:pt x="4889" y="383"/>
                    <a:pt x="4834" y="164"/>
                  </a:cubicBezTo>
                  <a:lnTo>
                    <a:pt x="4793" y="41"/>
                  </a:lnTo>
                  <a:lnTo>
                    <a:pt x="4698" y="109"/>
                  </a:lnTo>
                  <a:cubicBezTo>
                    <a:pt x="4356" y="369"/>
                    <a:pt x="3824" y="533"/>
                    <a:pt x="3346" y="533"/>
                  </a:cubicBezTo>
                  <a:cubicBezTo>
                    <a:pt x="2895" y="533"/>
                    <a:pt x="2554" y="383"/>
                    <a:pt x="2513" y="164"/>
                  </a:cubicBezTo>
                  <a:lnTo>
                    <a:pt x="2486" y="41"/>
                  </a:lnTo>
                  <a:lnTo>
                    <a:pt x="2376" y="109"/>
                  </a:lnTo>
                  <a:cubicBezTo>
                    <a:pt x="2008" y="369"/>
                    <a:pt x="1475" y="533"/>
                    <a:pt x="997" y="533"/>
                  </a:cubicBezTo>
                  <a:cubicBezTo>
                    <a:pt x="643" y="533"/>
                    <a:pt x="383" y="451"/>
                    <a:pt x="260" y="301"/>
                  </a:cubicBezTo>
                  <a:cubicBezTo>
                    <a:pt x="206" y="246"/>
                    <a:pt x="178" y="178"/>
                    <a:pt x="192" y="109"/>
                  </a:cubicBezTo>
                  <a:lnTo>
                    <a:pt x="192"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6209379" y="981938"/>
              <a:ext cx="3139086" cy="46066"/>
            </a:xfrm>
            <a:custGeom>
              <a:avLst/>
              <a:gdLst/>
              <a:ahLst/>
              <a:cxnLst/>
              <a:rect l="l" t="t" r="r" b="b"/>
              <a:pathLst>
                <a:path w="44702" h="656" extrusionOk="0">
                  <a:moveTo>
                    <a:pt x="41" y="0"/>
                  </a:moveTo>
                  <a:lnTo>
                    <a:pt x="41" y="82"/>
                  </a:lnTo>
                  <a:lnTo>
                    <a:pt x="14" y="82"/>
                  </a:lnTo>
                  <a:cubicBezTo>
                    <a:pt x="0" y="205"/>
                    <a:pt x="41" y="301"/>
                    <a:pt x="123" y="396"/>
                  </a:cubicBezTo>
                  <a:cubicBezTo>
                    <a:pt x="273" y="560"/>
                    <a:pt x="574" y="656"/>
                    <a:pt x="970" y="656"/>
                  </a:cubicBezTo>
                  <a:cubicBezTo>
                    <a:pt x="1420" y="656"/>
                    <a:pt x="1925" y="519"/>
                    <a:pt x="2294" y="314"/>
                  </a:cubicBezTo>
                  <a:cubicBezTo>
                    <a:pt x="2417" y="533"/>
                    <a:pt x="2758" y="656"/>
                    <a:pt x="3222" y="656"/>
                  </a:cubicBezTo>
                  <a:cubicBezTo>
                    <a:pt x="3673" y="656"/>
                    <a:pt x="4178" y="519"/>
                    <a:pt x="4519" y="314"/>
                  </a:cubicBezTo>
                  <a:cubicBezTo>
                    <a:pt x="4656" y="533"/>
                    <a:pt x="5011" y="656"/>
                    <a:pt x="5475" y="656"/>
                  </a:cubicBezTo>
                  <a:cubicBezTo>
                    <a:pt x="5926" y="656"/>
                    <a:pt x="6417" y="519"/>
                    <a:pt x="6745" y="301"/>
                  </a:cubicBezTo>
                  <a:cubicBezTo>
                    <a:pt x="6909" y="533"/>
                    <a:pt x="7264" y="656"/>
                    <a:pt x="7714" y="656"/>
                  </a:cubicBezTo>
                  <a:cubicBezTo>
                    <a:pt x="8179" y="656"/>
                    <a:pt x="8656" y="519"/>
                    <a:pt x="8970" y="301"/>
                  </a:cubicBezTo>
                  <a:cubicBezTo>
                    <a:pt x="9148" y="533"/>
                    <a:pt x="9517" y="656"/>
                    <a:pt x="9967" y="656"/>
                  </a:cubicBezTo>
                  <a:cubicBezTo>
                    <a:pt x="10431" y="656"/>
                    <a:pt x="10896" y="533"/>
                    <a:pt x="11210" y="301"/>
                  </a:cubicBezTo>
                  <a:cubicBezTo>
                    <a:pt x="11387" y="533"/>
                    <a:pt x="11756" y="656"/>
                    <a:pt x="12220" y="656"/>
                  </a:cubicBezTo>
                  <a:cubicBezTo>
                    <a:pt x="12684" y="656"/>
                    <a:pt x="13135" y="533"/>
                    <a:pt x="13435" y="301"/>
                  </a:cubicBezTo>
                  <a:cubicBezTo>
                    <a:pt x="13626" y="533"/>
                    <a:pt x="14008" y="656"/>
                    <a:pt x="14473" y="656"/>
                  </a:cubicBezTo>
                  <a:cubicBezTo>
                    <a:pt x="14937" y="656"/>
                    <a:pt x="15387" y="533"/>
                    <a:pt x="15661" y="301"/>
                  </a:cubicBezTo>
                  <a:cubicBezTo>
                    <a:pt x="15865" y="533"/>
                    <a:pt x="16261" y="656"/>
                    <a:pt x="16725" y="656"/>
                  </a:cubicBezTo>
                  <a:cubicBezTo>
                    <a:pt x="17190" y="656"/>
                    <a:pt x="17627" y="533"/>
                    <a:pt x="17886" y="301"/>
                  </a:cubicBezTo>
                  <a:cubicBezTo>
                    <a:pt x="18104" y="533"/>
                    <a:pt x="18514" y="656"/>
                    <a:pt x="18978" y="656"/>
                  </a:cubicBezTo>
                  <a:cubicBezTo>
                    <a:pt x="19442" y="656"/>
                    <a:pt x="19866" y="533"/>
                    <a:pt x="20125" y="301"/>
                  </a:cubicBezTo>
                  <a:cubicBezTo>
                    <a:pt x="20344" y="533"/>
                    <a:pt x="20753" y="656"/>
                    <a:pt x="21217" y="656"/>
                  </a:cubicBezTo>
                  <a:cubicBezTo>
                    <a:pt x="21682" y="656"/>
                    <a:pt x="22105" y="533"/>
                    <a:pt x="22351" y="301"/>
                  </a:cubicBezTo>
                  <a:cubicBezTo>
                    <a:pt x="22583" y="533"/>
                    <a:pt x="23006" y="656"/>
                    <a:pt x="23470" y="656"/>
                  </a:cubicBezTo>
                  <a:cubicBezTo>
                    <a:pt x="23934" y="656"/>
                    <a:pt x="24344" y="533"/>
                    <a:pt x="24576" y="301"/>
                  </a:cubicBezTo>
                  <a:cubicBezTo>
                    <a:pt x="24836" y="533"/>
                    <a:pt x="25259" y="656"/>
                    <a:pt x="25723" y="656"/>
                  </a:cubicBezTo>
                  <a:cubicBezTo>
                    <a:pt x="26187" y="656"/>
                    <a:pt x="26583" y="533"/>
                    <a:pt x="26802" y="301"/>
                  </a:cubicBezTo>
                  <a:cubicBezTo>
                    <a:pt x="27075" y="533"/>
                    <a:pt x="27512" y="656"/>
                    <a:pt x="27976" y="656"/>
                  </a:cubicBezTo>
                  <a:cubicBezTo>
                    <a:pt x="28440" y="656"/>
                    <a:pt x="28822" y="533"/>
                    <a:pt x="29027" y="301"/>
                  </a:cubicBezTo>
                  <a:cubicBezTo>
                    <a:pt x="29314" y="533"/>
                    <a:pt x="29764" y="656"/>
                    <a:pt x="30229" y="656"/>
                  </a:cubicBezTo>
                  <a:cubicBezTo>
                    <a:pt x="30679" y="656"/>
                    <a:pt x="31075" y="533"/>
                    <a:pt x="31266" y="301"/>
                  </a:cubicBezTo>
                  <a:cubicBezTo>
                    <a:pt x="31553" y="533"/>
                    <a:pt x="32004" y="656"/>
                    <a:pt x="32468" y="656"/>
                  </a:cubicBezTo>
                  <a:cubicBezTo>
                    <a:pt x="32932" y="656"/>
                    <a:pt x="33314" y="533"/>
                    <a:pt x="33492" y="301"/>
                  </a:cubicBezTo>
                  <a:cubicBezTo>
                    <a:pt x="33792" y="533"/>
                    <a:pt x="34256" y="656"/>
                    <a:pt x="34721" y="656"/>
                  </a:cubicBezTo>
                  <a:cubicBezTo>
                    <a:pt x="35185" y="656"/>
                    <a:pt x="35553" y="533"/>
                    <a:pt x="35717" y="301"/>
                  </a:cubicBezTo>
                  <a:cubicBezTo>
                    <a:pt x="36031" y="519"/>
                    <a:pt x="36523" y="656"/>
                    <a:pt x="36973" y="656"/>
                  </a:cubicBezTo>
                  <a:cubicBezTo>
                    <a:pt x="37438" y="656"/>
                    <a:pt x="37793" y="533"/>
                    <a:pt x="37943" y="301"/>
                  </a:cubicBezTo>
                  <a:cubicBezTo>
                    <a:pt x="38284" y="519"/>
                    <a:pt x="38776" y="656"/>
                    <a:pt x="39226" y="656"/>
                  </a:cubicBezTo>
                  <a:cubicBezTo>
                    <a:pt x="39677" y="656"/>
                    <a:pt x="40032" y="533"/>
                    <a:pt x="40182" y="314"/>
                  </a:cubicBezTo>
                  <a:cubicBezTo>
                    <a:pt x="40523" y="519"/>
                    <a:pt x="41015" y="656"/>
                    <a:pt x="41479" y="656"/>
                  </a:cubicBezTo>
                  <a:cubicBezTo>
                    <a:pt x="41929" y="656"/>
                    <a:pt x="42271" y="533"/>
                    <a:pt x="42407" y="314"/>
                  </a:cubicBezTo>
                  <a:cubicBezTo>
                    <a:pt x="42762" y="519"/>
                    <a:pt x="43268" y="656"/>
                    <a:pt x="43732" y="656"/>
                  </a:cubicBezTo>
                  <a:cubicBezTo>
                    <a:pt x="44114" y="656"/>
                    <a:pt x="44414" y="574"/>
                    <a:pt x="44578" y="396"/>
                  </a:cubicBezTo>
                  <a:cubicBezTo>
                    <a:pt x="44633" y="328"/>
                    <a:pt x="44674" y="260"/>
                    <a:pt x="44674" y="178"/>
                  </a:cubicBezTo>
                  <a:lnTo>
                    <a:pt x="44701" y="178"/>
                  </a:lnTo>
                  <a:lnTo>
                    <a:pt x="44701" y="0"/>
                  </a:lnTo>
                  <a:lnTo>
                    <a:pt x="44496" y="0"/>
                  </a:lnTo>
                  <a:lnTo>
                    <a:pt x="44510" y="96"/>
                  </a:lnTo>
                  <a:cubicBezTo>
                    <a:pt x="44510" y="164"/>
                    <a:pt x="44496" y="219"/>
                    <a:pt x="44442" y="273"/>
                  </a:cubicBezTo>
                  <a:cubicBezTo>
                    <a:pt x="44319" y="410"/>
                    <a:pt x="44059" y="478"/>
                    <a:pt x="43732" y="478"/>
                  </a:cubicBezTo>
                  <a:cubicBezTo>
                    <a:pt x="43268" y="478"/>
                    <a:pt x="42749" y="328"/>
                    <a:pt x="42421" y="110"/>
                  </a:cubicBezTo>
                  <a:lnTo>
                    <a:pt x="42312" y="28"/>
                  </a:lnTo>
                  <a:lnTo>
                    <a:pt x="42284" y="151"/>
                  </a:lnTo>
                  <a:cubicBezTo>
                    <a:pt x="42230" y="355"/>
                    <a:pt x="41902" y="478"/>
                    <a:pt x="41479" y="478"/>
                  </a:cubicBezTo>
                  <a:cubicBezTo>
                    <a:pt x="41015" y="478"/>
                    <a:pt x="40510" y="328"/>
                    <a:pt x="40196" y="110"/>
                  </a:cubicBezTo>
                  <a:lnTo>
                    <a:pt x="40100" y="28"/>
                  </a:lnTo>
                  <a:lnTo>
                    <a:pt x="40059" y="151"/>
                  </a:lnTo>
                  <a:cubicBezTo>
                    <a:pt x="39991" y="342"/>
                    <a:pt x="39663" y="478"/>
                    <a:pt x="39226" y="478"/>
                  </a:cubicBezTo>
                  <a:cubicBezTo>
                    <a:pt x="38762" y="478"/>
                    <a:pt x="38270" y="328"/>
                    <a:pt x="37970" y="110"/>
                  </a:cubicBezTo>
                  <a:lnTo>
                    <a:pt x="37874" y="28"/>
                  </a:lnTo>
                  <a:lnTo>
                    <a:pt x="37833" y="151"/>
                  </a:lnTo>
                  <a:cubicBezTo>
                    <a:pt x="37752" y="342"/>
                    <a:pt x="37410" y="478"/>
                    <a:pt x="36973" y="478"/>
                  </a:cubicBezTo>
                  <a:cubicBezTo>
                    <a:pt x="36509" y="478"/>
                    <a:pt x="36031" y="342"/>
                    <a:pt x="35745" y="110"/>
                  </a:cubicBezTo>
                  <a:lnTo>
                    <a:pt x="35663" y="41"/>
                  </a:lnTo>
                  <a:lnTo>
                    <a:pt x="35608" y="137"/>
                  </a:lnTo>
                  <a:cubicBezTo>
                    <a:pt x="35512" y="342"/>
                    <a:pt x="35157" y="478"/>
                    <a:pt x="34721" y="478"/>
                  </a:cubicBezTo>
                  <a:cubicBezTo>
                    <a:pt x="34270" y="478"/>
                    <a:pt x="33792" y="342"/>
                    <a:pt x="33533" y="110"/>
                  </a:cubicBezTo>
                  <a:lnTo>
                    <a:pt x="33437" y="41"/>
                  </a:lnTo>
                  <a:lnTo>
                    <a:pt x="33396" y="137"/>
                  </a:lnTo>
                  <a:cubicBezTo>
                    <a:pt x="33273" y="342"/>
                    <a:pt x="32918" y="478"/>
                    <a:pt x="32468" y="478"/>
                  </a:cubicBezTo>
                  <a:cubicBezTo>
                    <a:pt x="32017" y="478"/>
                    <a:pt x="31553" y="342"/>
                    <a:pt x="31307" y="110"/>
                  </a:cubicBezTo>
                  <a:lnTo>
                    <a:pt x="31225" y="41"/>
                  </a:lnTo>
                  <a:lnTo>
                    <a:pt x="31171" y="137"/>
                  </a:lnTo>
                  <a:cubicBezTo>
                    <a:pt x="31048" y="342"/>
                    <a:pt x="30666" y="478"/>
                    <a:pt x="30229" y="478"/>
                  </a:cubicBezTo>
                  <a:cubicBezTo>
                    <a:pt x="29764" y="478"/>
                    <a:pt x="29314" y="342"/>
                    <a:pt x="29082" y="110"/>
                  </a:cubicBezTo>
                  <a:lnTo>
                    <a:pt x="29000" y="41"/>
                  </a:lnTo>
                  <a:lnTo>
                    <a:pt x="28945" y="123"/>
                  </a:lnTo>
                  <a:cubicBezTo>
                    <a:pt x="28809" y="342"/>
                    <a:pt x="28426" y="478"/>
                    <a:pt x="27976" y="478"/>
                  </a:cubicBezTo>
                  <a:cubicBezTo>
                    <a:pt x="27512" y="478"/>
                    <a:pt x="27075" y="342"/>
                    <a:pt x="26856" y="110"/>
                  </a:cubicBezTo>
                  <a:lnTo>
                    <a:pt x="26788" y="41"/>
                  </a:lnTo>
                  <a:lnTo>
                    <a:pt x="26720" y="123"/>
                  </a:lnTo>
                  <a:cubicBezTo>
                    <a:pt x="26570" y="342"/>
                    <a:pt x="26174" y="478"/>
                    <a:pt x="25723" y="478"/>
                  </a:cubicBezTo>
                  <a:cubicBezTo>
                    <a:pt x="25272" y="478"/>
                    <a:pt x="24849" y="342"/>
                    <a:pt x="24644" y="110"/>
                  </a:cubicBezTo>
                  <a:lnTo>
                    <a:pt x="24562" y="41"/>
                  </a:lnTo>
                  <a:lnTo>
                    <a:pt x="24508" y="123"/>
                  </a:lnTo>
                  <a:cubicBezTo>
                    <a:pt x="24330" y="342"/>
                    <a:pt x="23921" y="478"/>
                    <a:pt x="23470" y="478"/>
                  </a:cubicBezTo>
                  <a:cubicBezTo>
                    <a:pt x="23020" y="478"/>
                    <a:pt x="22610" y="342"/>
                    <a:pt x="22419" y="123"/>
                  </a:cubicBezTo>
                  <a:lnTo>
                    <a:pt x="22351" y="41"/>
                  </a:lnTo>
                  <a:lnTo>
                    <a:pt x="22282" y="123"/>
                  </a:lnTo>
                  <a:cubicBezTo>
                    <a:pt x="22091" y="342"/>
                    <a:pt x="21682" y="478"/>
                    <a:pt x="21217" y="478"/>
                  </a:cubicBezTo>
                  <a:cubicBezTo>
                    <a:pt x="20767" y="478"/>
                    <a:pt x="20371" y="342"/>
                    <a:pt x="20193" y="123"/>
                  </a:cubicBezTo>
                  <a:lnTo>
                    <a:pt x="20125" y="41"/>
                  </a:lnTo>
                  <a:lnTo>
                    <a:pt x="20057" y="110"/>
                  </a:lnTo>
                  <a:cubicBezTo>
                    <a:pt x="19852" y="342"/>
                    <a:pt x="19429" y="478"/>
                    <a:pt x="18978" y="478"/>
                  </a:cubicBezTo>
                  <a:cubicBezTo>
                    <a:pt x="18528" y="478"/>
                    <a:pt x="18132" y="342"/>
                    <a:pt x="17968" y="123"/>
                  </a:cubicBezTo>
                  <a:lnTo>
                    <a:pt x="17913" y="41"/>
                  </a:lnTo>
                  <a:lnTo>
                    <a:pt x="17831" y="110"/>
                  </a:lnTo>
                  <a:cubicBezTo>
                    <a:pt x="17613" y="342"/>
                    <a:pt x="17176" y="478"/>
                    <a:pt x="16725" y="478"/>
                  </a:cubicBezTo>
                  <a:cubicBezTo>
                    <a:pt x="16275" y="478"/>
                    <a:pt x="15893" y="342"/>
                    <a:pt x="15756" y="123"/>
                  </a:cubicBezTo>
                  <a:lnTo>
                    <a:pt x="15688" y="41"/>
                  </a:lnTo>
                  <a:lnTo>
                    <a:pt x="15620" y="110"/>
                  </a:lnTo>
                  <a:cubicBezTo>
                    <a:pt x="15374" y="342"/>
                    <a:pt x="14923" y="478"/>
                    <a:pt x="14473" y="478"/>
                  </a:cubicBezTo>
                  <a:cubicBezTo>
                    <a:pt x="14022" y="478"/>
                    <a:pt x="13653" y="342"/>
                    <a:pt x="13531" y="137"/>
                  </a:cubicBezTo>
                  <a:lnTo>
                    <a:pt x="13476" y="41"/>
                  </a:lnTo>
                  <a:lnTo>
                    <a:pt x="13394" y="110"/>
                  </a:lnTo>
                  <a:cubicBezTo>
                    <a:pt x="13135" y="342"/>
                    <a:pt x="12684" y="478"/>
                    <a:pt x="12220" y="478"/>
                  </a:cubicBezTo>
                  <a:cubicBezTo>
                    <a:pt x="11769" y="478"/>
                    <a:pt x="11414" y="342"/>
                    <a:pt x="11305" y="137"/>
                  </a:cubicBezTo>
                  <a:lnTo>
                    <a:pt x="11251" y="41"/>
                  </a:lnTo>
                  <a:lnTo>
                    <a:pt x="11169" y="110"/>
                  </a:lnTo>
                  <a:cubicBezTo>
                    <a:pt x="10896" y="342"/>
                    <a:pt x="10431" y="478"/>
                    <a:pt x="9967" y="478"/>
                  </a:cubicBezTo>
                  <a:cubicBezTo>
                    <a:pt x="9530" y="478"/>
                    <a:pt x="9175" y="342"/>
                    <a:pt x="9080" y="137"/>
                  </a:cubicBezTo>
                  <a:lnTo>
                    <a:pt x="9039" y="41"/>
                  </a:lnTo>
                  <a:lnTo>
                    <a:pt x="8943" y="110"/>
                  </a:lnTo>
                  <a:cubicBezTo>
                    <a:pt x="8656" y="328"/>
                    <a:pt x="8179" y="478"/>
                    <a:pt x="7714" y="478"/>
                  </a:cubicBezTo>
                  <a:cubicBezTo>
                    <a:pt x="7291" y="478"/>
                    <a:pt x="6936" y="342"/>
                    <a:pt x="6868" y="151"/>
                  </a:cubicBezTo>
                  <a:lnTo>
                    <a:pt x="6813" y="28"/>
                  </a:lnTo>
                  <a:lnTo>
                    <a:pt x="6731" y="110"/>
                  </a:lnTo>
                  <a:cubicBezTo>
                    <a:pt x="6417" y="328"/>
                    <a:pt x="5926" y="478"/>
                    <a:pt x="5475" y="478"/>
                  </a:cubicBezTo>
                  <a:cubicBezTo>
                    <a:pt x="5038" y="478"/>
                    <a:pt x="4711" y="342"/>
                    <a:pt x="4642" y="151"/>
                  </a:cubicBezTo>
                  <a:lnTo>
                    <a:pt x="4601" y="28"/>
                  </a:lnTo>
                  <a:lnTo>
                    <a:pt x="4506" y="110"/>
                  </a:lnTo>
                  <a:cubicBezTo>
                    <a:pt x="4178" y="328"/>
                    <a:pt x="3687" y="478"/>
                    <a:pt x="3222" y="478"/>
                  </a:cubicBezTo>
                  <a:cubicBezTo>
                    <a:pt x="2785" y="478"/>
                    <a:pt x="2471" y="355"/>
                    <a:pt x="2417" y="151"/>
                  </a:cubicBezTo>
                  <a:lnTo>
                    <a:pt x="2390" y="28"/>
                  </a:lnTo>
                  <a:lnTo>
                    <a:pt x="2280" y="110"/>
                  </a:lnTo>
                  <a:cubicBezTo>
                    <a:pt x="1939" y="328"/>
                    <a:pt x="1434" y="478"/>
                    <a:pt x="970" y="478"/>
                  </a:cubicBezTo>
                  <a:cubicBezTo>
                    <a:pt x="642" y="478"/>
                    <a:pt x="369" y="410"/>
                    <a:pt x="260" y="273"/>
                  </a:cubicBezTo>
                  <a:cubicBezTo>
                    <a:pt x="205" y="219"/>
                    <a:pt x="178" y="164"/>
                    <a:pt x="191"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6272650" y="887979"/>
              <a:ext cx="3012475" cy="43187"/>
            </a:xfrm>
            <a:custGeom>
              <a:avLst/>
              <a:gdLst/>
              <a:ahLst/>
              <a:cxnLst/>
              <a:rect l="l" t="t" r="r" b="b"/>
              <a:pathLst>
                <a:path w="42899" h="615" extrusionOk="0">
                  <a:moveTo>
                    <a:pt x="41" y="0"/>
                  </a:moveTo>
                  <a:lnTo>
                    <a:pt x="41" y="82"/>
                  </a:lnTo>
                  <a:lnTo>
                    <a:pt x="0" y="82"/>
                  </a:lnTo>
                  <a:cubicBezTo>
                    <a:pt x="0" y="191"/>
                    <a:pt x="41" y="287"/>
                    <a:pt x="110" y="369"/>
                  </a:cubicBezTo>
                  <a:cubicBezTo>
                    <a:pt x="260" y="533"/>
                    <a:pt x="560" y="615"/>
                    <a:pt x="942" y="615"/>
                  </a:cubicBezTo>
                  <a:cubicBezTo>
                    <a:pt x="1379" y="615"/>
                    <a:pt x="1857" y="492"/>
                    <a:pt x="2198" y="287"/>
                  </a:cubicBezTo>
                  <a:cubicBezTo>
                    <a:pt x="2335" y="492"/>
                    <a:pt x="2663" y="615"/>
                    <a:pt x="3100" y="615"/>
                  </a:cubicBezTo>
                  <a:cubicBezTo>
                    <a:pt x="3537" y="615"/>
                    <a:pt x="4014" y="492"/>
                    <a:pt x="4342" y="287"/>
                  </a:cubicBezTo>
                  <a:cubicBezTo>
                    <a:pt x="4479" y="492"/>
                    <a:pt x="4820" y="615"/>
                    <a:pt x="5257" y="615"/>
                  </a:cubicBezTo>
                  <a:cubicBezTo>
                    <a:pt x="5694" y="615"/>
                    <a:pt x="6158" y="492"/>
                    <a:pt x="6472" y="287"/>
                  </a:cubicBezTo>
                  <a:cubicBezTo>
                    <a:pt x="6636" y="492"/>
                    <a:pt x="6977" y="615"/>
                    <a:pt x="7414" y="615"/>
                  </a:cubicBezTo>
                  <a:cubicBezTo>
                    <a:pt x="7865" y="615"/>
                    <a:pt x="8315" y="492"/>
                    <a:pt x="8616" y="287"/>
                  </a:cubicBezTo>
                  <a:cubicBezTo>
                    <a:pt x="8779" y="492"/>
                    <a:pt x="9134" y="615"/>
                    <a:pt x="9571" y="615"/>
                  </a:cubicBezTo>
                  <a:cubicBezTo>
                    <a:pt x="10022" y="615"/>
                    <a:pt x="10459" y="492"/>
                    <a:pt x="10759" y="287"/>
                  </a:cubicBezTo>
                  <a:cubicBezTo>
                    <a:pt x="10937" y="492"/>
                    <a:pt x="11292" y="615"/>
                    <a:pt x="11728" y="615"/>
                  </a:cubicBezTo>
                  <a:cubicBezTo>
                    <a:pt x="12179" y="615"/>
                    <a:pt x="12616" y="492"/>
                    <a:pt x="12889" y="287"/>
                  </a:cubicBezTo>
                  <a:cubicBezTo>
                    <a:pt x="13080" y="492"/>
                    <a:pt x="13449" y="615"/>
                    <a:pt x="13886" y="615"/>
                  </a:cubicBezTo>
                  <a:cubicBezTo>
                    <a:pt x="14336" y="615"/>
                    <a:pt x="14760" y="492"/>
                    <a:pt x="15033" y="287"/>
                  </a:cubicBezTo>
                  <a:cubicBezTo>
                    <a:pt x="15224" y="492"/>
                    <a:pt x="15606" y="615"/>
                    <a:pt x="16057" y="615"/>
                  </a:cubicBezTo>
                  <a:cubicBezTo>
                    <a:pt x="16493" y="615"/>
                    <a:pt x="16917" y="492"/>
                    <a:pt x="17176" y="287"/>
                  </a:cubicBezTo>
                  <a:cubicBezTo>
                    <a:pt x="17381" y="492"/>
                    <a:pt x="17763" y="615"/>
                    <a:pt x="18214" y="615"/>
                  </a:cubicBezTo>
                  <a:cubicBezTo>
                    <a:pt x="18651" y="615"/>
                    <a:pt x="19060" y="492"/>
                    <a:pt x="19306" y="287"/>
                  </a:cubicBezTo>
                  <a:cubicBezTo>
                    <a:pt x="19525" y="492"/>
                    <a:pt x="19920" y="615"/>
                    <a:pt x="20371" y="615"/>
                  </a:cubicBezTo>
                  <a:cubicBezTo>
                    <a:pt x="20808" y="615"/>
                    <a:pt x="21218" y="492"/>
                    <a:pt x="21450" y="287"/>
                  </a:cubicBezTo>
                  <a:cubicBezTo>
                    <a:pt x="21682" y="492"/>
                    <a:pt x="22078" y="615"/>
                    <a:pt x="22528" y="615"/>
                  </a:cubicBezTo>
                  <a:cubicBezTo>
                    <a:pt x="22965" y="615"/>
                    <a:pt x="23361" y="492"/>
                    <a:pt x="23580" y="287"/>
                  </a:cubicBezTo>
                  <a:cubicBezTo>
                    <a:pt x="23825" y="492"/>
                    <a:pt x="24235" y="615"/>
                    <a:pt x="24685" y="615"/>
                  </a:cubicBezTo>
                  <a:cubicBezTo>
                    <a:pt x="25122" y="615"/>
                    <a:pt x="25518" y="492"/>
                    <a:pt x="25723" y="287"/>
                  </a:cubicBezTo>
                  <a:cubicBezTo>
                    <a:pt x="25983" y="492"/>
                    <a:pt x="26406" y="615"/>
                    <a:pt x="26843" y="615"/>
                  </a:cubicBezTo>
                  <a:cubicBezTo>
                    <a:pt x="27293" y="615"/>
                    <a:pt x="27662" y="492"/>
                    <a:pt x="27867" y="287"/>
                  </a:cubicBezTo>
                  <a:cubicBezTo>
                    <a:pt x="28126" y="492"/>
                    <a:pt x="28563" y="615"/>
                    <a:pt x="29000" y="615"/>
                  </a:cubicBezTo>
                  <a:cubicBezTo>
                    <a:pt x="29450" y="615"/>
                    <a:pt x="29819" y="492"/>
                    <a:pt x="29997" y="287"/>
                  </a:cubicBezTo>
                  <a:cubicBezTo>
                    <a:pt x="30283" y="492"/>
                    <a:pt x="30720" y="615"/>
                    <a:pt x="31157" y="615"/>
                  </a:cubicBezTo>
                  <a:cubicBezTo>
                    <a:pt x="31608" y="615"/>
                    <a:pt x="31963" y="492"/>
                    <a:pt x="32140" y="287"/>
                  </a:cubicBezTo>
                  <a:cubicBezTo>
                    <a:pt x="32441" y="492"/>
                    <a:pt x="32877" y="615"/>
                    <a:pt x="33314" y="615"/>
                  </a:cubicBezTo>
                  <a:cubicBezTo>
                    <a:pt x="33765" y="615"/>
                    <a:pt x="34120" y="492"/>
                    <a:pt x="34284" y="287"/>
                  </a:cubicBezTo>
                  <a:cubicBezTo>
                    <a:pt x="34584" y="492"/>
                    <a:pt x="35035" y="615"/>
                    <a:pt x="35485" y="615"/>
                  </a:cubicBezTo>
                  <a:cubicBezTo>
                    <a:pt x="35922" y="615"/>
                    <a:pt x="36263" y="492"/>
                    <a:pt x="36414" y="287"/>
                  </a:cubicBezTo>
                  <a:cubicBezTo>
                    <a:pt x="36741" y="492"/>
                    <a:pt x="37192" y="615"/>
                    <a:pt x="37642" y="615"/>
                  </a:cubicBezTo>
                  <a:cubicBezTo>
                    <a:pt x="38079" y="615"/>
                    <a:pt x="38421" y="492"/>
                    <a:pt x="38557" y="287"/>
                  </a:cubicBezTo>
                  <a:cubicBezTo>
                    <a:pt x="38885" y="492"/>
                    <a:pt x="39363" y="615"/>
                    <a:pt x="39800" y="615"/>
                  </a:cubicBezTo>
                  <a:cubicBezTo>
                    <a:pt x="40237" y="615"/>
                    <a:pt x="40564" y="492"/>
                    <a:pt x="40701" y="287"/>
                  </a:cubicBezTo>
                  <a:cubicBezTo>
                    <a:pt x="41042" y="492"/>
                    <a:pt x="41520" y="615"/>
                    <a:pt x="41957" y="615"/>
                  </a:cubicBezTo>
                  <a:cubicBezTo>
                    <a:pt x="42339" y="615"/>
                    <a:pt x="42626" y="533"/>
                    <a:pt x="42776" y="369"/>
                  </a:cubicBezTo>
                  <a:cubicBezTo>
                    <a:pt x="42831" y="314"/>
                    <a:pt x="42872" y="246"/>
                    <a:pt x="42885" y="178"/>
                  </a:cubicBezTo>
                  <a:lnTo>
                    <a:pt x="42899" y="178"/>
                  </a:lnTo>
                  <a:lnTo>
                    <a:pt x="42899" y="0"/>
                  </a:lnTo>
                  <a:lnTo>
                    <a:pt x="42708" y="0"/>
                  </a:lnTo>
                  <a:lnTo>
                    <a:pt x="42708" y="96"/>
                  </a:lnTo>
                  <a:cubicBezTo>
                    <a:pt x="42721" y="150"/>
                    <a:pt x="42694" y="191"/>
                    <a:pt x="42653" y="246"/>
                  </a:cubicBezTo>
                  <a:cubicBezTo>
                    <a:pt x="42530" y="369"/>
                    <a:pt x="42271" y="437"/>
                    <a:pt x="41957" y="437"/>
                  </a:cubicBezTo>
                  <a:cubicBezTo>
                    <a:pt x="41520" y="437"/>
                    <a:pt x="41028" y="301"/>
                    <a:pt x="40714" y="96"/>
                  </a:cubicBezTo>
                  <a:lnTo>
                    <a:pt x="40605" y="28"/>
                  </a:lnTo>
                  <a:lnTo>
                    <a:pt x="40578" y="137"/>
                  </a:lnTo>
                  <a:cubicBezTo>
                    <a:pt x="40523" y="287"/>
                    <a:pt x="40278" y="437"/>
                    <a:pt x="39800" y="437"/>
                  </a:cubicBezTo>
                  <a:cubicBezTo>
                    <a:pt x="39349" y="437"/>
                    <a:pt x="38871" y="301"/>
                    <a:pt x="38571" y="96"/>
                  </a:cubicBezTo>
                  <a:lnTo>
                    <a:pt x="38475" y="28"/>
                  </a:lnTo>
                  <a:lnTo>
                    <a:pt x="38434" y="137"/>
                  </a:lnTo>
                  <a:cubicBezTo>
                    <a:pt x="38380" y="287"/>
                    <a:pt x="38120" y="437"/>
                    <a:pt x="37642" y="437"/>
                  </a:cubicBezTo>
                  <a:cubicBezTo>
                    <a:pt x="37192" y="437"/>
                    <a:pt x="36728" y="301"/>
                    <a:pt x="36441" y="96"/>
                  </a:cubicBezTo>
                  <a:lnTo>
                    <a:pt x="36359" y="28"/>
                  </a:lnTo>
                  <a:lnTo>
                    <a:pt x="36304" y="123"/>
                  </a:lnTo>
                  <a:cubicBezTo>
                    <a:pt x="36236" y="287"/>
                    <a:pt x="35963" y="437"/>
                    <a:pt x="35485" y="437"/>
                  </a:cubicBezTo>
                  <a:cubicBezTo>
                    <a:pt x="35035" y="437"/>
                    <a:pt x="34584" y="301"/>
                    <a:pt x="34311" y="96"/>
                  </a:cubicBezTo>
                  <a:lnTo>
                    <a:pt x="34229" y="28"/>
                  </a:lnTo>
                  <a:lnTo>
                    <a:pt x="34175" y="123"/>
                  </a:lnTo>
                  <a:cubicBezTo>
                    <a:pt x="34093" y="273"/>
                    <a:pt x="33806" y="437"/>
                    <a:pt x="33314" y="437"/>
                  </a:cubicBezTo>
                  <a:cubicBezTo>
                    <a:pt x="32877" y="437"/>
                    <a:pt x="32427" y="301"/>
                    <a:pt x="32181" y="96"/>
                  </a:cubicBezTo>
                  <a:lnTo>
                    <a:pt x="32099" y="28"/>
                  </a:lnTo>
                  <a:lnTo>
                    <a:pt x="32045" y="123"/>
                  </a:lnTo>
                  <a:cubicBezTo>
                    <a:pt x="31935" y="314"/>
                    <a:pt x="31580" y="437"/>
                    <a:pt x="31157" y="437"/>
                  </a:cubicBezTo>
                  <a:cubicBezTo>
                    <a:pt x="30720" y="437"/>
                    <a:pt x="30283" y="301"/>
                    <a:pt x="30051" y="96"/>
                  </a:cubicBezTo>
                  <a:lnTo>
                    <a:pt x="29969" y="28"/>
                  </a:lnTo>
                  <a:lnTo>
                    <a:pt x="29915" y="110"/>
                  </a:lnTo>
                  <a:cubicBezTo>
                    <a:pt x="29792" y="314"/>
                    <a:pt x="29437" y="437"/>
                    <a:pt x="29000" y="437"/>
                  </a:cubicBezTo>
                  <a:cubicBezTo>
                    <a:pt x="28563" y="437"/>
                    <a:pt x="28140" y="301"/>
                    <a:pt x="27908" y="96"/>
                  </a:cubicBezTo>
                  <a:lnTo>
                    <a:pt x="27839" y="28"/>
                  </a:lnTo>
                  <a:lnTo>
                    <a:pt x="27785" y="110"/>
                  </a:lnTo>
                  <a:cubicBezTo>
                    <a:pt x="27635" y="314"/>
                    <a:pt x="27280" y="437"/>
                    <a:pt x="26843" y="437"/>
                  </a:cubicBezTo>
                  <a:cubicBezTo>
                    <a:pt x="26406" y="437"/>
                    <a:pt x="25996" y="301"/>
                    <a:pt x="25778" y="96"/>
                  </a:cubicBezTo>
                  <a:lnTo>
                    <a:pt x="25709" y="28"/>
                  </a:lnTo>
                  <a:lnTo>
                    <a:pt x="25641" y="110"/>
                  </a:lnTo>
                  <a:cubicBezTo>
                    <a:pt x="25491" y="314"/>
                    <a:pt x="25122" y="437"/>
                    <a:pt x="24685" y="437"/>
                  </a:cubicBezTo>
                  <a:cubicBezTo>
                    <a:pt x="24249" y="437"/>
                    <a:pt x="23839" y="301"/>
                    <a:pt x="23648" y="96"/>
                  </a:cubicBezTo>
                  <a:lnTo>
                    <a:pt x="23580" y="28"/>
                  </a:lnTo>
                  <a:lnTo>
                    <a:pt x="23511" y="110"/>
                  </a:lnTo>
                  <a:cubicBezTo>
                    <a:pt x="23347" y="314"/>
                    <a:pt x="22965" y="437"/>
                    <a:pt x="22528" y="437"/>
                  </a:cubicBezTo>
                  <a:cubicBezTo>
                    <a:pt x="22091" y="437"/>
                    <a:pt x="21695" y="301"/>
                    <a:pt x="21518" y="110"/>
                  </a:cubicBezTo>
                  <a:lnTo>
                    <a:pt x="21450" y="28"/>
                  </a:lnTo>
                  <a:lnTo>
                    <a:pt x="21381" y="110"/>
                  </a:lnTo>
                  <a:cubicBezTo>
                    <a:pt x="21204" y="301"/>
                    <a:pt x="20808" y="437"/>
                    <a:pt x="20371" y="437"/>
                  </a:cubicBezTo>
                  <a:cubicBezTo>
                    <a:pt x="19934" y="437"/>
                    <a:pt x="19552" y="314"/>
                    <a:pt x="19388" y="110"/>
                  </a:cubicBezTo>
                  <a:lnTo>
                    <a:pt x="19320" y="28"/>
                  </a:lnTo>
                  <a:lnTo>
                    <a:pt x="19251" y="96"/>
                  </a:lnTo>
                  <a:cubicBezTo>
                    <a:pt x="19047" y="301"/>
                    <a:pt x="18651" y="437"/>
                    <a:pt x="18214" y="437"/>
                  </a:cubicBezTo>
                  <a:cubicBezTo>
                    <a:pt x="17777" y="437"/>
                    <a:pt x="17395" y="314"/>
                    <a:pt x="17244" y="110"/>
                  </a:cubicBezTo>
                  <a:lnTo>
                    <a:pt x="17190" y="28"/>
                  </a:lnTo>
                  <a:lnTo>
                    <a:pt x="17122" y="96"/>
                  </a:lnTo>
                  <a:cubicBezTo>
                    <a:pt x="16903" y="301"/>
                    <a:pt x="16493" y="437"/>
                    <a:pt x="16057" y="437"/>
                  </a:cubicBezTo>
                  <a:cubicBezTo>
                    <a:pt x="15620" y="437"/>
                    <a:pt x="15251" y="314"/>
                    <a:pt x="15115" y="110"/>
                  </a:cubicBezTo>
                  <a:lnTo>
                    <a:pt x="15060" y="28"/>
                  </a:lnTo>
                  <a:lnTo>
                    <a:pt x="14978" y="96"/>
                  </a:lnTo>
                  <a:cubicBezTo>
                    <a:pt x="14760" y="301"/>
                    <a:pt x="14323" y="437"/>
                    <a:pt x="13886" y="437"/>
                  </a:cubicBezTo>
                  <a:cubicBezTo>
                    <a:pt x="13462" y="437"/>
                    <a:pt x="13107" y="314"/>
                    <a:pt x="12985" y="110"/>
                  </a:cubicBezTo>
                  <a:lnTo>
                    <a:pt x="12930" y="28"/>
                  </a:lnTo>
                  <a:lnTo>
                    <a:pt x="12848" y="96"/>
                  </a:lnTo>
                  <a:cubicBezTo>
                    <a:pt x="12616" y="301"/>
                    <a:pt x="12165" y="437"/>
                    <a:pt x="11728" y="437"/>
                  </a:cubicBezTo>
                  <a:cubicBezTo>
                    <a:pt x="11319" y="437"/>
                    <a:pt x="10964" y="314"/>
                    <a:pt x="10855" y="123"/>
                  </a:cubicBezTo>
                  <a:lnTo>
                    <a:pt x="10800" y="28"/>
                  </a:lnTo>
                  <a:lnTo>
                    <a:pt x="10718" y="96"/>
                  </a:lnTo>
                  <a:cubicBezTo>
                    <a:pt x="10459" y="301"/>
                    <a:pt x="10008" y="437"/>
                    <a:pt x="9571" y="437"/>
                  </a:cubicBezTo>
                  <a:cubicBezTo>
                    <a:pt x="9093" y="437"/>
                    <a:pt x="8793" y="273"/>
                    <a:pt x="8725" y="123"/>
                  </a:cubicBezTo>
                  <a:lnTo>
                    <a:pt x="8670" y="28"/>
                  </a:lnTo>
                  <a:lnTo>
                    <a:pt x="8588" y="96"/>
                  </a:lnTo>
                  <a:cubicBezTo>
                    <a:pt x="8315" y="301"/>
                    <a:pt x="7851" y="437"/>
                    <a:pt x="7414" y="437"/>
                  </a:cubicBezTo>
                  <a:cubicBezTo>
                    <a:pt x="6936" y="437"/>
                    <a:pt x="6649" y="287"/>
                    <a:pt x="6581" y="123"/>
                  </a:cubicBezTo>
                  <a:lnTo>
                    <a:pt x="6540" y="28"/>
                  </a:lnTo>
                  <a:lnTo>
                    <a:pt x="6458" y="96"/>
                  </a:lnTo>
                  <a:cubicBezTo>
                    <a:pt x="6172" y="301"/>
                    <a:pt x="5694" y="437"/>
                    <a:pt x="5257" y="437"/>
                  </a:cubicBezTo>
                  <a:cubicBezTo>
                    <a:pt x="4779" y="437"/>
                    <a:pt x="4506" y="287"/>
                    <a:pt x="4451" y="137"/>
                  </a:cubicBezTo>
                  <a:lnTo>
                    <a:pt x="4410" y="28"/>
                  </a:lnTo>
                  <a:lnTo>
                    <a:pt x="4315" y="96"/>
                  </a:lnTo>
                  <a:cubicBezTo>
                    <a:pt x="4014" y="301"/>
                    <a:pt x="3537" y="437"/>
                    <a:pt x="3100" y="437"/>
                  </a:cubicBezTo>
                  <a:cubicBezTo>
                    <a:pt x="2622" y="437"/>
                    <a:pt x="2362" y="287"/>
                    <a:pt x="2321" y="137"/>
                  </a:cubicBezTo>
                  <a:lnTo>
                    <a:pt x="2280" y="28"/>
                  </a:lnTo>
                  <a:lnTo>
                    <a:pt x="2185" y="96"/>
                  </a:lnTo>
                  <a:cubicBezTo>
                    <a:pt x="1871" y="301"/>
                    <a:pt x="1379" y="437"/>
                    <a:pt x="942" y="437"/>
                  </a:cubicBezTo>
                  <a:cubicBezTo>
                    <a:pt x="615" y="437"/>
                    <a:pt x="355" y="369"/>
                    <a:pt x="246" y="246"/>
                  </a:cubicBezTo>
                  <a:cubicBezTo>
                    <a:pt x="205" y="191"/>
                    <a:pt x="178" y="150"/>
                    <a:pt x="178"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6330163" y="800692"/>
              <a:ext cx="2897451" cy="41291"/>
            </a:xfrm>
            <a:custGeom>
              <a:avLst/>
              <a:gdLst/>
              <a:ahLst/>
              <a:cxnLst/>
              <a:rect l="l" t="t" r="r" b="b"/>
              <a:pathLst>
                <a:path w="41261" h="588" extrusionOk="0">
                  <a:moveTo>
                    <a:pt x="41" y="1"/>
                  </a:moveTo>
                  <a:lnTo>
                    <a:pt x="41" y="83"/>
                  </a:lnTo>
                  <a:lnTo>
                    <a:pt x="14" y="83"/>
                  </a:lnTo>
                  <a:cubicBezTo>
                    <a:pt x="0" y="178"/>
                    <a:pt x="41" y="274"/>
                    <a:pt x="110" y="342"/>
                  </a:cubicBezTo>
                  <a:cubicBezTo>
                    <a:pt x="260" y="506"/>
                    <a:pt x="547" y="588"/>
                    <a:pt x="929" y="588"/>
                  </a:cubicBezTo>
                  <a:cubicBezTo>
                    <a:pt x="1339" y="588"/>
                    <a:pt x="1803" y="465"/>
                    <a:pt x="2130" y="288"/>
                  </a:cubicBezTo>
                  <a:cubicBezTo>
                    <a:pt x="2253" y="479"/>
                    <a:pt x="2581" y="588"/>
                    <a:pt x="3004" y="588"/>
                  </a:cubicBezTo>
                  <a:cubicBezTo>
                    <a:pt x="3427" y="588"/>
                    <a:pt x="3864" y="465"/>
                    <a:pt x="4178" y="288"/>
                  </a:cubicBezTo>
                  <a:cubicBezTo>
                    <a:pt x="4329" y="479"/>
                    <a:pt x="4656" y="588"/>
                    <a:pt x="5066" y="588"/>
                  </a:cubicBezTo>
                  <a:cubicBezTo>
                    <a:pt x="5503" y="588"/>
                    <a:pt x="5940" y="465"/>
                    <a:pt x="6240" y="288"/>
                  </a:cubicBezTo>
                  <a:cubicBezTo>
                    <a:pt x="6390" y="479"/>
                    <a:pt x="6732" y="588"/>
                    <a:pt x="7141" y="588"/>
                  </a:cubicBezTo>
                  <a:cubicBezTo>
                    <a:pt x="7578" y="588"/>
                    <a:pt x="8001" y="465"/>
                    <a:pt x="8302" y="288"/>
                  </a:cubicBezTo>
                  <a:cubicBezTo>
                    <a:pt x="8452" y="465"/>
                    <a:pt x="8793" y="588"/>
                    <a:pt x="9216" y="588"/>
                  </a:cubicBezTo>
                  <a:cubicBezTo>
                    <a:pt x="9653" y="588"/>
                    <a:pt x="10077" y="465"/>
                    <a:pt x="10350" y="288"/>
                  </a:cubicBezTo>
                  <a:cubicBezTo>
                    <a:pt x="10527" y="465"/>
                    <a:pt x="10869" y="588"/>
                    <a:pt x="11292" y="588"/>
                  </a:cubicBezTo>
                  <a:cubicBezTo>
                    <a:pt x="11729" y="588"/>
                    <a:pt x="12138" y="465"/>
                    <a:pt x="12411" y="288"/>
                  </a:cubicBezTo>
                  <a:cubicBezTo>
                    <a:pt x="12589" y="465"/>
                    <a:pt x="12944" y="588"/>
                    <a:pt x="13367" y="588"/>
                  </a:cubicBezTo>
                  <a:cubicBezTo>
                    <a:pt x="13790" y="588"/>
                    <a:pt x="14200" y="465"/>
                    <a:pt x="14459" y="288"/>
                  </a:cubicBezTo>
                  <a:cubicBezTo>
                    <a:pt x="14650" y="465"/>
                    <a:pt x="15019" y="588"/>
                    <a:pt x="15442" y="588"/>
                  </a:cubicBezTo>
                  <a:cubicBezTo>
                    <a:pt x="15866" y="588"/>
                    <a:pt x="16275" y="465"/>
                    <a:pt x="16521" y="288"/>
                  </a:cubicBezTo>
                  <a:cubicBezTo>
                    <a:pt x="16726" y="465"/>
                    <a:pt x="17094" y="588"/>
                    <a:pt x="17518" y="588"/>
                  </a:cubicBezTo>
                  <a:cubicBezTo>
                    <a:pt x="17941" y="588"/>
                    <a:pt x="18337" y="465"/>
                    <a:pt x="18569" y="288"/>
                  </a:cubicBezTo>
                  <a:cubicBezTo>
                    <a:pt x="18787" y="465"/>
                    <a:pt x="19170" y="588"/>
                    <a:pt x="19593" y="588"/>
                  </a:cubicBezTo>
                  <a:cubicBezTo>
                    <a:pt x="20016" y="588"/>
                    <a:pt x="20399" y="465"/>
                    <a:pt x="20631" y="288"/>
                  </a:cubicBezTo>
                  <a:cubicBezTo>
                    <a:pt x="20849" y="465"/>
                    <a:pt x="21245" y="588"/>
                    <a:pt x="21668" y="588"/>
                  </a:cubicBezTo>
                  <a:cubicBezTo>
                    <a:pt x="22092" y="588"/>
                    <a:pt x="22474" y="465"/>
                    <a:pt x="22679" y="288"/>
                  </a:cubicBezTo>
                  <a:cubicBezTo>
                    <a:pt x="22924" y="465"/>
                    <a:pt x="23320" y="588"/>
                    <a:pt x="23744" y="588"/>
                  </a:cubicBezTo>
                  <a:cubicBezTo>
                    <a:pt x="24167" y="588"/>
                    <a:pt x="24535" y="465"/>
                    <a:pt x="24740" y="288"/>
                  </a:cubicBezTo>
                  <a:cubicBezTo>
                    <a:pt x="24986" y="465"/>
                    <a:pt x="25382" y="588"/>
                    <a:pt x="25819" y="588"/>
                  </a:cubicBezTo>
                  <a:cubicBezTo>
                    <a:pt x="26242" y="588"/>
                    <a:pt x="26611" y="465"/>
                    <a:pt x="26802" y="288"/>
                  </a:cubicBezTo>
                  <a:cubicBezTo>
                    <a:pt x="27048" y="465"/>
                    <a:pt x="27457" y="588"/>
                    <a:pt x="27894" y="588"/>
                  </a:cubicBezTo>
                  <a:cubicBezTo>
                    <a:pt x="28317" y="588"/>
                    <a:pt x="28672" y="465"/>
                    <a:pt x="28850" y="288"/>
                  </a:cubicBezTo>
                  <a:cubicBezTo>
                    <a:pt x="29123" y="465"/>
                    <a:pt x="29533" y="588"/>
                    <a:pt x="29970" y="588"/>
                  </a:cubicBezTo>
                  <a:cubicBezTo>
                    <a:pt x="30393" y="588"/>
                    <a:pt x="30734" y="465"/>
                    <a:pt x="30912" y="288"/>
                  </a:cubicBezTo>
                  <a:cubicBezTo>
                    <a:pt x="31185" y="465"/>
                    <a:pt x="31608" y="588"/>
                    <a:pt x="32045" y="588"/>
                  </a:cubicBezTo>
                  <a:cubicBezTo>
                    <a:pt x="32454" y="588"/>
                    <a:pt x="32796" y="465"/>
                    <a:pt x="32960" y="288"/>
                  </a:cubicBezTo>
                  <a:cubicBezTo>
                    <a:pt x="33260" y="465"/>
                    <a:pt x="33683" y="588"/>
                    <a:pt x="34106" y="588"/>
                  </a:cubicBezTo>
                  <a:cubicBezTo>
                    <a:pt x="34530" y="588"/>
                    <a:pt x="34871" y="479"/>
                    <a:pt x="35021" y="288"/>
                  </a:cubicBezTo>
                  <a:cubicBezTo>
                    <a:pt x="35322" y="465"/>
                    <a:pt x="35759" y="588"/>
                    <a:pt x="36182" y="588"/>
                  </a:cubicBezTo>
                  <a:cubicBezTo>
                    <a:pt x="36605" y="588"/>
                    <a:pt x="36933" y="479"/>
                    <a:pt x="37083" y="288"/>
                  </a:cubicBezTo>
                  <a:cubicBezTo>
                    <a:pt x="37397" y="465"/>
                    <a:pt x="37834" y="588"/>
                    <a:pt x="38257" y="588"/>
                  </a:cubicBezTo>
                  <a:cubicBezTo>
                    <a:pt x="38680" y="588"/>
                    <a:pt x="38994" y="479"/>
                    <a:pt x="39131" y="288"/>
                  </a:cubicBezTo>
                  <a:cubicBezTo>
                    <a:pt x="39459" y="465"/>
                    <a:pt x="39923" y="588"/>
                    <a:pt x="40332" y="588"/>
                  </a:cubicBezTo>
                  <a:cubicBezTo>
                    <a:pt x="40701" y="588"/>
                    <a:pt x="40988" y="506"/>
                    <a:pt x="41138" y="342"/>
                  </a:cubicBezTo>
                  <a:cubicBezTo>
                    <a:pt x="41193" y="301"/>
                    <a:pt x="41220" y="233"/>
                    <a:pt x="41233" y="178"/>
                  </a:cubicBezTo>
                  <a:lnTo>
                    <a:pt x="41261" y="178"/>
                  </a:lnTo>
                  <a:lnTo>
                    <a:pt x="41261" y="1"/>
                  </a:lnTo>
                  <a:lnTo>
                    <a:pt x="41070" y="1"/>
                  </a:lnTo>
                  <a:lnTo>
                    <a:pt x="41070" y="96"/>
                  </a:lnTo>
                  <a:cubicBezTo>
                    <a:pt x="41070" y="137"/>
                    <a:pt x="41056" y="178"/>
                    <a:pt x="41015" y="219"/>
                  </a:cubicBezTo>
                  <a:cubicBezTo>
                    <a:pt x="40906" y="342"/>
                    <a:pt x="40646" y="410"/>
                    <a:pt x="40332" y="410"/>
                  </a:cubicBezTo>
                  <a:cubicBezTo>
                    <a:pt x="39909" y="410"/>
                    <a:pt x="39445" y="274"/>
                    <a:pt x="39145" y="83"/>
                  </a:cubicBezTo>
                  <a:lnTo>
                    <a:pt x="39049" y="28"/>
                  </a:lnTo>
                  <a:lnTo>
                    <a:pt x="39008" y="137"/>
                  </a:lnTo>
                  <a:cubicBezTo>
                    <a:pt x="38967" y="274"/>
                    <a:pt x="38721" y="410"/>
                    <a:pt x="38257" y="410"/>
                  </a:cubicBezTo>
                  <a:cubicBezTo>
                    <a:pt x="37834" y="410"/>
                    <a:pt x="37383" y="274"/>
                    <a:pt x="37097" y="83"/>
                  </a:cubicBezTo>
                  <a:lnTo>
                    <a:pt x="37001" y="28"/>
                  </a:lnTo>
                  <a:lnTo>
                    <a:pt x="36960" y="124"/>
                  </a:lnTo>
                  <a:cubicBezTo>
                    <a:pt x="36905" y="260"/>
                    <a:pt x="36646" y="410"/>
                    <a:pt x="36182" y="410"/>
                  </a:cubicBezTo>
                  <a:cubicBezTo>
                    <a:pt x="35759" y="410"/>
                    <a:pt x="35322" y="288"/>
                    <a:pt x="35049" y="83"/>
                  </a:cubicBezTo>
                  <a:lnTo>
                    <a:pt x="34953" y="28"/>
                  </a:lnTo>
                  <a:lnTo>
                    <a:pt x="34912" y="124"/>
                  </a:lnTo>
                  <a:cubicBezTo>
                    <a:pt x="34844" y="260"/>
                    <a:pt x="34571" y="410"/>
                    <a:pt x="34106" y="410"/>
                  </a:cubicBezTo>
                  <a:cubicBezTo>
                    <a:pt x="33683" y="410"/>
                    <a:pt x="33246" y="288"/>
                    <a:pt x="33001" y="83"/>
                  </a:cubicBezTo>
                  <a:lnTo>
                    <a:pt x="32919" y="28"/>
                  </a:lnTo>
                  <a:lnTo>
                    <a:pt x="32864" y="124"/>
                  </a:lnTo>
                  <a:cubicBezTo>
                    <a:pt x="32782" y="260"/>
                    <a:pt x="32495" y="410"/>
                    <a:pt x="32045" y="410"/>
                  </a:cubicBezTo>
                  <a:cubicBezTo>
                    <a:pt x="31622" y="410"/>
                    <a:pt x="31185" y="288"/>
                    <a:pt x="30939" y="96"/>
                  </a:cubicBezTo>
                  <a:lnTo>
                    <a:pt x="30871" y="28"/>
                  </a:lnTo>
                  <a:lnTo>
                    <a:pt x="30816" y="110"/>
                  </a:lnTo>
                  <a:cubicBezTo>
                    <a:pt x="30720" y="260"/>
                    <a:pt x="30434" y="410"/>
                    <a:pt x="29970" y="410"/>
                  </a:cubicBezTo>
                  <a:cubicBezTo>
                    <a:pt x="29546" y="410"/>
                    <a:pt x="29123" y="288"/>
                    <a:pt x="28891" y="96"/>
                  </a:cubicBezTo>
                  <a:lnTo>
                    <a:pt x="28823" y="28"/>
                  </a:lnTo>
                  <a:lnTo>
                    <a:pt x="28768" y="110"/>
                  </a:lnTo>
                  <a:cubicBezTo>
                    <a:pt x="28672" y="260"/>
                    <a:pt x="28358" y="410"/>
                    <a:pt x="27894" y="410"/>
                  </a:cubicBezTo>
                  <a:cubicBezTo>
                    <a:pt x="27471" y="410"/>
                    <a:pt x="27061" y="288"/>
                    <a:pt x="26843" y="96"/>
                  </a:cubicBezTo>
                  <a:lnTo>
                    <a:pt x="26775" y="28"/>
                  </a:lnTo>
                  <a:lnTo>
                    <a:pt x="26720" y="110"/>
                  </a:lnTo>
                  <a:cubicBezTo>
                    <a:pt x="26583" y="288"/>
                    <a:pt x="26228" y="410"/>
                    <a:pt x="25819" y="410"/>
                  </a:cubicBezTo>
                  <a:cubicBezTo>
                    <a:pt x="25396" y="410"/>
                    <a:pt x="25000" y="288"/>
                    <a:pt x="24795" y="96"/>
                  </a:cubicBezTo>
                  <a:lnTo>
                    <a:pt x="24727" y="28"/>
                  </a:lnTo>
                  <a:lnTo>
                    <a:pt x="24658" y="110"/>
                  </a:lnTo>
                  <a:cubicBezTo>
                    <a:pt x="24522" y="288"/>
                    <a:pt x="24153" y="410"/>
                    <a:pt x="23744" y="410"/>
                  </a:cubicBezTo>
                  <a:cubicBezTo>
                    <a:pt x="23320" y="410"/>
                    <a:pt x="22938" y="288"/>
                    <a:pt x="22747" y="96"/>
                  </a:cubicBezTo>
                  <a:lnTo>
                    <a:pt x="22679" y="28"/>
                  </a:lnTo>
                  <a:lnTo>
                    <a:pt x="22610" y="96"/>
                  </a:lnTo>
                  <a:cubicBezTo>
                    <a:pt x="22460" y="288"/>
                    <a:pt x="22078" y="410"/>
                    <a:pt x="21668" y="410"/>
                  </a:cubicBezTo>
                  <a:cubicBezTo>
                    <a:pt x="21245" y="410"/>
                    <a:pt x="20863" y="288"/>
                    <a:pt x="20699" y="96"/>
                  </a:cubicBezTo>
                  <a:lnTo>
                    <a:pt x="20631" y="28"/>
                  </a:lnTo>
                  <a:lnTo>
                    <a:pt x="20562" y="96"/>
                  </a:lnTo>
                  <a:cubicBezTo>
                    <a:pt x="20385" y="288"/>
                    <a:pt x="20003" y="410"/>
                    <a:pt x="19593" y="410"/>
                  </a:cubicBezTo>
                  <a:cubicBezTo>
                    <a:pt x="19183" y="410"/>
                    <a:pt x="18801" y="288"/>
                    <a:pt x="18651" y="96"/>
                  </a:cubicBezTo>
                  <a:lnTo>
                    <a:pt x="18583" y="28"/>
                  </a:lnTo>
                  <a:lnTo>
                    <a:pt x="18514" y="96"/>
                  </a:lnTo>
                  <a:cubicBezTo>
                    <a:pt x="18323" y="288"/>
                    <a:pt x="17941" y="410"/>
                    <a:pt x="17518" y="410"/>
                  </a:cubicBezTo>
                  <a:cubicBezTo>
                    <a:pt x="17108" y="410"/>
                    <a:pt x="16739" y="288"/>
                    <a:pt x="16589" y="110"/>
                  </a:cubicBezTo>
                  <a:lnTo>
                    <a:pt x="16535" y="28"/>
                  </a:lnTo>
                  <a:lnTo>
                    <a:pt x="16466" y="96"/>
                  </a:lnTo>
                  <a:cubicBezTo>
                    <a:pt x="16262" y="288"/>
                    <a:pt x="15866" y="410"/>
                    <a:pt x="15442" y="410"/>
                  </a:cubicBezTo>
                  <a:cubicBezTo>
                    <a:pt x="15033" y="410"/>
                    <a:pt x="14678" y="288"/>
                    <a:pt x="14541" y="110"/>
                  </a:cubicBezTo>
                  <a:lnTo>
                    <a:pt x="14487" y="28"/>
                  </a:lnTo>
                  <a:lnTo>
                    <a:pt x="14418" y="96"/>
                  </a:lnTo>
                  <a:cubicBezTo>
                    <a:pt x="14200" y="288"/>
                    <a:pt x="13790" y="410"/>
                    <a:pt x="13367" y="410"/>
                  </a:cubicBezTo>
                  <a:cubicBezTo>
                    <a:pt x="12903" y="410"/>
                    <a:pt x="12589" y="260"/>
                    <a:pt x="12493" y="110"/>
                  </a:cubicBezTo>
                  <a:lnTo>
                    <a:pt x="12439" y="28"/>
                  </a:lnTo>
                  <a:lnTo>
                    <a:pt x="12370" y="96"/>
                  </a:lnTo>
                  <a:cubicBezTo>
                    <a:pt x="12138" y="288"/>
                    <a:pt x="11715" y="410"/>
                    <a:pt x="11292" y="410"/>
                  </a:cubicBezTo>
                  <a:cubicBezTo>
                    <a:pt x="10828" y="410"/>
                    <a:pt x="10527" y="260"/>
                    <a:pt x="10445" y="110"/>
                  </a:cubicBezTo>
                  <a:lnTo>
                    <a:pt x="10391" y="28"/>
                  </a:lnTo>
                  <a:lnTo>
                    <a:pt x="10309" y="96"/>
                  </a:lnTo>
                  <a:cubicBezTo>
                    <a:pt x="10077" y="288"/>
                    <a:pt x="9640" y="410"/>
                    <a:pt x="9216" y="410"/>
                  </a:cubicBezTo>
                  <a:cubicBezTo>
                    <a:pt x="8752" y="410"/>
                    <a:pt x="8466" y="260"/>
                    <a:pt x="8397" y="124"/>
                  </a:cubicBezTo>
                  <a:lnTo>
                    <a:pt x="8343" y="28"/>
                  </a:lnTo>
                  <a:lnTo>
                    <a:pt x="8261" y="83"/>
                  </a:lnTo>
                  <a:cubicBezTo>
                    <a:pt x="8001" y="288"/>
                    <a:pt x="7564" y="410"/>
                    <a:pt x="7141" y="410"/>
                  </a:cubicBezTo>
                  <a:cubicBezTo>
                    <a:pt x="6691" y="410"/>
                    <a:pt x="6418" y="260"/>
                    <a:pt x="6349" y="124"/>
                  </a:cubicBezTo>
                  <a:lnTo>
                    <a:pt x="6295" y="28"/>
                  </a:lnTo>
                  <a:lnTo>
                    <a:pt x="6213" y="83"/>
                  </a:lnTo>
                  <a:cubicBezTo>
                    <a:pt x="5940" y="288"/>
                    <a:pt x="5489" y="410"/>
                    <a:pt x="5066" y="410"/>
                  </a:cubicBezTo>
                  <a:cubicBezTo>
                    <a:pt x="4615" y="410"/>
                    <a:pt x="4356" y="260"/>
                    <a:pt x="4301" y="124"/>
                  </a:cubicBezTo>
                  <a:lnTo>
                    <a:pt x="4260" y="28"/>
                  </a:lnTo>
                  <a:lnTo>
                    <a:pt x="4165" y="83"/>
                  </a:lnTo>
                  <a:cubicBezTo>
                    <a:pt x="3878" y="274"/>
                    <a:pt x="3427" y="410"/>
                    <a:pt x="3004" y="410"/>
                  </a:cubicBezTo>
                  <a:cubicBezTo>
                    <a:pt x="2540" y="410"/>
                    <a:pt x="2294" y="274"/>
                    <a:pt x="2240" y="137"/>
                  </a:cubicBezTo>
                  <a:lnTo>
                    <a:pt x="2212" y="15"/>
                  </a:lnTo>
                  <a:lnTo>
                    <a:pt x="2117" y="83"/>
                  </a:lnTo>
                  <a:cubicBezTo>
                    <a:pt x="1816" y="274"/>
                    <a:pt x="1352" y="410"/>
                    <a:pt x="929" y="410"/>
                  </a:cubicBezTo>
                  <a:cubicBezTo>
                    <a:pt x="615" y="410"/>
                    <a:pt x="355" y="342"/>
                    <a:pt x="246" y="219"/>
                  </a:cubicBezTo>
                  <a:cubicBezTo>
                    <a:pt x="205" y="178"/>
                    <a:pt x="192" y="137"/>
                    <a:pt x="192" y="96"/>
                  </a:cubicBezTo>
                  <a:lnTo>
                    <a:pt x="192"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6384796" y="720146"/>
              <a:ext cx="2789167" cy="38482"/>
            </a:xfrm>
            <a:custGeom>
              <a:avLst/>
              <a:gdLst/>
              <a:ahLst/>
              <a:cxnLst/>
              <a:rect l="l" t="t" r="r" b="b"/>
              <a:pathLst>
                <a:path w="39719" h="548" extrusionOk="0">
                  <a:moveTo>
                    <a:pt x="28" y="1"/>
                  </a:moveTo>
                  <a:lnTo>
                    <a:pt x="28" y="83"/>
                  </a:lnTo>
                  <a:lnTo>
                    <a:pt x="1" y="83"/>
                  </a:lnTo>
                  <a:cubicBezTo>
                    <a:pt x="1" y="178"/>
                    <a:pt x="28" y="260"/>
                    <a:pt x="96" y="329"/>
                  </a:cubicBezTo>
                  <a:cubicBezTo>
                    <a:pt x="246" y="465"/>
                    <a:pt x="533" y="547"/>
                    <a:pt x="888" y="547"/>
                  </a:cubicBezTo>
                  <a:cubicBezTo>
                    <a:pt x="1298" y="547"/>
                    <a:pt x="1735" y="452"/>
                    <a:pt x="2035" y="274"/>
                  </a:cubicBezTo>
                  <a:cubicBezTo>
                    <a:pt x="2172" y="452"/>
                    <a:pt x="2486" y="547"/>
                    <a:pt x="2882" y="547"/>
                  </a:cubicBezTo>
                  <a:cubicBezTo>
                    <a:pt x="3291" y="547"/>
                    <a:pt x="3714" y="452"/>
                    <a:pt x="4015" y="274"/>
                  </a:cubicBezTo>
                  <a:cubicBezTo>
                    <a:pt x="4165" y="452"/>
                    <a:pt x="4479" y="547"/>
                    <a:pt x="4875" y="547"/>
                  </a:cubicBezTo>
                  <a:cubicBezTo>
                    <a:pt x="5285" y="547"/>
                    <a:pt x="5708" y="452"/>
                    <a:pt x="5995" y="274"/>
                  </a:cubicBezTo>
                  <a:cubicBezTo>
                    <a:pt x="6145" y="452"/>
                    <a:pt x="6472" y="547"/>
                    <a:pt x="6882" y="547"/>
                  </a:cubicBezTo>
                  <a:cubicBezTo>
                    <a:pt x="7292" y="547"/>
                    <a:pt x="7701" y="452"/>
                    <a:pt x="7974" y="274"/>
                  </a:cubicBezTo>
                  <a:cubicBezTo>
                    <a:pt x="8138" y="452"/>
                    <a:pt x="8466" y="547"/>
                    <a:pt x="8875" y="547"/>
                  </a:cubicBezTo>
                  <a:cubicBezTo>
                    <a:pt x="9285" y="547"/>
                    <a:pt x="9695" y="452"/>
                    <a:pt x="9954" y="274"/>
                  </a:cubicBezTo>
                  <a:cubicBezTo>
                    <a:pt x="10131" y="452"/>
                    <a:pt x="10459" y="547"/>
                    <a:pt x="10869" y="547"/>
                  </a:cubicBezTo>
                  <a:cubicBezTo>
                    <a:pt x="11278" y="547"/>
                    <a:pt x="11674" y="452"/>
                    <a:pt x="11934" y="274"/>
                  </a:cubicBezTo>
                  <a:cubicBezTo>
                    <a:pt x="12111" y="452"/>
                    <a:pt x="12453" y="547"/>
                    <a:pt x="12862" y="547"/>
                  </a:cubicBezTo>
                  <a:cubicBezTo>
                    <a:pt x="13272" y="547"/>
                    <a:pt x="13668" y="452"/>
                    <a:pt x="13913" y="274"/>
                  </a:cubicBezTo>
                  <a:cubicBezTo>
                    <a:pt x="14105" y="452"/>
                    <a:pt x="14460" y="547"/>
                    <a:pt x="14856" y="547"/>
                  </a:cubicBezTo>
                  <a:cubicBezTo>
                    <a:pt x="15279" y="547"/>
                    <a:pt x="15661" y="452"/>
                    <a:pt x="15893" y="274"/>
                  </a:cubicBezTo>
                  <a:cubicBezTo>
                    <a:pt x="16098" y="452"/>
                    <a:pt x="16453" y="547"/>
                    <a:pt x="16863" y="547"/>
                  </a:cubicBezTo>
                  <a:cubicBezTo>
                    <a:pt x="17272" y="547"/>
                    <a:pt x="17641" y="452"/>
                    <a:pt x="17873" y="274"/>
                  </a:cubicBezTo>
                  <a:cubicBezTo>
                    <a:pt x="18078" y="452"/>
                    <a:pt x="18446" y="547"/>
                    <a:pt x="18856" y="547"/>
                  </a:cubicBezTo>
                  <a:cubicBezTo>
                    <a:pt x="19266" y="547"/>
                    <a:pt x="19634" y="452"/>
                    <a:pt x="19853" y="274"/>
                  </a:cubicBezTo>
                  <a:cubicBezTo>
                    <a:pt x="20071" y="452"/>
                    <a:pt x="20440" y="547"/>
                    <a:pt x="20849" y="547"/>
                  </a:cubicBezTo>
                  <a:cubicBezTo>
                    <a:pt x="21259" y="547"/>
                    <a:pt x="21628" y="452"/>
                    <a:pt x="21832" y="274"/>
                  </a:cubicBezTo>
                  <a:cubicBezTo>
                    <a:pt x="22064" y="452"/>
                    <a:pt x="22433" y="547"/>
                    <a:pt x="22843" y="547"/>
                  </a:cubicBezTo>
                  <a:cubicBezTo>
                    <a:pt x="23252" y="547"/>
                    <a:pt x="23607" y="452"/>
                    <a:pt x="23812" y="274"/>
                  </a:cubicBezTo>
                  <a:cubicBezTo>
                    <a:pt x="24044" y="452"/>
                    <a:pt x="24426" y="547"/>
                    <a:pt x="24836" y="547"/>
                  </a:cubicBezTo>
                  <a:cubicBezTo>
                    <a:pt x="25246" y="547"/>
                    <a:pt x="25601" y="452"/>
                    <a:pt x="25792" y="274"/>
                  </a:cubicBezTo>
                  <a:cubicBezTo>
                    <a:pt x="26038" y="452"/>
                    <a:pt x="26434" y="547"/>
                    <a:pt x="26843" y="547"/>
                  </a:cubicBezTo>
                  <a:cubicBezTo>
                    <a:pt x="27253" y="547"/>
                    <a:pt x="27594" y="452"/>
                    <a:pt x="27772" y="274"/>
                  </a:cubicBezTo>
                  <a:cubicBezTo>
                    <a:pt x="28031" y="452"/>
                    <a:pt x="28427" y="547"/>
                    <a:pt x="28837" y="547"/>
                  </a:cubicBezTo>
                  <a:cubicBezTo>
                    <a:pt x="29246" y="547"/>
                    <a:pt x="29574" y="452"/>
                    <a:pt x="29751" y="274"/>
                  </a:cubicBezTo>
                  <a:cubicBezTo>
                    <a:pt x="30011" y="452"/>
                    <a:pt x="30420" y="547"/>
                    <a:pt x="30830" y="547"/>
                  </a:cubicBezTo>
                  <a:cubicBezTo>
                    <a:pt x="31239" y="547"/>
                    <a:pt x="31567" y="452"/>
                    <a:pt x="31731" y="274"/>
                  </a:cubicBezTo>
                  <a:cubicBezTo>
                    <a:pt x="32004" y="452"/>
                    <a:pt x="32414" y="547"/>
                    <a:pt x="32823" y="547"/>
                  </a:cubicBezTo>
                  <a:cubicBezTo>
                    <a:pt x="33233" y="547"/>
                    <a:pt x="33561" y="452"/>
                    <a:pt x="33711" y="274"/>
                  </a:cubicBezTo>
                  <a:cubicBezTo>
                    <a:pt x="33997" y="452"/>
                    <a:pt x="34407" y="547"/>
                    <a:pt x="34830" y="547"/>
                  </a:cubicBezTo>
                  <a:cubicBezTo>
                    <a:pt x="35226" y="547"/>
                    <a:pt x="35540" y="452"/>
                    <a:pt x="35690" y="274"/>
                  </a:cubicBezTo>
                  <a:cubicBezTo>
                    <a:pt x="35991" y="452"/>
                    <a:pt x="36414" y="547"/>
                    <a:pt x="36824" y="547"/>
                  </a:cubicBezTo>
                  <a:cubicBezTo>
                    <a:pt x="37220" y="547"/>
                    <a:pt x="37534" y="452"/>
                    <a:pt x="37670" y="274"/>
                  </a:cubicBezTo>
                  <a:cubicBezTo>
                    <a:pt x="37971" y="452"/>
                    <a:pt x="38407" y="547"/>
                    <a:pt x="38817" y="547"/>
                  </a:cubicBezTo>
                  <a:cubicBezTo>
                    <a:pt x="39172" y="547"/>
                    <a:pt x="39459" y="465"/>
                    <a:pt x="39609" y="329"/>
                  </a:cubicBezTo>
                  <a:cubicBezTo>
                    <a:pt x="39650" y="274"/>
                    <a:pt x="39677" y="233"/>
                    <a:pt x="39691" y="178"/>
                  </a:cubicBezTo>
                  <a:lnTo>
                    <a:pt x="39718" y="178"/>
                  </a:lnTo>
                  <a:lnTo>
                    <a:pt x="39718" y="1"/>
                  </a:lnTo>
                  <a:lnTo>
                    <a:pt x="39527" y="1"/>
                  </a:lnTo>
                  <a:lnTo>
                    <a:pt x="39527" y="83"/>
                  </a:lnTo>
                  <a:cubicBezTo>
                    <a:pt x="39527" y="124"/>
                    <a:pt x="39513" y="165"/>
                    <a:pt x="39472" y="206"/>
                  </a:cubicBezTo>
                  <a:cubicBezTo>
                    <a:pt x="39363" y="315"/>
                    <a:pt x="39117" y="370"/>
                    <a:pt x="38817" y="370"/>
                  </a:cubicBezTo>
                  <a:cubicBezTo>
                    <a:pt x="38407" y="370"/>
                    <a:pt x="37957" y="260"/>
                    <a:pt x="37684" y="83"/>
                  </a:cubicBezTo>
                  <a:lnTo>
                    <a:pt x="37588" y="15"/>
                  </a:lnTo>
                  <a:lnTo>
                    <a:pt x="37547" y="124"/>
                  </a:lnTo>
                  <a:cubicBezTo>
                    <a:pt x="37506" y="247"/>
                    <a:pt x="37261" y="370"/>
                    <a:pt x="36824" y="370"/>
                  </a:cubicBezTo>
                  <a:cubicBezTo>
                    <a:pt x="36414" y="370"/>
                    <a:pt x="35977" y="260"/>
                    <a:pt x="35704" y="83"/>
                  </a:cubicBezTo>
                  <a:lnTo>
                    <a:pt x="35622" y="15"/>
                  </a:lnTo>
                  <a:lnTo>
                    <a:pt x="35581" y="124"/>
                  </a:lnTo>
                  <a:cubicBezTo>
                    <a:pt x="35513" y="247"/>
                    <a:pt x="35267" y="370"/>
                    <a:pt x="34830" y="370"/>
                  </a:cubicBezTo>
                  <a:cubicBezTo>
                    <a:pt x="34421" y="370"/>
                    <a:pt x="33984" y="260"/>
                    <a:pt x="33738" y="83"/>
                  </a:cubicBezTo>
                  <a:lnTo>
                    <a:pt x="33642" y="15"/>
                  </a:lnTo>
                  <a:lnTo>
                    <a:pt x="33602" y="110"/>
                  </a:lnTo>
                  <a:cubicBezTo>
                    <a:pt x="33533" y="247"/>
                    <a:pt x="33274" y="370"/>
                    <a:pt x="32823" y="370"/>
                  </a:cubicBezTo>
                  <a:cubicBezTo>
                    <a:pt x="32427" y="370"/>
                    <a:pt x="32004" y="260"/>
                    <a:pt x="31758" y="83"/>
                  </a:cubicBezTo>
                  <a:lnTo>
                    <a:pt x="31676" y="28"/>
                  </a:lnTo>
                  <a:lnTo>
                    <a:pt x="31622" y="110"/>
                  </a:lnTo>
                  <a:cubicBezTo>
                    <a:pt x="31554" y="247"/>
                    <a:pt x="31280" y="370"/>
                    <a:pt x="30830" y="370"/>
                  </a:cubicBezTo>
                  <a:cubicBezTo>
                    <a:pt x="30420" y="370"/>
                    <a:pt x="30011" y="260"/>
                    <a:pt x="29779" y="83"/>
                  </a:cubicBezTo>
                  <a:lnTo>
                    <a:pt x="29710" y="28"/>
                  </a:lnTo>
                  <a:lnTo>
                    <a:pt x="29656" y="110"/>
                  </a:lnTo>
                  <a:cubicBezTo>
                    <a:pt x="29574" y="233"/>
                    <a:pt x="29287" y="370"/>
                    <a:pt x="28837" y="370"/>
                  </a:cubicBezTo>
                  <a:cubicBezTo>
                    <a:pt x="28427" y="370"/>
                    <a:pt x="28031" y="260"/>
                    <a:pt x="27813" y="83"/>
                  </a:cubicBezTo>
                  <a:lnTo>
                    <a:pt x="27731" y="28"/>
                  </a:lnTo>
                  <a:lnTo>
                    <a:pt x="27676" y="97"/>
                  </a:lnTo>
                  <a:cubicBezTo>
                    <a:pt x="27580" y="233"/>
                    <a:pt x="27294" y="370"/>
                    <a:pt x="26843" y="370"/>
                  </a:cubicBezTo>
                  <a:cubicBezTo>
                    <a:pt x="26434" y="370"/>
                    <a:pt x="26038" y="260"/>
                    <a:pt x="25833" y="83"/>
                  </a:cubicBezTo>
                  <a:lnTo>
                    <a:pt x="25765" y="28"/>
                  </a:lnTo>
                  <a:lnTo>
                    <a:pt x="25710" y="97"/>
                  </a:lnTo>
                  <a:cubicBezTo>
                    <a:pt x="25601" y="233"/>
                    <a:pt x="25300" y="370"/>
                    <a:pt x="24836" y="370"/>
                  </a:cubicBezTo>
                  <a:cubicBezTo>
                    <a:pt x="24440" y="370"/>
                    <a:pt x="24058" y="260"/>
                    <a:pt x="23867" y="83"/>
                  </a:cubicBezTo>
                  <a:lnTo>
                    <a:pt x="23798" y="28"/>
                  </a:lnTo>
                  <a:lnTo>
                    <a:pt x="23730" y="97"/>
                  </a:lnTo>
                  <a:cubicBezTo>
                    <a:pt x="23594" y="260"/>
                    <a:pt x="23239" y="370"/>
                    <a:pt x="22843" y="370"/>
                  </a:cubicBezTo>
                  <a:cubicBezTo>
                    <a:pt x="22447" y="370"/>
                    <a:pt x="22064" y="260"/>
                    <a:pt x="21887" y="83"/>
                  </a:cubicBezTo>
                  <a:lnTo>
                    <a:pt x="21819" y="28"/>
                  </a:lnTo>
                  <a:lnTo>
                    <a:pt x="21764" y="97"/>
                  </a:lnTo>
                  <a:cubicBezTo>
                    <a:pt x="21614" y="260"/>
                    <a:pt x="21245" y="370"/>
                    <a:pt x="20849" y="370"/>
                  </a:cubicBezTo>
                  <a:cubicBezTo>
                    <a:pt x="20453" y="370"/>
                    <a:pt x="20085" y="260"/>
                    <a:pt x="19921" y="97"/>
                  </a:cubicBezTo>
                  <a:lnTo>
                    <a:pt x="19853" y="28"/>
                  </a:lnTo>
                  <a:lnTo>
                    <a:pt x="19784" y="97"/>
                  </a:lnTo>
                  <a:cubicBezTo>
                    <a:pt x="19621" y="260"/>
                    <a:pt x="19252" y="370"/>
                    <a:pt x="18856" y="370"/>
                  </a:cubicBezTo>
                  <a:cubicBezTo>
                    <a:pt x="18460" y="370"/>
                    <a:pt x="18091" y="260"/>
                    <a:pt x="17941" y="97"/>
                  </a:cubicBezTo>
                  <a:lnTo>
                    <a:pt x="17887" y="28"/>
                  </a:lnTo>
                  <a:lnTo>
                    <a:pt x="17818" y="83"/>
                  </a:lnTo>
                  <a:cubicBezTo>
                    <a:pt x="17641" y="260"/>
                    <a:pt x="17259" y="370"/>
                    <a:pt x="16863" y="370"/>
                  </a:cubicBezTo>
                  <a:cubicBezTo>
                    <a:pt x="16453" y="370"/>
                    <a:pt x="16112" y="260"/>
                    <a:pt x="15975" y="97"/>
                  </a:cubicBezTo>
                  <a:lnTo>
                    <a:pt x="15907" y="28"/>
                  </a:lnTo>
                  <a:lnTo>
                    <a:pt x="15839" y="83"/>
                  </a:lnTo>
                  <a:cubicBezTo>
                    <a:pt x="15647" y="260"/>
                    <a:pt x="15265" y="370"/>
                    <a:pt x="14856" y="370"/>
                  </a:cubicBezTo>
                  <a:cubicBezTo>
                    <a:pt x="14405" y="370"/>
                    <a:pt x="14105" y="233"/>
                    <a:pt x="13995" y="97"/>
                  </a:cubicBezTo>
                  <a:lnTo>
                    <a:pt x="13941" y="28"/>
                  </a:lnTo>
                  <a:lnTo>
                    <a:pt x="13872" y="83"/>
                  </a:lnTo>
                  <a:cubicBezTo>
                    <a:pt x="13668" y="260"/>
                    <a:pt x="13272" y="370"/>
                    <a:pt x="12862" y="370"/>
                  </a:cubicBezTo>
                  <a:cubicBezTo>
                    <a:pt x="12412" y="370"/>
                    <a:pt x="12125" y="233"/>
                    <a:pt x="12029" y="97"/>
                  </a:cubicBezTo>
                  <a:lnTo>
                    <a:pt x="11975" y="28"/>
                  </a:lnTo>
                  <a:lnTo>
                    <a:pt x="11893" y="83"/>
                  </a:lnTo>
                  <a:cubicBezTo>
                    <a:pt x="11674" y="260"/>
                    <a:pt x="11278" y="370"/>
                    <a:pt x="10869" y="370"/>
                  </a:cubicBezTo>
                  <a:cubicBezTo>
                    <a:pt x="10418" y="370"/>
                    <a:pt x="10131" y="233"/>
                    <a:pt x="10050" y="110"/>
                  </a:cubicBezTo>
                  <a:lnTo>
                    <a:pt x="9995" y="28"/>
                  </a:lnTo>
                  <a:lnTo>
                    <a:pt x="9913" y="83"/>
                  </a:lnTo>
                  <a:cubicBezTo>
                    <a:pt x="9695" y="260"/>
                    <a:pt x="9285" y="370"/>
                    <a:pt x="8875" y="370"/>
                  </a:cubicBezTo>
                  <a:cubicBezTo>
                    <a:pt x="8425" y="370"/>
                    <a:pt x="8152" y="247"/>
                    <a:pt x="8070" y="110"/>
                  </a:cubicBezTo>
                  <a:lnTo>
                    <a:pt x="8029" y="28"/>
                  </a:lnTo>
                  <a:lnTo>
                    <a:pt x="7947" y="83"/>
                  </a:lnTo>
                  <a:cubicBezTo>
                    <a:pt x="7701" y="260"/>
                    <a:pt x="7278" y="370"/>
                    <a:pt x="6882" y="370"/>
                  </a:cubicBezTo>
                  <a:cubicBezTo>
                    <a:pt x="6431" y="370"/>
                    <a:pt x="6172" y="247"/>
                    <a:pt x="6104" y="110"/>
                  </a:cubicBezTo>
                  <a:lnTo>
                    <a:pt x="6063" y="15"/>
                  </a:lnTo>
                  <a:lnTo>
                    <a:pt x="5967" y="83"/>
                  </a:lnTo>
                  <a:cubicBezTo>
                    <a:pt x="5721" y="260"/>
                    <a:pt x="5285" y="370"/>
                    <a:pt x="4875" y="370"/>
                  </a:cubicBezTo>
                  <a:cubicBezTo>
                    <a:pt x="4438" y="370"/>
                    <a:pt x="4179" y="247"/>
                    <a:pt x="4124" y="124"/>
                  </a:cubicBezTo>
                  <a:lnTo>
                    <a:pt x="4083" y="15"/>
                  </a:lnTo>
                  <a:lnTo>
                    <a:pt x="4001" y="83"/>
                  </a:lnTo>
                  <a:cubicBezTo>
                    <a:pt x="3728" y="260"/>
                    <a:pt x="3291" y="370"/>
                    <a:pt x="2882" y="370"/>
                  </a:cubicBezTo>
                  <a:cubicBezTo>
                    <a:pt x="2445" y="370"/>
                    <a:pt x="2199" y="247"/>
                    <a:pt x="2158" y="124"/>
                  </a:cubicBezTo>
                  <a:lnTo>
                    <a:pt x="2117" y="15"/>
                  </a:lnTo>
                  <a:lnTo>
                    <a:pt x="2021" y="83"/>
                  </a:lnTo>
                  <a:cubicBezTo>
                    <a:pt x="1748" y="260"/>
                    <a:pt x="1298" y="370"/>
                    <a:pt x="888" y="370"/>
                  </a:cubicBezTo>
                  <a:cubicBezTo>
                    <a:pt x="588" y="370"/>
                    <a:pt x="328" y="315"/>
                    <a:pt x="233" y="206"/>
                  </a:cubicBezTo>
                  <a:cubicBezTo>
                    <a:pt x="192" y="165"/>
                    <a:pt x="178" y="124"/>
                    <a:pt x="178" y="83"/>
                  </a:cubicBezTo>
                  <a:lnTo>
                    <a:pt x="17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6434655" y="645429"/>
              <a:ext cx="2689452" cy="36445"/>
            </a:xfrm>
            <a:custGeom>
              <a:avLst/>
              <a:gdLst/>
              <a:ahLst/>
              <a:cxnLst/>
              <a:rect l="l" t="t" r="r" b="b"/>
              <a:pathLst>
                <a:path w="38299" h="519" extrusionOk="0">
                  <a:moveTo>
                    <a:pt x="42" y="0"/>
                  </a:moveTo>
                  <a:lnTo>
                    <a:pt x="42" y="82"/>
                  </a:lnTo>
                  <a:lnTo>
                    <a:pt x="1" y="82"/>
                  </a:lnTo>
                  <a:cubicBezTo>
                    <a:pt x="1" y="355"/>
                    <a:pt x="342" y="519"/>
                    <a:pt x="861" y="519"/>
                  </a:cubicBezTo>
                  <a:cubicBezTo>
                    <a:pt x="1257" y="519"/>
                    <a:pt x="1680" y="423"/>
                    <a:pt x="1967" y="273"/>
                  </a:cubicBezTo>
                  <a:cubicBezTo>
                    <a:pt x="2103" y="423"/>
                    <a:pt x="2404" y="519"/>
                    <a:pt x="2786" y="519"/>
                  </a:cubicBezTo>
                  <a:cubicBezTo>
                    <a:pt x="3182" y="519"/>
                    <a:pt x="3592" y="423"/>
                    <a:pt x="3878" y="273"/>
                  </a:cubicBezTo>
                  <a:cubicBezTo>
                    <a:pt x="4015" y="423"/>
                    <a:pt x="4329" y="519"/>
                    <a:pt x="4711" y="519"/>
                  </a:cubicBezTo>
                  <a:cubicBezTo>
                    <a:pt x="5107" y="519"/>
                    <a:pt x="5517" y="423"/>
                    <a:pt x="5790" y="259"/>
                  </a:cubicBezTo>
                  <a:cubicBezTo>
                    <a:pt x="5940" y="423"/>
                    <a:pt x="6254" y="519"/>
                    <a:pt x="6636" y="519"/>
                  </a:cubicBezTo>
                  <a:cubicBezTo>
                    <a:pt x="7032" y="519"/>
                    <a:pt x="7428" y="423"/>
                    <a:pt x="7701" y="259"/>
                  </a:cubicBezTo>
                  <a:cubicBezTo>
                    <a:pt x="7851" y="423"/>
                    <a:pt x="8165" y="519"/>
                    <a:pt x="8561" y="519"/>
                  </a:cubicBezTo>
                  <a:cubicBezTo>
                    <a:pt x="8957" y="519"/>
                    <a:pt x="9353" y="423"/>
                    <a:pt x="9599" y="259"/>
                  </a:cubicBezTo>
                  <a:cubicBezTo>
                    <a:pt x="9763" y="423"/>
                    <a:pt x="10091" y="519"/>
                    <a:pt x="10486" y="519"/>
                  </a:cubicBezTo>
                  <a:cubicBezTo>
                    <a:pt x="10882" y="519"/>
                    <a:pt x="11265" y="423"/>
                    <a:pt x="11510" y="259"/>
                  </a:cubicBezTo>
                  <a:cubicBezTo>
                    <a:pt x="11688" y="423"/>
                    <a:pt x="12016" y="519"/>
                    <a:pt x="12412" y="519"/>
                  </a:cubicBezTo>
                  <a:cubicBezTo>
                    <a:pt x="12808" y="519"/>
                    <a:pt x="13176" y="423"/>
                    <a:pt x="13422" y="259"/>
                  </a:cubicBezTo>
                  <a:cubicBezTo>
                    <a:pt x="13599" y="423"/>
                    <a:pt x="13941" y="519"/>
                    <a:pt x="14337" y="519"/>
                  </a:cubicBezTo>
                  <a:cubicBezTo>
                    <a:pt x="14733" y="519"/>
                    <a:pt x="15101" y="423"/>
                    <a:pt x="15333" y="259"/>
                  </a:cubicBezTo>
                  <a:cubicBezTo>
                    <a:pt x="15525" y="423"/>
                    <a:pt x="15866" y="519"/>
                    <a:pt x="16262" y="519"/>
                  </a:cubicBezTo>
                  <a:cubicBezTo>
                    <a:pt x="16658" y="519"/>
                    <a:pt x="17013" y="423"/>
                    <a:pt x="17231" y="259"/>
                  </a:cubicBezTo>
                  <a:cubicBezTo>
                    <a:pt x="17436" y="423"/>
                    <a:pt x="17791" y="519"/>
                    <a:pt x="18187" y="519"/>
                  </a:cubicBezTo>
                  <a:cubicBezTo>
                    <a:pt x="18569" y="519"/>
                    <a:pt x="18938" y="423"/>
                    <a:pt x="19143" y="259"/>
                  </a:cubicBezTo>
                  <a:cubicBezTo>
                    <a:pt x="19347" y="423"/>
                    <a:pt x="19716" y="519"/>
                    <a:pt x="20098" y="519"/>
                  </a:cubicBezTo>
                  <a:cubicBezTo>
                    <a:pt x="20494" y="519"/>
                    <a:pt x="20849" y="423"/>
                    <a:pt x="21054" y="259"/>
                  </a:cubicBezTo>
                  <a:cubicBezTo>
                    <a:pt x="21273" y="423"/>
                    <a:pt x="21628" y="519"/>
                    <a:pt x="22023" y="519"/>
                  </a:cubicBezTo>
                  <a:cubicBezTo>
                    <a:pt x="22419" y="519"/>
                    <a:pt x="22761" y="423"/>
                    <a:pt x="22966" y="259"/>
                  </a:cubicBezTo>
                  <a:cubicBezTo>
                    <a:pt x="23184" y="423"/>
                    <a:pt x="23553" y="519"/>
                    <a:pt x="23949" y="519"/>
                  </a:cubicBezTo>
                  <a:cubicBezTo>
                    <a:pt x="24345" y="519"/>
                    <a:pt x="24686" y="423"/>
                    <a:pt x="24863" y="259"/>
                  </a:cubicBezTo>
                  <a:cubicBezTo>
                    <a:pt x="25109" y="423"/>
                    <a:pt x="25478" y="519"/>
                    <a:pt x="25874" y="519"/>
                  </a:cubicBezTo>
                  <a:cubicBezTo>
                    <a:pt x="26270" y="519"/>
                    <a:pt x="26597" y="423"/>
                    <a:pt x="26775" y="259"/>
                  </a:cubicBezTo>
                  <a:cubicBezTo>
                    <a:pt x="27021" y="423"/>
                    <a:pt x="27403" y="519"/>
                    <a:pt x="27799" y="519"/>
                  </a:cubicBezTo>
                  <a:cubicBezTo>
                    <a:pt x="28195" y="519"/>
                    <a:pt x="28522" y="423"/>
                    <a:pt x="28686" y="259"/>
                  </a:cubicBezTo>
                  <a:cubicBezTo>
                    <a:pt x="28946" y="423"/>
                    <a:pt x="29328" y="519"/>
                    <a:pt x="29724" y="519"/>
                  </a:cubicBezTo>
                  <a:cubicBezTo>
                    <a:pt x="30120" y="519"/>
                    <a:pt x="30434" y="423"/>
                    <a:pt x="30584" y="259"/>
                  </a:cubicBezTo>
                  <a:cubicBezTo>
                    <a:pt x="30857" y="423"/>
                    <a:pt x="31253" y="519"/>
                    <a:pt x="31649" y="519"/>
                  </a:cubicBezTo>
                  <a:cubicBezTo>
                    <a:pt x="32031" y="519"/>
                    <a:pt x="32345" y="423"/>
                    <a:pt x="32496" y="259"/>
                  </a:cubicBezTo>
                  <a:cubicBezTo>
                    <a:pt x="32769" y="423"/>
                    <a:pt x="33178" y="519"/>
                    <a:pt x="33574" y="519"/>
                  </a:cubicBezTo>
                  <a:cubicBezTo>
                    <a:pt x="33956" y="519"/>
                    <a:pt x="34271" y="423"/>
                    <a:pt x="34407" y="273"/>
                  </a:cubicBezTo>
                  <a:cubicBezTo>
                    <a:pt x="34694" y="423"/>
                    <a:pt x="35103" y="519"/>
                    <a:pt x="35499" y="519"/>
                  </a:cubicBezTo>
                  <a:cubicBezTo>
                    <a:pt x="35882" y="519"/>
                    <a:pt x="36182" y="423"/>
                    <a:pt x="36318" y="273"/>
                  </a:cubicBezTo>
                  <a:cubicBezTo>
                    <a:pt x="36605" y="423"/>
                    <a:pt x="37028" y="519"/>
                    <a:pt x="37424" y="519"/>
                  </a:cubicBezTo>
                  <a:cubicBezTo>
                    <a:pt x="37889" y="519"/>
                    <a:pt x="38203" y="396"/>
                    <a:pt x="38271" y="178"/>
                  </a:cubicBezTo>
                  <a:lnTo>
                    <a:pt x="38298" y="178"/>
                  </a:lnTo>
                  <a:lnTo>
                    <a:pt x="38298" y="0"/>
                  </a:lnTo>
                  <a:lnTo>
                    <a:pt x="38107" y="0"/>
                  </a:lnTo>
                  <a:lnTo>
                    <a:pt x="38107" y="82"/>
                  </a:lnTo>
                  <a:cubicBezTo>
                    <a:pt x="38107" y="205"/>
                    <a:pt x="37861" y="341"/>
                    <a:pt x="37424" y="341"/>
                  </a:cubicBezTo>
                  <a:cubicBezTo>
                    <a:pt x="37028" y="341"/>
                    <a:pt x="36605" y="232"/>
                    <a:pt x="36332" y="68"/>
                  </a:cubicBezTo>
                  <a:lnTo>
                    <a:pt x="36237" y="14"/>
                  </a:lnTo>
                  <a:lnTo>
                    <a:pt x="36209" y="109"/>
                  </a:lnTo>
                  <a:cubicBezTo>
                    <a:pt x="36155" y="218"/>
                    <a:pt x="35923" y="341"/>
                    <a:pt x="35499" y="341"/>
                  </a:cubicBezTo>
                  <a:cubicBezTo>
                    <a:pt x="35103" y="341"/>
                    <a:pt x="34680" y="232"/>
                    <a:pt x="34434" y="68"/>
                  </a:cubicBezTo>
                  <a:lnTo>
                    <a:pt x="34339" y="14"/>
                  </a:lnTo>
                  <a:lnTo>
                    <a:pt x="34298" y="109"/>
                  </a:lnTo>
                  <a:cubicBezTo>
                    <a:pt x="34243" y="232"/>
                    <a:pt x="33997" y="341"/>
                    <a:pt x="33574" y="341"/>
                  </a:cubicBezTo>
                  <a:cubicBezTo>
                    <a:pt x="33178" y="341"/>
                    <a:pt x="32769" y="232"/>
                    <a:pt x="32523" y="68"/>
                  </a:cubicBezTo>
                  <a:lnTo>
                    <a:pt x="32441" y="14"/>
                  </a:lnTo>
                  <a:lnTo>
                    <a:pt x="32400" y="109"/>
                  </a:lnTo>
                  <a:cubicBezTo>
                    <a:pt x="32332" y="218"/>
                    <a:pt x="32072" y="341"/>
                    <a:pt x="31649" y="341"/>
                  </a:cubicBezTo>
                  <a:cubicBezTo>
                    <a:pt x="31253" y="341"/>
                    <a:pt x="30857" y="232"/>
                    <a:pt x="30625" y="68"/>
                  </a:cubicBezTo>
                  <a:lnTo>
                    <a:pt x="30543" y="14"/>
                  </a:lnTo>
                  <a:lnTo>
                    <a:pt x="30489" y="96"/>
                  </a:lnTo>
                  <a:cubicBezTo>
                    <a:pt x="30420" y="218"/>
                    <a:pt x="30147" y="341"/>
                    <a:pt x="29724" y="341"/>
                  </a:cubicBezTo>
                  <a:cubicBezTo>
                    <a:pt x="29328" y="341"/>
                    <a:pt x="28946" y="246"/>
                    <a:pt x="28714" y="68"/>
                  </a:cubicBezTo>
                  <a:lnTo>
                    <a:pt x="28645" y="14"/>
                  </a:lnTo>
                  <a:lnTo>
                    <a:pt x="28591" y="96"/>
                  </a:lnTo>
                  <a:cubicBezTo>
                    <a:pt x="28509" y="218"/>
                    <a:pt x="28236" y="341"/>
                    <a:pt x="27799" y="341"/>
                  </a:cubicBezTo>
                  <a:cubicBezTo>
                    <a:pt x="27417" y="341"/>
                    <a:pt x="27021" y="246"/>
                    <a:pt x="26816" y="82"/>
                  </a:cubicBezTo>
                  <a:lnTo>
                    <a:pt x="26748" y="14"/>
                  </a:lnTo>
                  <a:lnTo>
                    <a:pt x="26693" y="96"/>
                  </a:lnTo>
                  <a:cubicBezTo>
                    <a:pt x="26597" y="218"/>
                    <a:pt x="26311" y="341"/>
                    <a:pt x="25874" y="341"/>
                  </a:cubicBezTo>
                  <a:cubicBezTo>
                    <a:pt x="25491" y="341"/>
                    <a:pt x="25109" y="246"/>
                    <a:pt x="24918" y="82"/>
                  </a:cubicBezTo>
                  <a:lnTo>
                    <a:pt x="24850" y="14"/>
                  </a:lnTo>
                  <a:lnTo>
                    <a:pt x="24781" y="96"/>
                  </a:lnTo>
                  <a:cubicBezTo>
                    <a:pt x="24686" y="218"/>
                    <a:pt x="24386" y="341"/>
                    <a:pt x="23949" y="341"/>
                  </a:cubicBezTo>
                  <a:cubicBezTo>
                    <a:pt x="23566" y="341"/>
                    <a:pt x="23198" y="246"/>
                    <a:pt x="23007" y="82"/>
                  </a:cubicBezTo>
                  <a:lnTo>
                    <a:pt x="22938" y="14"/>
                  </a:lnTo>
                  <a:lnTo>
                    <a:pt x="22884" y="82"/>
                  </a:lnTo>
                  <a:cubicBezTo>
                    <a:pt x="22747" y="246"/>
                    <a:pt x="22406" y="341"/>
                    <a:pt x="22023" y="341"/>
                  </a:cubicBezTo>
                  <a:cubicBezTo>
                    <a:pt x="21641" y="341"/>
                    <a:pt x="21286" y="246"/>
                    <a:pt x="21109" y="82"/>
                  </a:cubicBezTo>
                  <a:lnTo>
                    <a:pt x="21040" y="14"/>
                  </a:lnTo>
                  <a:lnTo>
                    <a:pt x="20986" y="82"/>
                  </a:lnTo>
                  <a:cubicBezTo>
                    <a:pt x="20836" y="246"/>
                    <a:pt x="20494" y="341"/>
                    <a:pt x="20098" y="341"/>
                  </a:cubicBezTo>
                  <a:cubicBezTo>
                    <a:pt x="19716" y="341"/>
                    <a:pt x="19361" y="246"/>
                    <a:pt x="19211" y="82"/>
                  </a:cubicBezTo>
                  <a:lnTo>
                    <a:pt x="19143" y="14"/>
                  </a:lnTo>
                  <a:lnTo>
                    <a:pt x="19074" y="82"/>
                  </a:lnTo>
                  <a:cubicBezTo>
                    <a:pt x="18924" y="246"/>
                    <a:pt x="18569" y="341"/>
                    <a:pt x="18187" y="341"/>
                  </a:cubicBezTo>
                  <a:cubicBezTo>
                    <a:pt x="17791" y="341"/>
                    <a:pt x="17450" y="246"/>
                    <a:pt x="17299" y="82"/>
                  </a:cubicBezTo>
                  <a:lnTo>
                    <a:pt x="17245" y="14"/>
                  </a:lnTo>
                  <a:lnTo>
                    <a:pt x="17177" y="82"/>
                  </a:lnTo>
                  <a:cubicBezTo>
                    <a:pt x="16999" y="246"/>
                    <a:pt x="16644" y="341"/>
                    <a:pt x="16262" y="341"/>
                  </a:cubicBezTo>
                  <a:cubicBezTo>
                    <a:pt x="15880" y="341"/>
                    <a:pt x="15538" y="246"/>
                    <a:pt x="15402" y="82"/>
                  </a:cubicBezTo>
                  <a:lnTo>
                    <a:pt x="15347" y="14"/>
                  </a:lnTo>
                  <a:lnTo>
                    <a:pt x="15279" y="82"/>
                  </a:lnTo>
                  <a:cubicBezTo>
                    <a:pt x="15088" y="246"/>
                    <a:pt x="14719" y="341"/>
                    <a:pt x="14337" y="341"/>
                  </a:cubicBezTo>
                  <a:cubicBezTo>
                    <a:pt x="13900" y="341"/>
                    <a:pt x="13599" y="218"/>
                    <a:pt x="13504" y="96"/>
                  </a:cubicBezTo>
                  <a:lnTo>
                    <a:pt x="13436" y="14"/>
                  </a:lnTo>
                  <a:lnTo>
                    <a:pt x="13367" y="82"/>
                  </a:lnTo>
                  <a:cubicBezTo>
                    <a:pt x="13176" y="246"/>
                    <a:pt x="12794" y="341"/>
                    <a:pt x="12412" y="341"/>
                  </a:cubicBezTo>
                  <a:cubicBezTo>
                    <a:pt x="11975" y="341"/>
                    <a:pt x="11688" y="218"/>
                    <a:pt x="11592" y="96"/>
                  </a:cubicBezTo>
                  <a:lnTo>
                    <a:pt x="11538" y="14"/>
                  </a:lnTo>
                  <a:lnTo>
                    <a:pt x="11469" y="82"/>
                  </a:lnTo>
                  <a:cubicBezTo>
                    <a:pt x="11265" y="246"/>
                    <a:pt x="10882" y="341"/>
                    <a:pt x="10486" y="341"/>
                  </a:cubicBezTo>
                  <a:cubicBezTo>
                    <a:pt x="10050" y="341"/>
                    <a:pt x="9776" y="218"/>
                    <a:pt x="9695" y="96"/>
                  </a:cubicBezTo>
                  <a:lnTo>
                    <a:pt x="9640" y="14"/>
                  </a:lnTo>
                  <a:lnTo>
                    <a:pt x="9572" y="68"/>
                  </a:lnTo>
                  <a:cubicBezTo>
                    <a:pt x="9353" y="246"/>
                    <a:pt x="8957" y="341"/>
                    <a:pt x="8561" y="341"/>
                  </a:cubicBezTo>
                  <a:cubicBezTo>
                    <a:pt x="8138" y="341"/>
                    <a:pt x="7865" y="218"/>
                    <a:pt x="7797" y="96"/>
                  </a:cubicBezTo>
                  <a:lnTo>
                    <a:pt x="7742" y="14"/>
                  </a:lnTo>
                  <a:lnTo>
                    <a:pt x="7660" y="68"/>
                  </a:lnTo>
                  <a:cubicBezTo>
                    <a:pt x="7428" y="232"/>
                    <a:pt x="7032" y="341"/>
                    <a:pt x="6636" y="341"/>
                  </a:cubicBezTo>
                  <a:cubicBezTo>
                    <a:pt x="6213" y="341"/>
                    <a:pt x="5954" y="218"/>
                    <a:pt x="5885" y="109"/>
                  </a:cubicBezTo>
                  <a:lnTo>
                    <a:pt x="5844" y="14"/>
                  </a:lnTo>
                  <a:lnTo>
                    <a:pt x="5762" y="68"/>
                  </a:lnTo>
                  <a:cubicBezTo>
                    <a:pt x="5517" y="232"/>
                    <a:pt x="5107" y="341"/>
                    <a:pt x="4711" y="341"/>
                  </a:cubicBezTo>
                  <a:cubicBezTo>
                    <a:pt x="4288" y="341"/>
                    <a:pt x="4042" y="232"/>
                    <a:pt x="3987" y="109"/>
                  </a:cubicBezTo>
                  <a:lnTo>
                    <a:pt x="3947" y="14"/>
                  </a:lnTo>
                  <a:lnTo>
                    <a:pt x="3851" y="68"/>
                  </a:lnTo>
                  <a:cubicBezTo>
                    <a:pt x="3605" y="232"/>
                    <a:pt x="3182" y="341"/>
                    <a:pt x="2786" y="341"/>
                  </a:cubicBezTo>
                  <a:cubicBezTo>
                    <a:pt x="2376" y="341"/>
                    <a:pt x="2131" y="218"/>
                    <a:pt x="2090" y="109"/>
                  </a:cubicBezTo>
                  <a:lnTo>
                    <a:pt x="2049" y="14"/>
                  </a:lnTo>
                  <a:lnTo>
                    <a:pt x="1953" y="68"/>
                  </a:lnTo>
                  <a:cubicBezTo>
                    <a:pt x="1680" y="232"/>
                    <a:pt x="1257" y="341"/>
                    <a:pt x="861" y="341"/>
                  </a:cubicBezTo>
                  <a:cubicBezTo>
                    <a:pt x="424" y="341"/>
                    <a:pt x="178" y="205"/>
                    <a:pt x="178" y="82"/>
                  </a:cubicBezTo>
                  <a:lnTo>
                    <a:pt x="178"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6163313" y="3050005"/>
              <a:ext cx="3281006" cy="2152530"/>
            </a:xfrm>
            <a:custGeom>
              <a:avLst/>
              <a:gdLst/>
              <a:ahLst/>
              <a:cxnLst/>
              <a:rect l="l" t="t" r="r" b="b"/>
              <a:pathLst>
                <a:path w="46723" h="30653" extrusionOk="0">
                  <a:moveTo>
                    <a:pt x="1" y="0"/>
                  </a:moveTo>
                  <a:lnTo>
                    <a:pt x="1" y="30652"/>
                  </a:lnTo>
                  <a:lnTo>
                    <a:pt x="46722" y="30652"/>
                  </a:lnTo>
                  <a:lnTo>
                    <a:pt x="46722" y="0"/>
                  </a:lnTo>
                  <a:close/>
                </a:path>
              </a:pathLst>
            </a:custGeom>
            <a:solidFill>
              <a:srgbClr val="FF4E53"/>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6334025" y="3491988"/>
              <a:ext cx="2763185" cy="1689413"/>
            </a:xfrm>
            <a:custGeom>
              <a:avLst/>
              <a:gdLst/>
              <a:ahLst/>
              <a:cxnLst/>
              <a:rect l="l" t="t" r="r" b="b"/>
              <a:pathLst>
                <a:path w="39349" h="24058" extrusionOk="0">
                  <a:moveTo>
                    <a:pt x="0" y="1"/>
                  </a:moveTo>
                  <a:lnTo>
                    <a:pt x="0" y="24058"/>
                  </a:lnTo>
                  <a:lnTo>
                    <a:pt x="39349" y="24058"/>
                  </a:lnTo>
                  <a:lnTo>
                    <a:pt x="3934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6403054" y="3548588"/>
              <a:ext cx="2625128" cy="1632814"/>
            </a:xfrm>
            <a:custGeom>
              <a:avLst/>
              <a:gdLst/>
              <a:ahLst/>
              <a:cxnLst/>
              <a:rect l="l" t="t" r="r" b="b"/>
              <a:pathLst>
                <a:path w="37383" h="23252" extrusionOk="0">
                  <a:moveTo>
                    <a:pt x="0" y="0"/>
                  </a:moveTo>
                  <a:lnTo>
                    <a:pt x="0" y="23252"/>
                  </a:lnTo>
                  <a:lnTo>
                    <a:pt x="37383" y="23252"/>
                  </a:lnTo>
                  <a:lnTo>
                    <a:pt x="37383"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6492167"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6973476"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7455767" y="3579275"/>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7937075"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8418384"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6492167"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0"/>
            <p:cNvSpPr/>
            <p:nvPr/>
          </p:nvSpPr>
          <p:spPr>
            <a:xfrm>
              <a:off x="6973476"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0"/>
            <p:cNvSpPr/>
            <p:nvPr/>
          </p:nvSpPr>
          <p:spPr>
            <a:xfrm>
              <a:off x="7455767" y="3918663"/>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937075"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418384"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6492167"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6973476"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7455767" y="4258051"/>
              <a:ext cx="430534" cy="297322"/>
            </a:xfrm>
            <a:custGeom>
              <a:avLst/>
              <a:gdLst/>
              <a:ahLst/>
              <a:cxnLst/>
              <a:rect l="l" t="t" r="r" b="b"/>
              <a:pathLst>
                <a:path w="6131" h="4234" extrusionOk="0">
                  <a:moveTo>
                    <a:pt x="0" y="1"/>
                  </a:moveTo>
                  <a:lnTo>
                    <a:pt x="0" y="4233"/>
                  </a:lnTo>
                  <a:lnTo>
                    <a:pt x="6131" y="4233"/>
                  </a:lnTo>
                  <a:lnTo>
                    <a:pt x="6131"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7937075"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8418384"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5836425" y="2499667"/>
              <a:ext cx="3887869" cy="671187"/>
            </a:xfrm>
            <a:custGeom>
              <a:avLst/>
              <a:gdLst/>
              <a:ahLst/>
              <a:cxnLst/>
              <a:rect l="l" t="t" r="r" b="b"/>
              <a:pathLst>
                <a:path w="55365" h="9558" extrusionOk="0">
                  <a:moveTo>
                    <a:pt x="4110" y="1"/>
                  </a:moveTo>
                  <a:lnTo>
                    <a:pt x="0" y="9216"/>
                  </a:lnTo>
                  <a:cubicBezTo>
                    <a:pt x="191" y="9421"/>
                    <a:pt x="587" y="9558"/>
                    <a:pt x="1120" y="9558"/>
                  </a:cubicBezTo>
                  <a:cubicBezTo>
                    <a:pt x="1734" y="9558"/>
                    <a:pt x="2348" y="9380"/>
                    <a:pt x="2703" y="9107"/>
                  </a:cubicBezTo>
                  <a:cubicBezTo>
                    <a:pt x="2840" y="9380"/>
                    <a:pt x="3290" y="9558"/>
                    <a:pt x="3919" y="9558"/>
                  </a:cubicBezTo>
                  <a:cubicBezTo>
                    <a:pt x="4533" y="9558"/>
                    <a:pt x="5134" y="9380"/>
                    <a:pt x="5475" y="9107"/>
                  </a:cubicBezTo>
                  <a:cubicBezTo>
                    <a:pt x="5625" y="9380"/>
                    <a:pt x="6089" y="9558"/>
                    <a:pt x="6704" y="9558"/>
                  </a:cubicBezTo>
                  <a:cubicBezTo>
                    <a:pt x="7332" y="9558"/>
                    <a:pt x="7919" y="9380"/>
                    <a:pt x="8247" y="9107"/>
                  </a:cubicBezTo>
                  <a:cubicBezTo>
                    <a:pt x="8410" y="9380"/>
                    <a:pt x="8888" y="9558"/>
                    <a:pt x="9503" y="9558"/>
                  </a:cubicBezTo>
                  <a:cubicBezTo>
                    <a:pt x="10117" y="9558"/>
                    <a:pt x="10704" y="9380"/>
                    <a:pt x="11032" y="9107"/>
                  </a:cubicBezTo>
                  <a:cubicBezTo>
                    <a:pt x="11196" y="9380"/>
                    <a:pt x="11687" y="9558"/>
                    <a:pt x="12302" y="9558"/>
                  </a:cubicBezTo>
                  <a:cubicBezTo>
                    <a:pt x="12916" y="9558"/>
                    <a:pt x="13490" y="9380"/>
                    <a:pt x="13804" y="9107"/>
                  </a:cubicBezTo>
                  <a:cubicBezTo>
                    <a:pt x="13995" y="9380"/>
                    <a:pt x="14473" y="9558"/>
                    <a:pt x="15101" y="9558"/>
                  </a:cubicBezTo>
                  <a:cubicBezTo>
                    <a:pt x="15715" y="9558"/>
                    <a:pt x="16275" y="9380"/>
                    <a:pt x="16575" y="9107"/>
                  </a:cubicBezTo>
                  <a:cubicBezTo>
                    <a:pt x="16780" y="9380"/>
                    <a:pt x="17271" y="9558"/>
                    <a:pt x="17886" y="9558"/>
                  </a:cubicBezTo>
                  <a:cubicBezTo>
                    <a:pt x="18514" y="9558"/>
                    <a:pt x="19074" y="9380"/>
                    <a:pt x="19347" y="9107"/>
                  </a:cubicBezTo>
                  <a:cubicBezTo>
                    <a:pt x="19565" y="9380"/>
                    <a:pt x="20070" y="9558"/>
                    <a:pt x="20685" y="9558"/>
                  </a:cubicBezTo>
                  <a:cubicBezTo>
                    <a:pt x="21299" y="9558"/>
                    <a:pt x="21859" y="9380"/>
                    <a:pt x="22132" y="9107"/>
                  </a:cubicBezTo>
                  <a:cubicBezTo>
                    <a:pt x="22351" y="9380"/>
                    <a:pt x="22869" y="9558"/>
                    <a:pt x="23484" y="9558"/>
                  </a:cubicBezTo>
                  <a:cubicBezTo>
                    <a:pt x="24098" y="9558"/>
                    <a:pt x="24644" y="9380"/>
                    <a:pt x="24904" y="9107"/>
                  </a:cubicBezTo>
                  <a:cubicBezTo>
                    <a:pt x="25136" y="9380"/>
                    <a:pt x="25655" y="9558"/>
                    <a:pt x="26283" y="9558"/>
                  </a:cubicBezTo>
                  <a:cubicBezTo>
                    <a:pt x="26897" y="9558"/>
                    <a:pt x="27430" y="9380"/>
                    <a:pt x="27675" y="9107"/>
                  </a:cubicBezTo>
                  <a:cubicBezTo>
                    <a:pt x="27921" y="9380"/>
                    <a:pt x="28454" y="9558"/>
                    <a:pt x="29068" y="9558"/>
                  </a:cubicBezTo>
                  <a:cubicBezTo>
                    <a:pt x="29696" y="9558"/>
                    <a:pt x="30215" y="9380"/>
                    <a:pt x="30447" y="9107"/>
                  </a:cubicBezTo>
                  <a:cubicBezTo>
                    <a:pt x="30706" y="9380"/>
                    <a:pt x="31252" y="9558"/>
                    <a:pt x="31867" y="9558"/>
                  </a:cubicBezTo>
                  <a:cubicBezTo>
                    <a:pt x="32481" y="9558"/>
                    <a:pt x="33000" y="9380"/>
                    <a:pt x="33232" y="9107"/>
                  </a:cubicBezTo>
                  <a:cubicBezTo>
                    <a:pt x="33492" y="9380"/>
                    <a:pt x="34051" y="9558"/>
                    <a:pt x="34666" y="9558"/>
                  </a:cubicBezTo>
                  <a:cubicBezTo>
                    <a:pt x="35280" y="9558"/>
                    <a:pt x="35785" y="9380"/>
                    <a:pt x="36004" y="9107"/>
                  </a:cubicBezTo>
                  <a:cubicBezTo>
                    <a:pt x="36291" y="9380"/>
                    <a:pt x="36837" y="9558"/>
                    <a:pt x="37465" y="9558"/>
                  </a:cubicBezTo>
                  <a:cubicBezTo>
                    <a:pt x="38079" y="9558"/>
                    <a:pt x="38571" y="9380"/>
                    <a:pt x="38775" y="9107"/>
                  </a:cubicBezTo>
                  <a:cubicBezTo>
                    <a:pt x="39076" y="9380"/>
                    <a:pt x="39636" y="9558"/>
                    <a:pt x="40250" y="9558"/>
                  </a:cubicBezTo>
                  <a:cubicBezTo>
                    <a:pt x="40878" y="9558"/>
                    <a:pt x="41370" y="9380"/>
                    <a:pt x="41547" y="9107"/>
                  </a:cubicBezTo>
                  <a:cubicBezTo>
                    <a:pt x="41861" y="9380"/>
                    <a:pt x="42435" y="9558"/>
                    <a:pt x="43049" y="9558"/>
                  </a:cubicBezTo>
                  <a:cubicBezTo>
                    <a:pt x="43663" y="9558"/>
                    <a:pt x="44155" y="9380"/>
                    <a:pt x="44332" y="9107"/>
                  </a:cubicBezTo>
                  <a:cubicBezTo>
                    <a:pt x="44646" y="9380"/>
                    <a:pt x="45233" y="9558"/>
                    <a:pt x="45848" y="9558"/>
                  </a:cubicBezTo>
                  <a:cubicBezTo>
                    <a:pt x="46462" y="9558"/>
                    <a:pt x="46940" y="9380"/>
                    <a:pt x="47104" y="9107"/>
                  </a:cubicBezTo>
                  <a:cubicBezTo>
                    <a:pt x="47432" y="9380"/>
                    <a:pt x="48019" y="9558"/>
                    <a:pt x="48647" y="9558"/>
                  </a:cubicBezTo>
                  <a:cubicBezTo>
                    <a:pt x="49261" y="9558"/>
                    <a:pt x="49725" y="9380"/>
                    <a:pt x="49876" y="9107"/>
                  </a:cubicBezTo>
                  <a:cubicBezTo>
                    <a:pt x="50217" y="9380"/>
                    <a:pt x="50818" y="9558"/>
                    <a:pt x="51432" y="9558"/>
                  </a:cubicBezTo>
                  <a:cubicBezTo>
                    <a:pt x="52060" y="9558"/>
                    <a:pt x="52511" y="9380"/>
                    <a:pt x="52647" y="9107"/>
                  </a:cubicBezTo>
                  <a:cubicBezTo>
                    <a:pt x="53002" y="9380"/>
                    <a:pt x="53617" y="9558"/>
                    <a:pt x="54231" y="9558"/>
                  </a:cubicBezTo>
                  <a:cubicBezTo>
                    <a:pt x="54777" y="9558"/>
                    <a:pt x="55187" y="9421"/>
                    <a:pt x="55364" y="9189"/>
                  </a:cubicBezTo>
                  <a:lnTo>
                    <a:pt x="5126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0"/>
            <p:cNvSpPr/>
            <p:nvPr/>
          </p:nvSpPr>
          <p:spPr>
            <a:xfrm>
              <a:off x="5914021" y="3025076"/>
              <a:ext cx="3745036" cy="48102"/>
            </a:xfrm>
            <a:custGeom>
              <a:avLst/>
              <a:gdLst/>
              <a:ahLst/>
              <a:cxnLst/>
              <a:rect l="l" t="t" r="r" b="b"/>
              <a:pathLst>
                <a:path w="53331" h="685" extrusionOk="0">
                  <a:moveTo>
                    <a:pt x="50928" y="1"/>
                  </a:moveTo>
                  <a:lnTo>
                    <a:pt x="50873" y="96"/>
                  </a:lnTo>
                  <a:cubicBezTo>
                    <a:pt x="50778" y="260"/>
                    <a:pt x="50545" y="396"/>
                    <a:pt x="50231" y="451"/>
                  </a:cubicBezTo>
                  <a:cubicBezTo>
                    <a:pt x="50079" y="484"/>
                    <a:pt x="49917" y="499"/>
                    <a:pt x="49751" y="499"/>
                  </a:cubicBezTo>
                  <a:cubicBezTo>
                    <a:pt x="49220" y="499"/>
                    <a:pt x="48657" y="339"/>
                    <a:pt x="48293" y="69"/>
                  </a:cubicBezTo>
                  <a:lnTo>
                    <a:pt x="48211" y="14"/>
                  </a:lnTo>
                  <a:lnTo>
                    <a:pt x="48170" y="96"/>
                  </a:lnTo>
                  <a:cubicBezTo>
                    <a:pt x="48047" y="274"/>
                    <a:pt x="47801" y="410"/>
                    <a:pt x="47460" y="465"/>
                  </a:cubicBezTo>
                  <a:cubicBezTo>
                    <a:pt x="47327" y="487"/>
                    <a:pt x="47188" y="498"/>
                    <a:pt x="47047" y="498"/>
                  </a:cubicBezTo>
                  <a:cubicBezTo>
                    <a:pt x="46509" y="498"/>
                    <a:pt x="45946" y="339"/>
                    <a:pt x="45589" y="69"/>
                  </a:cubicBezTo>
                  <a:lnTo>
                    <a:pt x="45507" y="14"/>
                  </a:lnTo>
                  <a:lnTo>
                    <a:pt x="45453" y="96"/>
                  </a:lnTo>
                  <a:cubicBezTo>
                    <a:pt x="45330" y="274"/>
                    <a:pt x="45057" y="410"/>
                    <a:pt x="44688" y="478"/>
                  </a:cubicBezTo>
                  <a:cubicBezTo>
                    <a:pt x="44566" y="497"/>
                    <a:pt x="44441" y="505"/>
                    <a:pt x="44314" y="505"/>
                  </a:cubicBezTo>
                  <a:cubicBezTo>
                    <a:pt x="43773" y="505"/>
                    <a:pt x="43215" y="345"/>
                    <a:pt x="42872" y="69"/>
                  </a:cubicBezTo>
                  <a:lnTo>
                    <a:pt x="42804" y="14"/>
                  </a:lnTo>
                  <a:lnTo>
                    <a:pt x="42749" y="82"/>
                  </a:lnTo>
                  <a:cubicBezTo>
                    <a:pt x="42613" y="287"/>
                    <a:pt x="42299" y="424"/>
                    <a:pt x="41903" y="478"/>
                  </a:cubicBezTo>
                  <a:cubicBezTo>
                    <a:pt x="41793" y="492"/>
                    <a:pt x="41681" y="499"/>
                    <a:pt x="41570" y="499"/>
                  </a:cubicBezTo>
                  <a:cubicBezTo>
                    <a:pt x="41031" y="499"/>
                    <a:pt x="40497" y="340"/>
                    <a:pt x="40169" y="69"/>
                  </a:cubicBezTo>
                  <a:lnTo>
                    <a:pt x="40101" y="14"/>
                  </a:lnTo>
                  <a:lnTo>
                    <a:pt x="40046" y="82"/>
                  </a:lnTo>
                  <a:cubicBezTo>
                    <a:pt x="39882" y="301"/>
                    <a:pt x="39555" y="437"/>
                    <a:pt x="39131" y="492"/>
                  </a:cubicBezTo>
                  <a:cubicBezTo>
                    <a:pt x="39051" y="499"/>
                    <a:pt x="38970" y="502"/>
                    <a:pt x="38890" y="502"/>
                  </a:cubicBezTo>
                  <a:cubicBezTo>
                    <a:pt x="38338" y="502"/>
                    <a:pt x="37787" y="343"/>
                    <a:pt x="37466" y="69"/>
                  </a:cubicBezTo>
                  <a:lnTo>
                    <a:pt x="37397" y="14"/>
                  </a:lnTo>
                  <a:lnTo>
                    <a:pt x="37329" y="82"/>
                  </a:lnTo>
                  <a:cubicBezTo>
                    <a:pt x="37152" y="301"/>
                    <a:pt x="36797" y="451"/>
                    <a:pt x="36332" y="492"/>
                  </a:cubicBezTo>
                  <a:cubicBezTo>
                    <a:pt x="36254" y="499"/>
                    <a:pt x="36176" y="502"/>
                    <a:pt x="36098" y="502"/>
                  </a:cubicBezTo>
                  <a:cubicBezTo>
                    <a:pt x="35566" y="502"/>
                    <a:pt x="35060" y="343"/>
                    <a:pt x="34762" y="69"/>
                  </a:cubicBezTo>
                  <a:lnTo>
                    <a:pt x="34694" y="14"/>
                  </a:lnTo>
                  <a:lnTo>
                    <a:pt x="34626" y="82"/>
                  </a:lnTo>
                  <a:cubicBezTo>
                    <a:pt x="34435" y="315"/>
                    <a:pt x="34039" y="465"/>
                    <a:pt x="33547" y="492"/>
                  </a:cubicBezTo>
                  <a:cubicBezTo>
                    <a:pt x="33486" y="496"/>
                    <a:pt x="33425" y="498"/>
                    <a:pt x="33364" y="498"/>
                  </a:cubicBezTo>
                  <a:cubicBezTo>
                    <a:pt x="32830" y="498"/>
                    <a:pt x="32327" y="339"/>
                    <a:pt x="32045" y="69"/>
                  </a:cubicBezTo>
                  <a:lnTo>
                    <a:pt x="31977" y="14"/>
                  </a:lnTo>
                  <a:lnTo>
                    <a:pt x="31922" y="82"/>
                  </a:lnTo>
                  <a:cubicBezTo>
                    <a:pt x="31704" y="328"/>
                    <a:pt x="31267" y="478"/>
                    <a:pt x="30762" y="506"/>
                  </a:cubicBezTo>
                  <a:cubicBezTo>
                    <a:pt x="30739" y="506"/>
                    <a:pt x="30716" y="506"/>
                    <a:pt x="30694" y="506"/>
                  </a:cubicBezTo>
                  <a:cubicBezTo>
                    <a:pt x="30133" y="506"/>
                    <a:pt x="29618" y="344"/>
                    <a:pt x="29342" y="69"/>
                  </a:cubicBezTo>
                  <a:lnTo>
                    <a:pt x="29274" y="14"/>
                  </a:lnTo>
                  <a:lnTo>
                    <a:pt x="29219" y="82"/>
                  </a:lnTo>
                  <a:cubicBezTo>
                    <a:pt x="28973" y="342"/>
                    <a:pt x="28509" y="492"/>
                    <a:pt x="27963" y="506"/>
                  </a:cubicBezTo>
                  <a:cubicBezTo>
                    <a:pt x="27403" y="506"/>
                    <a:pt x="26898" y="342"/>
                    <a:pt x="26639" y="82"/>
                  </a:cubicBezTo>
                  <a:lnTo>
                    <a:pt x="26570" y="14"/>
                  </a:lnTo>
                  <a:lnTo>
                    <a:pt x="26502" y="82"/>
                  </a:lnTo>
                  <a:cubicBezTo>
                    <a:pt x="26243" y="342"/>
                    <a:pt x="25737" y="506"/>
                    <a:pt x="25178" y="506"/>
                  </a:cubicBezTo>
                  <a:cubicBezTo>
                    <a:pt x="24632" y="492"/>
                    <a:pt x="24167" y="342"/>
                    <a:pt x="23922" y="82"/>
                  </a:cubicBezTo>
                  <a:lnTo>
                    <a:pt x="23867" y="14"/>
                  </a:lnTo>
                  <a:lnTo>
                    <a:pt x="23799" y="69"/>
                  </a:lnTo>
                  <a:cubicBezTo>
                    <a:pt x="23523" y="344"/>
                    <a:pt x="23008" y="506"/>
                    <a:pt x="22447" y="506"/>
                  </a:cubicBezTo>
                  <a:cubicBezTo>
                    <a:pt x="22424" y="506"/>
                    <a:pt x="22401" y="506"/>
                    <a:pt x="22379" y="506"/>
                  </a:cubicBezTo>
                  <a:cubicBezTo>
                    <a:pt x="21874" y="478"/>
                    <a:pt x="21437" y="328"/>
                    <a:pt x="21218" y="82"/>
                  </a:cubicBezTo>
                  <a:lnTo>
                    <a:pt x="21164" y="14"/>
                  </a:lnTo>
                  <a:lnTo>
                    <a:pt x="21095" y="69"/>
                  </a:lnTo>
                  <a:cubicBezTo>
                    <a:pt x="20813" y="339"/>
                    <a:pt x="20311" y="498"/>
                    <a:pt x="19776" y="498"/>
                  </a:cubicBezTo>
                  <a:cubicBezTo>
                    <a:pt x="19716" y="498"/>
                    <a:pt x="19655" y="496"/>
                    <a:pt x="19593" y="492"/>
                  </a:cubicBezTo>
                  <a:cubicBezTo>
                    <a:pt x="19102" y="465"/>
                    <a:pt x="18720" y="315"/>
                    <a:pt x="18515" y="82"/>
                  </a:cubicBezTo>
                  <a:lnTo>
                    <a:pt x="18460" y="14"/>
                  </a:lnTo>
                  <a:lnTo>
                    <a:pt x="18392" y="69"/>
                  </a:lnTo>
                  <a:cubicBezTo>
                    <a:pt x="18094" y="343"/>
                    <a:pt x="17578" y="502"/>
                    <a:pt x="17043" y="502"/>
                  </a:cubicBezTo>
                  <a:cubicBezTo>
                    <a:pt x="16965" y="502"/>
                    <a:pt x="16887" y="499"/>
                    <a:pt x="16808" y="492"/>
                  </a:cubicBezTo>
                  <a:cubicBezTo>
                    <a:pt x="16344" y="451"/>
                    <a:pt x="15989" y="301"/>
                    <a:pt x="15811" y="82"/>
                  </a:cubicBezTo>
                  <a:lnTo>
                    <a:pt x="15743" y="14"/>
                  </a:lnTo>
                  <a:lnTo>
                    <a:pt x="15675" y="69"/>
                  </a:lnTo>
                  <a:cubicBezTo>
                    <a:pt x="15359" y="338"/>
                    <a:pt x="14833" y="507"/>
                    <a:pt x="14294" y="507"/>
                  </a:cubicBezTo>
                  <a:cubicBezTo>
                    <a:pt x="14204" y="507"/>
                    <a:pt x="14113" y="502"/>
                    <a:pt x="14023" y="492"/>
                  </a:cubicBezTo>
                  <a:cubicBezTo>
                    <a:pt x="13600" y="437"/>
                    <a:pt x="13258" y="301"/>
                    <a:pt x="13094" y="82"/>
                  </a:cubicBezTo>
                  <a:lnTo>
                    <a:pt x="13040" y="14"/>
                  </a:lnTo>
                  <a:lnTo>
                    <a:pt x="12972" y="69"/>
                  </a:lnTo>
                  <a:cubicBezTo>
                    <a:pt x="12644" y="340"/>
                    <a:pt x="12109" y="499"/>
                    <a:pt x="11571" y="499"/>
                  </a:cubicBezTo>
                  <a:cubicBezTo>
                    <a:pt x="11459" y="499"/>
                    <a:pt x="11348" y="492"/>
                    <a:pt x="11238" y="478"/>
                  </a:cubicBezTo>
                  <a:cubicBezTo>
                    <a:pt x="10842" y="424"/>
                    <a:pt x="10541" y="287"/>
                    <a:pt x="10391" y="82"/>
                  </a:cubicBezTo>
                  <a:lnTo>
                    <a:pt x="10337" y="14"/>
                  </a:lnTo>
                  <a:lnTo>
                    <a:pt x="10268" y="69"/>
                  </a:lnTo>
                  <a:cubicBezTo>
                    <a:pt x="9925" y="345"/>
                    <a:pt x="9367" y="505"/>
                    <a:pt x="8827" y="505"/>
                  </a:cubicBezTo>
                  <a:cubicBezTo>
                    <a:pt x="8700" y="505"/>
                    <a:pt x="8574" y="497"/>
                    <a:pt x="8452" y="478"/>
                  </a:cubicBezTo>
                  <a:cubicBezTo>
                    <a:pt x="8084" y="410"/>
                    <a:pt x="7811" y="274"/>
                    <a:pt x="7688" y="96"/>
                  </a:cubicBezTo>
                  <a:lnTo>
                    <a:pt x="7633" y="14"/>
                  </a:lnTo>
                  <a:lnTo>
                    <a:pt x="7551" y="69"/>
                  </a:lnTo>
                  <a:cubicBezTo>
                    <a:pt x="7205" y="339"/>
                    <a:pt x="6636" y="498"/>
                    <a:pt x="6095" y="498"/>
                  </a:cubicBezTo>
                  <a:cubicBezTo>
                    <a:pt x="5954" y="498"/>
                    <a:pt x="5814" y="487"/>
                    <a:pt x="5681" y="465"/>
                  </a:cubicBezTo>
                  <a:cubicBezTo>
                    <a:pt x="5339" y="410"/>
                    <a:pt x="5094" y="274"/>
                    <a:pt x="4984" y="96"/>
                  </a:cubicBezTo>
                  <a:lnTo>
                    <a:pt x="4930" y="14"/>
                  </a:lnTo>
                  <a:lnTo>
                    <a:pt x="4848" y="69"/>
                  </a:lnTo>
                  <a:cubicBezTo>
                    <a:pt x="4484" y="339"/>
                    <a:pt x="3921" y="499"/>
                    <a:pt x="3389" y="499"/>
                  </a:cubicBezTo>
                  <a:cubicBezTo>
                    <a:pt x="3224" y="499"/>
                    <a:pt x="3062" y="484"/>
                    <a:pt x="2909" y="451"/>
                  </a:cubicBezTo>
                  <a:cubicBezTo>
                    <a:pt x="2595" y="396"/>
                    <a:pt x="2377" y="260"/>
                    <a:pt x="2267" y="96"/>
                  </a:cubicBezTo>
                  <a:lnTo>
                    <a:pt x="2226" y="14"/>
                  </a:lnTo>
                  <a:lnTo>
                    <a:pt x="2145" y="69"/>
                  </a:lnTo>
                  <a:cubicBezTo>
                    <a:pt x="1732" y="360"/>
                    <a:pt x="1165" y="483"/>
                    <a:pt x="668" y="483"/>
                  </a:cubicBezTo>
                  <a:cubicBezTo>
                    <a:pt x="442" y="483"/>
                    <a:pt x="231" y="457"/>
                    <a:pt x="56" y="410"/>
                  </a:cubicBezTo>
                  <a:lnTo>
                    <a:pt x="1" y="588"/>
                  </a:lnTo>
                  <a:cubicBezTo>
                    <a:pt x="196" y="641"/>
                    <a:pt x="426" y="670"/>
                    <a:pt x="669" y="670"/>
                  </a:cubicBezTo>
                  <a:cubicBezTo>
                    <a:pt x="1175" y="670"/>
                    <a:pt x="1739" y="546"/>
                    <a:pt x="2172" y="260"/>
                  </a:cubicBezTo>
                  <a:cubicBezTo>
                    <a:pt x="2308" y="437"/>
                    <a:pt x="2554" y="560"/>
                    <a:pt x="2868" y="629"/>
                  </a:cubicBezTo>
                  <a:cubicBezTo>
                    <a:pt x="3022" y="661"/>
                    <a:pt x="3196" y="679"/>
                    <a:pt x="3380" y="679"/>
                  </a:cubicBezTo>
                  <a:cubicBezTo>
                    <a:pt x="3883" y="679"/>
                    <a:pt x="4459" y="550"/>
                    <a:pt x="4889" y="260"/>
                  </a:cubicBezTo>
                  <a:cubicBezTo>
                    <a:pt x="5039" y="451"/>
                    <a:pt x="5298" y="574"/>
                    <a:pt x="5653" y="642"/>
                  </a:cubicBezTo>
                  <a:cubicBezTo>
                    <a:pt x="5800" y="670"/>
                    <a:pt x="5954" y="683"/>
                    <a:pt x="6109" y="683"/>
                  </a:cubicBezTo>
                  <a:cubicBezTo>
                    <a:pt x="6648" y="683"/>
                    <a:pt x="7211" y="525"/>
                    <a:pt x="7592" y="260"/>
                  </a:cubicBezTo>
                  <a:cubicBezTo>
                    <a:pt x="7770" y="451"/>
                    <a:pt x="8056" y="588"/>
                    <a:pt x="8425" y="656"/>
                  </a:cubicBezTo>
                  <a:cubicBezTo>
                    <a:pt x="8550" y="674"/>
                    <a:pt x="8679" y="683"/>
                    <a:pt x="8810" y="683"/>
                  </a:cubicBezTo>
                  <a:cubicBezTo>
                    <a:pt x="9361" y="683"/>
                    <a:pt x="9934" y="525"/>
                    <a:pt x="10309" y="260"/>
                  </a:cubicBezTo>
                  <a:cubicBezTo>
                    <a:pt x="10487" y="465"/>
                    <a:pt x="10814" y="601"/>
                    <a:pt x="11210" y="656"/>
                  </a:cubicBezTo>
                  <a:cubicBezTo>
                    <a:pt x="11328" y="671"/>
                    <a:pt x="11448" y="678"/>
                    <a:pt x="11568" y="678"/>
                  </a:cubicBezTo>
                  <a:cubicBezTo>
                    <a:pt x="12113" y="678"/>
                    <a:pt x="12654" y="529"/>
                    <a:pt x="13013" y="260"/>
                  </a:cubicBezTo>
                  <a:cubicBezTo>
                    <a:pt x="13217" y="478"/>
                    <a:pt x="13559" y="615"/>
                    <a:pt x="13996" y="670"/>
                  </a:cubicBezTo>
                  <a:cubicBezTo>
                    <a:pt x="14095" y="680"/>
                    <a:pt x="14194" y="685"/>
                    <a:pt x="14292" y="685"/>
                  </a:cubicBezTo>
                  <a:cubicBezTo>
                    <a:pt x="14844" y="685"/>
                    <a:pt x="15370" y="527"/>
                    <a:pt x="15730" y="260"/>
                  </a:cubicBezTo>
                  <a:cubicBezTo>
                    <a:pt x="15948" y="492"/>
                    <a:pt x="16330" y="629"/>
                    <a:pt x="16795" y="670"/>
                  </a:cubicBezTo>
                  <a:cubicBezTo>
                    <a:pt x="16875" y="677"/>
                    <a:pt x="16955" y="680"/>
                    <a:pt x="17035" y="680"/>
                  </a:cubicBezTo>
                  <a:cubicBezTo>
                    <a:pt x="17579" y="680"/>
                    <a:pt x="18100" y="522"/>
                    <a:pt x="18433" y="260"/>
                  </a:cubicBezTo>
                  <a:cubicBezTo>
                    <a:pt x="18679" y="492"/>
                    <a:pt x="19088" y="642"/>
                    <a:pt x="19580" y="670"/>
                  </a:cubicBezTo>
                  <a:cubicBezTo>
                    <a:pt x="19646" y="674"/>
                    <a:pt x="19713" y="676"/>
                    <a:pt x="19778" y="676"/>
                  </a:cubicBezTo>
                  <a:cubicBezTo>
                    <a:pt x="20319" y="676"/>
                    <a:pt x="20821" y="528"/>
                    <a:pt x="21150" y="260"/>
                  </a:cubicBezTo>
                  <a:cubicBezTo>
                    <a:pt x="21409" y="506"/>
                    <a:pt x="21860" y="656"/>
                    <a:pt x="22379" y="683"/>
                  </a:cubicBezTo>
                  <a:cubicBezTo>
                    <a:pt x="22403" y="684"/>
                    <a:pt x="22428" y="684"/>
                    <a:pt x="22452" y="684"/>
                  </a:cubicBezTo>
                  <a:cubicBezTo>
                    <a:pt x="23012" y="684"/>
                    <a:pt x="23540" y="535"/>
                    <a:pt x="23867" y="260"/>
                  </a:cubicBezTo>
                  <a:cubicBezTo>
                    <a:pt x="24154" y="519"/>
                    <a:pt x="24632" y="670"/>
                    <a:pt x="25178" y="683"/>
                  </a:cubicBezTo>
                  <a:cubicBezTo>
                    <a:pt x="25751" y="683"/>
                    <a:pt x="26256" y="533"/>
                    <a:pt x="26570" y="260"/>
                  </a:cubicBezTo>
                  <a:cubicBezTo>
                    <a:pt x="26871" y="519"/>
                    <a:pt x="27376" y="683"/>
                    <a:pt x="27936" y="683"/>
                  </a:cubicBezTo>
                  <a:lnTo>
                    <a:pt x="27963" y="683"/>
                  </a:lnTo>
                  <a:cubicBezTo>
                    <a:pt x="28509" y="670"/>
                    <a:pt x="29001" y="519"/>
                    <a:pt x="29287" y="260"/>
                  </a:cubicBezTo>
                  <a:cubicBezTo>
                    <a:pt x="29601" y="535"/>
                    <a:pt x="30128" y="684"/>
                    <a:pt x="30688" y="684"/>
                  </a:cubicBezTo>
                  <a:cubicBezTo>
                    <a:pt x="30713" y="684"/>
                    <a:pt x="30737" y="684"/>
                    <a:pt x="30762" y="683"/>
                  </a:cubicBezTo>
                  <a:cubicBezTo>
                    <a:pt x="31281" y="656"/>
                    <a:pt x="31731" y="506"/>
                    <a:pt x="31991" y="260"/>
                  </a:cubicBezTo>
                  <a:cubicBezTo>
                    <a:pt x="32319" y="528"/>
                    <a:pt x="32822" y="676"/>
                    <a:pt x="33362" y="676"/>
                  </a:cubicBezTo>
                  <a:cubicBezTo>
                    <a:pt x="33428" y="676"/>
                    <a:pt x="33494" y="674"/>
                    <a:pt x="33561" y="670"/>
                  </a:cubicBezTo>
                  <a:cubicBezTo>
                    <a:pt x="34052" y="642"/>
                    <a:pt x="34462" y="492"/>
                    <a:pt x="34708" y="260"/>
                  </a:cubicBezTo>
                  <a:cubicBezTo>
                    <a:pt x="35041" y="522"/>
                    <a:pt x="35572" y="680"/>
                    <a:pt x="36118" y="680"/>
                  </a:cubicBezTo>
                  <a:cubicBezTo>
                    <a:pt x="36199" y="680"/>
                    <a:pt x="36279" y="677"/>
                    <a:pt x="36360" y="670"/>
                  </a:cubicBezTo>
                  <a:cubicBezTo>
                    <a:pt x="36810" y="629"/>
                    <a:pt x="37193" y="492"/>
                    <a:pt x="37411" y="260"/>
                  </a:cubicBezTo>
                  <a:cubicBezTo>
                    <a:pt x="37770" y="527"/>
                    <a:pt x="38307" y="685"/>
                    <a:pt x="38853" y="685"/>
                  </a:cubicBezTo>
                  <a:cubicBezTo>
                    <a:pt x="38950" y="685"/>
                    <a:pt x="39048" y="680"/>
                    <a:pt x="39145" y="670"/>
                  </a:cubicBezTo>
                  <a:cubicBezTo>
                    <a:pt x="39582" y="615"/>
                    <a:pt x="39923" y="478"/>
                    <a:pt x="40128" y="260"/>
                  </a:cubicBezTo>
                  <a:cubicBezTo>
                    <a:pt x="40486" y="529"/>
                    <a:pt x="41028" y="678"/>
                    <a:pt x="41572" y="678"/>
                  </a:cubicBezTo>
                  <a:cubicBezTo>
                    <a:pt x="41692" y="678"/>
                    <a:pt x="41812" y="671"/>
                    <a:pt x="41930" y="656"/>
                  </a:cubicBezTo>
                  <a:cubicBezTo>
                    <a:pt x="42340" y="601"/>
                    <a:pt x="42654" y="465"/>
                    <a:pt x="42831" y="260"/>
                  </a:cubicBezTo>
                  <a:cubicBezTo>
                    <a:pt x="43218" y="525"/>
                    <a:pt x="43783" y="683"/>
                    <a:pt x="44332" y="683"/>
                  </a:cubicBezTo>
                  <a:cubicBezTo>
                    <a:pt x="44462" y="683"/>
                    <a:pt x="44590" y="674"/>
                    <a:pt x="44716" y="656"/>
                  </a:cubicBezTo>
                  <a:cubicBezTo>
                    <a:pt x="45084" y="588"/>
                    <a:pt x="45385" y="451"/>
                    <a:pt x="45548" y="260"/>
                  </a:cubicBezTo>
                  <a:cubicBezTo>
                    <a:pt x="45940" y="525"/>
                    <a:pt x="46497" y="683"/>
                    <a:pt x="47039" y="683"/>
                  </a:cubicBezTo>
                  <a:cubicBezTo>
                    <a:pt x="47196" y="683"/>
                    <a:pt x="47351" y="670"/>
                    <a:pt x="47501" y="642"/>
                  </a:cubicBezTo>
                  <a:cubicBezTo>
                    <a:pt x="47842" y="574"/>
                    <a:pt x="48102" y="451"/>
                    <a:pt x="48265" y="260"/>
                  </a:cubicBezTo>
                  <a:cubicBezTo>
                    <a:pt x="48695" y="550"/>
                    <a:pt x="49264" y="679"/>
                    <a:pt x="49763" y="679"/>
                  </a:cubicBezTo>
                  <a:cubicBezTo>
                    <a:pt x="49946" y="679"/>
                    <a:pt x="50119" y="661"/>
                    <a:pt x="50272" y="629"/>
                  </a:cubicBezTo>
                  <a:cubicBezTo>
                    <a:pt x="50586" y="560"/>
                    <a:pt x="50832" y="437"/>
                    <a:pt x="50969" y="274"/>
                  </a:cubicBezTo>
                  <a:cubicBezTo>
                    <a:pt x="51351" y="560"/>
                    <a:pt x="51856" y="683"/>
                    <a:pt x="52348" y="683"/>
                  </a:cubicBezTo>
                  <a:cubicBezTo>
                    <a:pt x="52703" y="683"/>
                    <a:pt x="53044" y="629"/>
                    <a:pt x="53331" y="506"/>
                  </a:cubicBezTo>
                  <a:lnTo>
                    <a:pt x="53263" y="342"/>
                  </a:lnTo>
                  <a:cubicBezTo>
                    <a:pt x="52999" y="448"/>
                    <a:pt x="52673" y="511"/>
                    <a:pt x="52338" y="511"/>
                  </a:cubicBezTo>
                  <a:cubicBezTo>
                    <a:pt x="51859" y="511"/>
                    <a:pt x="51364" y="382"/>
                    <a:pt x="51010" y="69"/>
                  </a:cubicBezTo>
                  <a:lnTo>
                    <a:pt x="5092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0"/>
            <p:cNvSpPr/>
            <p:nvPr/>
          </p:nvSpPr>
          <p:spPr>
            <a:xfrm>
              <a:off x="5961984" y="2918618"/>
              <a:ext cx="3645320" cy="45785"/>
            </a:xfrm>
            <a:custGeom>
              <a:avLst/>
              <a:gdLst/>
              <a:ahLst/>
              <a:cxnLst/>
              <a:rect l="l" t="t" r="r" b="b"/>
              <a:pathLst>
                <a:path w="51911" h="652" extrusionOk="0">
                  <a:moveTo>
                    <a:pt x="2158" y="1"/>
                  </a:moveTo>
                  <a:lnTo>
                    <a:pt x="2076" y="56"/>
                  </a:lnTo>
                  <a:cubicBezTo>
                    <a:pt x="1684" y="336"/>
                    <a:pt x="1138" y="456"/>
                    <a:pt x="653" y="456"/>
                  </a:cubicBezTo>
                  <a:cubicBezTo>
                    <a:pt x="429" y="456"/>
                    <a:pt x="218" y="431"/>
                    <a:pt x="42" y="383"/>
                  </a:cubicBezTo>
                  <a:lnTo>
                    <a:pt x="1" y="561"/>
                  </a:lnTo>
                  <a:cubicBezTo>
                    <a:pt x="193" y="610"/>
                    <a:pt x="417" y="637"/>
                    <a:pt x="654" y="637"/>
                  </a:cubicBezTo>
                  <a:cubicBezTo>
                    <a:pt x="1141" y="637"/>
                    <a:pt x="1681" y="522"/>
                    <a:pt x="2103" y="247"/>
                  </a:cubicBezTo>
                  <a:cubicBezTo>
                    <a:pt x="2240" y="424"/>
                    <a:pt x="2486" y="533"/>
                    <a:pt x="2786" y="602"/>
                  </a:cubicBezTo>
                  <a:cubicBezTo>
                    <a:pt x="2935" y="631"/>
                    <a:pt x="3102" y="646"/>
                    <a:pt x="3280" y="646"/>
                  </a:cubicBezTo>
                  <a:cubicBezTo>
                    <a:pt x="3770" y="646"/>
                    <a:pt x="4331" y="528"/>
                    <a:pt x="4752" y="247"/>
                  </a:cubicBezTo>
                  <a:cubicBezTo>
                    <a:pt x="4902" y="424"/>
                    <a:pt x="5162" y="547"/>
                    <a:pt x="5503" y="615"/>
                  </a:cubicBezTo>
                  <a:cubicBezTo>
                    <a:pt x="5643" y="639"/>
                    <a:pt x="5789" y="651"/>
                    <a:pt x="5936" y="651"/>
                  </a:cubicBezTo>
                  <a:cubicBezTo>
                    <a:pt x="6464" y="651"/>
                    <a:pt x="7013" y="503"/>
                    <a:pt x="7387" y="247"/>
                  </a:cubicBezTo>
                  <a:cubicBezTo>
                    <a:pt x="7565" y="438"/>
                    <a:pt x="7838" y="561"/>
                    <a:pt x="8206" y="615"/>
                  </a:cubicBezTo>
                  <a:cubicBezTo>
                    <a:pt x="8335" y="635"/>
                    <a:pt x="8468" y="644"/>
                    <a:pt x="8602" y="644"/>
                  </a:cubicBezTo>
                  <a:cubicBezTo>
                    <a:pt x="9133" y="644"/>
                    <a:pt x="9676" y="498"/>
                    <a:pt x="10036" y="247"/>
                  </a:cubicBezTo>
                  <a:cubicBezTo>
                    <a:pt x="10213" y="438"/>
                    <a:pt x="10527" y="574"/>
                    <a:pt x="10923" y="629"/>
                  </a:cubicBezTo>
                  <a:cubicBezTo>
                    <a:pt x="11037" y="644"/>
                    <a:pt x="11153" y="651"/>
                    <a:pt x="11270" y="651"/>
                  </a:cubicBezTo>
                  <a:cubicBezTo>
                    <a:pt x="11795" y="651"/>
                    <a:pt x="12324" y="504"/>
                    <a:pt x="12671" y="247"/>
                  </a:cubicBezTo>
                  <a:cubicBezTo>
                    <a:pt x="12876" y="452"/>
                    <a:pt x="13217" y="588"/>
                    <a:pt x="13640" y="629"/>
                  </a:cubicBezTo>
                  <a:cubicBezTo>
                    <a:pt x="13741" y="640"/>
                    <a:pt x="13842" y="645"/>
                    <a:pt x="13942" y="645"/>
                  </a:cubicBezTo>
                  <a:cubicBezTo>
                    <a:pt x="14468" y="645"/>
                    <a:pt x="14976" y="499"/>
                    <a:pt x="15320" y="247"/>
                  </a:cubicBezTo>
                  <a:cubicBezTo>
                    <a:pt x="15538" y="465"/>
                    <a:pt x="15907" y="602"/>
                    <a:pt x="16357" y="643"/>
                  </a:cubicBezTo>
                  <a:cubicBezTo>
                    <a:pt x="16424" y="647"/>
                    <a:pt x="16491" y="649"/>
                    <a:pt x="16558" y="649"/>
                  </a:cubicBezTo>
                  <a:cubicBezTo>
                    <a:pt x="17103" y="649"/>
                    <a:pt x="17626" y="502"/>
                    <a:pt x="17955" y="247"/>
                  </a:cubicBezTo>
                  <a:cubicBezTo>
                    <a:pt x="18200" y="479"/>
                    <a:pt x="18596" y="615"/>
                    <a:pt x="19074" y="643"/>
                  </a:cubicBezTo>
                  <a:cubicBezTo>
                    <a:pt x="19125" y="645"/>
                    <a:pt x="19175" y="646"/>
                    <a:pt x="19224" y="646"/>
                  </a:cubicBezTo>
                  <a:cubicBezTo>
                    <a:pt x="19769" y="646"/>
                    <a:pt x="20278" y="509"/>
                    <a:pt x="20603" y="247"/>
                  </a:cubicBezTo>
                  <a:cubicBezTo>
                    <a:pt x="20863" y="479"/>
                    <a:pt x="21300" y="629"/>
                    <a:pt x="21805" y="643"/>
                  </a:cubicBezTo>
                  <a:cubicBezTo>
                    <a:pt x="21850" y="645"/>
                    <a:pt x="21894" y="646"/>
                    <a:pt x="21938" y="646"/>
                  </a:cubicBezTo>
                  <a:cubicBezTo>
                    <a:pt x="22462" y="646"/>
                    <a:pt x="22950" y="499"/>
                    <a:pt x="23252" y="247"/>
                  </a:cubicBezTo>
                  <a:cubicBezTo>
                    <a:pt x="23525" y="493"/>
                    <a:pt x="24003" y="643"/>
                    <a:pt x="24522" y="643"/>
                  </a:cubicBezTo>
                  <a:cubicBezTo>
                    <a:pt x="25082" y="643"/>
                    <a:pt x="25587" y="506"/>
                    <a:pt x="25887" y="247"/>
                  </a:cubicBezTo>
                  <a:cubicBezTo>
                    <a:pt x="26175" y="495"/>
                    <a:pt x="26638" y="644"/>
                    <a:pt x="27181" y="644"/>
                  </a:cubicBezTo>
                  <a:cubicBezTo>
                    <a:pt x="27205" y="644"/>
                    <a:pt x="27229" y="643"/>
                    <a:pt x="27253" y="643"/>
                  </a:cubicBezTo>
                  <a:cubicBezTo>
                    <a:pt x="27785" y="643"/>
                    <a:pt x="28249" y="493"/>
                    <a:pt x="28536" y="247"/>
                  </a:cubicBezTo>
                  <a:cubicBezTo>
                    <a:pt x="28838" y="499"/>
                    <a:pt x="29315" y="646"/>
                    <a:pt x="29837" y="646"/>
                  </a:cubicBezTo>
                  <a:cubicBezTo>
                    <a:pt x="29881" y="646"/>
                    <a:pt x="29925" y="645"/>
                    <a:pt x="29970" y="643"/>
                  </a:cubicBezTo>
                  <a:cubicBezTo>
                    <a:pt x="30488" y="629"/>
                    <a:pt x="30912" y="479"/>
                    <a:pt x="31171" y="247"/>
                  </a:cubicBezTo>
                  <a:cubicBezTo>
                    <a:pt x="31498" y="499"/>
                    <a:pt x="32012" y="646"/>
                    <a:pt x="32561" y="646"/>
                  </a:cubicBezTo>
                  <a:cubicBezTo>
                    <a:pt x="32607" y="646"/>
                    <a:pt x="32654" y="645"/>
                    <a:pt x="32700" y="643"/>
                  </a:cubicBezTo>
                  <a:cubicBezTo>
                    <a:pt x="33178" y="615"/>
                    <a:pt x="33574" y="479"/>
                    <a:pt x="33820" y="247"/>
                  </a:cubicBezTo>
                  <a:cubicBezTo>
                    <a:pt x="34148" y="502"/>
                    <a:pt x="34683" y="649"/>
                    <a:pt x="35221" y="649"/>
                  </a:cubicBezTo>
                  <a:cubicBezTo>
                    <a:pt x="35286" y="649"/>
                    <a:pt x="35352" y="647"/>
                    <a:pt x="35417" y="643"/>
                  </a:cubicBezTo>
                  <a:cubicBezTo>
                    <a:pt x="35868" y="602"/>
                    <a:pt x="36236" y="465"/>
                    <a:pt x="36455" y="247"/>
                  </a:cubicBezTo>
                  <a:cubicBezTo>
                    <a:pt x="36799" y="499"/>
                    <a:pt x="37307" y="645"/>
                    <a:pt x="37840" y="645"/>
                  </a:cubicBezTo>
                  <a:cubicBezTo>
                    <a:pt x="37942" y="645"/>
                    <a:pt x="38045" y="640"/>
                    <a:pt x="38148" y="629"/>
                  </a:cubicBezTo>
                  <a:cubicBezTo>
                    <a:pt x="38558" y="588"/>
                    <a:pt x="38899" y="452"/>
                    <a:pt x="39104" y="247"/>
                  </a:cubicBezTo>
                  <a:cubicBezTo>
                    <a:pt x="39450" y="504"/>
                    <a:pt x="39980" y="651"/>
                    <a:pt x="40505" y="651"/>
                  </a:cubicBezTo>
                  <a:cubicBezTo>
                    <a:pt x="40621" y="651"/>
                    <a:pt x="40737" y="644"/>
                    <a:pt x="40851" y="629"/>
                  </a:cubicBezTo>
                  <a:cubicBezTo>
                    <a:pt x="41247" y="574"/>
                    <a:pt x="41561" y="438"/>
                    <a:pt x="41739" y="247"/>
                  </a:cubicBezTo>
                  <a:cubicBezTo>
                    <a:pt x="42110" y="498"/>
                    <a:pt x="42646" y="644"/>
                    <a:pt x="43174" y="644"/>
                  </a:cubicBezTo>
                  <a:cubicBezTo>
                    <a:pt x="43307" y="644"/>
                    <a:pt x="43439" y="635"/>
                    <a:pt x="43568" y="615"/>
                  </a:cubicBezTo>
                  <a:cubicBezTo>
                    <a:pt x="43937" y="561"/>
                    <a:pt x="44224" y="438"/>
                    <a:pt x="44388" y="247"/>
                  </a:cubicBezTo>
                  <a:cubicBezTo>
                    <a:pt x="44756" y="506"/>
                    <a:pt x="45302" y="643"/>
                    <a:pt x="45835" y="643"/>
                  </a:cubicBezTo>
                  <a:cubicBezTo>
                    <a:pt x="45985" y="643"/>
                    <a:pt x="46135" y="629"/>
                    <a:pt x="46285" y="615"/>
                  </a:cubicBezTo>
                  <a:cubicBezTo>
                    <a:pt x="46627" y="547"/>
                    <a:pt x="46872" y="424"/>
                    <a:pt x="47023" y="247"/>
                  </a:cubicBezTo>
                  <a:cubicBezTo>
                    <a:pt x="47444" y="528"/>
                    <a:pt x="48005" y="646"/>
                    <a:pt x="48495" y="646"/>
                  </a:cubicBezTo>
                  <a:cubicBezTo>
                    <a:pt x="48672" y="646"/>
                    <a:pt x="48840" y="631"/>
                    <a:pt x="48989" y="602"/>
                  </a:cubicBezTo>
                  <a:cubicBezTo>
                    <a:pt x="49303" y="533"/>
                    <a:pt x="49535" y="411"/>
                    <a:pt x="49671" y="247"/>
                  </a:cubicBezTo>
                  <a:cubicBezTo>
                    <a:pt x="50093" y="488"/>
                    <a:pt x="50634" y="588"/>
                    <a:pt x="51126" y="588"/>
                  </a:cubicBezTo>
                  <a:cubicBezTo>
                    <a:pt x="51416" y="588"/>
                    <a:pt x="51688" y="553"/>
                    <a:pt x="51910" y="493"/>
                  </a:cubicBezTo>
                  <a:lnTo>
                    <a:pt x="51870" y="315"/>
                  </a:lnTo>
                  <a:cubicBezTo>
                    <a:pt x="51654" y="375"/>
                    <a:pt x="51388" y="409"/>
                    <a:pt x="51107" y="409"/>
                  </a:cubicBezTo>
                  <a:cubicBezTo>
                    <a:pt x="50620" y="409"/>
                    <a:pt x="50088" y="307"/>
                    <a:pt x="49699" y="56"/>
                  </a:cubicBezTo>
                  <a:lnTo>
                    <a:pt x="49617" y="1"/>
                  </a:lnTo>
                  <a:lnTo>
                    <a:pt x="49576" y="83"/>
                  </a:lnTo>
                  <a:cubicBezTo>
                    <a:pt x="49480" y="247"/>
                    <a:pt x="49248" y="370"/>
                    <a:pt x="48948" y="424"/>
                  </a:cubicBezTo>
                  <a:cubicBezTo>
                    <a:pt x="48801" y="453"/>
                    <a:pt x="48646" y="467"/>
                    <a:pt x="48488" y="467"/>
                  </a:cubicBezTo>
                  <a:cubicBezTo>
                    <a:pt x="47968" y="467"/>
                    <a:pt x="47420" y="317"/>
                    <a:pt x="47064" y="56"/>
                  </a:cubicBezTo>
                  <a:lnTo>
                    <a:pt x="46982" y="1"/>
                  </a:lnTo>
                  <a:lnTo>
                    <a:pt x="46927" y="83"/>
                  </a:lnTo>
                  <a:cubicBezTo>
                    <a:pt x="46818" y="247"/>
                    <a:pt x="46586" y="370"/>
                    <a:pt x="46244" y="438"/>
                  </a:cubicBezTo>
                  <a:cubicBezTo>
                    <a:pt x="46116" y="461"/>
                    <a:pt x="45981" y="472"/>
                    <a:pt x="45843" y="472"/>
                  </a:cubicBezTo>
                  <a:cubicBezTo>
                    <a:pt x="45321" y="472"/>
                    <a:pt x="44763" y="315"/>
                    <a:pt x="44428" y="56"/>
                  </a:cubicBezTo>
                  <a:lnTo>
                    <a:pt x="44347" y="1"/>
                  </a:lnTo>
                  <a:lnTo>
                    <a:pt x="44292" y="83"/>
                  </a:lnTo>
                  <a:cubicBezTo>
                    <a:pt x="44169" y="260"/>
                    <a:pt x="43896" y="383"/>
                    <a:pt x="43541" y="438"/>
                  </a:cubicBezTo>
                  <a:cubicBezTo>
                    <a:pt x="43415" y="457"/>
                    <a:pt x="43286" y="466"/>
                    <a:pt x="43156" y="466"/>
                  </a:cubicBezTo>
                  <a:cubicBezTo>
                    <a:pt x="42636" y="466"/>
                    <a:pt x="42107" y="318"/>
                    <a:pt x="41780" y="56"/>
                  </a:cubicBezTo>
                  <a:lnTo>
                    <a:pt x="41711" y="1"/>
                  </a:lnTo>
                  <a:lnTo>
                    <a:pt x="41657" y="69"/>
                  </a:lnTo>
                  <a:cubicBezTo>
                    <a:pt x="41520" y="260"/>
                    <a:pt x="41220" y="397"/>
                    <a:pt x="40838" y="452"/>
                  </a:cubicBezTo>
                  <a:cubicBezTo>
                    <a:pt x="40729" y="466"/>
                    <a:pt x="40619" y="473"/>
                    <a:pt x="40510" y="473"/>
                  </a:cubicBezTo>
                  <a:cubicBezTo>
                    <a:pt x="39983" y="473"/>
                    <a:pt x="39461" y="315"/>
                    <a:pt x="39145" y="56"/>
                  </a:cubicBezTo>
                  <a:lnTo>
                    <a:pt x="39076" y="1"/>
                  </a:lnTo>
                  <a:lnTo>
                    <a:pt x="39022" y="69"/>
                  </a:lnTo>
                  <a:cubicBezTo>
                    <a:pt x="38858" y="274"/>
                    <a:pt x="38530" y="411"/>
                    <a:pt x="38121" y="452"/>
                  </a:cubicBezTo>
                  <a:cubicBezTo>
                    <a:pt x="38027" y="462"/>
                    <a:pt x="37933" y="467"/>
                    <a:pt x="37840" y="467"/>
                  </a:cubicBezTo>
                  <a:cubicBezTo>
                    <a:pt x="37318" y="467"/>
                    <a:pt x="36811" y="310"/>
                    <a:pt x="36510" y="56"/>
                  </a:cubicBezTo>
                  <a:lnTo>
                    <a:pt x="36441" y="1"/>
                  </a:lnTo>
                  <a:lnTo>
                    <a:pt x="36387" y="69"/>
                  </a:lnTo>
                  <a:cubicBezTo>
                    <a:pt x="36209" y="288"/>
                    <a:pt x="35854" y="424"/>
                    <a:pt x="35404" y="465"/>
                  </a:cubicBezTo>
                  <a:cubicBezTo>
                    <a:pt x="35339" y="470"/>
                    <a:pt x="35273" y="472"/>
                    <a:pt x="35209" y="472"/>
                  </a:cubicBezTo>
                  <a:cubicBezTo>
                    <a:pt x="34676" y="472"/>
                    <a:pt x="34165" y="323"/>
                    <a:pt x="33861" y="56"/>
                  </a:cubicBezTo>
                  <a:lnTo>
                    <a:pt x="33806" y="1"/>
                  </a:lnTo>
                  <a:lnTo>
                    <a:pt x="33738" y="69"/>
                  </a:lnTo>
                  <a:cubicBezTo>
                    <a:pt x="33547" y="288"/>
                    <a:pt x="33151" y="438"/>
                    <a:pt x="32687" y="465"/>
                  </a:cubicBezTo>
                  <a:cubicBezTo>
                    <a:pt x="32642" y="467"/>
                    <a:pt x="32598" y="468"/>
                    <a:pt x="32553" y="468"/>
                  </a:cubicBezTo>
                  <a:cubicBezTo>
                    <a:pt x="32026" y="468"/>
                    <a:pt x="31515" y="320"/>
                    <a:pt x="31226" y="56"/>
                  </a:cubicBezTo>
                  <a:lnTo>
                    <a:pt x="31157" y="1"/>
                  </a:lnTo>
                  <a:lnTo>
                    <a:pt x="31103" y="69"/>
                  </a:lnTo>
                  <a:cubicBezTo>
                    <a:pt x="30884" y="301"/>
                    <a:pt x="30461" y="452"/>
                    <a:pt x="29970" y="465"/>
                  </a:cubicBezTo>
                  <a:cubicBezTo>
                    <a:pt x="29928" y="467"/>
                    <a:pt x="29886" y="468"/>
                    <a:pt x="29845" y="468"/>
                  </a:cubicBezTo>
                  <a:cubicBezTo>
                    <a:pt x="29322" y="468"/>
                    <a:pt x="28857" y="310"/>
                    <a:pt x="28591" y="69"/>
                  </a:cubicBezTo>
                  <a:lnTo>
                    <a:pt x="28522" y="1"/>
                  </a:lnTo>
                  <a:lnTo>
                    <a:pt x="28468" y="69"/>
                  </a:lnTo>
                  <a:cubicBezTo>
                    <a:pt x="28222" y="315"/>
                    <a:pt x="27771" y="465"/>
                    <a:pt x="27253" y="465"/>
                  </a:cubicBezTo>
                  <a:cubicBezTo>
                    <a:pt x="27231" y="466"/>
                    <a:pt x="27210" y="466"/>
                    <a:pt x="27189" y="466"/>
                  </a:cubicBezTo>
                  <a:cubicBezTo>
                    <a:pt x="26669" y="466"/>
                    <a:pt x="26205" y="305"/>
                    <a:pt x="25956" y="69"/>
                  </a:cubicBezTo>
                  <a:lnTo>
                    <a:pt x="25887" y="1"/>
                  </a:lnTo>
                  <a:lnTo>
                    <a:pt x="25819" y="69"/>
                  </a:lnTo>
                  <a:cubicBezTo>
                    <a:pt x="25573" y="315"/>
                    <a:pt x="25068" y="465"/>
                    <a:pt x="24522" y="465"/>
                  </a:cubicBezTo>
                  <a:cubicBezTo>
                    <a:pt x="24003" y="465"/>
                    <a:pt x="23553" y="315"/>
                    <a:pt x="23307" y="69"/>
                  </a:cubicBezTo>
                  <a:lnTo>
                    <a:pt x="23252" y="1"/>
                  </a:lnTo>
                  <a:lnTo>
                    <a:pt x="23184" y="69"/>
                  </a:lnTo>
                  <a:cubicBezTo>
                    <a:pt x="22931" y="310"/>
                    <a:pt x="22454" y="468"/>
                    <a:pt x="21929" y="468"/>
                  </a:cubicBezTo>
                  <a:cubicBezTo>
                    <a:pt x="21888" y="468"/>
                    <a:pt x="21847" y="467"/>
                    <a:pt x="21805" y="465"/>
                  </a:cubicBezTo>
                  <a:cubicBezTo>
                    <a:pt x="21313" y="452"/>
                    <a:pt x="20890" y="301"/>
                    <a:pt x="20672" y="69"/>
                  </a:cubicBezTo>
                  <a:lnTo>
                    <a:pt x="20617" y="1"/>
                  </a:lnTo>
                  <a:lnTo>
                    <a:pt x="20549" y="56"/>
                  </a:lnTo>
                  <a:cubicBezTo>
                    <a:pt x="20272" y="320"/>
                    <a:pt x="19762" y="468"/>
                    <a:pt x="19224" y="468"/>
                  </a:cubicBezTo>
                  <a:cubicBezTo>
                    <a:pt x="19179" y="468"/>
                    <a:pt x="19134" y="467"/>
                    <a:pt x="19088" y="465"/>
                  </a:cubicBezTo>
                  <a:cubicBezTo>
                    <a:pt x="18624" y="438"/>
                    <a:pt x="18228" y="288"/>
                    <a:pt x="18037" y="69"/>
                  </a:cubicBezTo>
                  <a:lnTo>
                    <a:pt x="17982" y="1"/>
                  </a:lnTo>
                  <a:lnTo>
                    <a:pt x="17914" y="56"/>
                  </a:lnTo>
                  <a:cubicBezTo>
                    <a:pt x="17609" y="323"/>
                    <a:pt x="17099" y="472"/>
                    <a:pt x="16566" y="472"/>
                  </a:cubicBezTo>
                  <a:cubicBezTo>
                    <a:pt x="16501" y="472"/>
                    <a:pt x="16436" y="470"/>
                    <a:pt x="16371" y="465"/>
                  </a:cubicBezTo>
                  <a:cubicBezTo>
                    <a:pt x="15920" y="424"/>
                    <a:pt x="15579" y="288"/>
                    <a:pt x="15402" y="69"/>
                  </a:cubicBezTo>
                  <a:lnTo>
                    <a:pt x="15333" y="1"/>
                  </a:lnTo>
                  <a:lnTo>
                    <a:pt x="15265" y="56"/>
                  </a:lnTo>
                  <a:cubicBezTo>
                    <a:pt x="14964" y="310"/>
                    <a:pt x="14457" y="467"/>
                    <a:pt x="13935" y="467"/>
                  </a:cubicBezTo>
                  <a:cubicBezTo>
                    <a:pt x="13841" y="467"/>
                    <a:pt x="13747" y="462"/>
                    <a:pt x="13654" y="452"/>
                  </a:cubicBezTo>
                  <a:cubicBezTo>
                    <a:pt x="13244" y="411"/>
                    <a:pt x="12917" y="274"/>
                    <a:pt x="12753" y="69"/>
                  </a:cubicBezTo>
                  <a:lnTo>
                    <a:pt x="12698" y="1"/>
                  </a:lnTo>
                  <a:lnTo>
                    <a:pt x="12630" y="56"/>
                  </a:lnTo>
                  <a:cubicBezTo>
                    <a:pt x="12314" y="315"/>
                    <a:pt x="11791" y="473"/>
                    <a:pt x="11265" y="473"/>
                  </a:cubicBezTo>
                  <a:cubicBezTo>
                    <a:pt x="11155" y="473"/>
                    <a:pt x="11045" y="466"/>
                    <a:pt x="10937" y="452"/>
                  </a:cubicBezTo>
                  <a:cubicBezTo>
                    <a:pt x="10555" y="397"/>
                    <a:pt x="10254" y="260"/>
                    <a:pt x="10118" y="69"/>
                  </a:cubicBezTo>
                  <a:lnTo>
                    <a:pt x="10063" y="1"/>
                  </a:lnTo>
                  <a:lnTo>
                    <a:pt x="9995" y="56"/>
                  </a:lnTo>
                  <a:cubicBezTo>
                    <a:pt x="9667" y="318"/>
                    <a:pt x="9139" y="466"/>
                    <a:pt x="8619" y="466"/>
                  </a:cubicBezTo>
                  <a:cubicBezTo>
                    <a:pt x="8489" y="466"/>
                    <a:pt x="8359" y="457"/>
                    <a:pt x="8234" y="438"/>
                  </a:cubicBezTo>
                  <a:cubicBezTo>
                    <a:pt x="7879" y="383"/>
                    <a:pt x="7606" y="260"/>
                    <a:pt x="7483" y="83"/>
                  </a:cubicBezTo>
                  <a:lnTo>
                    <a:pt x="7428" y="1"/>
                  </a:lnTo>
                  <a:lnTo>
                    <a:pt x="7360" y="56"/>
                  </a:lnTo>
                  <a:cubicBezTo>
                    <a:pt x="7014" y="315"/>
                    <a:pt x="6463" y="472"/>
                    <a:pt x="5937" y="472"/>
                  </a:cubicBezTo>
                  <a:cubicBezTo>
                    <a:pt x="5798" y="472"/>
                    <a:pt x="5661" y="461"/>
                    <a:pt x="5530" y="438"/>
                  </a:cubicBezTo>
                  <a:cubicBezTo>
                    <a:pt x="5203" y="370"/>
                    <a:pt x="4957" y="247"/>
                    <a:pt x="4848" y="83"/>
                  </a:cubicBezTo>
                  <a:lnTo>
                    <a:pt x="4793" y="1"/>
                  </a:lnTo>
                  <a:lnTo>
                    <a:pt x="4711" y="56"/>
                  </a:lnTo>
                  <a:cubicBezTo>
                    <a:pt x="4355" y="317"/>
                    <a:pt x="3806" y="467"/>
                    <a:pt x="3287" y="467"/>
                  </a:cubicBezTo>
                  <a:cubicBezTo>
                    <a:pt x="3129" y="467"/>
                    <a:pt x="2973" y="453"/>
                    <a:pt x="2827" y="424"/>
                  </a:cubicBezTo>
                  <a:cubicBezTo>
                    <a:pt x="2526" y="370"/>
                    <a:pt x="2308" y="247"/>
                    <a:pt x="2199" y="83"/>
                  </a:cubicBezTo>
                  <a:lnTo>
                    <a:pt x="215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6007067" y="2816092"/>
              <a:ext cx="3558034" cy="44732"/>
            </a:xfrm>
            <a:custGeom>
              <a:avLst/>
              <a:gdLst/>
              <a:ahLst/>
              <a:cxnLst/>
              <a:rect l="l" t="t" r="r" b="b"/>
              <a:pathLst>
                <a:path w="50668" h="637" extrusionOk="0">
                  <a:moveTo>
                    <a:pt x="48401" y="0"/>
                  </a:moveTo>
                  <a:lnTo>
                    <a:pt x="48347" y="96"/>
                  </a:lnTo>
                  <a:cubicBezTo>
                    <a:pt x="48251" y="246"/>
                    <a:pt x="48033" y="355"/>
                    <a:pt x="47732" y="410"/>
                  </a:cubicBezTo>
                  <a:cubicBezTo>
                    <a:pt x="47587" y="439"/>
                    <a:pt x="47434" y="452"/>
                    <a:pt x="47278" y="452"/>
                  </a:cubicBezTo>
                  <a:cubicBezTo>
                    <a:pt x="46774" y="452"/>
                    <a:pt x="46247" y="308"/>
                    <a:pt x="45903" y="68"/>
                  </a:cubicBezTo>
                  <a:lnTo>
                    <a:pt x="45821" y="14"/>
                  </a:lnTo>
                  <a:lnTo>
                    <a:pt x="45766" y="82"/>
                  </a:lnTo>
                  <a:cubicBezTo>
                    <a:pt x="45657" y="246"/>
                    <a:pt x="45425" y="369"/>
                    <a:pt x="45097" y="423"/>
                  </a:cubicBezTo>
                  <a:cubicBezTo>
                    <a:pt x="44965" y="447"/>
                    <a:pt x="44826" y="459"/>
                    <a:pt x="44685" y="459"/>
                  </a:cubicBezTo>
                  <a:cubicBezTo>
                    <a:pt x="44183" y="459"/>
                    <a:pt x="43653" y="313"/>
                    <a:pt x="43322" y="68"/>
                  </a:cubicBezTo>
                  <a:lnTo>
                    <a:pt x="43254" y="14"/>
                  </a:lnTo>
                  <a:lnTo>
                    <a:pt x="43199" y="82"/>
                  </a:lnTo>
                  <a:cubicBezTo>
                    <a:pt x="43077" y="260"/>
                    <a:pt x="42817" y="382"/>
                    <a:pt x="42462" y="423"/>
                  </a:cubicBezTo>
                  <a:cubicBezTo>
                    <a:pt x="42338" y="443"/>
                    <a:pt x="42210" y="452"/>
                    <a:pt x="42082" y="452"/>
                  </a:cubicBezTo>
                  <a:cubicBezTo>
                    <a:pt x="41578" y="452"/>
                    <a:pt x="41071" y="308"/>
                    <a:pt x="40755" y="68"/>
                  </a:cubicBezTo>
                  <a:lnTo>
                    <a:pt x="40674" y="14"/>
                  </a:lnTo>
                  <a:lnTo>
                    <a:pt x="40619" y="82"/>
                  </a:lnTo>
                  <a:cubicBezTo>
                    <a:pt x="40482" y="260"/>
                    <a:pt x="40196" y="396"/>
                    <a:pt x="39827" y="437"/>
                  </a:cubicBezTo>
                  <a:cubicBezTo>
                    <a:pt x="39723" y="449"/>
                    <a:pt x="39618" y="454"/>
                    <a:pt x="39513" y="454"/>
                  </a:cubicBezTo>
                  <a:cubicBezTo>
                    <a:pt x="38998" y="454"/>
                    <a:pt x="38492" y="318"/>
                    <a:pt x="38175" y="68"/>
                  </a:cubicBezTo>
                  <a:lnTo>
                    <a:pt x="38107" y="14"/>
                  </a:lnTo>
                  <a:lnTo>
                    <a:pt x="38052" y="82"/>
                  </a:lnTo>
                  <a:cubicBezTo>
                    <a:pt x="37902" y="273"/>
                    <a:pt x="37574" y="396"/>
                    <a:pt x="37178" y="437"/>
                  </a:cubicBezTo>
                  <a:cubicBezTo>
                    <a:pt x="37081" y="448"/>
                    <a:pt x="36984" y="453"/>
                    <a:pt x="36887" y="453"/>
                  </a:cubicBezTo>
                  <a:cubicBezTo>
                    <a:pt x="36383" y="453"/>
                    <a:pt x="35894" y="309"/>
                    <a:pt x="35608" y="68"/>
                  </a:cubicBezTo>
                  <a:lnTo>
                    <a:pt x="35540" y="14"/>
                  </a:lnTo>
                  <a:lnTo>
                    <a:pt x="35485" y="82"/>
                  </a:lnTo>
                  <a:cubicBezTo>
                    <a:pt x="35270" y="331"/>
                    <a:pt x="34815" y="454"/>
                    <a:pt x="34338" y="454"/>
                  </a:cubicBezTo>
                  <a:cubicBezTo>
                    <a:pt x="33847" y="454"/>
                    <a:pt x="33332" y="324"/>
                    <a:pt x="33028" y="68"/>
                  </a:cubicBezTo>
                  <a:lnTo>
                    <a:pt x="32959" y="14"/>
                  </a:lnTo>
                  <a:lnTo>
                    <a:pt x="32905" y="82"/>
                  </a:lnTo>
                  <a:cubicBezTo>
                    <a:pt x="32683" y="331"/>
                    <a:pt x="32224" y="454"/>
                    <a:pt x="31748" y="454"/>
                  </a:cubicBezTo>
                  <a:cubicBezTo>
                    <a:pt x="31259" y="454"/>
                    <a:pt x="30751" y="324"/>
                    <a:pt x="30461" y="68"/>
                  </a:cubicBezTo>
                  <a:lnTo>
                    <a:pt x="30393" y="14"/>
                  </a:lnTo>
                  <a:lnTo>
                    <a:pt x="30338" y="82"/>
                  </a:lnTo>
                  <a:cubicBezTo>
                    <a:pt x="30096" y="331"/>
                    <a:pt x="29627" y="454"/>
                    <a:pt x="29149" y="454"/>
                  </a:cubicBezTo>
                  <a:cubicBezTo>
                    <a:pt x="28658" y="454"/>
                    <a:pt x="28157" y="324"/>
                    <a:pt x="27880" y="68"/>
                  </a:cubicBezTo>
                  <a:lnTo>
                    <a:pt x="27826" y="14"/>
                  </a:lnTo>
                  <a:lnTo>
                    <a:pt x="27758" y="68"/>
                  </a:lnTo>
                  <a:cubicBezTo>
                    <a:pt x="27505" y="328"/>
                    <a:pt x="27024" y="457"/>
                    <a:pt x="26541" y="457"/>
                  </a:cubicBezTo>
                  <a:cubicBezTo>
                    <a:pt x="26058" y="457"/>
                    <a:pt x="25573" y="328"/>
                    <a:pt x="25314" y="68"/>
                  </a:cubicBezTo>
                  <a:lnTo>
                    <a:pt x="25245" y="14"/>
                  </a:lnTo>
                  <a:lnTo>
                    <a:pt x="25191" y="68"/>
                  </a:lnTo>
                  <a:cubicBezTo>
                    <a:pt x="24924" y="328"/>
                    <a:pt x="24436" y="457"/>
                    <a:pt x="23952" y="457"/>
                  </a:cubicBezTo>
                  <a:cubicBezTo>
                    <a:pt x="23467" y="457"/>
                    <a:pt x="22986" y="328"/>
                    <a:pt x="22733" y="68"/>
                  </a:cubicBezTo>
                  <a:lnTo>
                    <a:pt x="22678" y="14"/>
                  </a:lnTo>
                  <a:lnTo>
                    <a:pt x="22610" y="68"/>
                  </a:lnTo>
                  <a:cubicBezTo>
                    <a:pt x="22333" y="324"/>
                    <a:pt x="21832" y="454"/>
                    <a:pt x="21343" y="454"/>
                  </a:cubicBezTo>
                  <a:cubicBezTo>
                    <a:pt x="20867" y="454"/>
                    <a:pt x="20402" y="331"/>
                    <a:pt x="20166" y="82"/>
                  </a:cubicBezTo>
                  <a:lnTo>
                    <a:pt x="20098" y="14"/>
                  </a:lnTo>
                  <a:lnTo>
                    <a:pt x="20043" y="68"/>
                  </a:lnTo>
                  <a:cubicBezTo>
                    <a:pt x="19753" y="324"/>
                    <a:pt x="19245" y="454"/>
                    <a:pt x="18754" y="454"/>
                  </a:cubicBezTo>
                  <a:cubicBezTo>
                    <a:pt x="18276" y="454"/>
                    <a:pt x="17815" y="331"/>
                    <a:pt x="17586" y="82"/>
                  </a:cubicBezTo>
                  <a:lnTo>
                    <a:pt x="17531" y="14"/>
                  </a:lnTo>
                  <a:lnTo>
                    <a:pt x="17463" y="68"/>
                  </a:lnTo>
                  <a:cubicBezTo>
                    <a:pt x="17158" y="324"/>
                    <a:pt x="16644" y="454"/>
                    <a:pt x="16155" y="454"/>
                  </a:cubicBezTo>
                  <a:cubicBezTo>
                    <a:pt x="15679" y="454"/>
                    <a:pt x="15228" y="331"/>
                    <a:pt x="15019" y="82"/>
                  </a:cubicBezTo>
                  <a:lnTo>
                    <a:pt x="14964" y="14"/>
                  </a:lnTo>
                  <a:lnTo>
                    <a:pt x="14896" y="68"/>
                  </a:lnTo>
                  <a:cubicBezTo>
                    <a:pt x="14598" y="309"/>
                    <a:pt x="14108" y="453"/>
                    <a:pt x="13604" y="453"/>
                  </a:cubicBezTo>
                  <a:cubicBezTo>
                    <a:pt x="13507" y="453"/>
                    <a:pt x="13409" y="448"/>
                    <a:pt x="13312" y="437"/>
                  </a:cubicBezTo>
                  <a:cubicBezTo>
                    <a:pt x="12916" y="396"/>
                    <a:pt x="12589" y="273"/>
                    <a:pt x="12438" y="82"/>
                  </a:cubicBezTo>
                  <a:lnTo>
                    <a:pt x="12384" y="14"/>
                  </a:lnTo>
                  <a:lnTo>
                    <a:pt x="12316" y="68"/>
                  </a:lnTo>
                  <a:cubicBezTo>
                    <a:pt x="12009" y="318"/>
                    <a:pt x="11496" y="454"/>
                    <a:pt x="10987" y="454"/>
                  </a:cubicBezTo>
                  <a:cubicBezTo>
                    <a:pt x="10883" y="454"/>
                    <a:pt x="10779" y="449"/>
                    <a:pt x="10677" y="437"/>
                  </a:cubicBezTo>
                  <a:cubicBezTo>
                    <a:pt x="10295" y="396"/>
                    <a:pt x="10008" y="260"/>
                    <a:pt x="9872" y="82"/>
                  </a:cubicBezTo>
                  <a:lnTo>
                    <a:pt x="9817" y="14"/>
                  </a:lnTo>
                  <a:lnTo>
                    <a:pt x="9749" y="68"/>
                  </a:lnTo>
                  <a:cubicBezTo>
                    <a:pt x="9433" y="308"/>
                    <a:pt x="8917" y="452"/>
                    <a:pt x="8410" y="452"/>
                  </a:cubicBezTo>
                  <a:cubicBezTo>
                    <a:pt x="8281" y="452"/>
                    <a:pt x="8153" y="443"/>
                    <a:pt x="8028" y="423"/>
                  </a:cubicBezTo>
                  <a:cubicBezTo>
                    <a:pt x="7673" y="382"/>
                    <a:pt x="7414" y="260"/>
                    <a:pt x="7291" y="82"/>
                  </a:cubicBezTo>
                  <a:lnTo>
                    <a:pt x="7237" y="14"/>
                  </a:lnTo>
                  <a:lnTo>
                    <a:pt x="7168" y="68"/>
                  </a:lnTo>
                  <a:cubicBezTo>
                    <a:pt x="6838" y="313"/>
                    <a:pt x="6316" y="459"/>
                    <a:pt x="5811" y="459"/>
                  </a:cubicBezTo>
                  <a:cubicBezTo>
                    <a:pt x="5669" y="459"/>
                    <a:pt x="5528" y="447"/>
                    <a:pt x="5393" y="423"/>
                  </a:cubicBezTo>
                  <a:cubicBezTo>
                    <a:pt x="5066" y="369"/>
                    <a:pt x="4834" y="246"/>
                    <a:pt x="4724" y="82"/>
                  </a:cubicBezTo>
                  <a:lnTo>
                    <a:pt x="4670" y="14"/>
                  </a:lnTo>
                  <a:lnTo>
                    <a:pt x="4601" y="68"/>
                  </a:lnTo>
                  <a:cubicBezTo>
                    <a:pt x="4257" y="308"/>
                    <a:pt x="3722" y="452"/>
                    <a:pt x="3215" y="452"/>
                  </a:cubicBezTo>
                  <a:cubicBezTo>
                    <a:pt x="3058" y="452"/>
                    <a:pt x="2903" y="439"/>
                    <a:pt x="2758" y="410"/>
                  </a:cubicBezTo>
                  <a:cubicBezTo>
                    <a:pt x="2458" y="355"/>
                    <a:pt x="2239" y="246"/>
                    <a:pt x="2144" y="96"/>
                  </a:cubicBezTo>
                  <a:lnTo>
                    <a:pt x="2103" y="14"/>
                  </a:lnTo>
                  <a:lnTo>
                    <a:pt x="2021" y="68"/>
                  </a:lnTo>
                  <a:cubicBezTo>
                    <a:pt x="1641" y="328"/>
                    <a:pt x="1116" y="443"/>
                    <a:pt x="648" y="443"/>
                  </a:cubicBezTo>
                  <a:cubicBezTo>
                    <a:pt x="426" y="443"/>
                    <a:pt x="217" y="417"/>
                    <a:pt x="41" y="369"/>
                  </a:cubicBezTo>
                  <a:lnTo>
                    <a:pt x="0" y="546"/>
                  </a:lnTo>
                  <a:cubicBezTo>
                    <a:pt x="191" y="596"/>
                    <a:pt x="416" y="624"/>
                    <a:pt x="653" y="624"/>
                  </a:cubicBezTo>
                  <a:cubicBezTo>
                    <a:pt x="1126" y="624"/>
                    <a:pt x="1648" y="514"/>
                    <a:pt x="2048" y="260"/>
                  </a:cubicBezTo>
                  <a:cubicBezTo>
                    <a:pt x="2185" y="423"/>
                    <a:pt x="2417" y="533"/>
                    <a:pt x="2717" y="587"/>
                  </a:cubicBezTo>
                  <a:cubicBezTo>
                    <a:pt x="2865" y="617"/>
                    <a:pt x="3032" y="632"/>
                    <a:pt x="3209" y="632"/>
                  </a:cubicBezTo>
                  <a:cubicBezTo>
                    <a:pt x="3686" y="632"/>
                    <a:pt x="4230" y="519"/>
                    <a:pt x="4629" y="260"/>
                  </a:cubicBezTo>
                  <a:cubicBezTo>
                    <a:pt x="4779" y="423"/>
                    <a:pt x="5025" y="546"/>
                    <a:pt x="5366" y="601"/>
                  </a:cubicBezTo>
                  <a:cubicBezTo>
                    <a:pt x="5505" y="625"/>
                    <a:pt x="5649" y="636"/>
                    <a:pt x="5794" y="636"/>
                  </a:cubicBezTo>
                  <a:cubicBezTo>
                    <a:pt x="6307" y="636"/>
                    <a:pt x="6837" y="494"/>
                    <a:pt x="7209" y="260"/>
                  </a:cubicBezTo>
                  <a:cubicBezTo>
                    <a:pt x="7373" y="437"/>
                    <a:pt x="7646" y="560"/>
                    <a:pt x="8001" y="601"/>
                  </a:cubicBezTo>
                  <a:cubicBezTo>
                    <a:pt x="8135" y="621"/>
                    <a:pt x="8272" y="631"/>
                    <a:pt x="8409" y="631"/>
                  </a:cubicBezTo>
                  <a:cubicBezTo>
                    <a:pt x="8919" y="631"/>
                    <a:pt x="9435" y="496"/>
                    <a:pt x="9790" y="260"/>
                  </a:cubicBezTo>
                  <a:cubicBezTo>
                    <a:pt x="9967" y="437"/>
                    <a:pt x="10268" y="560"/>
                    <a:pt x="10650" y="614"/>
                  </a:cubicBezTo>
                  <a:cubicBezTo>
                    <a:pt x="10763" y="630"/>
                    <a:pt x="10878" y="637"/>
                    <a:pt x="10993" y="637"/>
                  </a:cubicBezTo>
                  <a:cubicBezTo>
                    <a:pt x="11506" y="637"/>
                    <a:pt x="12022" y="494"/>
                    <a:pt x="12357" y="260"/>
                  </a:cubicBezTo>
                  <a:cubicBezTo>
                    <a:pt x="12561" y="451"/>
                    <a:pt x="12889" y="574"/>
                    <a:pt x="13299" y="614"/>
                  </a:cubicBezTo>
                  <a:cubicBezTo>
                    <a:pt x="13403" y="626"/>
                    <a:pt x="13509" y="632"/>
                    <a:pt x="13613" y="632"/>
                  </a:cubicBezTo>
                  <a:cubicBezTo>
                    <a:pt x="14121" y="632"/>
                    <a:pt x="14609" y="497"/>
                    <a:pt x="14937" y="260"/>
                  </a:cubicBezTo>
                  <a:cubicBezTo>
                    <a:pt x="15203" y="505"/>
                    <a:pt x="15681" y="628"/>
                    <a:pt x="16176" y="628"/>
                  </a:cubicBezTo>
                  <a:cubicBezTo>
                    <a:pt x="16671" y="628"/>
                    <a:pt x="17183" y="505"/>
                    <a:pt x="17518" y="260"/>
                  </a:cubicBezTo>
                  <a:cubicBezTo>
                    <a:pt x="17791" y="505"/>
                    <a:pt x="18272" y="628"/>
                    <a:pt x="18767" y="628"/>
                  </a:cubicBezTo>
                  <a:cubicBezTo>
                    <a:pt x="19262" y="628"/>
                    <a:pt x="19770" y="505"/>
                    <a:pt x="20098" y="260"/>
                  </a:cubicBezTo>
                  <a:cubicBezTo>
                    <a:pt x="20378" y="505"/>
                    <a:pt x="20863" y="628"/>
                    <a:pt x="21356" y="628"/>
                  </a:cubicBezTo>
                  <a:cubicBezTo>
                    <a:pt x="21849" y="628"/>
                    <a:pt x="22351" y="505"/>
                    <a:pt x="22665" y="260"/>
                  </a:cubicBezTo>
                  <a:cubicBezTo>
                    <a:pt x="22965" y="505"/>
                    <a:pt x="23457" y="628"/>
                    <a:pt x="23950" y="628"/>
                  </a:cubicBezTo>
                  <a:cubicBezTo>
                    <a:pt x="24443" y="628"/>
                    <a:pt x="24938" y="505"/>
                    <a:pt x="25245" y="260"/>
                  </a:cubicBezTo>
                  <a:cubicBezTo>
                    <a:pt x="25552" y="505"/>
                    <a:pt x="26051" y="628"/>
                    <a:pt x="26546" y="628"/>
                  </a:cubicBezTo>
                  <a:cubicBezTo>
                    <a:pt x="27041" y="628"/>
                    <a:pt x="27532" y="505"/>
                    <a:pt x="27826" y="260"/>
                  </a:cubicBezTo>
                  <a:cubicBezTo>
                    <a:pt x="28140" y="505"/>
                    <a:pt x="28642" y="628"/>
                    <a:pt x="29136" y="628"/>
                  </a:cubicBezTo>
                  <a:cubicBezTo>
                    <a:pt x="29631" y="628"/>
                    <a:pt x="30120" y="505"/>
                    <a:pt x="30406" y="260"/>
                  </a:cubicBezTo>
                  <a:cubicBezTo>
                    <a:pt x="30727" y="505"/>
                    <a:pt x="31232" y="628"/>
                    <a:pt x="31725" y="628"/>
                  </a:cubicBezTo>
                  <a:cubicBezTo>
                    <a:pt x="32219" y="628"/>
                    <a:pt x="32700" y="505"/>
                    <a:pt x="32973" y="260"/>
                  </a:cubicBezTo>
                  <a:cubicBezTo>
                    <a:pt x="33314" y="505"/>
                    <a:pt x="33826" y="628"/>
                    <a:pt x="34320" y="628"/>
                  </a:cubicBezTo>
                  <a:cubicBezTo>
                    <a:pt x="34813" y="628"/>
                    <a:pt x="35287" y="505"/>
                    <a:pt x="35554" y="260"/>
                  </a:cubicBezTo>
                  <a:cubicBezTo>
                    <a:pt x="35882" y="497"/>
                    <a:pt x="36370" y="632"/>
                    <a:pt x="36878" y="632"/>
                  </a:cubicBezTo>
                  <a:cubicBezTo>
                    <a:pt x="36982" y="632"/>
                    <a:pt x="37087" y="626"/>
                    <a:pt x="37192" y="614"/>
                  </a:cubicBezTo>
                  <a:cubicBezTo>
                    <a:pt x="37602" y="574"/>
                    <a:pt x="37943" y="451"/>
                    <a:pt x="38134" y="260"/>
                  </a:cubicBezTo>
                  <a:cubicBezTo>
                    <a:pt x="38468" y="494"/>
                    <a:pt x="38985" y="637"/>
                    <a:pt x="39498" y="637"/>
                  </a:cubicBezTo>
                  <a:cubicBezTo>
                    <a:pt x="39613" y="637"/>
                    <a:pt x="39728" y="630"/>
                    <a:pt x="39841" y="614"/>
                  </a:cubicBezTo>
                  <a:cubicBezTo>
                    <a:pt x="40223" y="560"/>
                    <a:pt x="40537" y="437"/>
                    <a:pt x="40714" y="260"/>
                  </a:cubicBezTo>
                  <a:cubicBezTo>
                    <a:pt x="41059" y="496"/>
                    <a:pt x="41572" y="631"/>
                    <a:pt x="42081" y="631"/>
                  </a:cubicBezTo>
                  <a:cubicBezTo>
                    <a:pt x="42219" y="631"/>
                    <a:pt x="42356" y="621"/>
                    <a:pt x="42489" y="601"/>
                  </a:cubicBezTo>
                  <a:cubicBezTo>
                    <a:pt x="42844" y="560"/>
                    <a:pt x="43117" y="437"/>
                    <a:pt x="43281" y="260"/>
                  </a:cubicBezTo>
                  <a:cubicBezTo>
                    <a:pt x="43650" y="492"/>
                    <a:pt x="44182" y="628"/>
                    <a:pt x="44688" y="628"/>
                  </a:cubicBezTo>
                  <a:cubicBezTo>
                    <a:pt x="44838" y="628"/>
                    <a:pt x="44988" y="628"/>
                    <a:pt x="45138" y="601"/>
                  </a:cubicBezTo>
                  <a:cubicBezTo>
                    <a:pt x="45466" y="546"/>
                    <a:pt x="45712" y="423"/>
                    <a:pt x="45862" y="260"/>
                  </a:cubicBezTo>
                  <a:cubicBezTo>
                    <a:pt x="46270" y="519"/>
                    <a:pt x="46810" y="632"/>
                    <a:pt x="47284" y="632"/>
                  </a:cubicBezTo>
                  <a:cubicBezTo>
                    <a:pt x="47459" y="632"/>
                    <a:pt x="47626" y="617"/>
                    <a:pt x="47773" y="587"/>
                  </a:cubicBezTo>
                  <a:cubicBezTo>
                    <a:pt x="48074" y="533"/>
                    <a:pt x="48306" y="423"/>
                    <a:pt x="48442" y="260"/>
                  </a:cubicBezTo>
                  <a:cubicBezTo>
                    <a:pt x="48808" y="530"/>
                    <a:pt x="49267" y="624"/>
                    <a:pt x="49697" y="624"/>
                  </a:cubicBezTo>
                  <a:cubicBezTo>
                    <a:pt x="50070" y="624"/>
                    <a:pt x="50420" y="553"/>
                    <a:pt x="50668" y="464"/>
                  </a:cubicBezTo>
                  <a:lnTo>
                    <a:pt x="50613" y="300"/>
                  </a:lnTo>
                  <a:cubicBezTo>
                    <a:pt x="50361" y="390"/>
                    <a:pt x="50051" y="443"/>
                    <a:pt x="49735" y="443"/>
                  </a:cubicBezTo>
                  <a:cubicBezTo>
                    <a:pt x="49281" y="443"/>
                    <a:pt x="48813" y="334"/>
                    <a:pt x="48483" y="68"/>
                  </a:cubicBezTo>
                  <a:lnTo>
                    <a:pt x="4840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6049271" y="2720167"/>
              <a:ext cx="3472713" cy="43257"/>
            </a:xfrm>
            <a:custGeom>
              <a:avLst/>
              <a:gdLst/>
              <a:ahLst/>
              <a:cxnLst/>
              <a:rect l="l" t="t" r="r" b="b"/>
              <a:pathLst>
                <a:path w="49453" h="616" extrusionOk="0">
                  <a:moveTo>
                    <a:pt x="2048" y="1"/>
                  </a:moveTo>
                  <a:lnTo>
                    <a:pt x="1980" y="42"/>
                  </a:lnTo>
                  <a:cubicBezTo>
                    <a:pt x="1609" y="302"/>
                    <a:pt x="1099" y="410"/>
                    <a:pt x="643" y="410"/>
                  </a:cubicBezTo>
                  <a:cubicBezTo>
                    <a:pt x="428" y="410"/>
                    <a:pt x="225" y="386"/>
                    <a:pt x="55" y="342"/>
                  </a:cubicBezTo>
                  <a:lnTo>
                    <a:pt x="0" y="520"/>
                  </a:lnTo>
                  <a:cubicBezTo>
                    <a:pt x="187" y="564"/>
                    <a:pt x="404" y="588"/>
                    <a:pt x="631" y="588"/>
                  </a:cubicBezTo>
                  <a:cubicBezTo>
                    <a:pt x="1099" y="588"/>
                    <a:pt x="1612" y="486"/>
                    <a:pt x="2007" y="247"/>
                  </a:cubicBezTo>
                  <a:cubicBezTo>
                    <a:pt x="2144" y="397"/>
                    <a:pt x="2376" y="506"/>
                    <a:pt x="2662" y="561"/>
                  </a:cubicBezTo>
                  <a:cubicBezTo>
                    <a:pt x="2799" y="585"/>
                    <a:pt x="2953" y="598"/>
                    <a:pt x="3115" y="598"/>
                  </a:cubicBezTo>
                  <a:cubicBezTo>
                    <a:pt x="3584" y="598"/>
                    <a:pt x="4123" y="490"/>
                    <a:pt x="4519" y="247"/>
                  </a:cubicBezTo>
                  <a:cubicBezTo>
                    <a:pt x="4710" y="438"/>
                    <a:pt x="5011" y="533"/>
                    <a:pt x="5243" y="561"/>
                  </a:cubicBezTo>
                  <a:cubicBezTo>
                    <a:pt x="5386" y="586"/>
                    <a:pt x="5535" y="598"/>
                    <a:pt x="5685" y="598"/>
                  </a:cubicBezTo>
                  <a:cubicBezTo>
                    <a:pt x="6180" y="598"/>
                    <a:pt x="6689" y="467"/>
                    <a:pt x="7045" y="247"/>
                  </a:cubicBezTo>
                  <a:cubicBezTo>
                    <a:pt x="7195" y="410"/>
                    <a:pt x="7468" y="520"/>
                    <a:pt x="7823" y="574"/>
                  </a:cubicBezTo>
                  <a:cubicBezTo>
                    <a:pt x="7940" y="590"/>
                    <a:pt x="8061" y="598"/>
                    <a:pt x="8182" y="598"/>
                  </a:cubicBezTo>
                  <a:cubicBezTo>
                    <a:pt x="8685" y="598"/>
                    <a:pt x="9206" y="466"/>
                    <a:pt x="9557" y="247"/>
                  </a:cubicBezTo>
                  <a:cubicBezTo>
                    <a:pt x="9803" y="485"/>
                    <a:pt x="10254" y="605"/>
                    <a:pt x="10732" y="605"/>
                  </a:cubicBezTo>
                  <a:cubicBezTo>
                    <a:pt x="11209" y="605"/>
                    <a:pt x="11715" y="485"/>
                    <a:pt x="12070" y="247"/>
                  </a:cubicBezTo>
                  <a:cubicBezTo>
                    <a:pt x="12322" y="485"/>
                    <a:pt x="12780" y="605"/>
                    <a:pt x="13259" y="605"/>
                  </a:cubicBezTo>
                  <a:cubicBezTo>
                    <a:pt x="13739" y="605"/>
                    <a:pt x="14240" y="485"/>
                    <a:pt x="14582" y="247"/>
                  </a:cubicBezTo>
                  <a:cubicBezTo>
                    <a:pt x="14839" y="477"/>
                    <a:pt x="15302" y="593"/>
                    <a:pt x="15783" y="593"/>
                  </a:cubicBezTo>
                  <a:cubicBezTo>
                    <a:pt x="16271" y="593"/>
                    <a:pt x="16778" y="474"/>
                    <a:pt x="17108" y="233"/>
                  </a:cubicBezTo>
                  <a:cubicBezTo>
                    <a:pt x="17374" y="472"/>
                    <a:pt x="17842" y="591"/>
                    <a:pt x="18323" y="591"/>
                  </a:cubicBezTo>
                  <a:cubicBezTo>
                    <a:pt x="18804" y="591"/>
                    <a:pt x="19299" y="472"/>
                    <a:pt x="19620" y="233"/>
                  </a:cubicBezTo>
                  <a:cubicBezTo>
                    <a:pt x="19900" y="472"/>
                    <a:pt x="20374" y="591"/>
                    <a:pt x="20856" y="591"/>
                  </a:cubicBezTo>
                  <a:cubicBezTo>
                    <a:pt x="21337" y="591"/>
                    <a:pt x="21825" y="472"/>
                    <a:pt x="22132" y="233"/>
                  </a:cubicBezTo>
                  <a:cubicBezTo>
                    <a:pt x="22419" y="472"/>
                    <a:pt x="22900" y="591"/>
                    <a:pt x="23383" y="591"/>
                  </a:cubicBezTo>
                  <a:cubicBezTo>
                    <a:pt x="23866" y="591"/>
                    <a:pt x="24351" y="472"/>
                    <a:pt x="24644" y="233"/>
                  </a:cubicBezTo>
                  <a:cubicBezTo>
                    <a:pt x="24945" y="472"/>
                    <a:pt x="25429" y="591"/>
                    <a:pt x="25911" y="591"/>
                  </a:cubicBezTo>
                  <a:cubicBezTo>
                    <a:pt x="26392" y="591"/>
                    <a:pt x="26870" y="472"/>
                    <a:pt x="27157" y="233"/>
                  </a:cubicBezTo>
                  <a:cubicBezTo>
                    <a:pt x="27464" y="472"/>
                    <a:pt x="27955" y="591"/>
                    <a:pt x="28440" y="591"/>
                  </a:cubicBezTo>
                  <a:cubicBezTo>
                    <a:pt x="28925" y="591"/>
                    <a:pt x="29402" y="472"/>
                    <a:pt x="29682" y="233"/>
                  </a:cubicBezTo>
                  <a:cubicBezTo>
                    <a:pt x="29996" y="472"/>
                    <a:pt x="30488" y="591"/>
                    <a:pt x="30969" y="591"/>
                  </a:cubicBezTo>
                  <a:cubicBezTo>
                    <a:pt x="31450" y="591"/>
                    <a:pt x="31922" y="472"/>
                    <a:pt x="32195" y="233"/>
                  </a:cubicBezTo>
                  <a:cubicBezTo>
                    <a:pt x="32525" y="474"/>
                    <a:pt x="33028" y="593"/>
                    <a:pt x="33512" y="593"/>
                  </a:cubicBezTo>
                  <a:cubicBezTo>
                    <a:pt x="33990" y="593"/>
                    <a:pt x="34449" y="477"/>
                    <a:pt x="34707" y="247"/>
                  </a:cubicBezTo>
                  <a:cubicBezTo>
                    <a:pt x="35048" y="485"/>
                    <a:pt x="35550" y="605"/>
                    <a:pt x="36029" y="605"/>
                  </a:cubicBezTo>
                  <a:cubicBezTo>
                    <a:pt x="36509" y="605"/>
                    <a:pt x="36966" y="485"/>
                    <a:pt x="37219" y="247"/>
                  </a:cubicBezTo>
                  <a:cubicBezTo>
                    <a:pt x="37574" y="485"/>
                    <a:pt x="38083" y="605"/>
                    <a:pt x="38562" y="605"/>
                  </a:cubicBezTo>
                  <a:cubicBezTo>
                    <a:pt x="39042" y="605"/>
                    <a:pt x="39492" y="485"/>
                    <a:pt x="39731" y="247"/>
                  </a:cubicBezTo>
                  <a:cubicBezTo>
                    <a:pt x="40083" y="466"/>
                    <a:pt x="40603" y="598"/>
                    <a:pt x="41106" y="598"/>
                  </a:cubicBezTo>
                  <a:cubicBezTo>
                    <a:pt x="41228" y="598"/>
                    <a:pt x="41348" y="590"/>
                    <a:pt x="41465" y="574"/>
                  </a:cubicBezTo>
                  <a:cubicBezTo>
                    <a:pt x="41820" y="520"/>
                    <a:pt x="42093" y="410"/>
                    <a:pt x="42257" y="247"/>
                  </a:cubicBezTo>
                  <a:cubicBezTo>
                    <a:pt x="42603" y="467"/>
                    <a:pt x="43109" y="598"/>
                    <a:pt x="43604" y="598"/>
                  </a:cubicBezTo>
                  <a:cubicBezTo>
                    <a:pt x="43754" y="598"/>
                    <a:pt x="43903" y="586"/>
                    <a:pt x="44046" y="561"/>
                  </a:cubicBezTo>
                  <a:cubicBezTo>
                    <a:pt x="44278" y="533"/>
                    <a:pt x="44578" y="438"/>
                    <a:pt x="44769" y="247"/>
                  </a:cubicBezTo>
                  <a:cubicBezTo>
                    <a:pt x="45165" y="490"/>
                    <a:pt x="45704" y="598"/>
                    <a:pt x="46174" y="598"/>
                  </a:cubicBezTo>
                  <a:cubicBezTo>
                    <a:pt x="46336" y="598"/>
                    <a:pt x="46489" y="585"/>
                    <a:pt x="46626" y="561"/>
                  </a:cubicBezTo>
                  <a:cubicBezTo>
                    <a:pt x="46926" y="506"/>
                    <a:pt x="47159" y="397"/>
                    <a:pt x="47281" y="233"/>
                  </a:cubicBezTo>
                  <a:cubicBezTo>
                    <a:pt x="47746" y="479"/>
                    <a:pt x="48305" y="615"/>
                    <a:pt x="48811" y="615"/>
                  </a:cubicBezTo>
                  <a:cubicBezTo>
                    <a:pt x="49043" y="615"/>
                    <a:pt x="49261" y="588"/>
                    <a:pt x="49452" y="533"/>
                  </a:cubicBezTo>
                  <a:lnTo>
                    <a:pt x="49384" y="356"/>
                  </a:lnTo>
                  <a:cubicBezTo>
                    <a:pt x="49213" y="414"/>
                    <a:pt x="49013" y="442"/>
                    <a:pt x="48799" y="442"/>
                  </a:cubicBezTo>
                  <a:cubicBezTo>
                    <a:pt x="48312" y="442"/>
                    <a:pt x="47755" y="298"/>
                    <a:pt x="47309" y="42"/>
                  </a:cubicBezTo>
                  <a:lnTo>
                    <a:pt x="47241" y="1"/>
                  </a:lnTo>
                  <a:lnTo>
                    <a:pt x="47186" y="69"/>
                  </a:lnTo>
                  <a:cubicBezTo>
                    <a:pt x="47090" y="219"/>
                    <a:pt x="46886" y="328"/>
                    <a:pt x="46585" y="383"/>
                  </a:cubicBezTo>
                  <a:cubicBezTo>
                    <a:pt x="46447" y="408"/>
                    <a:pt x="46301" y="420"/>
                    <a:pt x="46153" y="420"/>
                  </a:cubicBezTo>
                  <a:cubicBezTo>
                    <a:pt x="45656" y="420"/>
                    <a:pt x="45133" y="284"/>
                    <a:pt x="44797" y="42"/>
                  </a:cubicBezTo>
                  <a:lnTo>
                    <a:pt x="44728" y="1"/>
                  </a:lnTo>
                  <a:lnTo>
                    <a:pt x="44674" y="69"/>
                  </a:lnTo>
                  <a:cubicBezTo>
                    <a:pt x="44564" y="219"/>
                    <a:pt x="44332" y="342"/>
                    <a:pt x="44018" y="383"/>
                  </a:cubicBezTo>
                  <a:cubicBezTo>
                    <a:pt x="43888" y="407"/>
                    <a:pt x="43750" y="419"/>
                    <a:pt x="43610" y="419"/>
                  </a:cubicBezTo>
                  <a:cubicBezTo>
                    <a:pt x="43120" y="419"/>
                    <a:pt x="42603" y="278"/>
                    <a:pt x="42284" y="55"/>
                  </a:cubicBezTo>
                  <a:lnTo>
                    <a:pt x="42216" y="1"/>
                  </a:lnTo>
                  <a:lnTo>
                    <a:pt x="42161" y="69"/>
                  </a:lnTo>
                  <a:cubicBezTo>
                    <a:pt x="42039" y="233"/>
                    <a:pt x="41793" y="342"/>
                    <a:pt x="41452" y="397"/>
                  </a:cubicBezTo>
                  <a:cubicBezTo>
                    <a:pt x="41335" y="413"/>
                    <a:pt x="41216" y="420"/>
                    <a:pt x="41097" y="420"/>
                  </a:cubicBezTo>
                  <a:cubicBezTo>
                    <a:pt x="40598" y="420"/>
                    <a:pt x="40092" y="287"/>
                    <a:pt x="39772" y="55"/>
                  </a:cubicBezTo>
                  <a:lnTo>
                    <a:pt x="39704" y="1"/>
                  </a:lnTo>
                  <a:lnTo>
                    <a:pt x="39649" y="69"/>
                  </a:lnTo>
                  <a:cubicBezTo>
                    <a:pt x="39468" y="305"/>
                    <a:pt x="39037" y="421"/>
                    <a:pt x="38572" y="421"/>
                  </a:cubicBezTo>
                  <a:cubicBezTo>
                    <a:pt x="38094" y="421"/>
                    <a:pt x="37578" y="298"/>
                    <a:pt x="37260" y="55"/>
                  </a:cubicBezTo>
                  <a:lnTo>
                    <a:pt x="37192" y="1"/>
                  </a:lnTo>
                  <a:lnTo>
                    <a:pt x="37137" y="69"/>
                  </a:lnTo>
                  <a:cubicBezTo>
                    <a:pt x="36942" y="305"/>
                    <a:pt x="36508" y="421"/>
                    <a:pt x="36044" y="421"/>
                  </a:cubicBezTo>
                  <a:cubicBezTo>
                    <a:pt x="35568" y="421"/>
                    <a:pt x="35059" y="298"/>
                    <a:pt x="34748" y="55"/>
                  </a:cubicBezTo>
                  <a:lnTo>
                    <a:pt x="34693" y="1"/>
                  </a:lnTo>
                  <a:lnTo>
                    <a:pt x="34625" y="55"/>
                  </a:lnTo>
                  <a:cubicBezTo>
                    <a:pt x="34415" y="299"/>
                    <a:pt x="33969" y="419"/>
                    <a:pt x="33503" y="419"/>
                  </a:cubicBezTo>
                  <a:cubicBezTo>
                    <a:pt x="33031" y="419"/>
                    <a:pt x="32538" y="296"/>
                    <a:pt x="32249" y="55"/>
                  </a:cubicBezTo>
                  <a:lnTo>
                    <a:pt x="32181" y="1"/>
                  </a:lnTo>
                  <a:lnTo>
                    <a:pt x="32126" y="55"/>
                  </a:lnTo>
                  <a:cubicBezTo>
                    <a:pt x="31903" y="299"/>
                    <a:pt x="31447" y="419"/>
                    <a:pt x="30977" y="419"/>
                  </a:cubicBezTo>
                  <a:cubicBezTo>
                    <a:pt x="30502" y="419"/>
                    <a:pt x="30012" y="296"/>
                    <a:pt x="29737" y="55"/>
                  </a:cubicBezTo>
                  <a:lnTo>
                    <a:pt x="29669" y="1"/>
                  </a:lnTo>
                  <a:lnTo>
                    <a:pt x="29614" y="55"/>
                  </a:lnTo>
                  <a:cubicBezTo>
                    <a:pt x="29377" y="299"/>
                    <a:pt x="28917" y="419"/>
                    <a:pt x="28450" y="419"/>
                  </a:cubicBezTo>
                  <a:cubicBezTo>
                    <a:pt x="27976" y="419"/>
                    <a:pt x="27493" y="296"/>
                    <a:pt x="27225" y="55"/>
                  </a:cubicBezTo>
                  <a:lnTo>
                    <a:pt x="27157" y="1"/>
                  </a:lnTo>
                  <a:lnTo>
                    <a:pt x="27102" y="55"/>
                  </a:lnTo>
                  <a:cubicBezTo>
                    <a:pt x="26858" y="299"/>
                    <a:pt x="26392" y="419"/>
                    <a:pt x="25922" y="419"/>
                  </a:cubicBezTo>
                  <a:cubicBezTo>
                    <a:pt x="25446" y="419"/>
                    <a:pt x="24967" y="296"/>
                    <a:pt x="24713" y="55"/>
                  </a:cubicBezTo>
                  <a:lnTo>
                    <a:pt x="24644" y="1"/>
                  </a:lnTo>
                  <a:lnTo>
                    <a:pt x="24590" y="55"/>
                  </a:lnTo>
                  <a:cubicBezTo>
                    <a:pt x="24328" y="296"/>
                    <a:pt x="23849" y="419"/>
                    <a:pt x="23375" y="419"/>
                  </a:cubicBezTo>
                  <a:cubicBezTo>
                    <a:pt x="22907" y="419"/>
                    <a:pt x="22444" y="299"/>
                    <a:pt x="22200" y="55"/>
                  </a:cubicBezTo>
                  <a:lnTo>
                    <a:pt x="22132" y="1"/>
                  </a:lnTo>
                  <a:lnTo>
                    <a:pt x="22077" y="55"/>
                  </a:lnTo>
                  <a:cubicBezTo>
                    <a:pt x="21802" y="296"/>
                    <a:pt x="21316" y="419"/>
                    <a:pt x="20842" y="419"/>
                  </a:cubicBezTo>
                  <a:cubicBezTo>
                    <a:pt x="20375" y="419"/>
                    <a:pt x="19919" y="299"/>
                    <a:pt x="19688" y="55"/>
                  </a:cubicBezTo>
                  <a:lnTo>
                    <a:pt x="19620" y="1"/>
                  </a:lnTo>
                  <a:lnTo>
                    <a:pt x="19565" y="55"/>
                  </a:lnTo>
                  <a:cubicBezTo>
                    <a:pt x="19283" y="296"/>
                    <a:pt x="18790" y="419"/>
                    <a:pt x="18315" y="419"/>
                  </a:cubicBezTo>
                  <a:cubicBezTo>
                    <a:pt x="17845" y="419"/>
                    <a:pt x="17393" y="299"/>
                    <a:pt x="17176" y="55"/>
                  </a:cubicBezTo>
                  <a:lnTo>
                    <a:pt x="17121" y="1"/>
                  </a:lnTo>
                  <a:lnTo>
                    <a:pt x="17053" y="55"/>
                  </a:lnTo>
                  <a:cubicBezTo>
                    <a:pt x="16757" y="296"/>
                    <a:pt x="16261" y="419"/>
                    <a:pt x="15787" y="419"/>
                  </a:cubicBezTo>
                  <a:cubicBezTo>
                    <a:pt x="15320" y="419"/>
                    <a:pt x="14874" y="299"/>
                    <a:pt x="14664" y="55"/>
                  </a:cubicBezTo>
                  <a:lnTo>
                    <a:pt x="14609" y="1"/>
                  </a:lnTo>
                  <a:lnTo>
                    <a:pt x="14541" y="55"/>
                  </a:lnTo>
                  <a:cubicBezTo>
                    <a:pt x="14236" y="298"/>
                    <a:pt x="13728" y="421"/>
                    <a:pt x="13249" y="421"/>
                  </a:cubicBezTo>
                  <a:cubicBezTo>
                    <a:pt x="12784" y="421"/>
                    <a:pt x="12347" y="305"/>
                    <a:pt x="12152" y="69"/>
                  </a:cubicBezTo>
                  <a:lnTo>
                    <a:pt x="12097" y="1"/>
                  </a:lnTo>
                  <a:lnTo>
                    <a:pt x="12029" y="55"/>
                  </a:lnTo>
                  <a:cubicBezTo>
                    <a:pt x="11710" y="298"/>
                    <a:pt x="11198" y="421"/>
                    <a:pt x="10722" y="421"/>
                  </a:cubicBezTo>
                  <a:cubicBezTo>
                    <a:pt x="10258" y="421"/>
                    <a:pt x="9828" y="305"/>
                    <a:pt x="9639" y="69"/>
                  </a:cubicBezTo>
                  <a:lnTo>
                    <a:pt x="9585" y="1"/>
                  </a:lnTo>
                  <a:lnTo>
                    <a:pt x="9516" y="55"/>
                  </a:lnTo>
                  <a:cubicBezTo>
                    <a:pt x="9208" y="287"/>
                    <a:pt x="8695" y="420"/>
                    <a:pt x="8200" y="420"/>
                  </a:cubicBezTo>
                  <a:cubicBezTo>
                    <a:pt x="8082" y="420"/>
                    <a:pt x="7964" y="413"/>
                    <a:pt x="7851" y="397"/>
                  </a:cubicBezTo>
                  <a:cubicBezTo>
                    <a:pt x="7509" y="342"/>
                    <a:pt x="7250" y="233"/>
                    <a:pt x="7127" y="69"/>
                  </a:cubicBezTo>
                  <a:lnTo>
                    <a:pt x="7072" y="1"/>
                  </a:lnTo>
                  <a:lnTo>
                    <a:pt x="7004" y="55"/>
                  </a:lnTo>
                  <a:cubicBezTo>
                    <a:pt x="6686" y="278"/>
                    <a:pt x="6177" y="419"/>
                    <a:pt x="5684" y="419"/>
                  </a:cubicBezTo>
                  <a:cubicBezTo>
                    <a:pt x="5543" y="419"/>
                    <a:pt x="5404" y="407"/>
                    <a:pt x="5270" y="383"/>
                  </a:cubicBezTo>
                  <a:cubicBezTo>
                    <a:pt x="4956" y="342"/>
                    <a:pt x="4724" y="219"/>
                    <a:pt x="4615" y="69"/>
                  </a:cubicBezTo>
                  <a:lnTo>
                    <a:pt x="4560" y="1"/>
                  </a:lnTo>
                  <a:lnTo>
                    <a:pt x="4492" y="42"/>
                  </a:lnTo>
                  <a:cubicBezTo>
                    <a:pt x="4155" y="284"/>
                    <a:pt x="3632" y="420"/>
                    <a:pt x="3135" y="420"/>
                  </a:cubicBezTo>
                  <a:cubicBezTo>
                    <a:pt x="2987" y="420"/>
                    <a:pt x="2841" y="408"/>
                    <a:pt x="2703" y="383"/>
                  </a:cubicBezTo>
                  <a:cubicBezTo>
                    <a:pt x="2417" y="328"/>
                    <a:pt x="2198" y="219"/>
                    <a:pt x="2103" y="69"/>
                  </a:cubicBezTo>
                  <a:lnTo>
                    <a:pt x="204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6090492" y="2627192"/>
              <a:ext cx="3390272" cy="41782"/>
            </a:xfrm>
            <a:custGeom>
              <a:avLst/>
              <a:gdLst/>
              <a:ahLst/>
              <a:cxnLst/>
              <a:rect l="l" t="t" r="r" b="b"/>
              <a:pathLst>
                <a:path w="48279" h="595" extrusionOk="0">
                  <a:moveTo>
                    <a:pt x="1994" y="0"/>
                  </a:moveTo>
                  <a:lnTo>
                    <a:pt x="1925" y="55"/>
                  </a:lnTo>
                  <a:cubicBezTo>
                    <a:pt x="1569" y="299"/>
                    <a:pt x="1057" y="401"/>
                    <a:pt x="603" y="401"/>
                  </a:cubicBezTo>
                  <a:cubicBezTo>
                    <a:pt x="397" y="401"/>
                    <a:pt x="203" y="380"/>
                    <a:pt x="41" y="342"/>
                  </a:cubicBezTo>
                  <a:lnTo>
                    <a:pt x="0" y="506"/>
                  </a:lnTo>
                  <a:cubicBezTo>
                    <a:pt x="180" y="551"/>
                    <a:pt x="392" y="575"/>
                    <a:pt x="615" y="575"/>
                  </a:cubicBezTo>
                  <a:cubicBezTo>
                    <a:pt x="1068" y="575"/>
                    <a:pt x="1568" y="475"/>
                    <a:pt x="1953" y="246"/>
                  </a:cubicBezTo>
                  <a:cubicBezTo>
                    <a:pt x="2089" y="396"/>
                    <a:pt x="2308" y="492"/>
                    <a:pt x="2594" y="547"/>
                  </a:cubicBezTo>
                  <a:cubicBezTo>
                    <a:pt x="2735" y="572"/>
                    <a:pt x="2894" y="586"/>
                    <a:pt x="3062" y="586"/>
                  </a:cubicBezTo>
                  <a:cubicBezTo>
                    <a:pt x="3515" y="586"/>
                    <a:pt x="4032" y="485"/>
                    <a:pt x="4410" y="246"/>
                  </a:cubicBezTo>
                  <a:cubicBezTo>
                    <a:pt x="4635" y="478"/>
                    <a:pt x="5069" y="594"/>
                    <a:pt x="5537" y="594"/>
                  </a:cubicBezTo>
                  <a:cubicBezTo>
                    <a:pt x="6004" y="594"/>
                    <a:pt x="6506" y="478"/>
                    <a:pt x="6868" y="246"/>
                  </a:cubicBezTo>
                  <a:cubicBezTo>
                    <a:pt x="7100" y="478"/>
                    <a:pt x="7537" y="594"/>
                    <a:pt x="8004" y="594"/>
                  </a:cubicBezTo>
                  <a:cubicBezTo>
                    <a:pt x="8472" y="594"/>
                    <a:pt x="8970" y="478"/>
                    <a:pt x="9325" y="246"/>
                  </a:cubicBezTo>
                  <a:cubicBezTo>
                    <a:pt x="9564" y="478"/>
                    <a:pt x="10005" y="594"/>
                    <a:pt x="10472" y="594"/>
                  </a:cubicBezTo>
                  <a:cubicBezTo>
                    <a:pt x="10940" y="594"/>
                    <a:pt x="11435" y="478"/>
                    <a:pt x="11783" y="246"/>
                  </a:cubicBezTo>
                  <a:cubicBezTo>
                    <a:pt x="12029" y="478"/>
                    <a:pt x="12476" y="594"/>
                    <a:pt x="12945" y="594"/>
                  </a:cubicBezTo>
                  <a:cubicBezTo>
                    <a:pt x="13415" y="594"/>
                    <a:pt x="13906" y="478"/>
                    <a:pt x="14241" y="246"/>
                  </a:cubicBezTo>
                  <a:cubicBezTo>
                    <a:pt x="14493" y="478"/>
                    <a:pt x="14944" y="594"/>
                    <a:pt x="15413" y="594"/>
                  </a:cubicBezTo>
                  <a:cubicBezTo>
                    <a:pt x="15882" y="594"/>
                    <a:pt x="16370" y="478"/>
                    <a:pt x="16698" y="246"/>
                  </a:cubicBezTo>
                  <a:cubicBezTo>
                    <a:pt x="16964" y="478"/>
                    <a:pt x="17418" y="594"/>
                    <a:pt x="17884" y="594"/>
                  </a:cubicBezTo>
                  <a:cubicBezTo>
                    <a:pt x="18350" y="594"/>
                    <a:pt x="18828" y="478"/>
                    <a:pt x="19142" y="246"/>
                  </a:cubicBezTo>
                  <a:cubicBezTo>
                    <a:pt x="19429" y="478"/>
                    <a:pt x="19879" y="587"/>
                    <a:pt x="20357" y="587"/>
                  </a:cubicBezTo>
                  <a:cubicBezTo>
                    <a:pt x="20821" y="587"/>
                    <a:pt x="21299" y="478"/>
                    <a:pt x="21600" y="246"/>
                  </a:cubicBezTo>
                  <a:cubicBezTo>
                    <a:pt x="21886" y="478"/>
                    <a:pt x="22354" y="594"/>
                    <a:pt x="22823" y="594"/>
                  </a:cubicBezTo>
                  <a:cubicBezTo>
                    <a:pt x="23293" y="594"/>
                    <a:pt x="23764" y="478"/>
                    <a:pt x="24057" y="246"/>
                  </a:cubicBezTo>
                  <a:cubicBezTo>
                    <a:pt x="24351" y="471"/>
                    <a:pt x="24825" y="584"/>
                    <a:pt x="25296" y="584"/>
                  </a:cubicBezTo>
                  <a:cubicBezTo>
                    <a:pt x="25767" y="584"/>
                    <a:pt x="26235" y="471"/>
                    <a:pt x="26515" y="246"/>
                  </a:cubicBezTo>
                  <a:cubicBezTo>
                    <a:pt x="26822" y="478"/>
                    <a:pt x="27297" y="594"/>
                    <a:pt x="27764" y="594"/>
                  </a:cubicBezTo>
                  <a:cubicBezTo>
                    <a:pt x="28232" y="594"/>
                    <a:pt x="28693" y="478"/>
                    <a:pt x="28972" y="246"/>
                  </a:cubicBezTo>
                  <a:cubicBezTo>
                    <a:pt x="29287" y="478"/>
                    <a:pt x="29768" y="594"/>
                    <a:pt x="30237" y="594"/>
                  </a:cubicBezTo>
                  <a:cubicBezTo>
                    <a:pt x="30706" y="594"/>
                    <a:pt x="31164" y="478"/>
                    <a:pt x="31430" y="246"/>
                  </a:cubicBezTo>
                  <a:cubicBezTo>
                    <a:pt x="31751" y="478"/>
                    <a:pt x="32236" y="594"/>
                    <a:pt x="32705" y="594"/>
                  </a:cubicBezTo>
                  <a:cubicBezTo>
                    <a:pt x="33174" y="594"/>
                    <a:pt x="33628" y="478"/>
                    <a:pt x="33888" y="246"/>
                  </a:cubicBezTo>
                  <a:cubicBezTo>
                    <a:pt x="34222" y="478"/>
                    <a:pt x="34710" y="594"/>
                    <a:pt x="35178" y="594"/>
                  </a:cubicBezTo>
                  <a:cubicBezTo>
                    <a:pt x="35646" y="594"/>
                    <a:pt x="36093" y="478"/>
                    <a:pt x="36345" y="246"/>
                  </a:cubicBezTo>
                  <a:cubicBezTo>
                    <a:pt x="36687" y="478"/>
                    <a:pt x="37178" y="594"/>
                    <a:pt x="37644" y="594"/>
                  </a:cubicBezTo>
                  <a:cubicBezTo>
                    <a:pt x="38110" y="594"/>
                    <a:pt x="38550" y="478"/>
                    <a:pt x="38789" y="246"/>
                  </a:cubicBezTo>
                  <a:cubicBezTo>
                    <a:pt x="39144" y="478"/>
                    <a:pt x="39646" y="594"/>
                    <a:pt x="40115" y="594"/>
                  </a:cubicBezTo>
                  <a:cubicBezTo>
                    <a:pt x="40585" y="594"/>
                    <a:pt x="41022" y="478"/>
                    <a:pt x="41247" y="246"/>
                  </a:cubicBezTo>
                  <a:cubicBezTo>
                    <a:pt x="41609" y="478"/>
                    <a:pt x="42114" y="594"/>
                    <a:pt x="42583" y="594"/>
                  </a:cubicBezTo>
                  <a:cubicBezTo>
                    <a:pt x="43052" y="594"/>
                    <a:pt x="43486" y="478"/>
                    <a:pt x="43704" y="246"/>
                  </a:cubicBezTo>
                  <a:cubicBezTo>
                    <a:pt x="44083" y="485"/>
                    <a:pt x="44600" y="586"/>
                    <a:pt x="45053" y="586"/>
                  </a:cubicBezTo>
                  <a:cubicBezTo>
                    <a:pt x="45221" y="586"/>
                    <a:pt x="45380" y="572"/>
                    <a:pt x="45520" y="547"/>
                  </a:cubicBezTo>
                  <a:cubicBezTo>
                    <a:pt x="45807" y="492"/>
                    <a:pt x="46039" y="396"/>
                    <a:pt x="46162" y="246"/>
                  </a:cubicBezTo>
                  <a:cubicBezTo>
                    <a:pt x="46550" y="462"/>
                    <a:pt x="47063" y="558"/>
                    <a:pt x="47534" y="558"/>
                  </a:cubicBezTo>
                  <a:cubicBezTo>
                    <a:pt x="47808" y="558"/>
                    <a:pt x="48067" y="525"/>
                    <a:pt x="48278" y="465"/>
                  </a:cubicBezTo>
                  <a:lnTo>
                    <a:pt x="48224" y="287"/>
                  </a:lnTo>
                  <a:cubicBezTo>
                    <a:pt x="48020" y="347"/>
                    <a:pt x="47768" y="379"/>
                    <a:pt x="47504" y="379"/>
                  </a:cubicBezTo>
                  <a:cubicBezTo>
                    <a:pt x="47044" y="379"/>
                    <a:pt x="46545" y="281"/>
                    <a:pt x="46189" y="55"/>
                  </a:cubicBezTo>
                  <a:lnTo>
                    <a:pt x="46121" y="0"/>
                  </a:lnTo>
                  <a:lnTo>
                    <a:pt x="46066" y="82"/>
                  </a:lnTo>
                  <a:cubicBezTo>
                    <a:pt x="45971" y="219"/>
                    <a:pt x="45766" y="314"/>
                    <a:pt x="45493" y="369"/>
                  </a:cubicBezTo>
                  <a:cubicBezTo>
                    <a:pt x="45353" y="394"/>
                    <a:pt x="45207" y="407"/>
                    <a:pt x="45059" y="407"/>
                  </a:cubicBezTo>
                  <a:cubicBezTo>
                    <a:pt x="44572" y="407"/>
                    <a:pt x="44070" y="275"/>
                    <a:pt x="43745" y="55"/>
                  </a:cubicBezTo>
                  <a:lnTo>
                    <a:pt x="43663" y="0"/>
                  </a:lnTo>
                  <a:lnTo>
                    <a:pt x="43622" y="82"/>
                  </a:lnTo>
                  <a:cubicBezTo>
                    <a:pt x="43456" y="303"/>
                    <a:pt x="43051" y="412"/>
                    <a:pt x="42604" y="412"/>
                  </a:cubicBezTo>
                  <a:cubicBezTo>
                    <a:pt x="42136" y="412"/>
                    <a:pt x="41623" y="292"/>
                    <a:pt x="41288" y="55"/>
                  </a:cubicBezTo>
                  <a:lnTo>
                    <a:pt x="41219" y="0"/>
                  </a:lnTo>
                  <a:lnTo>
                    <a:pt x="41165" y="69"/>
                  </a:lnTo>
                  <a:cubicBezTo>
                    <a:pt x="40990" y="297"/>
                    <a:pt x="40573" y="410"/>
                    <a:pt x="40120" y="410"/>
                  </a:cubicBezTo>
                  <a:cubicBezTo>
                    <a:pt x="39654" y="410"/>
                    <a:pt x="39149" y="291"/>
                    <a:pt x="38830" y="55"/>
                  </a:cubicBezTo>
                  <a:lnTo>
                    <a:pt x="38762" y="0"/>
                  </a:lnTo>
                  <a:lnTo>
                    <a:pt x="38707" y="69"/>
                  </a:lnTo>
                  <a:cubicBezTo>
                    <a:pt x="38526" y="297"/>
                    <a:pt x="38105" y="410"/>
                    <a:pt x="37654" y="410"/>
                  </a:cubicBezTo>
                  <a:cubicBezTo>
                    <a:pt x="37189" y="410"/>
                    <a:pt x="36691" y="291"/>
                    <a:pt x="36386" y="55"/>
                  </a:cubicBezTo>
                  <a:lnTo>
                    <a:pt x="36318" y="0"/>
                  </a:lnTo>
                  <a:lnTo>
                    <a:pt x="36263" y="69"/>
                  </a:lnTo>
                  <a:cubicBezTo>
                    <a:pt x="36068" y="297"/>
                    <a:pt x="35641" y="410"/>
                    <a:pt x="35188" y="410"/>
                  </a:cubicBezTo>
                  <a:cubicBezTo>
                    <a:pt x="34721" y="410"/>
                    <a:pt x="34226" y="291"/>
                    <a:pt x="33929" y="55"/>
                  </a:cubicBezTo>
                  <a:lnTo>
                    <a:pt x="33860" y="0"/>
                  </a:lnTo>
                  <a:lnTo>
                    <a:pt x="33806" y="69"/>
                  </a:lnTo>
                  <a:cubicBezTo>
                    <a:pt x="33604" y="297"/>
                    <a:pt x="33174" y="410"/>
                    <a:pt x="32722" y="410"/>
                  </a:cubicBezTo>
                  <a:cubicBezTo>
                    <a:pt x="32257" y="410"/>
                    <a:pt x="31769" y="291"/>
                    <a:pt x="31485" y="55"/>
                  </a:cubicBezTo>
                  <a:lnTo>
                    <a:pt x="31416" y="0"/>
                  </a:lnTo>
                  <a:lnTo>
                    <a:pt x="31362" y="69"/>
                  </a:lnTo>
                  <a:cubicBezTo>
                    <a:pt x="31145" y="292"/>
                    <a:pt x="30703" y="405"/>
                    <a:pt x="30246" y="405"/>
                  </a:cubicBezTo>
                  <a:cubicBezTo>
                    <a:pt x="29782" y="405"/>
                    <a:pt x="29302" y="289"/>
                    <a:pt x="29027" y="55"/>
                  </a:cubicBezTo>
                  <a:lnTo>
                    <a:pt x="28959" y="0"/>
                  </a:lnTo>
                  <a:lnTo>
                    <a:pt x="28904" y="69"/>
                  </a:lnTo>
                  <a:cubicBezTo>
                    <a:pt x="28674" y="292"/>
                    <a:pt x="28225" y="405"/>
                    <a:pt x="27768" y="405"/>
                  </a:cubicBezTo>
                  <a:cubicBezTo>
                    <a:pt x="27304" y="405"/>
                    <a:pt x="26831" y="289"/>
                    <a:pt x="26570" y="55"/>
                  </a:cubicBezTo>
                  <a:lnTo>
                    <a:pt x="26515" y="0"/>
                  </a:lnTo>
                  <a:lnTo>
                    <a:pt x="26447" y="69"/>
                  </a:lnTo>
                  <a:cubicBezTo>
                    <a:pt x="26208" y="294"/>
                    <a:pt x="25750" y="407"/>
                    <a:pt x="25291" y="407"/>
                  </a:cubicBezTo>
                  <a:cubicBezTo>
                    <a:pt x="24832" y="407"/>
                    <a:pt x="24371" y="294"/>
                    <a:pt x="24126" y="69"/>
                  </a:cubicBezTo>
                  <a:lnTo>
                    <a:pt x="24057" y="0"/>
                  </a:lnTo>
                  <a:lnTo>
                    <a:pt x="24003" y="69"/>
                  </a:lnTo>
                  <a:cubicBezTo>
                    <a:pt x="23750" y="294"/>
                    <a:pt x="23286" y="407"/>
                    <a:pt x="22825" y="407"/>
                  </a:cubicBezTo>
                  <a:cubicBezTo>
                    <a:pt x="22364" y="407"/>
                    <a:pt x="21907" y="294"/>
                    <a:pt x="21668" y="69"/>
                  </a:cubicBezTo>
                  <a:lnTo>
                    <a:pt x="21613" y="0"/>
                  </a:lnTo>
                  <a:lnTo>
                    <a:pt x="21545" y="55"/>
                  </a:lnTo>
                  <a:cubicBezTo>
                    <a:pt x="21284" y="289"/>
                    <a:pt x="20811" y="405"/>
                    <a:pt x="20347" y="405"/>
                  </a:cubicBezTo>
                  <a:cubicBezTo>
                    <a:pt x="19890" y="405"/>
                    <a:pt x="19441" y="292"/>
                    <a:pt x="19210" y="69"/>
                  </a:cubicBezTo>
                  <a:lnTo>
                    <a:pt x="19156" y="0"/>
                  </a:lnTo>
                  <a:lnTo>
                    <a:pt x="19087" y="55"/>
                  </a:lnTo>
                  <a:cubicBezTo>
                    <a:pt x="18819" y="289"/>
                    <a:pt x="18343" y="405"/>
                    <a:pt x="17881" y="405"/>
                  </a:cubicBezTo>
                  <a:cubicBezTo>
                    <a:pt x="17425" y="405"/>
                    <a:pt x="16983" y="292"/>
                    <a:pt x="16766" y="69"/>
                  </a:cubicBezTo>
                  <a:lnTo>
                    <a:pt x="16712" y="0"/>
                  </a:lnTo>
                  <a:lnTo>
                    <a:pt x="16644" y="55"/>
                  </a:lnTo>
                  <a:cubicBezTo>
                    <a:pt x="16353" y="291"/>
                    <a:pt x="15865" y="410"/>
                    <a:pt x="15400" y="410"/>
                  </a:cubicBezTo>
                  <a:cubicBezTo>
                    <a:pt x="14948" y="410"/>
                    <a:pt x="14517" y="297"/>
                    <a:pt x="14309" y="69"/>
                  </a:cubicBezTo>
                  <a:lnTo>
                    <a:pt x="14254" y="0"/>
                  </a:lnTo>
                  <a:lnTo>
                    <a:pt x="14186" y="55"/>
                  </a:lnTo>
                  <a:cubicBezTo>
                    <a:pt x="13888" y="291"/>
                    <a:pt x="13393" y="410"/>
                    <a:pt x="12927" y="410"/>
                  </a:cubicBezTo>
                  <a:cubicBezTo>
                    <a:pt x="12473" y="410"/>
                    <a:pt x="12046" y="297"/>
                    <a:pt x="11851" y="69"/>
                  </a:cubicBezTo>
                  <a:lnTo>
                    <a:pt x="11797" y="0"/>
                  </a:lnTo>
                  <a:lnTo>
                    <a:pt x="11742" y="55"/>
                  </a:lnTo>
                  <a:cubicBezTo>
                    <a:pt x="11430" y="291"/>
                    <a:pt x="10929" y="410"/>
                    <a:pt x="10462" y="410"/>
                  </a:cubicBezTo>
                  <a:cubicBezTo>
                    <a:pt x="10009" y="410"/>
                    <a:pt x="9589" y="297"/>
                    <a:pt x="9407" y="69"/>
                  </a:cubicBezTo>
                  <a:lnTo>
                    <a:pt x="9353" y="0"/>
                  </a:lnTo>
                  <a:lnTo>
                    <a:pt x="9284" y="55"/>
                  </a:lnTo>
                  <a:cubicBezTo>
                    <a:pt x="8966" y="291"/>
                    <a:pt x="8461" y="410"/>
                    <a:pt x="7994" y="410"/>
                  </a:cubicBezTo>
                  <a:cubicBezTo>
                    <a:pt x="7541" y="410"/>
                    <a:pt x="7125" y="297"/>
                    <a:pt x="6950" y="69"/>
                  </a:cubicBezTo>
                  <a:lnTo>
                    <a:pt x="6895" y="0"/>
                  </a:lnTo>
                  <a:lnTo>
                    <a:pt x="6827" y="55"/>
                  </a:lnTo>
                  <a:cubicBezTo>
                    <a:pt x="6499" y="292"/>
                    <a:pt x="5985" y="412"/>
                    <a:pt x="5518" y="412"/>
                  </a:cubicBezTo>
                  <a:cubicBezTo>
                    <a:pt x="5071" y="412"/>
                    <a:pt x="4666" y="303"/>
                    <a:pt x="4506" y="82"/>
                  </a:cubicBezTo>
                  <a:lnTo>
                    <a:pt x="4451" y="0"/>
                  </a:lnTo>
                  <a:lnTo>
                    <a:pt x="4383" y="55"/>
                  </a:lnTo>
                  <a:cubicBezTo>
                    <a:pt x="4058" y="275"/>
                    <a:pt x="3549" y="407"/>
                    <a:pt x="3064" y="407"/>
                  </a:cubicBezTo>
                  <a:cubicBezTo>
                    <a:pt x="2917" y="407"/>
                    <a:pt x="2772" y="394"/>
                    <a:pt x="2635" y="369"/>
                  </a:cubicBezTo>
                  <a:cubicBezTo>
                    <a:pt x="2349" y="314"/>
                    <a:pt x="2144" y="219"/>
                    <a:pt x="2048" y="82"/>
                  </a:cubicBezTo>
                  <a:lnTo>
                    <a:pt x="1994"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6129746" y="2538992"/>
              <a:ext cx="3312676" cy="41291"/>
            </a:xfrm>
            <a:custGeom>
              <a:avLst/>
              <a:gdLst/>
              <a:ahLst/>
              <a:cxnLst/>
              <a:rect l="l" t="t" r="r" b="b"/>
              <a:pathLst>
                <a:path w="47174" h="588" extrusionOk="0">
                  <a:moveTo>
                    <a:pt x="1940" y="0"/>
                  </a:moveTo>
                  <a:lnTo>
                    <a:pt x="1871" y="55"/>
                  </a:lnTo>
                  <a:cubicBezTo>
                    <a:pt x="1525" y="289"/>
                    <a:pt x="1031" y="382"/>
                    <a:pt x="592" y="382"/>
                  </a:cubicBezTo>
                  <a:cubicBezTo>
                    <a:pt x="390" y="382"/>
                    <a:pt x="201" y="362"/>
                    <a:pt x="42" y="328"/>
                  </a:cubicBezTo>
                  <a:lnTo>
                    <a:pt x="1" y="492"/>
                  </a:lnTo>
                  <a:cubicBezTo>
                    <a:pt x="178" y="537"/>
                    <a:pt x="388" y="562"/>
                    <a:pt x="608" y="562"/>
                  </a:cubicBezTo>
                  <a:cubicBezTo>
                    <a:pt x="1049" y="562"/>
                    <a:pt x="1535" y="464"/>
                    <a:pt x="1899" y="246"/>
                  </a:cubicBezTo>
                  <a:cubicBezTo>
                    <a:pt x="2110" y="464"/>
                    <a:pt x="2530" y="574"/>
                    <a:pt x="2988" y="574"/>
                  </a:cubicBezTo>
                  <a:cubicBezTo>
                    <a:pt x="3445" y="574"/>
                    <a:pt x="3940" y="464"/>
                    <a:pt x="4302" y="246"/>
                  </a:cubicBezTo>
                  <a:cubicBezTo>
                    <a:pt x="4520" y="464"/>
                    <a:pt x="4943" y="574"/>
                    <a:pt x="5401" y="574"/>
                  </a:cubicBezTo>
                  <a:cubicBezTo>
                    <a:pt x="5858" y="574"/>
                    <a:pt x="6350" y="464"/>
                    <a:pt x="6705" y="246"/>
                  </a:cubicBezTo>
                  <a:cubicBezTo>
                    <a:pt x="6930" y="464"/>
                    <a:pt x="7357" y="574"/>
                    <a:pt x="7814" y="574"/>
                  </a:cubicBezTo>
                  <a:cubicBezTo>
                    <a:pt x="8271" y="574"/>
                    <a:pt x="8760" y="464"/>
                    <a:pt x="9108" y="246"/>
                  </a:cubicBezTo>
                  <a:cubicBezTo>
                    <a:pt x="9340" y="464"/>
                    <a:pt x="9770" y="574"/>
                    <a:pt x="10226" y="574"/>
                  </a:cubicBezTo>
                  <a:cubicBezTo>
                    <a:pt x="10681" y="574"/>
                    <a:pt x="11163" y="464"/>
                    <a:pt x="11497" y="246"/>
                  </a:cubicBezTo>
                  <a:cubicBezTo>
                    <a:pt x="11743" y="464"/>
                    <a:pt x="12183" y="574"/>
                    <a:pt x="12642" y="574"/>
                  </a:cubicBezTo>
                  <a:cubicBezTo>
                    <a:pt x="13101" y="574"/>
                    <a:pt x="13579" y="464"/>
                    <a:pt x="13900" y="246"/>
                  </a:cubicBezTo>
                  <a:cubicBezTo>
                    <a:pt x="14153" y="464"/>
                    <a:pt x="14596" y="574"/>
                    <a:pt x="15055" y="574"/>
                  </a:cubicBezTo>
                  <a:cubicBezTo>
                    <a:pt x="15515" y="574"/>
                    <a:pt x="15989" y="464"/>
                    <a:pt x="16303" y="246"/>
                  </a:cubicBezTo>
                  <a:cubicBezTo>
                    <a:pt x="16562" y="464"/>
                    <a:pt x="17010" y="574"/>
                    <a:pt x="17469" y="574"/>
                  </a:cubicBezTo>
                  <a:cubicBezTo>
                    <a:pt x="17928" y="574"/>
                    <a:pt x="18399" y="464"/>
                    <a:pt x="18706" y="246"/>
                  </a:cubicBezTo>
                  <a:cubicBezTo>
                    <a:pt x="18972" y="464"/>
                    <a:pt x="19423" y="574"/>
                    <a:pt x="19880" y="574"/>
                  </a:cubicBezTo>
                  <a:cubicBezTo>
                    <a:pt x="20338" y="574"/>
                    <a:pt x="20802" y="464"/>
                    <a:pt x="21095" y="246"/>
                  </a:cubicBezTo>
                  <a:cubicBezTo>
                    <a:pt x="21375" y="464"/>
                    <a:pt x="21833" y="574"/>
                    <a:pt x="22292" y="574"/>
                  </a:cubicBezTo>
                  <a:cubicBezTo>
                    <a:pt x="22751" y="574"/>
                    <a:pt x="23212" y="464"/>
                    <a:pt x="23498" y="246"/>
                  </a:cubicBezTo>
                  <a:cubicBezTo>
                    <a:pt x="23785" y="464"/>
                    <a:pt x="24246" y="574"/>
                    <a:pt x="24705" y="574"/>
                  </a:cubicBezTo>
                  <a:cubicBezTo>
                    <a:pt x="25164" y="574"/>
                    <a:pt x="25621" y="464"/>
                    <a:pt x="25901" y="246"/>
                  </a:cubicBezTo>
                  <a:cubicBezTo>
                    <a:pt x="26202" y="464"/>
                    <a:pt x="26666" y="574"/>
                    <a:pt x="27123" y="574"/>
                  </a:cubicBezTo>
                  <a:cubicBezTo>
                    <a:pt x="27581" y="574"/>
                    <a:pt x="28031" y="464"/>
                    <a:pt x="28304" y="246"/>
                  </a:cubicBezTo>
                  <a:cubicBezTo>
                    <a:pt x="28611" y="464"/>
                    <a:pt x="29079" y="574"/>
                    <a:pt x="29535" y="574"/>
                  </a:cubicBezTo>
                  <a:cubicBezTo>
                    <a:pt x="29990" y="574"/>
                    <a:pt x="30434" y="464"/>
                    <a:pt x="30694" y="246"/>
                  </a:cubicBezTo>
                  <a:cubicBezTo>
                    <a:pt x="31014" y="464"/>
                    <a:pt x="31489" y="574"/>
                    <a:pt x="31946" y="574"/>
                  </a:cubicBezTo>
                  <a:cubicBezTo>
                    <a:pt x="32404" y="574"/>
                    <a:pt x="32844" y="464"/>
                    <a:pt x="33097" y="246"/>
                  </a:cubicBezTo>
                  <a:cubicBezTo>
                    <a:pt x="33424" y="464"/>
                    <a:pt x="33902" y="574"/>
                    <a:pt x="34359" y="574"/>
                  </a:cubicBezTo>
                  <a:cubicBezTo>
                    <a:pt x="34817" y="574"/>
                    <a:pt x="35254" y="464"/>
                    <a:pt x="35500" y="246"/>
                  </a:cubicBezTo>
                  <a:cubicBezTo>
                    <a:pt x="35834" y="464"/>
                    <a:pt x="36315" y="574"/>
                    <a:pt x="36773" y="574"/>
                  </a:cubicBezTo>
                  <a:cubicBezTo>
                    <a:pt x="37230" y="574"/>
                    <a:pt x="37664" y="464"/>
                    <a:pt x="37903" y="246"/>
                  </a:cubicBezTo>
                  <a:cubicBezTo>
                    <a:pt x="38244" y="464"/>
                    <a:pt x="38729" y="574"/>
                    <a:pt x="39184" y="574"/>
                  </a:cubicBezTo>
                  <a:cubicBezTo>
                    <a:pt x="39640" y="574"/>
                    <a:pt x="40067" y="464"/>
                    <a:pt x="40292" y="246"/>
                  </a:cubicBezTo>
                  <a:cubicBezTo>
                    <a:pt x="40647" y="464"/>
                    <a:pt x="41138" y="574"/>
                    <a:pt x="41596" y="574"/>
                  </a:cubicBezTo>
                  <a:cubicBezTo>
                    <a:pt x="42053" y="574"/>
                    <a:pt x="42476" y="464"/>
                    <a:pt x="42695" y="246"/>
                  </a:cubicBezTo>
                  <a:cubicBezTo>
                    <a:pt x="43057" y="464"/>
                    <a:pt x="43548" y="574"/>
                    <a:pt x="44004" y="574"/>
                  </a:cubicBezTo>
                  <a:cubicBezTo>
                    <a:pt x="44460" y="574"/>
                    <a:pt x="44879" y="464"/>
                    <a:pt x="45098" y="246"/>
                  </a:cubicBezTo>
                  <a:cubicBezTo>
                    <a:pt x="45426" y="478"/>
                    <a:pt x="45876" y="587"/>
                    <a:pt x="46299" y="587"/>
                  </a:cubicBezTo>
                  <a:cubicBezTo>
                    <a:pt x="46613" y="587"/>
                    <a:pt x="46927" y="533"/>
                    <a:pt x="47173" y="437"/>
                  </a:cubicBezTo>
                  <a:lnTo>
                    <a:pt x="47119" y="273"/>
                  </a:lnTo>
                  <a:cubicBezTo>
                    <a:pt x="46883" y="357"/>
                    <a:pt x="46595" y="407"/>
                    <a:pt x="46301" y="407"/>
                  </a:cubicBezTo>
                  <a:cubicBezTo>
                    <a:pt x="45879" y="407"/>
                    <a:pt x="45445" y="305"/>
                    <a:pt x="45139" y="55"/>
                  </a:cubicBezTo>
                  <a:lnTo>
                    <a:pt x="45057" y="0"/>
                  </a:lnTo>
                  <a:lnTo>
                    <a:pt x="45002" y="82"/>
                  </a:lnTo>
                  <a:cubicBezTo>
                    <a:pt x="44856" y="289"/>
                    <a:pt x="44465" y="391"/>
                    <a:pt x="44029" y="391"/>
                  </a:cubicBezTo>
                  <a:cubicBezTo>
                    <a:pt x="43572" y="391"/>
                    <a:pt x="43064" y="279"/>
                    <a:pt x="42736" y="55"/>
                  </a:cubicBezTo>
                  <a:lnTo>
                    <a:pt x="42668" y="0"/>
                  </a:lnTo>
                  <a:lnTo>
                    <a:pt x="42613" y="69"/>
                  </a:lnTo>
                  <a:cubicBezTo>
                    <a:pt x="42452" y="284"/>
                    <a:pt x="42049" y="389"/>
                    <a:pt x="41607" y="389"/>
                  </a:cubicBezTo>
                  <a:cubicBezTo>
                    <a:pt x="41150" y="389"/>
                    <a:pt x="40652" y="277"/>
                    <a:pt x="40333" y="55"/>
                  </a:cubicBezTo>
                  <a:lnTo>
                    <a:pt x="40265" y="0"/>
                  </a:lnTo>
                  <a:lnTo>
                    <a:pt x="40210" y="69"/>
                  </a:lnTo>
                  <a:cubicBezTo>
                    <a:pt x="40042" y="284"/>
                    <a:pt x="39636" y="389"/>
                    <a:pt x="39195" y="389"/>
                  </a:cubicBezTo>
                  <a:cubicBezTo>
                    <a:pt x="38740" y="389"/>
                    <a:pt x="38249" y="277"/>
                    <a:pt x="37943" y="55"/>
                  </a:cubicBezTo>
                  <a:lnTo>
                    <a:pt x="37875" y="0"/>
                  </a:lnTo>
                  <a:lnTo>
                    <a:pt x="37821" y="69"/>
                  </a:lnTo>
                  <a:cubicBezTo>
                    <a:pt x="37639" y="284"/>
                    <a:pt x="37226" y="389"/>
                    <a:pt x="36784" y="389"/>
                  </a:cubicBezTo>
                  <a:cubicBezTo>
                    <a:pt x="36327" y="389"/>
                    <a:pt x="35839" y="277"/>
                    <a:pt x="35541" y="55"/>
                  </a:cubicBezTo>
                  <a:lnTo>
                    <a:pt x="35472" y="14"/>
                  </a:lnTo>
                  <a:lnTo>
                    <a:pt x="35418" y="69"/>
                  </a:lnTo>
                  <a:cubicBezTo>
                    <a:pt x="35229" y="284"/>
                    <a:pt x="34813" y="389"/>
                    <a:pt x="34372" y="389"/>
                  </a:cubicBezTo>
                  <a:cubicBezTo>
                    <a:pt x="33917" y="389"/>
                    <a:pt x="33435" y="277"/>
                    <a:pt x="33151" y="55"/>
                  </a:cubicBezTo>
                  <a:lnTo>
                    <a:pt x="33083" y="14"/>
                  </a:lnTo>
                  <a:lnTo>
                    <a:pt x="33028" y="69"/>
                  </a:lnTo>
                  <a:cubicBezTo>
                    <a:pt x="32825" y="285"/>
                    <a:pt x="32397" y="395"/>
                    <a:pt x="31950" y="395"/>
                  </a:cubicBezTo>
                  <a:cubicBezTo>
                    <a:pt x="31496" y="395"/>
                    <a:pt x="31023" y="282"/>
                    <a:pt x="30748" y="55"/>
                  </a:cubicBezTo>
                  <a:lnTo>
                    <a:pt x="30680" y="14"/>
                  </a:lnTo>
                  <a:lnTo>
                    <a:pt x="30625" y="69"/>
                  </a:lnTo>
                  <a:cubicBezTo>
                    <a:pt x="30415" y="285"/>
                    <a:pt x="29983" y="395"/>
                    <a:pt x="29538" y="395"/>
                  </a:cubicBezTo>
                  <a:cubicBezTo>
                    <a:pt x="29086" y="395"/>
                    <a:pt x="28620" y="282"/>
                    <a:pt x="28359" y="55"/>
                  </a:cubicBezTo>
                  <a:lnTo>
                    <a:pt x="28291" y="14"/>
                  </a:lnTo>
                  <a:lnTo>
                    <a:pt x="28236" y="69"/>
                  </a:lnTo>
                  <a:cubicBezTo>
                    <a:pt x="28012" y="285"/>
                    <a:pt x="27574" y="395"/>
                    <a:pt x="27127" y="395"/>
                  </a:cubicBezTo>
                  <a:cubicBezTo>
                    <a:pt x="26673" y="395"/>
                    <a:pt x="26210" y="282"/>
                    <a:pt x="25956" y="55"/>
                  </a:cubicBezTo>
                  <a:lnTo>
                    <a:pt x="25901" y="14"/>
                  </a:lnTo>
                  <a:lnTo>
                    <a:pt x="25833" y="69"/>
                  </a:lnTo>
                  <a:cubicBezTo>
                    <a:pt x="25603" y="285"/>
                    <a:pt x="25161" y="395"/>
                    <a:pt x="24715" y="395"/>
                  </a:cubicBezTo>
                  <a:cubicBezTo>
                    <a:pt x="24263" y="395"/>
                    <a:pt x="23807" y="282"/>
                    <a:pt x="23567" y="55"/>
                  </a:cubicBezTo>
                  <a:lnTo>
                    <a:pt x="23498" y="14"/>
                  </a:lnTo>
                  <a:lnTo>
                    <a:pt x="23444" y="55"/>
                  </a:lnTo>
                  <a:cubicBezTo>
                    <a:pt x="23196" y="282"/>
                    <a:pt x="22737" y="395"/>
                    <a:pt x="22283" y="395"/>
                  </a:cubicBezTo>
                  <a:cubicBezTo>
                    <a:pt x="21836" y="395"/>
                    <a:pt x="21394" y="285"/>
                    <a:pt x="21164" y="69"/>
                  </a:cubicBezTo>
                  <a:lnTo>
                    <a:pt x="21109" y="14"/>
                  </a:lnTo>
                  <a:lnTo>
                    <a:pt x="21041" y="55"/>
                  </a:lnTo>
                  <a:cubicBezTo>
                    <a:pt x="20786" y="282"/>
                    <a:pt x="20324" y="395"/>
                    <a:pt x="19872" y="395"/>
                  </a:cubicBezTo>
                  <a:cubicBezTo>
                    <a:pt x="19426" y="395"/>
                    <a:pt x="18991" y="285"/>
                    <a:pt x="18774" y="69"/>
                  </a:cubicBezTo>
                  <a:lnTo>
                    <a:pt x="18706" y="14"/>
                  </a:lnTo>
                  <a:lnTo>
                    <a:pt x="18651" y="55"/>
                  </a:lnTo>
                  <a:cubicBezTo>
                    <a:pt x="18383" y="282"/>
                    <a:pt x="17914" y="395"/>
                    <a:pt x="17460" y="395"/>
                  </a:cubicBezTo>
                  <a:cubicBezTo>
                    <a:pt x="17013" y="395"/>
                    <a:pt x="16581" y="285"/>
                    <a:pt x="16371" y="69"/>
                  </a:cubicBezTo>
                  <a:lnTo>
                    <a:pt x="16317" y="14"/>
                  </a:lnTo>
                  <a:lnTo>
                    <a:pt x="16248" y="55"/>
                  </a:lnTo>
                  <a:cubicBezTo>
                    <a:pt x="15973" y="282"/>
                    <a:pt x="15500" y="395"/>
                    <a:pt x="15048" y="395"/>
                  </a:cubicBezTo>
                  <a:cubicBezTo>
                    <a:pt x="14603" y="395"/>
                    <a:pt x="14178" y="285"/>
                    <a:pt x="13982" y="69"/>
                  </a:cubicBezTo>
                  <a:lnTo>
                    <a:pt x="13914" y="14"/>
                  </a:lnTo>
                  <a:lnTo>
                    <a:pt x="13859" y="55"/>
                  </a:lnTo>
                  <a:cubicBezTo>
                    <a:pt x="13568" y="277"/>
                    <a:pt x="13083" y="389"/>
                    <a:pt x="12626" y="389"/>
                  </a:cubicBezTo>
                  <a:cubicBezTo>
                    <a:pt x="12183" y="389"/>
                    <a:pt x="11767" y="284"/>
                    <a:pt x="11579" y="69"/>
                  </a:cubicBezTo>
                  <a:lnTo>
                    <a:pt x="11524" y="14"/>
                  </a:lnTo>
                  <a:lnTo>
                    <a:pt x="11456" y="55"/>
                  </a:lnTo>
                  <a:cubicBezTo>
                    <a:pt x="11158" y="277"/>
                    <a:pt x="10670" y="389"/>
                    <a:pt x="10215" y="389"/>
                  </a:cubicBezTo>
                  <a:cubicBezTo>
                    <a:pt x="9774" y="389"/>
                    <a:pt x="9364" y="284"/>
                    <a:pt x="9190" y="69"/>
                  </a:cubicBezTo>
                  <a:lnTo>
                    <a:pt x="9135" y="0"/>
                  </a:lnTo>
                  <a:lnTo>
                    <a:pt x="9067" y="55"/>
                  </a:lnTo>
                  <a:cubicBezTo>
                    <a:pt x="8755" y="277"/>
                    <a:pt x="8260" y="389"/>
                    <a:pt x="7803" y="389"/>
                  </a:cubicBezTo>
                  <a:cubicBezTo>
                    <a:pt x="7361" y="389"/>
                    <a:pt x="6955" y="284"/>
                    <a:pt x="6787" y="69"/>
                  </a:cubicBezTo>
                  <a:lnTo>
                    <a:pt x="6732" y="0"/>
                  </a:lnTo>
                  <a:lnTo>
                    <a:pt x="6664" y="55"/>
                  </a:lnTo>
                  <a:cubicBezTo>
                    <a:pt x="6345" y="277"/>
                    <a:pt x="5850" y="389"/>
                    <a:pt x="5397" y="389"/>
                  </a:cubicBezTo>
                  <a:cubicBezTo>
                    <a:pt x="4958" y="389"/>
                    <a:pt x="4559" y="284"/>
                    <a:pt x="4397" y="69"/>
                  </a:cubicBezTo>
                  <a:lnTo>
                    <a:pt x="4343" y="0"/>
                  </a:lnTo>
                  <a:lnTo>
                    <a:pt x="4274" y="55"/>
                  </a:lnTo>
                  <a:cubicBezTo>
                    <a:pt x="3939" y="279"/>
                    <a:pt x="3432" y="391"/>
                    <a:pt x="2974" y="391"/>
                  </a:cubicBezTo>
                  <a:cubicBezTo>
                    <a:pt x="2538" y="391"/>
                    <a:pt x="2148" y="289"/>
                    <a:pt x="1994" y="82"/>
                  </a:cubicBezTo>
                  <a:lnTo>
                    <a:pt x="1940"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6007980" y="2481479"/>
              <a:ext cx="295426" cy="667324"/>
            </a:xfrm>
            <a:custGeom>
              <a:avLst/>
              <a:gdLst/>
              <a:ahLst/>
              <a:cxnLst/>
              <a:rect l="l" t="t" r="r" b="b"/>
              <a:pathLst>
                <a:path w="4207" h="9503" extrusionOk="0">
                  <a:moveTo>
                    <a:pt x="4029" y="0"/>
                  </a:moveTo>
                  <a:cubicBezTo>
                    <a:pt x="3933" y="0"/>
                    <a:pt x="3824" y="55"/>
                    <a:pt x="3797" y="123"/>
                  </a:cubicBezTo>
                  <a:lnTo>
                    <a:pt x="42" y="9339"/>
                  </a:lnTo>
                  <a:cubicBezTo>
                    <a:pt x="1" y="9421"/>
                    <a:pt x="83" y="9503"/>
                    <a:pt x="206" y="9503"/>
                  </a:cubicBezTo>
                  <a:cubicBezTo>
                    <a:pt x="329" y="9503"/>
                    <a:pt x="465" y="9421"/>
                    <a:pt x="493" y="9339"/>
                  </a:cubicBezTo>
                  <a:lnTo>
                    <a:pt x="4179" y="123"/>
                  </a:lnTo>
                  <a:cubicBezTo>
                    <a:pt x="4206" y="55"/>
                    <a:pt x="4138" y="0"/>
                    <a:pt x="404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6203621" y="2481479"/>
              <a:ext cx="265652" cy="667324"/>
            </a:xfrm>
            <a:custGeom>
              <a:avLst/>
              <a:gdLst/>
              <a:ahLst/>
              <a:cxnLst/>
              <a:rect l="l" t="t" r="r" b="b"/>
              <a:pathLst>
                <a:path w="3783" h="9503" extrusionOk="0">
                  <a:moveTo>
                    <a:pt x="3605" y="0"/>
                  </a:moveTo>
                  <a:cubicBezTo>
                    <a:pt x="3496" y="0"/>
                    <a:pt x="3386" y="55"/>
                    <a:pt x="3373" y="123"/>
                  </a:cubicBezTo>
                  <a:lnTo>
                    <a:pt x="28" y="9339"/>
                  </a:lnTo>
                  <a:cubicBezTo>
                    <a:pt x="0" y="9421"/>
                    <a:pt x="69" y="9503"/>
                    <a:pt x="191" y="9503"/>
                  </a:cubicBezTo>
                  <a:cubicBezTo>
                    <a:pt x="314" y="9503"/>
                    <a:pt x="451" y="9421"/>
                    <a:pt x="478" y="9339"/>
                  </a:cubicBezTo>
                  <a:lnTo>
                    <a:pt x="3755" y="123"/>
                  </a:lnTo>
                  <a:cubicBezTo>
                    <a:pt x="3782" y="55"/>
                    <a:pt x="3714" y="0"/>
                    <a:pt x="360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6398209" y="2481479"/>
              <a:ext cx="235948" cy="667324"/>
            </a:xfrm>
            <a:custGeom>
              <a:avLst/>
              <a:gdLst/>
              <a:ahLst/>
              <a:cxnLst/>
              <a:rect l="l" t="t" r="r" b="b"/>
              <a:pathLst>
                <a:path w="3360" h="9503" extrusionOk="0">
                  <a:moveTo>
                    <a:pt x="3182" y="0"/>
                  </a:moveTo>
                  <a:cubicBezTo>
                    <a:pt x="3073" y="0"/>
                    <a:pt x="2977" y="55"/>
                    <a:pt x="2950" y="123"/>
                  </a:cubicBezTo>
                  <a:lnTo>
                    <a:pt x="28" y="9339"/>
                  </a:lnTo>
                  <a:cubicBezTo>
                    <a:pt x="1" y="9421"/>
                    <a:pt x="69" y="9503"/>
                    <a:pt x="192" y="9503"/>
                  </a:cubicBezTo>
                  <a:lnTo>
                    <a:pt x="206" y="9503"/>
                  </a:lnTo>
                  <a:cubicBezTo>
                    <a:pt x="329" y="9503"/>
                    <a:pt x="451" y="9421"/>
                    <a:pt x="479" y="9339"/>
                  </a:cubicBezTo>
                  <a:lnTo>
                    <a:pt x="3332" y="123"/>
                  </a:lnTo>
                  <a:cubicBezTo>
                    <a:pt x="3360" y="55"/>
                    <a:pt x="3291" y="0"/>
                    <a:pt x="318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6592867" y="2481479"/>
              <a:ext cx="206173" cy="667324"/>
            </a:xfrm>
            <a:custGeom>
              <a:avLst/>
              <a:gdLst/>
              <a:ahLst/>
              <a:cxnLst/>
              <a:rect l="l" t="t" r="r" b="b"/>
              <a:pathLst>
                <a:path w="2936" h="9503" extrusionOk="0">
                  <a:moveTo>
                    <a:pt x="2758" y="0"/>
                  </a:moveTo>
                  <a:cubicBezTo>
                    <a:pt x="2663" y="0"/>
                    <a:pt x="2554" y="55"/>
                    <a:pt x="2540" y="123"/>
                  </a:cubicBezTo>
                  <a:lnTo>
                    <a:pt x="28" y="9339"/>
                  </a:lnTo>
                  <a:cubicBezTo>
                    <a:pt x="1" y="9421"/>
                    <a:pt x="82" y="9503"/>
                    <a:pt x="205" y="9503"/>
                  </a:cubicBezTo>
                  <a:cubicBezTo>
                    <a:pt x="328" y="9503"/>
                    <a:pt x="451" y="9421"/>
                    <a:pt x="478" y="9339"/>
                  </a:cubicBezTo>
                  <a:lnTo>
                    <a:pt x="2922" y="123"/>
                  </a:lnTo>
                  <a:cubicBezTo>
                    <a:pt x="2936" y="55"/>
                    <a:pt x="2868" y="0"/>
                    <a:pt x="275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0"/>
            <p:cNvSpPr/>
            <p:nvPr/>
          </p:nvSpPr>
          <p:spPr>
            <a:xfrm>
              <a:off x="6787525" y="2481479"/>
              <a:ext cx="177382" cy="667324"/>
            </a:xfrm>
            <a:custGeom>
              <a:avLst/>
              <a:gdLst/>
              <a:ahLst/>
              <a:cxnLst/>
              <a:rect l="l" t="t" r="r" b="b"/>
              <a:pathLst>
                <a:path w="2526" h="9503" extrusionOk="0">
                  <a:moveTo>
                    <a:pt x="2335" y="0"/>
                  </a:moveTo>
                  <a:cubicBezTo>
                    <a:pt x="2239" y="0"/>
                    <a:pt x="2144" y="55"/>
                    <a:pt x="2130" y="123"/>
                  </a:cubicBezTo>
                  <a:lnTo>
                    <a:pt x="27" y="9339"/>
                  </a:lnTo>
                  <a:cubicBezTo>
                    <a:pt x="0" y="9421"/>
                    <a:pt x="82" y="9503"/>
                    <a:pt x="205" y="9503"/>
                  </a:cubicBezTo>
                  <a:lnTo>
                    <a:pt x="219" y="9503"/>
                  </a:lnTo>
                  <a:cubicBezTo>
                    <a:pt x="341" y="9503"/>
                    <a:pt x="451" y="9421"/>
                    <a:pt x="478" y="9339"/>
                  </a:cubicBezTo>
                  <a:lnTo>
                    <a:pt x="2512" y="123"/>
                  </a:lnTo>
                  <a:cubicBezTo>
                    <a:pt x="2526" y="55"/>
                    <a:pt x="2444" y="0"/>
                    <a:pt x="234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0"/>
            <p:cNvSpPr/>
            <p:nvPr/>
          </p:nvSpPr>
          <p:spPr>
            <a:xfrm>
              <a:off x="6982113" y="2481479"/>
              <a:ext cx="147748" cy="667324"/>
            </a:xfrm>
            <a:custGeom>
              <a:avLst/>
              <a:gdLst/>
              <a:ahLst/>
              <a:cxnLst/>
              <a:rect l="l" t="t" r="r" b="b"/>
              <a:pathLst>
                <a:path w="2104" h="9503" extrusionOk="0">
                  <a:moveTo>
                    <a:pt x="1926" y="0"/>
                  </a:moveTo>
                  <a:cubicBezTo>
                    <a:pt x="1817" y="0"/>
                    <a:pt x="1721" y="55"/>
                    <a:pt x="1707" y="123"/>
                  </a:cubicBezTo>
                  <a:lnTo>
                    <a:pt x="14" y="9339"/>
                  </a:lnTo>
                  <a:cubicBezTo>
                    <a:pt x="1" y="9421"/>
                    <a:pt x="96" y="9503"/>
                    <a:pt x="219" y="9503"/>
                  </a:cubicBezTo>
                  <a:cubicBezTo>
                    <a:pt x="342" y="9503"/>
                    <a:pt x="451" y="9421"/>
                    <a:pt x="479" y="9339"/>
                  </a:cubicBezTo>
                  <a:lnTo>
                    <a:pt x="2090" y="123"/>
                  </a:lnTo>
                  <a:cubicBezTo>
                    <a:pt x="2103" y="55"/>
                    <a:pt x="2035" y="0"/>
                    <a:pt x="192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0"/>
            <p:cNvSpPr/>
            <p:nvPr/>
          </p:nvSpPr>
          <p:spPr>
            <a:xfrm>
              <a:off x="7176771" y="2481479"/>
              <a:ext cx="118957" cy="667324"/>
            </a:xfrm>
            <a:custGeom>
              <a:avLst/>
              <a:gdLst/>
              <a:ahLst/>
              <a:cxnLst/>
              <a:rect l="l" t="t" r="r" b="b"/>
              <a:pathLst>
                <a:path w="1694" h="9503" extrusionOk="0">
                  <a:moveTo>
                    <a:pt x="1502" y="0"/>
                  </a:moveTo>
                  <a:cubicBezTo>
                    <a:pt x="1393" y="0"/>
                    <a:pt x="1311" y="55"/>
                    <a:pt x="1297" y="123"/>
                  </a:cubicBezTo>
                  <a:lnTo>
                    <a:pt x="14" y="9339"/>
                  </a:lnTo>
                  <a:cubicBezTo>
                    <a:pt x="0" y="9421"/>
                    <a:pt x="96" y="9503"/>
                    <a:pt x="219" y="9503"/>
                  </a:cubicBezTo>
                  <a:cubicBezTo>
                    <a:pt x="342" y="9503"/>
                    <a:pt x="465" y="9421"/>
                    <a:pt x="465" y="9339"/>
                  </a:cubicBezTo>
                  <a:lnTo>
                    <a:pt x="1680" y="123"/>
                  </a:lnTo>
                  <a:cubicBezTo>
                    <a:pt x="1693" y="55"/>
                    <a:pt x="1611" y="0"/>
                    <a:pt x="150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0"/>
            <p:cNvSpPr/>
            <p:nvPr/>
          </p:nvSpPr>
          <p:spPr>
            <a:xfrm>
              <a:off x="7372342" y="2481479"/>
              <a:ext cx="88270" cy="667324"/>
            </a:xfrm>
            <a:custGeom>
              <a:avLst/>
              <a:gdLst/>
              <a:ahLst/>
              <a:cxnLst/>
              <a:rect l="l" t="t" r="r" b="b"/>
              <a:pathLst>
                <a:path w="1257" h="9503" extrusionOk="0">
                  <a:moveTo>
                    <a:pt x="1066" y="0"/>
                  </a:moveTo>
                  <a:cubicBezTo>
                    <a:pt x="970" y="0"/>
                    <a:pt x="874" y="55"/>
                    <a:pt x="874" y="123"/>
                  </a:cubicBezTo>
                  <a:lnTo>
                    <a:pt x="1" y="9339"/>
                  </a:lnTo>
                  <a:cubicBezTo>
                    <a:pt x="1" y="9421"/>
                    <a:pt x="83" y="9503"/>
                    <a:pt x="205" y="9503"/>
                  </a:cubicBezTo>
                  <a:lnTo>
                    <a:pt x="219" y="9503"/>
                  </a:lnTo>
                  <a:cubicBezTo>
                    <a:pt x="342" y="9503"/>
                    <a:pt x="451" y="9421"/>
                    <a:pt x="451" y="9339"/>
                  </a:cubicBezTo>
                  <a:lnTo>
                    <a:pt x="1257" y="123"/>
                  </a:lnTo>
                  <a:cubicBezTo>
                    <a:pt x="1257" y="55"/>
                    <a:pt x="1175" y="0"/>
                    <a:pt x="1079"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0"/>
            <p:cNvSpPr/>
            <p:nvPr/>
          </p:nvSpPr>
          <p:spPr>
            <a:xfrm>
              <a:off x="7567000" y="2481479"/>
              <a:ext cx="59478" cy="667324"/>
            </a:xfrm>
            <a:custGeom>
              <a:avLst/>
              <a:gdLst/>
              <a:ahLst/>
              <a:cxnLst/>
              <a:rect l="l" t="t" r="r" b="b"/>
              <a:pathLst>
                <a:path w="847" h="9503" extrusionOk="0">
                  <a:moveTo>
                    <a:pt x="656" y="0"/>
                  </a:moveTo>
                  <a:cubicBezTo>
                    <a:pt x="546" y="0"/>
                    <a:pt x="451" y="55"/>
                    <a:pt x="451" y="123"/>
                  </a:cubicBezTo>
                  <a:lnTo>
                    <a:pt x="0" y="9339"/>
                  </a:lnTo>
                  <a:cubicBezTo>
                    <a:pt x="0" y="9421"/>
                    <a:pt x="96" y="9503"/>
                    <a:pt x="219" y="9503"/>
                  </a:cubicBezTo>
                  <a:cubicBezTo>
                    <a:pt x="342" y="9503"/>
                    <a:pt x="451" y="9421"/>
                    <a:pt x="451" y="9339"/>
                  </a:cubicBezTo>
                  <a:lnTo>
                    <a:pt x="833" y="123"/>
                  </a:lnTo>
                  <a:cubicBezTo>
                    <a:pt x="847" y="55"/>
                    <a:pt x="751" y="0"/>
                    <a:pt x="65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0"/>
            <p:cNvSpPr/>
            <p:nvPr/>
          </p:nvSpPr>
          <p:spPr>
            <a:xfrm>
              <a:off x="7761588" y="2481479"/>
              <a:ext cx="31741" cy="667324"/>
            </a:xfrm>
            <a:custGeom>
              <a:avLst/>
              <a:gdLst/>
              <a:ahLst/>
              <a:cxnLst/>
              <a:rect l="l" t="t" r="r" b="b"/>
              <a:pathLst>
                <a:path w="452" h="9503" extrusionOk="0">
                  <a:moveTo>
                    <a:pt x="233" y="0"/>
                  </a:moveTo>
                  <a:cubicBezTo>
                    <a:pt x="124" y="0"/>
                    <a:pt x="42" y="55"/>
                    <a:pt x="42" y="123"/>
                  </a:cubicBezTo>
                  <a:lnTo>
                    <a:pt x="1" y="9339"/>
                  </a:lnTo>
                  <a:cubicBezTo>
                    <a:pt x="1" y="9421"/>
                    <a:pt x="96" y="9503"/>
                    <a:pt x="219" y="9503"/>
                  </a:cubicBezTo>
                  <a:lnTo>
                    <a:pt x="233" y="9503"/>
                  </a:lnTo>
                  <a:cubicBezTo>
                    <a:pt x="356" y="9503"/>
                    <a:pt x="451" y="9421"/>
                    <a:pt x="451" y="9339"/>
                  </a:cubicBezTo>
                  <a:lnTo>
                    <a:pt x="424" y="123"/>
                  </a:lnTo>
                  <a:cubicBezTo>
                    <a:pt x="424" y="55"/>
                    <a:pt x="342" y="0"/>
                    <a:pt x="233"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0"/>
            <p:cNvSpPr/>
            <p:nvPr/>
          </p:nvSpPr>
          <p:spPr>
            <a:xfrm>
              <a:off x="7929421" y="2481479"/>
              <a:ext cx="58566" cy="667324"/>
            </a:xfrm>
            <a:custGeom>
              <a:avLst/>
              <a:gdLst/>
              <a:ahLst/>
              <a:cxnLst/>
              <a:rect l="l" t="t" r="r" b="b"/>
              <a:pathLst>
                <a:path w="834" h="9503" extrusionOk="0">
                  <a:moveTo>
                    <a:pt x="191" y="0"/>
                  </a:moveTo>
                  <a:cubicBezTo>
                    <a:pt x="82" y="0"/>
                    <a:pt x="0" y="55"/>
                    <a:pt x="0" y="123"/>
                  </a:cubicBezTo>
                  <a:lnTo>
                    <a:pt x="383" y="9339"/>
                  </a:lnTo>
                  <a:cubicBezTo>
                    <a:pt x="383" y="9421"/>
                    <a:pt x="492" y="9503"/>
                    <a:pt x="615" y="9503"/>
                  </a:cubicBezTo>
                  <a:cubicBezTo>
                    <a:pt x="737" y="9503"/>
                    <a:pt x="833" y="9421"/>
                    <a:pt x="833" y="9339"/>
                  </a:cubicBezTo>
                  <a:lnTo>
                    <a:pt x="396" y="123"/>
                  </a:lnTo>
                  <a:cubicBezTo>
                    <a:pt x="383" y="55"/>
                    <a:pt x="301"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0"/>
            <p:cNvSpPr/>
            <p:nvPr/>
          </p:nvSpPr>
          <p:spPr>
            <a:xfrm>
              <a:off x="8095288" y="2481479"/>
              <a:ext cx="87287" cy="667324"/>
            </a:xfrm>
            <a:custGeom>
              <a:avLst/>
              <a:gdLst/>
              <a:ahLst/>
              <a:cxnLst/>
              <a:rect l="l" t="t" r="r" b="b"/>
              <a:pathLst>
                <a:path w="1243" h="9503" extrusionOk="0">
                  <a:moveTo>
                    <a:pt x="178" y="0"/>
                  </a:moveTo>
                  <a:cubicBezTo>
                    <a:pt x="82" y="0"/>
                    <a:pt x="0" y="55"/>
                    <a:pt x="0" y="123"/>
                  </a:cubicBezTo>
                  <a:lnTo>
                    <a:pt x="792" y="9339"/>
                  </a:lnTo>
                  <a:cubicBezTo>
                    <a:pt x="792" y="9421"/>
                    <a:pt x="901" y="9503"/>
                    <a:pt x="1024" y="9503"/>
                  </a:cubicBezTo>
                  <a:cubicBezTo>
                    <a:pt x="1147" y="9503"/>
                    <a:pt x="1243" y="9421"/>
                    <a:pt x="1243" y="9339"/>
                  </a:cubicBezTo>
                  <a:lnTo>
                    <a:pt x="383" y="123"/>
                  </a:lnTo>
                  <a:cubicBezTo>
                    <a:pt x="383" y="55"/>
                    <a:pt x="287"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0"/>
            <p:cNvSpPr/>
            <p:nvPr/>
          </p:nvSpPr>
          <p:spPr>
            <a:xfrm>
              <a:off x="8260171" y="2481479"/>
              <a:ext cx="117061" cy="667324"/>
            </a:xfrm>
            <a:custGeom>
              <a:avLst/>
              <a:gdLst/>
              <a:ahLst/>
              <a:cxnLst/>
              <a:rect l="l" t="t" r="r" b="b"/>
              <a:pathLst>
                <a:path w="1667" h="9503" extrusionOk="0">
                  <a:moveTo>
                    <a:pt x="192" y="0"/>
                  </a:moveTo>
                  <a:cubicBezTo>
                    <a:pt x="83" y="0"/>
                    <a:pt x="1" y="55"/>
                    <a:pt x="14" y="123"/>
                  </a:cubicBezTo>
                  <a:lnTo>
                    <a:pt x="1202" y="9339"/>
                  </a:lnTo>
                  <a:cubicBezTo>
                    <a:pt x="1216" y="9421"/>
                    <a:pt x="1325" y="9503"/>
                    <a:pt x="1448" y="9503"/>
                  </a:cubicBezTo>
                  <a:lnTo>
                    <a:pt x="1462" y="9503"/>
                  </a:lnTo>
                  <a:cubicBezTo>
                    <a:pt x="1584" y="9503"/>
                    <a:pt x="1666" y="9421"/>
                    <a:pt x="1666" y="9339"/>
                  </a:cubicBezTo>
                  <a:lnTo>
                    <a:pt x="397" y="123"/>
                  </a:lnTo>
                  <a:cubicBezTo>
                    <a:pt x="383" y="55"/>
                    <a:pt x="301"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0"/>
            <p:cNvSpPr/>
            <p:nvPr/>
          </p:nvSpPr>
          <p:spPr>
            <a:xfrm>
              <a:off x="8426038" y="2481479"/>
              <a:ext cx="146765" cy="667324"/>
            </a:xfrm>
            <a:custGeom>
              <a:avLst/>
              <a:gdLst/>
              <a:ahLst/>
              <a:cxnLst/>
              <a:rect l="l" t="t" r="r" b="b"/>
              <a:pathLst>
                <a:path w="2090" h="9503" extrusionOk="0">
                  <a:moveTo>
                    <a:pt x="178" y="0"/>
                  </a:moveTo>
                  <a:cubicBezTo>
                    <a:pt x="69" y="0"/>
                    <a:pt x="1" y="55"/>
                    <a:pt x="1" y="123"/>
                  </a:cubicBezTo>
                  <a:lnTo>
                    <a:pt x="1612" y="9339"/>
                  </a:lnTo>
                  <a:cubicBezTo>
                    <a:pt x="1625" y="9421"/>
                    <a:pt x="1748" y="9503"/>
                    <a:pt x="1871" y="9503"/>
                  </a:cubicBezTo>
                  <a:cubicBezTo>
                    <a:pt x="1994" y="9503"/>
                    <a:pt x="2090" y="9421"/>
                    <a:pt x="2062" y="9339"/>
                  </a:cubicBezTo>
                  <a:lnTo>
                    <a:pt x="397"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0"/>
            <p:cNvSpPr/>
            <p:nvPr/>
          </p:nvSpPr>
          <p:spPr>
            <a:xfrm>
              <a:off x="8590922" y="2481479"/>
              <a:ext cx="176539" cy="667324"/>
            </a:xfrm>
            <a:custGeom>
              <a:avLst/>
              <a:gdLst/>
              <a:ahLst/>
              <a:cxnLst/>
              <a:rect l="l" t="t" r="r" b="b"/>
              <a:pathLst>
                <a:path w="2514" h="9503" extrusionOk="0">
                  <a:moveTo>
                    <a:pt x="178" y="0"/>
                  </a:moveTo>
                  <a:cubicBezTo>
                    <a:pt x="69" y="0"/>
                    <a:pt x="1" y="55"/>
                    <a:pt x="15" y="123"/>
                  </a:cubicBezTo>
                  <a:lnTo>
                    <a:pt x="2035" y="9339"/>
                  </a:lnTo>
                  <a:cubicBezTo>
                    <a:pt x="2063" y="9421"/>
                    <a:pt x="2172" y="9503"/>
                    <a:pt x="2295" y="9503"/>
                  </a:cubicBezTo>
                  <a:lnTo>
                    <a:pt x="2308" y="9503"/>
                  </a:lnTo>
                  <a:cubicBezTo>
                    <a:pt x="2431" y="9503"/>
                    <a:pt x="2513" y="9421"/>
                    <a:pt x="2486" y="9339"/>
                  </a:cubicBezTo>
                  <a:lnTo>
                    <a:pt x="397" y="123"/>
                  </a:lnTo>
                  <a:cubicBezTo>
                    <a:pt x="383" y="55"/>
                    <a:pt x="288"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0"/>
            <p:cNvSpPr/>
            <p:nvPr/>
          </p:nvSpPr>
          <p:spPr>
            <a:xfrm>
              <a:off x="8755876" y="2481479"/>
              <a:ext cx="206173" cy="667324"/>
            </a:xfrm>
            <a:custGeom>
              <a:avLst/>
              <a:gdLst/>
              <a:ahLst/>
              <a:cxnLst/>
              <a:rect l="l" t="t" r="r" b="b"/>
              <a:pathLst>
                <a:path w="2936" h="9503" extrusionOk="0">
                  <a:moveTo>
                    <a:pt x="178" y="0"/>
                  </a:moveTo>
                  <a:cubicBezTo>
                    <a:pt x="82" y="0"/>
                    <a:pt x="0" y="55"/>
                    <a:pt x="28" y="123"/>
                  </a:cubicBezTo>
                  <a:lnTo>
                    <a:pt x="2458" y="9339"/>
                  </a:lnTo>
                  <a:cubicBezTo>
                    <a:pt x="2485" y="9421"/>
                    <a:pt x="2594" y="9503"/>
                    <a:pt x="2731" y="9503"/>
                  </a:cubicBezTo>
                  <a:cubicBezTo>
                    <a:pt x="2854" y="9503"/>
                    <a:pt x="2936" y="9421"/>
                    <a:pt x="2909" y="9339"/>
                  </a:cubicBezTo>
                  <a:lnTo>
                    <a:pt x="410" y="123"/>
                  </a:lnTo>
                  <a:cubicBezTo>
                    <a:pt x="396" y="55"/>
                    <a:pt x="287"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0"/>
            <p:cNvSpPr/>
            <p:nvPr/>
          </p:nvSpPr>
          <p:spPr>
            <a:xfrm>
              <a:off x="8921742" y="2481479"/>
              <a:ext cx="234964" cy="667324"/>
            </a:xfrm>
            <a:custGeom>
              <a:avLst/>
              <a:gdLst/>
              <a:ahLst/>
              <a:cxnLst/>
              <a:rect l="l" t="t" r="r" b="b"/>
              <a:pathLst>
                <a:path w="3346" h="9503" extrusionOk="0">
                  <a:moveTo>
                    <a:pt x="178" y="0"/>
                  </a:moveTo>
                  <a:cubicBezTo>
                    <a:pt x="69" y="0"/>
                    <a:pt x="0" y="55"/>
                    <a:pt x="14" y="123"/>
                  </a:cubicBezTo>
                  <a:lnTo>
                    <a:pt x="2868" y="9339"/>
                  </a:lnTo>
                  <a:cubicBezTo>
                    <a:pt x="2895" y="9421"/>
                    <a:pt x="3018" y="9503"/>
                    <a:pt x="3141" y="9503"/>
                  </a:cubicBezTo>
                  <a:cubicBezTo>
                    <a:pt x="3264" y="9503"/>
                    <a:pt x="3345" y="9421"/>
                    <a:pt x="3318"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0"/>
            <p:cNvSpPr/>
            <p:nvPr/>
          </p:nvSpPr>
          <p:spPr>
            <a:xfrm>
              <a:off x="9086626" y="2481479"/>
              <a:ext cx="264739" cy="667324"/>
            </a:xfrm>
            <a:custGeom>
              <a:avLst/>
              <a:gdLst/>
              <a:ahLst/>
              <a:cxnLst/>
              <a:rect l="l" t="t" r="r" b="b"/>
              <a:pathLst>
                <a:path w="3770" h="9503" extrusionOk="0">
                  <a:moveTo>
                    <a:pt x="178" y="0"/>
                  </a:moveTo>
                  <a:cubicBezTo>
                    <a:pt x="69" y="0"/>
                    <a:pt x="1" y="55"/>
                    <a:pt x="28" y="123"/>
                  </a:cubicBezTo>
                  <a:lnTo>
                    <a:pt x="3291" y="9339"/>
                  </a:lnTo>
                  <a:cubicBezTo>
                    <a:pt x="3319" y="9421"/>
                    <a:pt x="3441" y="9503"/>
                    <a:pt x="3564" y="9503"/>
                  </a:cubicBezTo>
                  <a:lnTo>
                    <a:pt x="3578" y="9503"/>
                  </a:lnTo>
                  <a:cubicBezTo>
                    <a:pt x="3701" y="9503"/>
                    <a:pt x="3769" y="9421"/>
                    <a:pt x="3742"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0"/>
            <p:cNvSpPr/>
            <p:nvPr/>
          </p:nvSpPr>
          <p:spPr>
            <a:xfrm>
              <a:off x="9252492" y="2481479"/>
              <a:ext cx="293460" cy="667324"/>
            </a:xfrm>
            <a:custGeom>
              <a:avLst/>
              <a:gdLst/>
              <a:ahLst/>
              <a:cxnLst/>
              <a:rect l="l" t="t" r="r" b="b"/>
              <a:pathLst>
                <a:path w="4179" h="9503" extrusionOk="0">
                  <a:moveTo>
                    <a:pt x="165" y="0"/>
                  </a:moveTo>
                  <a:cubicBezTo>
                    <a:pt x="55" y="0"/>
                    <a:pt x="1" y="55"/>
                    <a:pt x="28" y="123"/>
                  </a:cubicBezTo>
                  <a:lnTo>
                    <a:pt x="3701" y="9339"/>
                  </a:lnTo>
                  <a:cubicBezTo>
                    <a:pt x="3728" y="9421"/>
                    <a:pt x="3865" y="9503"/>
                    <a:pt x="3988" y="9503"/>
                  </a:cubicBezTo>
                  <a:cubicBezTo>
                    <a:pt x="4110" y="9503"/>
                    <a:pt x="4179" y="9421"/>
                    <a:pt x="4151" y="9339"/>
                  </a:cubicBezTo>
                  <a:lnTo>
                    <a:pt x="410" y="123"/>
                  </a:lnTo>
                  <a:cubicBezTo>
                    <a:pt x="383" y="55"/>
                    <a:pt x="274" y="0"/>
                    <a:pt x="16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0"/>
            <p:cNvSpPr/>
            <p:nvPr/>
          </p:nvSpPr>
          <p:spPr>
            <a:xfrm>
              <a:off x="6075113" y="2032755"/>
              <a:ext cx="3410426" cy="69099"/>
            </a:xfrm>
            <a:custGeom>
              <a:avLst/>
              <a:gdLst/>
              <a:ahLst/>
              <a:cxnLst/>
              <a:rect l="l" t="t" r="r" b="b"/>
              <a:pathLst>
                <a:path w="48566" h="984" extrusionOk="0">
                  <a:moveTo>
                    <a:pt x="1" y="0"/>
                  </a:moveTo>
                  <a:lnTo>
                    <a:pt x="1" y="983"/>
                  </a:lnTo>
                  <a:lnTo>
                    <a:pt x="48566" y="983"/>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0"/>
            <p:cNvSpPr/>
            <p:nvPr/>
          </p:nvSpPr>
          <p:spPr>
            <a:xfrm>
              <a:off x="6075113" y="2207259"/>
              <a:ext cx="3410426" cy="38412"/>
            </a:xfrm>
            <a:custGeom>
              <a:avLst/>
              <a:gdLst/>
              <a:ahLst/>
              <a:cxnLst/>
              <a:rect l="l" t="t" r="r" b="b"/>
              <a:pathLst>
                <a:path w="48566" h="547" extrusionOk="0">
                  <a:moveTo>
                    <a:pt x="1" y="0"/>
                  </a:moveTo>
                  <a:lnTo>
                    <a:pt x="1" y="546"/>
                  </a:lnTo>
                  <a:lnTo>
                    <a:pt x="48566" y="546"/>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0"/>
            <p:cNvSpPr/>
            <p:nvPr/>
          </p:nvSpPr>
          <p:spPr>
            <a:xfrm>
              <a:off x="625635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0"/>
            <p:cNvSpPr/>
            <p:nvPr/>
          </p:nvSpPr>
          <p:spPr>
            <a:xfrm>
              <a:off x="6457688"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0"/>
            <p:cNvSpPr/>
            <p:nvPr/>
          </p:nvSpPr>
          <p:spPr>
            <a:xfrm>
              <a:off x="665803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0"/>
            <p:cNvSpPr/>
            <p:nvPr/>
          </p:nvSpPr>
          <p:spPr>
            <a:xfrm>
              <a:off x="6859433"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0"/>
            <p:cNvSpPr/>
            <p:nvPr/>
          </p:nvSpPr>
          <p:spPr>
            <a:xfrm>
              <a:off x="7060763"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0"/>
            <p:cNvSpPr/>
            <p:nvPr/>
          </p:nvSpPr>
          <p:spPr>
            <a:xfrm>
              <a:off x="726110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0"/>
            <p:cNvSpPr/>
            <p:nvPr/>
          </p:nvSpPr>
          <p:spPr>
            <a:xfrm>
              <a:off x="7462509"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0"/>
            <p:cNvSpPr/>
            <p:nvPr/>
          </p:nvSpPr>
          <p:spPr>
            <a:xfrm>
              <a:off x="766383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0"/>
            <p:cNvSpPr/>
            <p:nvPr/>
          </p:nvSpPr>
          <p:spPr>
            <a:xfrm>
              <a:off x="786418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0"/>
            <p:cNvSpPr/>
            <p:nvPr/>
          </p:nvSpPr>
          <p:spPr>
            <a:xfrm>
              <a:off x="806551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0"/>
            <p:cNvSpPr/>
            <p:nvPr/>
          </p:nvSpPr>
          <p:spPr>
            <a:xfrm>
              <a:off x="8265930" y="2070113"/>
              <a:ext cx="33637" cy="456446"/>
            </a:xfrm>
            <a:custGeom>
              <a:avLst/>
              <a:gdLst/>
              <a:ahLst/>
              <a:cxnLst/>
              <a:rect l="l" t="t" r="r" b="b"/>
              <a:pathLst>
                <a:path w="479" h="6500" extrusionOk="0">
                  <a:moveTo>
                    <a:pt x="1" y="1"/>
                  </a:moveTo>
                  <a:lnTo>
                    <a:pt x="1"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0"/>
            <p:cNvSpPr/>
            <p:nvPr/>
          </p:nvSpPr>
          <p:spPr>
            <a:xfrm>
              <a:off x="846725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0"/>
            <p:cNvSpPr/>
            <p:nvPr/>
          </p:nvSpPr>
          <p:spPr>
            <a:xfrm>
              <a:off x="8668588"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0"/>
            <p:cNvSpPr/>
            <p:nvPr/>
          </p:nvSpPr>
          <p:spPr>
            <a:xfrm>
              <a:off x="8869005" y="2070113"/>
              <a:ext cx="33637" cy="456446"/>
            </a:xfrm>
            <a:custGeom>
              <a:avLst/>
              <a:gdLst/>
              <a:ahLst/>
              <a:cxnLst/>
              <a:rect l="l" t="t" r="r" b="b"/>
              <a:pathLst>
                <a:path w="479" h="6500" extrusionOk="0">
                  <a:moveTo>
                    <a:pt x="0" y="1"/>
                  </a:moveTo>
                  <a:lnTo>
                    <a:pt x="0"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0"/>
            <p:cNvSpPr/>
            <p:nvPr/>
          </p:nvSpPr>
          <p:spPr>
            <a:xfrm>
              <a:off x="9070334" y="2070113"/>
              <a:ext cx="32653" cy="456446"/>
            </a:xfrm>
            <a:custGeom>
              <a:avLst/>
              <a:gdLst/>
              <a:ahLst/>
              <a:cxnLst/>
              <a:rect l="l" t="t" r="r" b="b"/>
              <a:pathLst>
                <a:path w="465"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0"/>
            <p:cNvSpPr/>
            <p:nvPr/>
          </p:nvSpPr>
          <p:spPr>
            <a:xfrm>
              <a:off x="927166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3" name="Google Shape;4813;p30"/>
          <p:cNvSpPr/>
          <p:nvPr/>
        </p:nvSpPr>
        <p:spPr>
          <a:xfrm>
            <a:off x="3869276" y="1401707"/>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0"/>
          <p:cNvSpPr/>
          <p:nvPr/>
        </p:nvSpPr>
        <p:spPr>
          <a:xfrm>
            <a:off x="2817875" y="4007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30"/>
          <p:cNvGrpSpPr/>
          <p:nvPr/>
        </p:nvGrpSpPr>
        <p:grpSpPr>
          <a:xfrm flipH="1">
            <a:off x="7455765" y="-456984"/>
            <a:ext cx="2700735" cy="1609606"/>
            <a:chOff x="-154310" y="-424234"/>
            <a:chExt cx="2700735" cy="1609606"/>
          </a:xfrm>
        </p:grpSpPr>
        <p:grpSp>
          <p:nvGrpSpPr>
            <p:cNvPr id="4816" name="Google Shape;4816;p30"/>
            <p:cNvGrpSpPr/>
            <p:nvPr/>
          </p:nvGrpSpPr>
          <p:grpSpPr>
            <a:xfrm>
              <a:off x="-154310" y="-72358"/>
              <a:ext cx="2534062" cy="945491"/>
              <a:chOff x="-154310" y="-72358"/>
              <a:chExt cx="2534062" cy="945491"/>
            </a:xfrm>
          </p:grpSpPr>
          <p:sp>
            <p:nvSpPr>
              <p:cNvPr id="4817" name="Google Shape;4817;p30"/>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0"/>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0"/>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0" name="Google Shape;4820;p30"/>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0"/>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2" name="Google Shape;4822;p30"/>
            <p:cNvGrpSpPr/>
            <p:nvPr/>
          </p:nvGrpSpPr>
          <p:grpSpPr>
            <a:xfrm>
              <a:off x="972804" y="748799"/>
              <a:ext cx="351221" cy="324497"/>
              <a:chOff x="972804" y="748799"/>
              <a:chExt cx="351221" cy="324497"/>
            </a:xfrm>
          </p:grpSpPr>
          <p:sp>
            <p:nvSpPr>
              <p:cNvPr id="4823" name="Google Shape;4823;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30"/>
            <p:cNvGrpSpPr/>
            <p:nvPr/>
          </p:nvGrpSpPr>
          <p:grpSpPr>
            <a:xfrm rot="1800145">
              <a:off x="1294691" y="483968"/>
              <a:ext cx="412865" cy="381479"/>
              <a:chOff x="972804" y="748799"/>
              <a:chExt cx="351221" cy="324497"/>
            </a:xfrm>
          </p:grpSpPr>
          <p:sp>
            <p:nvSpPr>
              <p:cNvPr id="4836" name="Google Shape;4836;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30"/>
            <p:cNvGrpSpPr/>
            <p:nvPr/>
          </p:nvGrpSpPr>
          <p:grpSpPr>
            <a:xfrm rot="1800174">
              <a:off x="586120" y="512005"/>
              <a:ext cx="302796" cy="279785"/>
              <a:chOff x="972804" y="748799"/>
              <a:chExt cx="351221" cy="324497"/>
            </a:xfrm>
          </p:grpSpPr>
          <p:sp>
            <p:nvSpPr>
              <p:cNvPr id="4849" name="Google Shape;4849;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30"/>
            <p:cNvGrpSpPr/>
            <p:nvPr/>
          </p:nvGrpSpPr>
          <p:grpSpPr>
            <a:xfrm rot="3362934">
              <a:off x="34623" y="148358"/>
              <a:ext cx="440468" cy="406972"/>
              <a:chOff x="972804" y="748799"/>
              <a:chExt cx="351221" cy="324497"/>
            </a:xfrm>
          </p:grpSpPr>
          <p:sp>
            <p:nvSpPr>
              <p:cNvPr id="4862" name="Google Shape;4862;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30"/>
            <p:cNvGrpSpPr/>
            <p:nvPr/>
          </p:nvGrpSpPr>
          <p:grpSpPr>
            <a:xfrm rot="4236221">
              <a:off x="395674" y="-343041"/>
              <a:ext cx="497800" cy="459935"/>
              <a:chOff x="972804" y="748799"/>
              <a:chExt cx="351221" cy="324497"/>
            </a:xfrm>
          </p:grpSpPr>
          <p:sp>
            <p:nvSpPr>
              <p:cNvPr id="4875" name="Google Shape;4875;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30"/>
            <p:cNvGrpSpPr/>
            <p:nvPr/>
          </p:nvGrpSpPr>
          <p:grpSpPr>
            <a:xfrm rot="4415375">
              <a:off x="740911" y="85210"/>
              <a:ext cx="440462" cy="406979"/>
              <a:chOff x="972804" y="748799"/>
              <a:chExt cx="351221" cy="324497"/>
            </a:xfrm>
          </p:grpSpPr>
          <p:sp>
            <p:nvSpPr>
              <p:cNvPr id="4888" name="Google Shape;4888;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30"/>
            <p:cNvGrpSpPr/>
            <p:nvPr/>
          </p:nvGrpSpPr>
          <p:grpSpPr>
            <a:xfrm rot="3527950">
              <a:off x="1224872" y="148572"/>
              <a:ext cx="302786" cy="279793"/>
              <a:chOff x="972804" y="748799"/>
              <a:chExt cx="351221" cy="324497"/>
            </a:xfrm>
          </p:grpSpPr>
          <p:sp>
            <p:nvSpPr>
              <p:cNvPr id="4901" name="Google Shape;4901;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30"/>
            <p:cNvGrpSpPr/>
            <p:nvPr/>
          </p:nvGrpSpPr>
          <p:grpSpPr>
            <a:xfrm rot="1940993">
              <a:off x="1713471" y="-18418"/>
              <a:ext cx="302788" cy="279777"/>
              <a:chOff x="972804" y="748799"/>
              <a:chExt cx="351221" cy="324497"/>
            </a:xfrm>
          </p:grpSpPr>
          <p:sp>
            <p:nvSpPr>
              <p:cNvPr id="4914" name="Google Shape;4914;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30"/>
            <p:cNvGrpSpPr/>
            <p:nvPr/>
          </p:nvGrpSpPr>
          <p:grpSpPr>
            <a:xfrm rot="3884446">
              <a:off x="2079408" y="-173112"/>
              <a:ext cx="412857" cy="381474"/>
              <a:chOff x="972804" y="748799"/>
              <a:chExt cx="351221" cy="324497"/>
            </a:xfrm>
          </p:grpSpPr>
          <p:sp>
            <p:nvSpPr>
              <p:cNvPr id="4927" name="Google Shape;4927;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30"/>
            <p:cNvGrpSpPr/>
            <p:nvPr/>
          </p:nvGrpSpPr>
          <p:grpSpPr>
            <a:xfrm rot="3397333">
              <a:off x="1328020" y="-247032"/>
              <a:ext cx="412854" cy="381468"/>
              <a:chOff x="972804" y="748799"/>
              <a:chExt cx="351221" cy="324497"/>
            </a:xfrm>
          </p:grpSpPr>
          <p:sp>
            <p:nvSpPr>
              <p:cNvPr id="4940" name="Google Shape;4940;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ubtitle 2">
            <a:extLst>
              <a:ext uri="{FF2B5EF4-FFF2-40B4-BE49-F238E27FC236}">
                <a16:creationId xmlns:a16="http://schemas.microsoft.com/office/drawing/2014/main" id="{8D8F3E81-C76E-B410-261D-B7A9FF922341}"/>
              </a:ext>
            </a:extLst>
          </p:cNvPr>
          <p:cNvSpPr>
            <a:spLocks noGrp="1"/>
          </p:cNvSpPr>
          <p:nvPr>
            <p:ph type="subTitle" idx="1"/>
          </p:nvPr>
        </p:nvSpPr>
        <p:spPr>
          <a:xfrm>
            <a:off x="720000" y="3382100"/>
            <a:ext cx="5341680" cy="515400"/>
          </a:xfrm>
        </p:spPr>
        <p:txBody>
          <a:bodyPr/>
          <a:lstStyle/>
          <a:p>
            <a:r>
              <a:rPr lang="en-US" sz="2000" dirty="0" err="1"/>
              <a:t>Escatología</a:t>
            </a:r>
            <a:r>
              <a:rPr lang="en-US" sz="2000" dirty="0"/>
              <a:t> </a:t>
            </a:r>
            <a:r>
              <a:rPr lang="en-US" sz="2000" dirty="0" err="1"/>
              <a:t>japonesa</a:t>
            </a:r>
            <a:r>
              <a:rPr lang="en-US" sz="2000" dirty="0"/>
              <a:t> </a:t>
            </a:r>
            <a:r>
              <a:rPr lang="en-US" sz="2000" dirty="0" err="1"/>
              <a:t>budista</a:t>
            </a:r>
            <a:r>
              <a:rPr lang="en-US" sz="2000" dirty="0"/>
              <a:t>.  </a:t>
            </a:r>
            <a:endParaRPr lang="es-PR" sz="2000" dirty="0"/>
          </a:p>
        </p:txBody>
      </p:sp>
    </p:spTree>
    <p:extLst>
      <p:ext uri="{BB962C8B-B14F-4D97-AF65-F5344CB8AC3E}">
        <p14:creationId xmlns:p14="http://schemas.microsoft.com/office/powerpoint/2010/main" val="13923269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700"/>
                                        </p:tgtEl>
                                        <p:attrNameLst>
                                          <p:attrName>style.visibility</p:attrName>
                                        </p:attrNameLst>
                                      </p:cBhvr>
                                      <p:to>
                                        <p:strVal val="visible"/>
                                      </p:to>
                                    </p:set>
                                    <p:anim calcmode="lin" valueType="num">
                                      <p:cBhvr>
                                        <p:cTn id="7" dur="500" fill="hold"/>
                                        <p:tgtEl>
                                          <p:spTgt spid="4700"/>
                                        </p:tgtEl>
                                        <p:attrNameLst>
                                          <p:attrName>ppt_w</p:attrName>
                                        </p:attrNameLst>
                                      </p:cBhvr>
                                      <p:tavLst>
                                        <p:tav tm="0">
                                          <p:val>
                                            <p:fltVal val="0"/>
                                          </p:val>
                                        </p:tav>
                                        <p:tav tm="100000">
                                          <p:val>
                                            <p:strVal val="#ppt_w"/>
                                          </p:val>
                                        </p:tav>
                                      </p:tavLst>
                                    </p:anim>
                                    <p:anim calcmode="lin" valueType="num">
                                      <p:cBhvr>
                                        <p:cTn id="8" dur="500" fill="hold"/>
                                        <p:tgtEl>
                                          <p:spTgt spid="4700"/>
                                        </p:tgtEl>
                                        <p:attrNameLst>
                                          <p:attrName>ppt_h</p:attrName>
                                        </p:attrNameLst>
                                      </p:cBhvr>
                                      <p:tavLst>
                                        <p:tav tm="0">
                                          <p:val>
                                            <p:fltVal val="0"/>
                                          </p:val>
                                        </p:tav>
                                        <p:tav tm="100000">
                                          <p:val>
                                            <p:strVal val="#ppt_h"/>
                                          </p:val>
                                        </p:tav>
                                      </p:tavLst>
                                    </p:anim>
                                    <p:animEffect transition="in" filter="fade">
                                      <p:cBhvr>
                                        <p:cTn id="9" dur="500"/>
                                        <p:tgtEl>
                                          <p:spTgt spid="4700"/>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4702"/>
                                        </p:tgtEl>
                                        <p:attrNameLst>
                                          <p:attrName>style.visibility</p:attrName>
                                        </p:attrNameLst>
                                      </p:cBhvr>
                                      <p:to>
                                        <p:strVal val="visible"/>
                                      </p:to>
                                    </p:set>
                                    <p:animEffect transition="in" filter="fade">
                                      <p:cBhvr>
                                        <p:cTn id="13" dur="1000"/>
                                        <p:tgtEl>
                                          <p:spTgt spid="4702"/>
                                        </p:tgtEl>
                                      </p:cBhvr>
                                    </p:animEffect>
                                    <p:anim calcmode="lin" valueType="num">
                                      <p:cBhvr>
                                        <p:cTn id="14" dur="1000" fill="hold"/>
                                        <p:tgtEl>
                                          <p:spTgt spid="4702"/>
                                        </p:tgtEl>
                                        <p:attrNameLst>
                                          <p:attrName>ppt_x</p:attrName>
                                        </p:attrNameLst>
                                      </p:cBhvr>
                                      <p:tavLst>
                                        <p:tav tm="0">
                                          <p:val>
                                            <p:strVal val="#ppt_x"/>
                                          </p:val>
                                        </p:tav>
                                        <p:tav tm="100000">
                                          <p:val>
                                            <p:strVal val="#ppt_x"/>
                                          </p:val>
                                        </p:tav>
                                      </p:tavLst>
                                    </p:anim>
                                    <p:anim calcmode="lin" valueType="num">
                                      <p:cBhvr>
                                        <p:cTn id="15" dur="1000" fill="hold"/>
                                        <p:tgtEl>
                                          <p:spTgt spid="47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220342" y="821020"/>
            <a:ext cx="8703316" cy="2570100"/>
          </a:xfrm>
        </p:spPr>
        <p:txBody>
          <a:bodyPr/>
          <a:lstStyle/>
          <a:p>
            <a:pPr>
              <a:lnSpc>
                <a:spcPct val="150000"/>
              </a:lnSpc>
            </a:pPr>
            <a:r>
              <a:rPr lang="es-PR" sz="2000" dirty="0"/>
              <a:t>Es el estado de liberación que alcanza cuando completa su búsqueda espiritual porque está libre de ataduras. </a:t>
            </a:r>
          </a:p>
          <a:p>
            <a:pPr>
              <a:lnSpc>
                <a:spcPct val="150000"/>
              </a:lnSpc>
            </a:pPr>
            <a:r>
              <a:rPr lang="es-PR" sz="2000" dirty="0"/>
              <a:t>En este punto el individuo se libera del sufrimiento: Nirvana puede traducirse como la desaparición o cesación del sufrimiento de origen sánscrito. </a:t>
            </a:r>
          </a:p>
          <a:p>
            <a:pPr>
              <a:lnSpc>
                <a:spcPct val="150000"/>
              </a:lnSpc>
            </a:pPr>
            <a:r>
              <a:rPr lang="es-PR" sz="2000" dirty="0"/>
              <a:t>Es la tierra de religiones como el hinduismo, el budismo y el jainismo.</a:t>
            </a:r>
            <a:endParaRPr lang="en-US" sz="1000" dirty="0"/>
          </a:p>
          <a:p>
            <a:endParaRPr lang="en-US" sz="1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804272" y="177613"/>
            <a:ext cx="7704000" cy="572700"/>
          </a:xfrm>
        </p:spPr>
        <p:txBody>
          <a:bodyPr/>
          <a:lstStyle/>
          <a:p>
            <a:r>
              <a:rPr lang="en-US" dirty="0"/>
              <a:t>Nirvana </a:t>
            </a:r>
            <a:r>
              <a:rPr lang="en-US" sz="2000" dirty="0"/>
              <a:t>(Calvo, B. , 2022)</a:t>
            </a:r>
            <a:br>
              <a:rPr lang="en" sz="14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82922715"/>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20000" y="139513"/>
            <a:ext cx="7704000" cy="572700"/>
          </a:xfrm>
        </p:spPr>
        <p:txBody>
          <a:bodyPr/>
          <a:lstStyle/>
          <a:p>
            <a:r>
              <a:rPr lang="en-US" dirty="0"/>
              <a:t>Nirvana </a:t>
            </a:r>
            <a:r>
              <a:rPr lang="en-US" sz="2000" dirty="0"/>
              <a:t>(Sánchez, G., 2018)</a:t>
            </a:r>
            <a:br>
              <a:rPr lang="en" sz="1200" dirty="0">
                <a:solidFill>
                  <a:schemeClr val="dk1"/>
                </a:solidFill>
                <a:latin typeface="Yeseva One"/>
                <a:ea typeface="Yeseva One"/>
                <a:cs typeface="Yeseva One"/>
                <a:sym typeface="Yeseva One"/>
              </a:rPr>
            </a:b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0" y="935320"/>
            <a:ext cx="9213218" cy="2570100"/>
          </a:xfrm>
        </p:spPr>
        <p:txBody>
          <a:bodyPr/>
          <a:lstStyle/>
          <a:p>
            <a:pPr>
              <a:lnSpc>
                <a:spcPct val="150000"/>
              </a:lnSpc>
            </a:pPr>
            <a:r>
              <a:rPr lang="es-PR" sz="2000" dirty="0"/>
              <a:t>El estado de nirvana es muy importante en la enseñanza de Buda porque rompe el ciclo de “</a:t>
            </a:r>
            <a:r>
              <a:rPr lang="es-PR" sz="2000" dirty="0" err="1"/>
              <a:t>Samsara</a:t>
            </a:r>
            <a:r>
              <a:rPr lang="es-PR" sz="2000" dirty="0"/>
              <a:t>”. </a:t>
            </a:r>
          </a:p>
          <a:p>
            <a:pPr>
              <a:lnSpc>
                <a:spcPct val="150000"/>
              </a:lnSpc>
            </a:pPr>
            <a:r>
              <a:rPr lang="es-PR" sz="2000" dirty="0"/>
              <a:t>Esta rueda perpetúa el sufrimiento a través de la reencarnación continua de las personas en otras vidas, y sus experiencias son el resultado del karma acumulado de cada persona.</a:t>
            </a:r>
          </a:p>
          <a:p>
            <a:pPr>
              <a:lnSpc>
                <a:spcPct val="150000"/>
              </a:lnSpc>
            </a:pPr>
            <a:r>
              <a:rPr lang="es-PR" sz="2000" dirty="0"/>
              <a:t>El 8 de febrero, día del nirvana, es la fecha en que Buda Siddhartha Gautama alcanzó el nirvana final, siendo un símbolo importante.</a:t>
            </a:r>
            <a:endParaRPr lang="en-US" sz="1000" dirty="0"/>
          </a:p>
          <a:p>
            <a:endParaRPr lang="es-PR" sz="2000" dirty="0"/>
          </a:p>
        </p:txBody>
      </p:sp>
    </p:spTree>
    <p:extLst>
      <p:ext uri="{BB962C8B-B14F-4D97-AF65-F5344CB8AC3E}">
        <p14:creationId xmlns:p14="http://schemas.microsoft.com/office/powerpoint/2010/main" val="3086112648"/>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20000" y="370240"/>
            <a:ext cx="7704000" cy="572700"/>
          </a:xfrm>
        </p:spPr>
        <p:txBody>
          <a:bodyPr/>
          <a:lstStyle/>
          <a:p>
            <a:r>
              <a:rPr lang="en-US" dirty="0"/>
              <a:t>Alcanzando </a:t>
            </a:r>
            <a:r>
              <a:rPr lang="en-US" dirty="0" err="1"/>
              <a:t>el</a:t>
            </a:r>
            <a:r>
              <a:rPr lang="en-US" dirty="0"/>
              <a:t> nirvana</a:t>
            </a:r>
            <a:br>
              <a:rPr lang="en-US" dirty="0"/>
            </a:br>
            <a:r>
              <a:rPr lang="en-US" sz="2000" dirty="0"/>
              <a:t>(Sánchez C. , 2022)</a:t>
            </a:r>
            <a:br>
              <a:rPr lang="en" sz="1200" dirty="0">
                <a:solidFill>
                  <a:schemeClr val="dk1"/>
                </a:solidFill>
                <a:latin typeface="Yeseva One"/>
                <a:ea typeface="Yeseva One"/>
                <a:cs typeface="Yeseva One"/>
                <a:sym typeface="Yeseva One"/>
              </a:rPr>
            </a:b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0" y="1179160"/>
            <a:ext cx="9213218" cy="2570100"/>
          </a:xfrm>
        </p:spPr>
        <p:txBody>
          <a:bodyPr/>
          <a:lstStyle/>
          <a:p>
            <a:pPr>
              <a:lnSpc>
                <a:spcPct val="150000"/>
              </a:lnSpc>
            </a:pPr>
            <a:r>
              <a:rPr lang="es-PR" sz="2000" dirty="0"/>
              <a:t>Se debe abandonar los apegos y deseos materiales, ya que se cree que tales apegos solo causan sufrimiento. </a:t>
            </a:r>
          </a:p>
          <a:p>
            <a:pPr>
              <a:lnSpc>
                <a:spcPct val="150000"/>
              </a:lnSpc>
            </a:pPr>
            <a:r>
              <a:rPr lang="es-PR" sz="2000" dirty="0"/>
              <a:t>Una persona es completamente libre cuando supera lo que una vez lo ató. </a:t>
            </a:r>
          </a:p>
          <a:p>
            <a:pPr>
              <a:lnSpc>
                <a:spcPct val="150000"/>
              </a:lnSpc>
            </a:pPr>
            <a:r>
              <a:rPr lang="es-PR" sz="2000" dirty="0"/>
              <a:t>Luego experimenta un momento donde no es necesaria la reencarnación, ya que todas las deudas kármicas se resuelven automáticamente. </a:t>
            </a:r>
          </a:p>
        </p:txBody>
      </p:sp>
    </p:spTree>
    <p:extLst>
      <p:ext uri="{BB962C8B-B14F-4D97-AF65-F5344CB8AC3E}">
        <p14:creationId xmlns:p14="http://schemas.microsoft.com/office/powerpoint/2010/main" val="1693593851"/>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908F8-7A9A-C57F-09B5-B3574A81CCB7}"/>
              </a:ext>
            </a:extLst>
          </p:cNvPr>
          <p:cNvSpPr>
            <a:spLocks noGrp="1"/>
          </p:cNvSpPr>
          <p:nvPr>
            <p:ph type="title"/>
          </p:nvPr>
        </p:nvSpPr>
        <p:spPr/>
        <p:txBody>
          <a:bodyPr/>
          <a:lstStyle/>
          <a:p>
            <a:r>
              <a:rPr lang="en-US" dirty="0" err="1"/>
              <a:t>Objetivos</a:t>
            </a:r>
            <a:endParaRPr lang="es-PR" dirty="0"/>
          </a:p>
        </p:txBody>
      </p:sp>
      <p:sp>
        <p:nvSpPr>
          <p:cNvPr id="3" name="Google Shape;4692;p29">
            <a:extLst>
              <a:ext uri="{FF2B5EF4-FFF2-40B4-BE49-F238E27FC236}">
                <a16:creationId xmlns:a16="http://schemas.microsoft.com/office/drawing/2014/main" id="{BF838554-D587-B072-800B-CBC1498DEBD6}"/>
              </a:ext>
            </a:extLst>
          </p:cNvPr>
          <p:cNvSpPr txBox="1">
            <a:spLocks/>
          </p:cNvSpPr>
          <p:nvPr/>
        </p:nvSpPr>
        <p:spPr>
          <a:xfrm>
            <a:off x="503340" y="570765"/>
            <a:ext cx="8381580" cy="1184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endParaRPr lang="es-PR" sz="2000" dirty="0">
              <a:latin typeface="Albert Sans" panose="020B0604020202020204" charset="0"/>
            </a:endParaRPr>
          </a:p>
          <a:p>
            <a:pPr marL="457200" indent="-457200">
              <a:lnSpc>
                <a:spcPct val="150000"/>
              </a:lnSpc>
              <a:buFont typeface="+mj-lt"/>
              <a:buAutoNum type="arabicPeriod"/>
            </a:pPr>
            <a:r>
              <a:rPr lang="es-PR" sz="2000" dirty="0">
                <a:latin typeface="Albert Sans" panose="020B0604020202020204" charset="0"/>
              </a:rPr>
              <a:t>Conocer un poco sobre la cultura de Japón y sus creencias.</a:t>
            </a:r>
          </a:p>
          <a:p>
            <a:pPr marL="457200" indent="-457200">
              <a:lnSpc>
                <a:spcPct val="150000"/>
              </a:lnSpc>
              <a:buFont typeface="+mj-lt"/>
              <a:buAutoNum type="arabicPeriod"/>
            </a:pPr>
            <a:r>
              <a:rPr lang="es-PR" sz="2000" dirty="0">
                <a:latin typeface="Albert Sans" panose="020B0604020202020204" charset="0"/>
              </a:rPr>
              <a:t>Conocer sobre los procesos de muerte, pérdida y duelo de Japón con énfasis en la religión budista.</a:t>
            </a:r>
          </a:p>
          <a:p>
            <a:pPr marL="457200" indent="-457200">
              <a:lnSpc>
                <a:spcPct val="150000"/>
              </a:lnSpc>
              <a:buFont typeface="+mj-lt"/>
              <a:buAutoNum type="arabicPeriod"/>
            </a:pPr>
            <a:r>
              <a:rPr lang="es-PR" sz="2000" dirty="0">
                <a:latin typeface="Albert Sans" panose="020B0604020202020204" charset="0"/>
              </a:rPr>
              <a:t>Conocer sobre la evolución del concepto de la muerte durante los años y su impacto. </a:t>
            </a:r>
          </a:p>
          <a:p>
            <a:pPr marL="457200" indent="-457200">
              <a:lnSpc>
                <a:spcPct val="150000"/>
              </a:lnSpc>
              <a:buFont typeface="+mj-lt"/>
              <a:buAutoNum type="arabicPeriod"/>
            </a:pPr>
            <a:r>
              <a:rPr lang="es-PR" sz="2000" dirty="0">
                <a:latin typeface="Albert Sans" panose="020B0604020202020204" charset="0"/>
              </a:rPr>
              <a:t>Conocer los ritos y costumbres que se llevan acabo en los procesos de muerte y luto.</a:t>
            </a:r>
          </a:p>
          <a:p>
            <a:endParaRPr lang="en-US" sz="2000" dirty="0">
              <a:highlight>
                <a:srgbClr val="FFFF00"/>
              </a:highlight>
              <a:latin typeface="Albert Sans" panose="020B0604020202020204" charset="0"/>
            </a:endParaRPr>
          </a:p>
        </p:txBody>
      </p:sp>
    </p:spTree>
    <p:extLst>
      <p:ext uri="{BB962C8B-B14F-4D97-AF65-F5344CB8AC3E}">
        <p14:creationId xmlns:p14="http://schemas.microsoft.com/office/powerpoint/2010/main" val="3674583987"/>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0" y="1410453"/>
            <a:ext cx="9213218" cy="2570100"/>
          </a:xfrm>
        </p:spPr>
        <p:txBody>
          <a:bodyPr/>
          <a:lstStyle/>
          <a:p>
            <a:pPr>
              <a:lnSpc>
                <a:spcPct val="150000"/>
              </a:lnSpc>
            </a:pPr>
            <a:r>
              <a:rPr lang="es-PR" sz="2000" dirty="0"/>
              <a:t>El cuerpo y la mente se liberan por completo. Se dice que hubo un éxtasis tan grande que se cumplieron todas las deudas kármicas y se detuvo el proceso de nacimiento y muerte. Los expertos no definen específicamente el nirvana porque no hay una forma real de describirlo; sólo puede ser experimentado.</a:t>
            </a:r>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568746" y="370240"/>
            <a:ext cx="7704000" cy="572700"/>
          </a:xfrm>
        </p:spPr>
        <p:txBody>
          <a:bodyPr/>
          <a:lstStyle/>
          <a:p>
            <a:r>
              <a:rPr lang="en-US" dirty="0"/>
              <a:t>Luego del nirvana</a:t>
            </a:r>
            <a:br>
              <a:rPr lang="en-US" dirty="0"/>
            </a:br>
            <a:r>
              <a:rPr lang="en-US" dirty="0"/>
              <a:t> </a:t>
            </a:r>
            <a:r>
              <a:rPr lang="en-US" sz="2000" dirty="0"/>
              <a:t>(</a:t>
            </a:r>
            <a:r>
              <a:rPr lang="en-US" sz="2000" dirty="0" err="1"/>
              <a:t>Atena</a:t>
            </a:r>
            <a:r>
              <a:rPr lang="en-US" sz="2000" dirty="0"/>
              <a:t> 3 </a:t>
            </a:r>
            <a:r>
              <a:rPr lang="en-US" sz="2000" dirty="0" err="1"/>
              <a:t>Noticias</a:t>
            </a:r>
            <a:r>
              <a:rPr lang="en-US" sz="2000" dirty="0"/>
              <a:t>, 2022)</a:t>
            </a:r>
            <a:br>
              <a:rPr lang="en-US" dirty="0"/>
            </a:br>
            <a:br>
              <a:rPr lang="en" sz="2000" dirty="0">
                <a:solidFill>
                  <a:schemeClr val="dk1"/>
                </a:solidFill>
                <a:latin typeface="Yeseva One"/>
                <a:ea typeface="Yeseva One"/>
                <a:cs typeface="Yeseva One"/>
                <a:sym typeface="Yeseva One"/>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28704986"/>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sp>
        <p:nvSpPr>
          <p:cNvPr id="4698" name="Google Shape;4698;p30"/>
          <p:cNvSpPr/>
          <p:nvPr/>
        </p:nvSpPr>
        <p:spPr>
          <a:xfrm>
            <a:off x="762450" y="1246000"/>
            <a:ext cx="1153200" cy="11532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txBox="1">
            <a:spLocks noGrp="1"/>
          </p:cNvSpPr>
          <p:nvPr>
            <p:ph type="title"/>
          </p:nvPr>
        </p:nvSpPr>
        <p:spPr>
          <a:xfrm>
            <a:off x="720000" y="2399200"/>
            <a:ext cx="586142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Ritos</a:t>
            </a:r>
            <a:endParaRPr sz="3200" dirty="0"/>
          </a:p>
        </p:txBody>
      </p:sp>
      <p:sp>
        <p:nvSpPr>
          <p:cNvPr id="4700" name="Google Shape;4700;p30"/>
          <p:cNvSpPr txBox="1">
            <a:spLocks noGrp="1"/>
          </p:cNvSpPr>
          <p:nvPr>
            <p:ph type="title" idx="2"/>
          </p:nvPr>
        </p:nvSpPr>
        <p:spPr>
          <a:xfrm>
            <a:off x="713100" y="14016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grpSp>
        <p:nvGrpSpPr>
          <p:cNvPr id="4702" name="Google Shape;4702;p30"/>
          <p:cNvGrpSpPr/>
          <p:nvPr/>
        </p:nvGrpSpPr>
        <p:grpSpPr>
          <a:xfrm>
            <a:off x="5836425" y="598450"/>
            <a:ext cx="3887869" cy="4604085"/>
            <a:chOff x="5836425" y="598450"/>
            <a:chExt cx="3887869" cy="4604085"/>
          </a:xfrm>
        </p:grpSpPr>
        <p:sp>
          <p:nvSpPr>
            <p:cNvPr id="4703" name="Google Shape;4703;p30"/>
            <p:cNvSpPr/>
            <p:nvPr/>
          </p:nvSpPr>
          <p:spPr>
            <a:xfrm>
              <a:off x="6194984" y="1228350"/>
              <a:ext cx="3170686" cy="1293428"/>
            </a:xfrm>
            <a:custGeom>
              <a:avLst/>
              <a:gdLst/>
              <a:ahLst/>
              <a:cxnLst/>
              <a:rect l="l" t="t" r="r" b="b"/>
              <a:pathLst>
                <a:path w="45152" h="18419" extrusionOk="0">
                  <a:moveTo>
                    <a:pt x="0" y="0"/>
                  </a:moveTo>
                  <a:lnTo>
                    <a:pt x="0" y="18419"/>
                  </a:lnTo>
                  <a:lnTo>
                    <a:pt x="45152" y="18419"/>
                  </a:lnTo>
                  <a:lnTo>
                    <a:pt x="4515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6194984" y="1306017"/>
              <a:ext cx="3170686" cy="303010"/>
            </a:xfrm>
            <a:custGeom>
              <a:avLst/>
              <a:gdLst/>
              <a:ahLst/>
              <a:cxnLst/>
              <a:rect l="l" t="t" r="r" b="b"/>
              <a:pathLst>
                <a:path w="45152" h="4315" extrusionOk="0">
                  <a:moveTo>
                    <a:pt x="0" y="0"/>
                  </a:moveTo>
                  <a:lnTo>
                    <a:pt x="0" y="4315"/>
                  </a:lnTo>
                  <a:lnTo>
                    <a:pt x="45152" y="4315"/>
                  </a:lnTo>
                  <a:lnTo>
                    <a:pt x="45152"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6194984" y="2366384"/>
              <a:ext cx="3170686" cy="155402"/>
            </a:xfrm>
            <a:custGeom>
              <a:avLst/>
              <a:gdLst/>
              <a:ahLst/>
              <a:cxnLst/>
              <a:rect l="l" t="t" r="r" b="b"/>
              <a:pathLst>
                <a:path w="45152" h="2213" extrusionOk="0">
                  <a:moveTo>
                    <a:pt x="0" y="1"/>
                  </a:moveTo>
                  <a:lnTo>
                    <a:pt x="0" y="2213"/>
                  </a:lnTo>
                  <a:lnTo>
                    <a:pt x="45152" y="2213"/>
                  </a:lnTo>
                  <a:lnTo>
                    <a:pt x="4515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6344559"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6385779" y="1680867"/>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6741459"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7096225"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6385779" y="1680867"/>
              <a:ext cx="315510" cy="80615"/>
            </a:xfrm>
            <a:custGeom>
              <a:avLst/>
              <a:gdLst/>
              <a:ahLst/>
              <a:cxnLst/>
              <a:rect l="l" t="t" r="r" b="b"/>
              <a:pathLst>
                <a:path w="4493" h="1148" extrusionOk="0">
                  <a:moveTo>
                    <a:pt x="0" y="1"/>
                  </a:moveTo>
                  <a:lnTo>
                    <a:pt x="0" y="1147"/>
                  </a:lnTo>
                  <a:lnTo>
                    <a:pt x="4492" y="1147"/>
                  </a:lnTo>
                  <a:lnTo>
                    <a:pt x="449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6741459" y="1680867"/>
              <a:ext cx="314597" cy="80615"/>
            </a:xfrm>
            <a:custGeom>
              <a:avLst/>
              <a:gdLst/>
              <a:ahLst/>
              <a:cxnLst/>
              <a:rect l="l" t="t" r="r" b="b"/>
              <a:pathLst>
                <a:path w="4480" h="1148" extrusionOk="0">
                  <a:moveTo>
                    <a:pt x="1" y="1"/>
                  </a:moveTo>
                  <a:lnTo>
                    <a:pt x="1"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7096225" y="1680867"/>
              <a:ext cx="314527" cy="80615"/>
            </a:xfrm>
            <a:custGeom>
              <a:avLst/>
              <a:gdLst/>
              <a:ahLst/>
              <a:cxnLst/>
              <a:rect l="l" t="t" r="r" b="b"/>
              <a:pathLst>
                <a:path w="4479" h="1148" extrusionOk="0">
                  <a:moveTo>
                    <a:pt x="0" y="1"/>
                  </a:moveTo>
                  <a:lnTo>
                    <a:pt x="0"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6385779" y="1979034"/>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6741459"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7096225"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8100063"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8142267"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8496963"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8851730" y="1680867"/>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8142267" y="1680867"/>
              <a:ext cx="314527" cy="84478"/>
            </a:xfrm>
            <a:custGeom>
              <a:avLst/>
              <a:gdLst/>
              <a:ahLst/>
              <a:cxnLst/>
              <a:rect l="l" t="t" r="r" b="b"/>
              <a:pathLst>
                <a:path w="4479" h="1203" extrusionOk="0">
                  <a:moveTo>
                    <a:pt x="0" y="1"/>
                  </a:moveTo>
                  <a:lnTo>
                    <a:pt x="0"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8496963" y="1680867"/>
              <a:ext cx="314597" cy="84478"/>
            </a:xfrm>
            <a:custGeom>
              <a:avLst/>
              <a:gdLst/>
              <a:ahLst/>
              <a:cxnLst/>
              <a:rect l="l" t="t" r="r" b="b"/>
              <a:pathLst>
                <a:path w="4480"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8851730" y="1680867"/>
              <a:ext cx="314527" cy="84478"/>
            </a:xfrm>
            <a:custGeom>
              <a:avLst/>
              <a:gdLst/>
              <a:ahLst/>
              <a:cxnLst/>
              <a:rect l="l" t="t" r="r" b="b"/>
              <a:pathLst>
                <a:path w="4479"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8142267"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8496963"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8851730" y="1979034"/>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6235221"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641836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660248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678555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696968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7152825"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7336880"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7520021"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7704076"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7887217"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8071272"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825441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843853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862160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880573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8988875"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9171947"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5993654" y="598450"/>
              <a:ext cx="3573412" cy="761282"/>
            </a:xfrm>
            <a:custGeom>
              <a:avLst/>
              <a:gdLst/>
              <a:ahLst/>
              <a:cxnLst/>
              <a:rect l="l" t="t" r="r" b="b"/>
              <a:pathLst>
                <a:path w="50887" h="10841" extrusionOk="0">
                  <a:moveTo>
                    <a:pt x="6827" y="0"/>
                  </a:moveTo>
                  <a:lnTo>
                    <a:pt x="6117" y="1065"/>
                  </a:lnTo>
                  <a:lnTo>
                    <a:pt x="5898" y="1379"/>
                  </a:lnTo>
                  <a:lnTo>
                    <a:pt x="5339" y="2212"/>
                  </a:lnTo>
                  <a:lnTo>
                    <a:pt x="5120" y="2553"/>
                  </a:lnTo>
                  <a:lnTo>
                    <a:pt x="4260" y="3837"/>
                  </a:lnTo>
                  <a:lnTo>
                    <a:pt x="3332" y="5216"/>
                  </a:lnTo>
                  <a:lnTo>
                    <a:pt x="2321" y="6731"/>
                  </a:lnTo>
                  <a:lnTo>
                    <a:pt x="1215" y="8397"/>
                  </a:lnTo>
                  <a:lnTo>
                    <a:pt x="0" y="10226"/>
                  </a:lnTo>
                  <a:lnTo>
                    <a:pt x="68" y="10226"/>
                  </a:lnTo>
                  <a:cubicBezTo>
                    <a:pt x="14" y="10581"/>
                    <a:pt x="369" y="10841"/>
                    <a:pt x="1011" y="10841"/>
                  </a:cubicBezTo>
                  <a:cubicBezTo>
                    <a:pt x="1584" y="10841"/>
                    <a:pt x="2198" y="10636"/>
                    <a:pt x="2594" y="10336"/>
                  </a:cubicBezTo>
                  <a:cubicBezTo>
                    <a:pt x="2649" y="10636"/>
                    <a:pt x="3018" y="10841"/>
                    <a:pt x="3577" y="10841"/>
                  </a:cubicBezTo>
                  <a:cubicBezTo>
                    <a:pt x="4151" y="10841"/>
                    <a:pt x="4752" y="10636"/>
                    <a:pt x="5134" y="10336"/>
                  </a:cubicBezTo>
                  <a:cubicBezTo>
                    <a:pt x="5202" y="10636"/>
                    <a:pt x="5584" y="10841"/>
                    <a:pt x="6144" y="10841"/>
                  </a:cubicBezTo>
                  <a:cubicBezTo>
                    <a:pt x="6718" y="10841"/>
                    <a:pt x="7305" y="10636"/>
                    <a:pt x="7673" y="10336"/>
                  </a:cubicBezTo>
                  <a:cubicBezTo>
                    <a:pt x="7755" y="10636"/>
                    <a:pt x="8151" y="10841"/>
                    <a:pt x="8711" y="10841"/>
                  </a:cubicBezTo>
                  <a:cubicBezTo>
                    <a:pt x="9284" y="10841"/>
                    <a:pt x="9858" y="10636"/>
                    <a:pt x="10213" y="10336"/>
                  </a:cubicBezTo>
                  <a:cubicBezTo>
                    <a:pt x="10308" y="10636"/>
                    <a:pt x="10718" y="10841"/>
                    <a:pt x="11291" y="10841"/>
                  </a:cubicBezTo>
                  <a:cubicBezTo>
                    <a:pt x="11851" y="10841"/>
                    <a:pt x="12411" y="10636"/>
                    <a:pt x="12739" y="10336"/>
                  </a:cubicBezTo>
                  <a:cubicBezTo>
                    <a:pt x="12862" y="10636"/>
                    <a:pt x="13285" y="10841"/>
                    <a:pt x="13858" y="10841"/>
                  </a:cubicBezTo>
                  <a:cubicBezTo>
                    <a:pt x="14418" y="10841"/>
                    <a:pt x="14964" y="10636"/>
                    <a:pt x="15278" y="10336"/>
                  </a:cubicBezTo>
                  <a:cubicBezTo>
                    <a:pt x="15428" y="10636"/>
                    <a:pt x="15852" y="10841"/>
                    <a:pt x="16425" y="10841"/>
                  </a:cubicBezTo>
                  <a:cubicBezTo>
                    <a:pt x="16999" y="10841"/>
                    <a:pt x="17517" y="10636"/>
                    <a:pt x="17818" y="10336"/>
                  </a:cubicBezTo>
                  <a:cubicBezTo>
                    <a:pt x="17982" y="10636"/>
                    <a:pt x="18432" y="10841"/>
                    <a:pt x="18992" y="10841"/>
                  </a:cubicBezTo>
                  <a:cubicBezTo>
                    <a:pt x="19565" y="10841"/>
                    <a:pt x="20084" y="10636"/>
                    <a:pt x="20344" y="10336"/>
                  </a:cubicBezTo>
                  <a:cubicBezTo>
                    <a:pt x="20535" y="10636"/>
                    <a:pt x="20999" y="10841"/>
                    <a:pt x="21559" y="10841"/>
                  </a:cubicBezTo>
                  <a:cubicBezTo>
                    <a:pt x="22132" y="10841"/>
                    <a:pt x="22637" y="10636"/>
                    <a:pt x="22883" y="10336"/>
                  </a:cubicBezTo>
                  <a:cubicBezTo>
                    <a:pt x="23088" y="10636"/>
                    <a:pt x="23566" y="10841"/>
                    <a:pt x="24126" y="10841"/>
                  </a:cubicBezTo>
                  <a:cubicBezTo>
                    <a:pt x="24699" y="10841"/>
                    <a:pt x="25191" y="10636"/>
                    <a:pt x="25423" y="10336"/>
                  </a:cubicBezTo>
                  <a:cubicBezTo>
                    <a:pt x="25641" y="10636"/>
                    <a:pt x="26133" y="10841"/>
                    <a:pt x="26706" y="10841"/>
                  </a:cubicBezTo>
                  <a:cubicBezTo>
                    <a:pt x="27266" y="10841"/>
                    <a:pt x="27744" y="10636"/>
                    <a:pt x="27949" y="10336"/>
                  </a:cubicBezTo>
                  <a:cubicBezTo>
                    <a:pt x="28194" y="10636"/>
                    <a:pt x="28699" y="10841"/>
                    <a:pt x="29273" y="10841"/>
                  </a:cubicBezTo>
                  <a:cubicBezTo>
                    <a:pt x="29833" y="10841"/>
                    <a:pt x="30297" y="10636"/>
                    <a:pt x="30488" y="10336"/>
                  </a:cubicBezTo>
                  <a:cubicBezTo>
                    <a:pt x="30747" y="10636"/>
                    <a:pt x="31266" y="10841"/>
                    <a:pt x="31840" y="10841"/>
                  </a:cubicBezTo>
                  <a:cubicBezTo>
                    <a:pt x="32399" y="10841"/>
                    <a:pt x="32850" y="10636"/>
                    <a:pt x="33028" y="10336"/>
                  </a:cubicBezTo>
                  <a:cubicBezTo>
                    <a:pt x="33314" y="10636"/>
                    <a:pt x="33833" y="10841"/>
                    <a:pt x="34407" y="10841"/>
                  </a:cubicBezTo>
                  <a:cubicBezTo>
                    <a:pt x="34980" y="10841"/>
                    <a:pt x="35403" y="10636"/>
                    <a:pt x="35553" y="10336"/>
                  </a:cubicBezTo>
                  <a:cubicBezTo>
                    <a:pt x="35867" y="10636"/>
                    <a:pt x="36414" y="10841"/>
                    <a:pt x="36973" y="10841"/>
                  </a:cubicBezTo>
                  <a:cubicBezTo>
                    <a:pt x="37547" y="10841"/>
                    <a:pt x="37970" y="10636"/>
                    <a:pt x="38093" y="10336"/>
                  </a:cubicBezTo>
                  <a:cubicBezTo>
                    <a:pt x="38421" y="10636"/>
                    <a:pt x="38980" y="10841"/>
                    <a:pt x="39540" y="10841"/>
                  </a:cubicBezTo>
                  <a:cubicBezTo>
                    <a:pt x="40114" y="10841"/>
                    <a:pt x="40523" y="10636"/>
                    <a:pt x="40632" y="10336"/>
                  </a:cubicBezTo>
                  <a:cubicBezTo>
                    <a:pt x="40974" y="10636"/>
                    <a:pt x="41547" y="10841"/>
                    <a:pt x="42121" y="10841"/>
                  </a:cubicBezTo>
                  <a:cubicBezTo>
                    <a:pt x="42680" y="10841"/>
                    <a:pt x="43076" y="10636"/>
                    <a:pt x="43158" y="10336"/>
                  </a:cubicBezTo>
                  <a:cubicBezTo>
                    <a:pt x="43527" y="10636"/>
                    <a:pt x="44114" y="10841"/>
                    <a:pt x="44687" y="10841"/>
                  </a:cubicBezTo>
                  <a:cubicBezTo>
                    <a:pt x="45247" y="10841"/>
                    <a:pt x="45630" y="10636"/>
                    <a:pt x="45698" y="10336"/>
                  </a:cubicBezTo>
                  <a:cubicBezTo>
                    <a:pt x="46080" y="10636"/>
                    <a:pt x="46681" y="10841"/>
                    <a:pt x="47254" y="10841"/>
                  </a:cubicBezTo>
                  <a:cubicBezTo>
                    <a:pt x="47814" y="10841"/>
                    <a:pt x="48183" y="10636"/>
                    <a:pt x="48237" y="10336"/>
                  </a:cubicBezTo>
                  <a:cubicBezTo>
                    <a:pt x="48633" y="10636"/>
                    <a:pt x="49248" y="10841"/>
                    <a:pt x="49821" y="10841"/>
                  </a:cubicBezTo>
                  <a:cubicBezTo>
                    <a:pt x="50463" y="10841"/>
                    <a:pt x="50818" y="10581"/>
                    <a:pt x="50763" y="10226"/>
                  </a:cubicBezTo>
                  <a:lnTo>
                    <a:pt x="50886" y="10226"/>
                  </a:lnTo>
                  <a:lnTo>
                    <a:pt x="49671" y="8397"/>
                  </a:lnTo>
                  <a:lnTo>
                    <a:pt x="48565" y="6731"/>
                  </a:lnTo>
                  <a:lnTo>
                    <a:pt x="47555" y="5216"/>
                  </a:lnTo>
                  <a:lnTo>
                    <a:pt x="46626" y="3837"/>
                  </a:lnTo>
                  <a:lnTo>
                    <a:pt x="45780" y="2553"/>
                  </a:lnTo>
                  <a:lnTo>
                    <a:pt x="45548" y="2212"/>
                  </a:lnTo>
                  <a:lnTo>
                    <a:pt x="44988" y="1379"/>
                  </a:lnTo>
                  <a:lnTo>
                    <a:pt x="44783" y="1065"/>
                  </a:lnTo>
                  <a:lnTo>
                    <a:pt x="44073"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6066476" y="1196680"/>
              <a:ext cx="3424822" cy="52807"/>
            </a:xfrm>
            <a:custGeom>
              <a:avLst/>
              <a:gdLst/>
              <a:ahLst/>
              <a:cxnLst/>
              <a:rect l="l" t="t" r="r" b="b"/>
              <a:pathLst>
                <a:path w="48771" h="752" extrusionOk="0">
                  <a:moveTo>
                    <a:pt x="42" y="1"/>
                  </a:moveTo>
                  <a:lnTo>
                    <a:pt x="42" y="83"/>
                  </a:lnTo>
                  <a:lnTo>
                    <a:pt x="14" y="83"/>
                  </a:lnTo>
                  <a:cubicBezTo>
                    <a:pt x="1" y="219"/>
                    <a:pt x="28" y="356"/>
                    <a:pt x="124" y="465"/>
                  </a:cubicBezTo>
                  <a:cubicBezTo>
                    <a:pt x="301" y="642"/>
                    <a:pt x="615" y="752"/>
                    <a:pt x="1025" y="752"/>
                  </a:cubicBezTo>
                  <a:cubicBezTo>
                    <a:pt x="1516" y="752"/>
                    <a:pt x="2076" y="588"/>
                    <a:pt x="2486" y="328"/>
                  </a:cubicBezTo>
                  <a:cubicBezTo>
                    <a:pt x="2609" y="601"/>
                    <a:pt x="2977" y="752"/>
                    <a:pt x="3482" y="752"/>
                  </a:cubicBezTo>
                  <a:cubicBezTo>
                    <a:pt x="3974" y="752"/>
                    <a:pt x="4534" y="588"/>
                    <a:pt x="4916" y="328"/>
                  </a:cubicBezTo>
                  <a:cubicBezTo>
                    <a:pt x="5053" y="588"/>
                    <a:pt x="5435" y="752"/>
                    <a:pt x="5940" y="752"/>
                  </a:cubicBezTo>
                  <a:cubicBezTo>
                    <a:pt x="6432" y="752"/>
                    <a:pt x="6978" y="588"/>
                    <a:pt x="7346" y="328"/>
                  </a:cubicBezTo>
                  <a:cubicBezTo>
                    <a:pt x="7510" y="588"/>
                    <a:pt x="7892" y="752"/>
                    <a:pt x="8398" y="752"/>
                  </a:cubicBezTo>
                  <a:cubicBezTo>
                    <a:pt x="8889" y="752"/>
                    <a:pt x="9422" y="588"/>
                    <a:pt x="9790" y="328"/>
                  </a:cubicBezTo>
                  <a:cubicBezTo>
                    <a:pt x="9954" y="588"/>
                    <a:pt x="10350" y="752"/>
                    <a:pt x="10855" y="752"/>
                  </a:cubicBezTo>
                  <a:cubicBezTo>
                    <a:pt x="11360" y="752"/>
                    <a:pt x="11879" y="588"/>
                    <a:pt x="12221" y="328"/>
                  </a:cubicBezTo>
                  <a:cubicBezTo>
                    <a:pt x="12398" y="588"/>
                    <a:pt x="12808" y="752"/>
                    <a:pt x="13313" y="752"/>
                  </a:cubicBezTo>
                  <a:cubicBezTo>
                    <a:pt x="13818" y="752"/>
                    <a:pt x="14323" y="588"/>
                    <a:pt x="14651" y="328"/>
                  </a:cubicBezTo>
                  <a:cubicBezTo>
                    <a:pt x="14856" y="588"/>
                    <a:pt x="15265" y="752"/>
                    <a:pt x="15770" y="752"/>
                  </a:cubicBezTo>
                  <a:cubicBezTo>
                    <a:pt x="16276" y="752"/>
                    <a:pt x="16767" y="588"/>
                    <a:pt x="17081" y="328"/>
                  </a:cubicBezTo>
                  <a:cubicBezTo>
                    <a:pt x="17300" y="588"/>
                    <a:pt x="17723" y="752"/>
                    <a:pt x="18228" y="752"/>
                  </a:cubicBezTo>
                  <a:cubicBezTo>
                    <a:pt x="18733" y="752"/>
                    <a:pt x="19225" y="588"/>
                    <a:pt x="19511" y="328"/>
                  </a:cubicBezTo>
                  <a:cubicBezTo>
                    <a:pt x="19744" y="588"/>
                    <a:pt x="20180" y="752"/>
                    <a:pt x="20686" y="752"/>
                  </a:cubicBezTo>
                  <a:cubicBezTo>
                    <a:pt x="21204" y="752"/>
                    <a:pt x="21669" y="588"/>
                    <a:pt x="21942" y="328"/>
                  </a:cubicBezTo>
                  <a:cubicBezTo>
                    <a:pt x="22187" y="588"/>
                    <a:pt x="22638" y="752"/>
                    <a:pt x="23157" y="752"/>
                  </a:cubicBezTo>
                  <a:cubicBezTo>
                    <a:pt x="23662" y="752"/>
                    <a:pt x="24113" y="588"/>
                    <a:pt x="24386" y="328"/>
                  </a:cubicBezTo>
                  <a:cubicBezTo>
                    <a:pt x="24645" y="588"/>
                    <a:pt x="25096" y="752"/>
                    <a:pt x="25614" y="752"/>
                  </a:cubicBezTo>
                  <a:cubicBezTo>
                    <a:pt x="26120" y="752"/>
                    <a:pt x="26570" y="588"/>
                    <a:pt x="26816" y="328"/>
                  </a:cubicBezTo>
                  <a:cubicBezTo>
                    <a:pt x="27089" y="588"/>
                    <a:pt x="27567" y="752"/>
                    <a:pt x="28072" y="752"/>
                  </a:cubicBezTo>
                  <a:cubicBezTo>
                    <a:pt x="28577" y="752"/>
                    <a:pt x="29014" y="588"/>
                    <a:pt x="29246" y="328"/>
                  </a:cubicBezTo>
                  <a:cubicBezTo>
                    <a:pt x="29533" y="588"/>
                    <a:pt x="30024" y="752"/>
                    <a:pt x="30530" y="752"/>
                  </a:cubicBezTo>
                  <a:cubicBezTo>
                    <a:pt x="31035" y="752"/>
                    <a:pt x="31458" y="588"/>
                    <a:pt x="31677" y="328"/>
                  </a:cubicBezTo>
                  <a:cubicBezTo>
                    <a:pt x="31991" y="588"/>
                    <a:pt x="32482" y="752"/>
                    <a:pt x="32987" y="752"/>
                  </a:cubicBezTo>
                  <a:cubicBezTo>
                    <a:pt x="33492" y="752"/>
                    <a:pt x="33916" y="588"/>
                    <a:pt x="34107" y="328"/>
                  </a:cubicBezTo>
                  <a:cubicBezTo>
                    <a:pt x="34434" y="588"/>
                    <a:pt x="34940" y="752"/>
                    <a:pt x="35445" y="752"/>
                  </a:cubicBezTo>
                  <a:cubicBezTo>
                    <a:pt x="35950" y="752"/>
                    <a:pt x="36360" y="588"/>
                    <a:pt x="36537" y="328"/>
                  </a:cubicBezTo>
                  <a:cubicBezTo>
                    <a:pt x="36878" y="588"/>
                    <a:pt x="37411" y="752"/>
                    <a:pt x="37902" y="752"/>
                  </a:cubicBezTo>
                  <a:cubicBezTo>
                    <a:pt x="38408" y="752"/>
                    <a:pt x="38804" y="588"/>
                    <a:pt x="38981" y="328"/>
                  </a:cubicBezTo>
                  <a:cubicBezTo>
                    <a:pt x="39336" y="588"/>
                    <a:pt x="39868" y="752"/>
                    <a:pt x="40360" y="752"/>
                  </a:cubicBezTo>
                  <a:cubicBezTo>
                    <a:pt x="40865" y="752"/>
                    <a:pt x="41247" y="588"/>
                    <a:pt x="41411" y="328"/>
                  </a:cubicBezTo>
                  <a:cubicBezTo>
                    <a:pt x="41780" y="588"/>
                    <a:pt x="42326" y="752"/>
                    <a:pt x="42818" y="752"/>
                  </a:cubicBezTo>
                  <a:cubicBezTo>
                    <a:pt x="43323" y="752"/>
                    <a:pt x="43705" y="588"/>
                    <a:pt x="43842" y="328"/>
                  </a:cubicBezTo>
                  <a:cubicBezTo>
                    <a:pt x="44238" y="588"/>
                    <a:pt x="44784" y="752"/>
                    <a:pt x="45275" y="752"/>
                  </a:cubicBezTo>
                  <a:cubicBezTo>
                    <a:pt x="45780" y="752"/>
                    <a:pt x="46149" y="601"/>
                    <a:pt x="46272" y="328"/>
                  </a:cubicBezTo>
                  <a:cubicBezTo>
                    <a:pt x="46681" y="588"/>
                    <a:pt x="47241" y="752"/>
                    <a:pt x="47746" y="752"/>
                  </a:cubicBezTo>
                  <a:cubicBezTo>
                    <a:pt x="48142" y="752"/>
                    <a:pt x="48470" y="642"/>
                    <a:pt x="48634" y="465"/>
                  </a:cubicBezTo>
                  <a:cubicBezTo>
                    <a:pt x="48702" y="383"/>
                    <a:pt x="48743" y="287"/>
                    <a:pt x="48757" y="178"/>
                  </a:cubicBezTo>
                  <a:lnTo>
                    <a:pt x="48770" y="178"/>
                  </a:lnTo>
                  <a:lnTo>
                    <a:pt x="48770" y="1"/>
                  </a:lnTo>
                  <a:lnTo>
                    <a:pt x="48552" y="1"/>
                  </a:lnTo>
                  <a:lnTo>
                    <a:pt x="48566" y="110"/>
                  </a:lnTo>
                  <a:cubicBezTo>
                    <a:pt x="48579" y="192"/>
                    <a:pt x="48552" y="274"/>
                    <a:pt x="48497" y="342"/>
                  </a:cubicBezTo>
                  <a:cubicBezTo>
                    <a:pt x="48361" y="492"/>
                    <a:pt x="48088" y="574"/>
                    <a:pt x="47746" y="574"/>
                  </a:cubicBezTo>
                  <a:cubicBezTo>
                    <a:pt x="47241" y="574"/>
                    <a:pt x="46668" y="397"/>
                    <a:pt x="46286" y="124"/>
                  </a:cubicBezTo>
                  <a:lnTo>
                    <a:pt x="46163" y="42"/>
                  </a:lnTo>
                  <a:lnTo>
                    <a:pt x="46149" y="178"/>
                  </a:lnTo>
                  <a:cubicBezTo>
                    <a:pt x="46094" y="424"/>
                    <a:pt x="45753" y="574"/>
                    <a:pt x="45275" y="574"/>
                  </a:cubicBezTo>
                  <a:cubicBezTo>
                    <a:pt x="44784" y="574"/>
                    <a:pt x="44224" y="397"/>
                    <a:pt x="43855" y="124"/>
                  </a:cubicBezTo>
                  <a:lnTo>
                    <a:pt x="43746" y="42"/>
                  </a:lnTo>
                  <a:lnTo>
                    <a:pt x="43719" y="165"/>
                  </a:lnTo>
                  <a:cubicBezTo>
                    <a:pt x="43650" y="410"/>
                    <a:pt x="43309" y="574"/>
                    <a:pt x="42818" y="574"/>
                  </a:cubicBezTo>
                  <a:cubicBezTo>
                    <a:pt x="42326" y="574"/>
                    <a:pt x="41780" y="397"/>
                    <a:pt x="41425" y="124"/>
                  </a:cubicBezTo>
                  <a:lnTo>
                    <a:pt x="41329" y="42"/>
                  </a:lnTo>
                  <a:lnTo>
                    <a:pt x="41288" y="165"/>
                  </a:lnTo>
                  <a:cubicBezTo>
                    <a:pt x="41207" y="410"/>
                    <a:pt x="40852" y="574"/>
                    <a:pt x="40360" y="574"/>
                  </a:cubicBezTo>
                  <a:cubicBezTo>
                    <a:pt x="39855" y="574"/>
                    <a:pt x="39322" y="397"/>
                    <a:pt x="39008" y="124"/>
                  </a:cubicBezTo>
                  <a:lnTo>
                    <a:pt x="38913" y="42"/>
                  </a:lnTo>
                  <a:lnTo>
                    <a:pt x="38858" y="165"/>
                  </a:lnTo>
                  <a:cubicBezTo>
                    <a:pt x="38763" y="410"/>
                    <a:pt x="38394" y="574"/>
                    <a:pt x="37902" y="574"/>
                  </a:cubicBezTo>
                  <a:cubicBezTo>
                    <a:pt x="37397" y="574"/>
                    <a:pt x="36878" y="397"/>
                    <a:pt x="36578" y="124"/>
                  </a:cubicBezTo>
                  <a:lnTo>
                    <a:pt x="36482" y="42"/>
                  </a:lnTo>
                  <a:lnTo>
                    <a:pt x="36442" y="151"/>
                  </a:lnTo>
                  <a:cubicBezTo>
                    <a:pt x="36319" y="410"/>
                    <a:pt x="35936" y="574"/>
                    <a:pt x="35445" y="574"/>
                  </a:cubicBezTo>
                  <a:cubicBezTo>
                    <a:pt x="34940" y="574"/>
                    <a:pt x="34434" y="397"/>
                    <a:pt x="34148" y="124"/>
                  </a:cubicBezTo>
                  <a:lnTo>
                    <a:pt x="34066" y="42"/>
                  </a:lnTo>
                  <a:lnTo>
                    <a:pt x="34011" y="151"/>
                  </a:lnTo>
                  <a:cubicBezTo>
                    <a:pt x="33875" y="410"/>
                    <a:pt x="33479" y="574"/>
                    <a:pt x="32987" y="574"/>
                  </a:cubicBezTo>
                  <a:cubicBezTo>
                    <a:pt x="32482" y="574"/>
                    <a:pt x="31991" y="397"/>
                    <a:pt x="31731" y="124"/>
                  </a:cubicBezTo>
                  <a:lnTo>
                    <a:pt x="31649" y="42"/>
                  </a:lnTo>
                  <a:lnTo>
                    <a:pt x="31581" y="151"/>
                  </a:lnTo>
                  <a:cubicBezTo>
                    <a:pt x="31431" y="410"/>
                    <a:pt x="31021" y="574"/>
                    <a:pt x="30530" y="574"/>
                  </a:cubicBezTo>
                  <a:cubicBezTo>
                    <a:pt x="30024" y="574"/>
                    <a:pt x="29547" y="397"/>
                    <a:pt x="29301" y="137"/>
                  </a:cubicBezTo>
                  <a:lnTo>
                    <a:pt x="29219" y="42"/>
                  </a:lnTo>
                  <a:lnTo>
                    <a:pt x="29164" y="137"/>
                  </a:lnTo>
                  <a:cubicBezTo>
                    <a:pt x="28987" y="410"/>
                    <a:pt x="28564" y="574"/>
                    <a:pt x="28072" y="574"/>
                  </a:cubicBezTo>
                  <a:cubicBezTo>
                    <a:pt x="27567" y="574"/>
                    <a:pt x="27103" y="397"/>
                    <a:pt x="26871" y="137"/>
                  </a:cubicBezTo>
                  <a:lnTo>
                    <a:pt x="26802" y="42"/>
                  </a:lnTo>
                  <a:lnTo>
                    <a:pt x="26734" y="137"/>
                  </a:lnTo>
                  <a:cubicBezTo>
                    <a:pt x="26543" y="410"/>
                    <a:pt x="26106" y="574"/>
                    <a:pt x="25614" y="574"/>
                  </a:cubicBezTo>
                  <a:cubicBezTo>
                    <a:pt x="25109" y="574"/>
                    <a:pt x="24659" y="397"/>
                    <a:pt x="24454" y="137"/>
                  </a:cubicBezTo>
                  <a:lnTo>
                    <a:pt x="24386" y="42"/>
                  </a:lnTo>
                  <a:lnTo>
                    <a:pt x="24304" y="137"/>
                  </a:lnTo>
                  <a:cubicBezTo>
                    <a:pt x="24099" y="397"/>
                    <a:pt x="23648" y="574"/>
                    <a:pt x="23157" y="574"/>
                  </a:cubicBezTo>
                  <a:cubicBezTo>
                    <a:pt x="22652" y="574"/>
                    <a:pt x="22215" y="410"/>
                    <a:pt x="22024" y="137"/>
                  </a:cubicBezTo>
                  <a:lnTo>
                    <a:pt x="21955" y="42"/>
                  </a:lnTo>
                  <a:lnTo>
                    <a:pt x="21887" y="137"/>
                  </a:lnTo>
                  <a:cubicBezTo>
                    <a:pt x="21655" y="397"/>
                    <a:pt x="21191" y="574"/>
                    <a:pt x="20686" y="574"/>
                  </a:cubicBezTo>
                  <a:cubicBezTo>
                    <a:pt x="20194" y="574"/>
                    <a:pt x="19771" y="410"/>
                    <a:pt x="19593" y="137"/>
                  </a:cubicBezTo>
                  <a:lnTo>
                    <a:pt x="19539" y="42"/>
                  </a:lnTo>
                  <a:lnTo>
                    <a:pt x="19457" y="137"/>
                  </a:lnTo>
                  <a:cubicBezTo>
                    <a:pt x="19211" y="397"/>
                    <a:pt x="18733" y="574"/>
                    <a:pt x="18228" y="574"/>
                  </a:cubicBezTo>
                  <a:cubicBezTo>
                    <a:pt x="17736" y="574"/>
                    <a:pt x="17327" y="410"/>
                    <a:pt x="17177" y="151"/>
                  </a:cubicBezTo>
                  <a:lnTo>
                    <a:pt x="17108" y="42"/>
                  </a:lnTo>
                  <a:lnTo>
                    <a:pt x="17027" y="124"/>
                  </a:lnTo>
                  <a:cubicBezTo>
                    <a:pt x="16767" y="397"/>
                    <a:pt x="16276" y="574"/>
                    <a:pt x="15770" y="574"/>
                  </a:cubicBezTo>
                  <a:cubicBezTo>
                    <a:pt x="15279" y="574"/>
                    <a:pt x="14883" y="410"/>
                    <a:pt x="14746" y="151"/>
                  </a:cubicBezTo>
                  <a:lnTo>
                    <a:pt x="14692" y="42"/>
                  </a:lnTo>
                  <a:lnTo>
                    <a:pt x="14610" y="124"/>
                  </a:lnTo>
                  <a:cubicBezTo>
                    <a:pt x="14323" y="397"/>
                    <a:pt x="13818" y="574"/>
                    <a:pt x="13313" y="574"/>
                  </a:cubicBezTo>
                  <a:cubicBezTo>
                    <a:pt x="12821" y="574"/>
                    <a:pt x="12439" y="410"/>
                    <a:pt x="12316" y="151"/>
                  </a:cubicBezTo>
                  <a:lnTo>
                    <a:pt x="12275" y="42"/>
                  </a:lnTo>
                  <a:lnTo>
                    <a:pt x="12180" y="124"/>
                  </a:lnTo>
                  <a:cubicBezTo>
                    <a:pt x="11879" y="397"/>
                    <a:pt x="11360" y="574"/>
                    <a:pt x="10855" y="574"/>
                  </a:cubicBezTo>
                  <a:cubicBezTo>
                    <a:pt x="10364" y="574"/>
                    <a:pt x="9995" y="410"/>
                    <a:pt x="9899" y="165"/>
                  </a:cubicBezTo>
                  <a:lnTo>
                    <a:pt x="9845" y="42"/>
                  </a:lnTo>
                  <a:lnTo>
                    <a:pt x="9749" y="124"/>
                  </a:lnTo>
                  <a:cubicBezTo>
                    <a:pt x="9435" y="397"/>
                    <a:pt x="8903" y="574"/>
                    <a:pt x="8398" y="574"/>
                  </a:cubicBezTo>
                  <a:cubicBezTo>
                    <a:pt x="7920" y="574"/>
                    <a:pt x="7551" y="410"/>
                    <a:pt x="7469" y="165"/>
                  </a:cubicBezTo>
                  <a:lnTo>
                    <a:pt x="7428" y="42"/>
                  </a:lnTo>
                  <a:lnTo>
                    <a:pt x="7333" y="124"/>
                  </a:lnTo>
                  <a:cubicBezTo>
                    <a:pt x="6991" y="397"/>
                    <a:pt x="6445" y="574"/>
                    <a:pt x="5940" y="574"/>
                  </a:cubicBezTo>
                  <a:cubicBezTo>
                    <a:pt x="5462" y="574"/>
                    <a:pt x="5107" y="410"/>
                    <a:pt x="5039" y="165"/>
                  </a:cubicBezTo>
                  <a:lnTo>
                    <a:pt x="5012" y="42"/>
                  </a:lnTo>
                  <a:lnTo>
                    <a:pt x="4902" y="124"/>
                  </a:lnTo>
                  <a:cubicBezTo>
                    <a:pt x="4547" y="397"/>
                    <a:pt x="3988" y="574"/>
                    <a:pt x="3482" y="574"/>
                  </a:cubicBezTo>
                  <a:cubicBezTo>
                    <a:pt x="3005" y="574"/>
                    <a:pt x="2663" y="424"/>
                    <a:pt x="2622" y="178"/>
                  </a:cubicBezTo>
                  <a:lnTo>
                    <a:pt x="2595" y="42"/>
                  </a:lnTo>
                  <a:lnTo>
                    <a:pt x="2472" y="124"/>
                  </a:lnTo>
                  <a:cubicBezTo>
                    <a:pt x="2090" y="397"/>
                    <a:pt x="1530" y="574"/>
                    <a:pt x="1025" y="574"/>
                  </a:cubicBezTo>
                  <a:cubicBezTo>
                    <a:pt x="670" y="574"/>
                    <a:pt x="397" y="492"/>
                    <a:pt x="260" y="342"/>
                  </a:cubicBezTo>
                  <a:cubicBezTo>
                    <a:pt x="206" y="274"/>
                    <a:pt x="178" y="192"/>
                    <a:pt x="192" y="110"/>
                  </a:cubicBezTo>
                  <a:lnTo>
                    <a:pt x="206"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6141263" y="1084534"/>
              <a:ext cx="3276231" cy="49928"/>
            </a:xfrm>
            <a:custGeom>
              <a:avLst/>
              <a:gdLst/>
              <a:ahLst/>
              <a:cxnLst/>
              <a:rect l="l" t="t" r="r" b="b"/>
              <a:pathLst>
                <a:path w="46655" h="711" extrusionOk="0">
                  <a:moveTo>
                    <a:pt x="42" y="0"/>
                  </a:moveTo>
                  <a:lnTo>
                    <a:pt x="42" y="82"/>
                  </a:lnTo>
                  <a:lnTo>
                    <a:pt x="14" y="82"/>
                  </a:lnTo>
                  <a:cubicBezTo>
                    <a:pt x="1" y="205"/>
                    <a:pt x="28" y="328"/>
                    <a:pt x="124" y="423"/>
                  </a:cubicBezTo>
                  <a:cubicBezTo>
                    <a:pt x="288" y="601"/>
                    <a:pt x="588" y="710"/>
                    <a:pt x="997" y="710"/>
                  </a:cubicBezTo>
                  <a:cubicBezTo>
                    <a:pt x="1462" y="710"/>
                    <a:pt x="1994" y="560"/>
                    <a:pt x="2376" y="328"/>
                  </a:cubicBezTo>
                  <a:cubicBezTo>
                    <a:pt x="2513" y="560"/>
                    <a:pt x="2868" y="710"/>
                    <a:pt x="3346" y="710"/>
                  </a:cubicBezTo>
                  <a:cubicBezTo>
                    <a:pt x="3824" y="710"/>
                    <a:pt x="4343" y="560"/>
                    <a:pt x="4711" y="314"/>
                  </a:cubicBezTo>
                  <a:cubicBezTo>
                    <a:pt x="4848" y="560"/>
                    <a:pt x="5216" y="710"/>
                    <a:pt x="5694" y="710"/>
                  </a:cubicBezTo>
                  <a:cubicBezTo>
                    <a:pt x="6172" y="710"/>
                    <a:pt x="6677" y="560"/>
                    <a:pt x="7032" y="314"/>
                  </a:cubicBezTo>
                  <a:cubicBezTo>
                    <a:pt x="7182" y="560"/>
                    <a:pt x="7565" y="710"/>
                    <a:pt x="8043" y="710"/>
                  </a:cubicBezTo>
                  <a:cubicBezTo>
                    <a:pt x="8520" y="710"/>
                    <a:pt x="9026" y="560"/>
                    <a:pt x="9353" y="314"/>
                  </a:cubicBezTo>
                  <a:cubicBezTo>
                    <a:pt x="9531" y="560"/>
                    <a:pt x="9913" y="710"/>
                    <a:pt x="10391" y="710"/>
                  </a:cubicBezTo>
                  <a:cubicBezTo>
                    <a:pt x="10869" y="710"/>
                    <a:pt x="11360" y="560"/>
                    <a:pt x="11688" y="314"/>
                  </a:cubicBezTo>
                  <a:cubicBezTo>
                    <a:pt x="11866" y="560"/>
                    <a:pt x="12261" y="710"/>
                    <a:pt x="12739" y="710"/>
                  </a:cubicBezTo>
                  <a:cubicBezTo>
                    <a:pt x="13217" y="710"/>
                    <a:pt x="13709" y="560"/>
                    <a:pt x="14009" y="314"/>
                  </a:cubicBezTo>
                  <a:cubicBezTo>
                    <a:pt x="14214" y="560"/>
                    <a:pt x="14610" y="710"/>
                    <a:pt x="15088" y="710"/>
                  </a:cubicBezTo>
                  <a:cubicBezTo>
                    <a:pt x="15579" y="710"/>
                    <a:pt x="16043" y="560"/>
                    <a:pt x="16344" y="314"/>
                  </a:cubicBezTo>
                  <a:cubicBezTo>
                    <a:pt x="16549" y="560"/>
                    <a:pt x="16958" y="710"/>
                    <a:pt x="17436" y="710"/>
                  </a:cubicBezTo>
                  <a:cubicBezTo>
                    <a:pt x="17928" y="710"/>
                    <a:pt x="18378" y="560"/>
                    <a:pt x="18665" y="314"/>
                  </a:cubicBezTo>
                  <a:cubicBezTo>
                    <a:pt x="18883" y="560"/>
                    <a:pt x="19307" y="710"/>
                    <a:pt x="19798" y="710"/>
                  </a:cubicBezTo>
                  <a:cubicBezTo>
                    <a:pt x="20276" y="710"/>
                    <a:pt x="20727" y="560"/>
                    <a:pt x="20986" y="314"/>
                  </a:cubicBezTo>
                  <a:cubicBezTo>
                    <a:pt x="21232" y="560"/>
                    <a:pt x="21655" y="710"/>
                    <a:pt x="22146" y="710"/>
                  </a:cubicBezTo>
                  <a:cubicBezTo>
                    <a:pt x="22624" y="710"/>
                    <a:pt x="23061" y="560"/>
                    <a:pt x="23321" y="314"/>
                  </a:cubicBezTo>
                  <a:cubicBezTo>
                    <a:pt x="23566" y="560"/>
                    <a:pt x="24003" y="710"/>
                    <a:pt x="24495" y="710"/>
                  </a:cubicBezTo>
                  <a:cubicBezTo>
                    <a:pt x="24973" y="710"/>
                    <a:pt x="25410" y="560"/>
                    <a:pt x="25642" y="314"/>
                  </a:cubicBezTo>
                  <a:cubicBezTo>
                    <a:pt x="25915" y="560"/>
                    <a:pt x="26352" y="710"/>
                    <a:pt x="26843" y="710"/>
                  </a:cubicBezTo>
                  <a:cubicBezTo>
                    <a:pt x="27321" y="710"/>
                    <a:pt x="27744" y="560"/>
                    <a:pt x="27963" y="314"/>
                  </a:cubicBezTo>
                  <a:cubicBezTo>
                    <a:pt x="28249" y="560"/>
                    <a:pt x="28700" y="710"/>
                    <a:pt x="29192" y="710"/>
                  </a:cubicBezTo>
                  <a:cubicBezTo>
                    <a:pt x="29669" y="710"/>
                    <a:pt x="30079" y="560"/>
                    <a:pt x="30297" y="314"/>
                  </a:cubicBezTo>
                  <a:cubicBezTo>
                    <a:pt x="30584" y="560"/>
                    <a:pt x="31062" y="710"/>
                    <a:pt x="31540" y="710"/>
                  </a:cubicBezTo>
                  <a:cubicBezTo>
                    <a:pt x="32018" y="710"/>
                    <a:pt x="32427" y="560"/>
                    <a:pt x="32619" y="314"/>
                  </a:cubicBezTo>
                  <a:cubicBezTo>
                    <a:pt x="32933" y="560"/>
                    <a:pt x="33410" y="710"/>
                    <a:pt x="33888" y="710"/>
                  </a:cubicBezTo>
                  <a:cubicBezTo>
                    <a:pt x="34380" y="710"/>
                    <a:pt x="34762" y="560"/>
                    <a:pt x="34953" y="314"/>
                  </a:cubicBezTo>
                  <a:cubicBezTo>
                    <a:pt x="35267" y="560"/>
                    <a:pt x="35759" y="710"/>
                    <a:pt x="36237" y="710"/>
                  </a:cubicBezTo>
                  <a:cubicBezTo>
                    <a:pt x="36728" y="710"/>
                    <a:pt x="37110" y="560"/>
                    <a:pt x="37274" y="314"/>
                  </a:cubicBezTo>
                  <a:cubicBezTo>
                    <a:pt x="37616" y="560"/>
                    <a:pt x="38121" y="710"/>
                    <a:pt x="38585" y="710"/>
                  </a:cubicBezTo>
                  <a:cubicBezTo>
                    <a:pt x="39077" y="710"/>
                    <a:pt x="39445" y="560"/>
                    <a:pt x="39595" y="314"/>
                  </a:cubicBezTo>
                  <a:cubicBezTo>
                    <a:pt x="39950" y="560"/>
                    <a:pt x="40469" y="710"/>
                    <a:pt x="40947" y="710"/>
                  </a:cubicBezTo>
                  <a:cubicBezTo>
                    <a:pt x="41425" y="710"/>
                    <a:pt x="41780" y="560"/>
                    <a:pt x="41930" y="314"/>
                  </a:cubicBezTo>
                  <a:cubicBezTo>
                    <a:pt x="42299" y="560"/>
                    <a:pt x="42818" y="710"/>
                    <a:pt x="43295" y="710"/>
                  </a:cubicBezTo>
                  <a:cubicBezTo>
                    <a:pt x="43773" y="710"/>
                    <a:pt x="44128" y="560"/>
                    <a:pt x="44251" y="328"/>
                  </a:cubicBezTo>
                  <a:cubicBezTo>
                    <a:pt x="44633" y="560"/>
                    <a:pt x="45166" y="710"/>
                    <a:pt x="45644" y="710"/>
                  </a:cubicBezTo>
                  <a:cubicBezTo>
                    <a:pt x="46040" y="710"/>
                    <a:pt x="46354" y="601"/>
                    <a:pt x="46504" y="423"/>
                  </a:cubicBezTo>
                  <a:cubicBezTo>
                    <a:pt x="46572" y="355"/>
                    <a:pt x="46613" y="273"/>
                    <a:pt x="46627" y="178"/>
                  </a:cubicBezTo>
                  <a:lnTo>
                    <a:pt x="46654" y="178"/>
                  </a:lnTo>
                  <a:lnTo>
                    <a:pt x="46654" y="0"/>
                  </a:lnTo>
                  <a:lnTo>
                    <a:pt x="46436" y="0"/>
                  </a:lnTo>
                  <a:lnTo>
                    <a:pt x="46449" y="109"/>
                  </a:lnTo>
                  <a:cubicBezTo>
                    <a:pt x="46449" y="178"/>
                    <a:pt x="46436" y="246"/>
                    <a:pt x="46381" y="301"/>
                  </a:cubicBezTo>
                  <a:cubicBezTo>
                    <a:pt x="46258" y="451"/>
                    <a:pt x="45985" y="533"/>
                    <a:pt x="45644" y="533"/>
                  </a:cubicBezTo>
                  <a:cubicBezTo>
                    <a:pt x="45166" y="533"/>
                    <a:pt x="44620" y="369"/>
                    <a:pt x="44265" y="109"/>
                  </a:cubicBezTo>
                  <a:lnTo>
                    <a:pt x="44156" y="41"/>
                  </a:lnTo>
                  <a:lnTo>
                    <a:pt x="44128" y="164"/>
                  </a:lnTo>
                  <a:cubicBezTo>
                    <a:pt x="44074" y="383"/>
                    <a:pt x="43746" y="533"/>
                    <a:pt x="43295" y="533"/>
                  </a:cubicBezTo>
                  <a:cubicBezTo>
                    <a:pt x="42804" y="533"/>
                    <a:pt x="42285" y="369"/>
                    <a:pt x="41944" y="109"/>
                  </a:cubicBezTo>
                  <a:lnTo>
                    <a:pt x="41835" y="41"/>
                  </a:lnTo>
                  <a:lnTo>
                    <a:pt x="41807" y="164"/>
                  </a:lnTo>
                  <a:cubicBezTo>
                    <a:pt x="41739" y="383"/>
                    <a:pt x="41398" y="533"/>
                    <a:pt x="40947" y="533"/>
                  </a:cubicBezTo>
                  <a:cubicBezTo>
                    <a:pt x="40456" y="533"/>
                    <a:pt x="39937" y="369"/>
                    <a:pt x="39623" y="109"/>
                  </a:cubicBezTo>
                  <a:lnTo>
                    <a:pt x="39527" y="41"/>
                  </a:lnTo>
                  <a:lnTo>
                    <a:pt x="39486" y="150"/>
                  </a:lnTo>
                  <a:cubicBezTo>
                    <a:pt x="39404" y="383"/>
                    <a:pt x="39049" y="533"/>
                    <a:pt x="38585" y="533"/>
                  </a:cubicBezTo>
                  <a:cubicBezTo>
                    <a:pt x="38107" y="533"/>
                    <a:pt x="37602" y="369"/>
                    <a:pt x="37302" y="109"/>
                  </a:cubicBezTo>
                  <a:lnTo>
                    <a:pt x="37206" y="41"/>
                  </a:lnTo>
                  <a:lnTo>
                    <a:pt x="37165" y="150"/>
                  </a:lnTo>
                  <a:cubicBezTo>
                    <a:pt x="37070" y="383"/>
                    <a:pt x="36701" y="533"/>
                    <a:pt x="36237" y="533"/>
                  </a:cubicBezTo>
                  <a:cubicBezTo>
                    <a:pt x="35759" y="533"/>
                    <a:pt x="35267" y="369"/>
                    <a:pt x="34981" y="123"/>
                  </a:cubicBezTo>
                  <a:lnTo>
                    <a:pt x="34899" y="41"/>
                  </a:lnTo>
                  <a:lnTo>
                    <a:pt x="34844" y="150"/>
                  </a:lnTo>
                  <a:cubicBezTo>
                    <a:pt x="34735" y="383"/>
                    <a:pt x="34353" y="533"/>
                    <a:pt x="33888" y="533"/>
                  </a:cubicBezTo>
                  <a:cubicBezTo>
                    <a:pt x="33410" y="533"/>
                    <a:pt x="32933" y="369"/>
                    <a:pt x="32660" y="123"/>
                  </a:cubicBezTo>
                  <a:lnTo>
                    <a:pt x="32578" y="41"/>
                  </a:lnTo>
                  <a:lnTo>
                    <a:pt x="32523" y="137"/>
                  </a:lnTo>
                  <a:cubicBezTo>
                    <a:pt x="32400" y="369"/>
                    <a:pt x="32004" y="533"/>
                    <a:pt x="31540" y="533"/>
                  </a:cubicBezTo>
                  <a:cubicBezTo>
                    <a:pt x="31062" y="533"/>
                    <a:pt x="30598" y="369"/>
                    <a:pt x="30338" y="123"/>
                  </a:cubicBezTo>
                  <a:lnTo>
                    <a:pt x="30270" y="41"/>
                  </a:lnTo>
                  <a:lnTo>
                    <a:pt x="30202" y="137"/>
                  </a:lnTo>
                  <a:cubicBezTo>
                    <a:pt x="30052" y="369"/>
                    <a:pt x="29656" y="533"/>
                    <a:pt x="29192" y="533"/>
                  </a:cubicBezTo>
                  <a:cubicBezTo>
                    <a:pt x="28714" y="533"/>
                    <a:pt x="28263" y="369"/>
                    <a:pt x="28031" y="123"/>
                  </a:cubicBezTo>
                  <a:lnTo>
                    <a:pt x="27949" y="41"/>
                  </a:lnTo>
                  <a:lnTo>
                    <a:pt x="27881" y="137"/>
                  </a:lnTo>
                  <a:cubicBezTo>
                    <a:pt x="27717" y="369"/>
                    <a:pt x="27307" y="533"/>
                    <a:pt x="26843" y="533"/>
                  </a:cubicBezTo>
                  <a:cubicBezTo>
                    <a:pt x="26365" y="533"/>
                    <a:pt x="25915" y="369"/>
                    <a:pt x="25710" y="123"/>
                  </a:cubicBezTo>
                  <a:lnTo>
                    <a:pt x="25628" y="41"/>
                  </a:lnTo>
                  <a:lnTo>
                    <a:pt x="25573" y="137"/>
                  </a:lnTo>
                  <a:cubicBezTo>
                    <a:pt x="25382" y="369"/>
                    <a:pt x="24959" y="533"/>
                    <a:pt x="24495" y="533"/>
                  </a:cubicBezTo>
                  <a:cubicBezTo>
                    <a:pt x="24017" y="533"/>
                    <a:pt x="23580" y="369"/>
                    <a:pt x="23389" y="123"/>
                  </a:cubicBezTo>
                  <a:lnTo>
                    <a:pt x="23321" y="41"/>
                  </a:lnTo>
                  <a:lnTo>
                    <a:pt x="23252" y="123"/>
                  </a:lnTo>
                  <a:cubicBezTo>
                    <a:pt x="23048" y="369"/>
                    <a:pt x="22611" y="533"/>
                    <a:pt x="22146" y="533"/>
                  </a:cubicBezTo>
                  <a:cubicBezTo>
                    <a:pt x="21669" y="533"/>
                    <a:pt x="21245" y="369"/>
                    <a:pt x="21068" y="137"/>
                  </a:cubicBezTo>
                  <a:lnTo>
                    <a:pt x="21000" y="41"/>
                  </a:lnTo>
                  <a:lnTo>
                    <a:pt x="20931" y="123"/>
                  </a:lnTo>
                  <a:cubicBezTo>
                    <a:pt x="20713" y="369"/>
                    <a:pt x="20262" y="533"/>
                    <a:pt x="19798" y="533"/>
                  </a:cubicBezTo>
                  <a:cubicBezTo>
                    <a:pt x="19320" y="533"/>
                    <a:pt x="18911" y="369"/>
                    <a:pt x="18747" y="137"/>
                  </a:cubicBezTo>
                  <a:lnTo>
                    <a:pt x="18679" y="41"/>
                  </a:lnTo>
                  <a:lnTo>
                    <a:pt x="18610" y="123"/>
                  </a:lnTo>
                  <a:cubicBezTo>
                    <a:pt x="18378" y="369"/>
                    <a:pt x="17914" y="533"/>
                    <a:pt x="17436" y="533"/>
                  </a:cubicBezTo>
                  <a:cubicBezTo>
                    <a:pt x="16972" y="533"/>
                    <a:pt x="16576" y="369"/>
                    <a:pt x="16426" y="137"/>
                  </a:cubicBezTo>
                  <a:lnTo>
                    <a:pt x="16371" y="41"/>
                  </a:lnTo>
                  <a:lnTo>
                    <a:pt x="16289" y="123"/>
                  </a:lnTo>
                  <a:cubicBezTo>
                    <a:pt x="16043" y="369"/>
                    <a:pt x="15566" y="533"/>
                    <a:pt x="15088" y="533"/>
                  </a:cubicBezTo>
                  <a:cubicBezTo>
                    <a:pt x="14623" y="533"/>
                    <a:pt x="14241" y="369"/>
                    <a:pt x="14105" y="137"/>
                  </a:cubicBezTo>
                  <a:lnTo>
                    <a:pt x="14050" y="41"/>
                  </a:lnTo>
                  <a:lnTo>
                    <a:pt x="13968" y="123"/>
                  </a:lnTo>
                  <a:cubicBezTo>
                    <a:pt x="13695" y="369"/>
                    <a:pt x="13217" y="533"/>
                    <a:pt x="12739" y="533"/>
                  </a:cubicBezTo>
                  <a:cubicBezTo>
                    <a:pt x="12275" y="533"/>
                    <a:pt x="11906" y="383"/>
                    <a:pt x="11784" y="150"/>
                  </a:cubicBezTo>
                  <a:lnTo>
                    <a:pt x="11743" y="41"/>
                  </a:lnTo>
                  <a:lnTo>
                    <a:pt x="11647" y="123"/>
                  </a:lnTo>
                  <a:cubicBezTo>
                    <a:pt x="11360" y="369"/>
                    <a:pt x="10869" y="533"/>
                    <a:pt x="10391" y="533"/>
                  </a:cubicBezTo>
                  <a:cubicBezTo>
                    <a:pt x="9927" y="533"/>
                    <a:pt x="9572" y="383"/>
                    <a:pt x="9476" y="150"/>
                  </a:cubicBezTo>
                  <a:lnTo>
                    <a:pt x="9422" y="41"/>
                  </a:lnTo>
                  <a:lnTo>
                    <a:pt x="9326" y="109"/>
                  </a:lnTo>
                  <a:cubicBezTo>
                    <a:pt x="9026" y="369"/>
                    <a:pt x="8520" y="533"/>
                    <a:pt x="8043" y="533"/>
                  </a:cubicBezTo>
                  <a:cubicBezTo>
                    <a:pt x="7592" y="533"/>
                    <a:pt x="7223" y="383"/>
                    <a:pt x="7155" y="150"/>
                  </a:cubicBezTo>
                  <a:lnTo>
                    <a:pt x="7114" y="41"/>
                  </a:lnTo>
                  <a:lnTo>
                    <a:pt x="7005" y="109"/>
                  </a:lnTo>
                  <a:cubicBezTo>
                    <a:pt x="6691" y="369"/>
                    <a:pt x="6172" y="533"/>
                    <a:pt x="5694" y="533"/>
                  </a:cubicBezTo>
                  <a:cubicBezTo>
                    <a:pt x="5244" y="533"/>
                    <a:pt x="4889" y="383"/>
                    <a:pt x="4834" y="164"/>
                  </a:cubicBezTo>
                  <a:lnTo>
                    <a:pt x="4793" y="41"/>
                  </a:lnTo>
                  <a:lnTo>
                    <a:pt x="4698" y="109"/>
                  </a:lnTo>
                  <a:cubicBezTo>
                    <a:pt x="4356" y="369"/>
                    <a:pt x="3824" y="533"/>
                    <a:pt x="3346" y="533"/>
                  </a:cubicBezTo>
                  <a:cubicBezTo>
                    <a:pt x="2895" y="533"/>
                    <a:pt x="2554" y="383"/>
                    <a:pt x="2513" y="164"/>
                  </a:cubicBezTo>
                  <a:lnTo>
                    <a:pt x="2486" y="41"/>
                  </a:lnTo>
                  <a:lnTo>
                    <a:pt x="2376" y="109"/>
                  </a:lnTo>
                  <a:cubicBezTo>
                    <a:pt x="2008" y="369"/>
                    <a:pt x="1475" y="533"/>
                    <a:pt x="997" y="533"/>
                  </a:cubicBezTo>
                  <a:cubicBezTo>
                    <a:pt x="643" y="533"/>
                    <a:pt x="383" y="451"/>
                    <a:pt x="260" y="301"/>
                  </a:cubicBezTo>
                  <a:cubicBezTo>
                    <a:pt x="206" y="246"/>
                    <a:pt x="178" y="178"/>
                    <a:pt x="192" y="109"/>
                  </a:cubicBezTo>
                  <a:lnTo>
                    <a:pt x="192"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6209379" y="981938"/>
              <a:ext cx="3139086" cy="46066"/>
            </a:xfrm>
            <a:custGeom>
              <a:avLst/>
              <a:gdLst/>
              <a:ahLst/>
              <a:cxnLst/>
              <a:rect l="l" t="t" r="r" b="b"/>
              <a:pathLst>
                <a:path w="44702" h="656" extrusionOk="0">
                  <a:moveTo>
                    <a:pt x="41" y="0"/>
                  </a:moveTo>
                  <a:lnTo>
                    <a:pt x="41" y="82"/>
                  </a:lnTo>
                  <a:lnTo>
                    <a:pt x="14" y="82"/>
                  </a:lnTo>
                  <a:cubicBezTo>
                    <a:pt x="0" y="205"/>
                    <a:pt x="41" y="301"/>
                    <a:pt x="123" y="396"/>
                  </a:cubicBezTo>
                  <a:cubicBezTo>
                    <a:pt x="273" y="560"/>
                    <a:pt x="574" y="656"/>
                    <a:pt x="970" y="656"/>
                  </a:cubicBezTo>
                  <a:cubicBezTo>
                    <a:pt x="1420" y="656"/>
                    <a:pt x="1925" y="519"/>
                    <a:pt x="2294" y="314"/>
                  </a:cubicBezTo>
                  <a:cubicBezTo>
                    <a:pt x="2417" y="533"/>
                    <a:pt x="2758" y="656"/>
                    <a:pt x="3222" y="656"/>
                  </a:cubicBezTo>
                  <a:cubicBezTo>
                    <a:pt x="3673" y="656"/>
                    <a:pt x="4178" y="519"/>
                    <a:pt x="4519" y="314"/>
                  </a:cubicBezTo>
                  <a:cubicBezTo>
                    <a:pt x="4656" y="533"/>
                    <a:pt x="5011" y="656"/>
                    <a:pt x="5475" y="656"/>
                  </a:cubicBezTo>
                  <a:cubicBezTo>
                    <a:pt x="5926" y="656"/>
                    <a:pt x="6417" y="519"/>
                    <a:pt x="6745" y="301"/>
                  </a:cubicBezTo>
                  <a:cubicBezTo>
                    <a:pt x="6909" y="533"/>
                    <a:pt x="7264" y="656"/>
                    <a:pt x="7714" y="656"/>
                  </a:cubicBezTo>
                  <a:cubicBezTo>
                    <a:pt x="8179" y="656"/>
                    <a:pt x="8656" y="519"/>
                    <a:pt x="8970" y="301"/>
                  </a:cubicBezTo>
                  <a:cubicBezTo>
                    <a:pt x="9148" y="533"/>
                    <a:pt x="9517" y="656"/>
                    <a:pt x="9967" y="656"/>
                  </a:cubicBezTo>
                  <a:cubicBezTo>
                    <a:pt x="10431" y="656"/>
                    <a:pt x="10896" y="533"/>
                    <a:pt x="11210" y="301"/>
                  </a:cubicBezTo>
                  <a:cubicBezTo>
                    <a:pt x="11387" y="533"/>
                    <a:pt x="11756" y="656"/>
                    <a:pt x="12220" y="656"/>
                  </a:cubicBezTo>
                  <a:cubicBezTo>
                    <a:pt x="12684" y="656"/>
                    <a:pt x="13135" y="533"/>
                    <a:pt x="13435" y="301"/>
                  </a:cubicBezTo>
                  <a:cubicBezTo>
                    <a:pt x="13626" y="533"/>
                    <a:pt x="14008" y="656"/>
                    <a:pt x="14473" y="656"/>
                  </a:cubicBezTo>
                  <a:cubicBezTo>
                    <a:pt x="14937" y="656"/>
                    <a:pt x="15387" y="533"/>
                    <a:pt x="15661" y="301"/>
                  </a:cubicBezTo>
                  <a:cubicBezTo>
                    <a:pt x="15865" y="533"/>
                    <a:pt x="16261" y="656"/>
                    <a:pt x="16725" y="656"/>
                  </a:cubicBezTo>
                  <a:cubicBezTo>
                    <a:pt x="17190" y="656"/>
                    <a:pt x="17627" y="533"/>
                    <a:pt x="17886" y="301"/>
                  </a:cubicBezTo>
                  <a:cubicBezTo>
                    <a:pt x="18104" y="533"/>
                    <a:pt x="18514" y="656"/>
                    <a:pt x="18978" y="656"/>
                  </a:cubicBezTo>
                  <a:cubicBezTo>
                    <a:pt x="19442" y="656"/>
                    <a:pt x="19866" y="533"/>
                    <a:pt x="20125" y="301"/>
                  </a:cubicBezTo>
                  <a:cubicBezTo>
                    <a:pt x="20344" y="533"/>
                    <a:pt x="20753" y="656"/>
                    <a:pt x="21217" y="656"/>
                  </a:cubicBezTo>
                  <a:cubicBezTo>
                    <a:pt x="21682" y="656"/>
                    <a:pt x="22105" y="533"/>
                    <a:pt x="22351" y="301"/>
                  </a:cubicBezTo>
                  <a:cubicBezTo>
                    <a:pt x="22583" y="533"/>
                    <a:pt x="23006" y="656"/>
                    <a:pt x="23470" y="656"/>
                  </a:cubicBezTo>
                  <a:cubicBezTo>
                    <a:pt x="23934" y="656"/>
                    <a:pt x="24344" y="533"/>
                    <a:pt x="24576" y="301"/>
                  </a:cubicBezTo>
                  <a:cubicBezTo>
                    <a:pt x="24836" y="533"/>
                    <a:pt x="25259" y="656"/>
                    <a:pt x="25723" y="656"/>
                  </a:cubicBezTo>
                  <a:cubicBezTo>
                    <a:pt x="26187" y="656"/>
                    <a:pt x="26583" y="533"/>
                    <a:pt x="26802" y="301"/>
                  </a:cubicBezTo>
                  <a:cubicBezTo>
                    <a:pt x="27075" y="533"/>
                    <a:pt x="27512" y="656"/>
                    <a:pt x="27976" y="656"/>
                  </a:cubicBezTo>
                  <a:cubicBezTo>
                    <a:pt x="28440" y="656"/>
                    <a:pt x="28822" y="533"/>
                    <a:pt x="29027" y="301"/>
                  </a:cubicBezTo>
                  <a:cubicBezTo>
                    <a:pt x="29314" y="533"/>
                    <a:pt x="29764" y="656"/>
                    <a:pt x="30229" y="656"/>
                  </a:cubicBezTo>
                  <a:cubicBezTo>
                    <a:pt x="30679" y="656"/>
                    <a:pt x="31075" y="533"/>
                    <a:pt x="31266" y="301"/>
                  </a:cubicBezTo>
                  <a:cubicBezTo>
                    <a:pt x="31553" y="533"/>
                    <a:pt x="32004" y="656"/>
                    <a:pt x="32468" y="656"/>
                  </a:cubicBezTo>
                  <a:cubicBezTo>
                    <a:pt x="32932" y="656"/>
                    <a:pt x="33314" y="533"/>
                    <a:pt x="33492" y="301"/>
                  </a:cubicBezTo>
                  <a:cubicBezTo>
                    <a:pt x="33792" y="533"/>
                    <a:pt x="34256" y="656"/>
                    <a:pt x="34721" y="656"/>
                  </a:cubicBezTo>
                  <a:cubicBezTo>
                    <a:pt x="35185" y="656"/>
                    <a:pt x="35553" y="533"/>
                    <a:pt x="35717" y="301"/>
                  </a:cubicBezTo>
                  <a:cubicBezTo>
                    <a:pt x="36031" y="519"/>
                    <a:pt x="36523" y="656"/>
                    <a:pt x="36973" y="656"/>
                  </a:cubicBezTo>
                  <a:cubicBezTo>
                    <a:pt x="37438" y="656"/>
                    <a:pt x="37793" y="533"/>
                    <a:pt x="37943" y="301"/>
                  </a:cubicBezTo>
                  <a:cubicBezTo>
                    <a:pt x="38284" y="519"/>
                    <a:pt x="38776" y="656"/>
                    <a:pt x="39226" y="656"/>
                  </a:cubicBezTo>
                  <a:cubicBezTo>
                    <a:pt x="39677" y="656"/>
                    <a:pt x="40032" y="533"/>
                    <a:pt x="40182" y="314"/>
                  </a:cubicBezTo>
                  <a:cubicBezTo>
                    <a:pt x="40523" y="519"/>
                    <a:pt x="41015" y="656"/>
                    <a:pt x="41479" y="656"/>
                  </a:cubicBezTo>
                  <a:cubicBezTo>
                    <a:pt x="41929" y="656"/>
                    <a:pt x="42271" y="533"/>
                    <a:pt x="42407" y="314"/>
                  </a:cubicBezTo>
                  <a:cubicBezTo>
                    <a:pt x="42762" y="519"/>
                    <a:pt x="43268" y="656"/>
                    <a:pt x="43732" y="656"/>
                  </a:cubicBezTo>
                  <a:cubicBezTo>
                    <a:pt x="44114" y="656"/>
                    <a:pt x="44414" y="574"/>
                    <a:pt x="44578" y="396"/>
                  </a:cubicBezTo>
                  <a:cubicBezTo>
                    <a:pt x="44633" y="328"/>
                    <a:pt x="44674" y="260"/>
                    <a:pt x="44674" y="178"/>
                  </a:cubicBezTo>
                  <a:lnTo>
                    <a:pt x="44701" y="178"/>
                  </a:lnTo>
                  <a:lnTo>
                    <a:pt x="44701" y="0"/>
                  </a:lnTo>
                  <a:lnTo>
                    <a:pt x="44496" y="0"/>
                  </a:lnTo>
                  <a:lnTo>
                    <a:pt x="44510" y="96"/>
                  </a:lnTo>
                  <a:cubicBezTo>
                    <a:pt x="44510" y="164"/>
                    <a:pt x="44496" y="219"/>
                    <a:pt x="44442" y="273"/>
                  </a:cubicBezTo>
                  <a:cubicBezTo>
                    <a:pt x="44319" y="410"/>
                    <a:pt x="44059" y="478"/>
                    <a:pt x="43732" y="478"/>
                  </a:cubicBezTo>
                  <a:cubicBezTo>
                    <a:pt x="43268" y="478"/>
                    <a:pt x="42749" y="328"/>
                    <a:pt x="42421" y="110"/>
                  </a:cubicBezTo>
                  <a:lnTo>
                    <a:pt x="42312" y="28"/>
                  </a:lnTo>
                  <a:lnTo>
                    <a:pt x="42284" y="151"/>
                  </a:lnTo>
                  <a:cubicBezTo>
                    <a:pt x="42230" y="355"/>
                    <a:pt x="41902" y="478"/>
                    <a:pt x="41479" y="478"/>
                  </a:cubicBezTo>
                  <a:cubicBezTo>
                    <a:pt x="41015" y="478"/>
                    <a:pt x="40510" y="328"/>
                    <a:pt x="40196" y="110"/>
                  </a:cubicBezTo>
                  <a:lnTo>
                    <a:pt x="40100" y="28"/>
                  </a:lnTo>
                  <a:lnTo>
                    <a:pt x="40059" y="151"/>
                  </a:lnTo>
                  <a:cubicBezTo>
                    <a:pt x="39991" y="342"/>
                    <a:pt x="39663" y="478"/>
                    <a:pt x="39226" y="478"/>
                  </a:cubicBezTo>
                  <a:cubicBezTo>
                    <a:pt x="38762" y="478"/>
                    <a:pt x="38270" y="328"/>
                    <a:pt x="37970" y="110"/>
                  </a:cubicBezTo>
                  <a:lnTo>
                    <a:pt x="37874" y="28"/>
                  </a:lnTo>
                  <a:lnTo>
                    <a:pt x="37833" y="151"/>
                  </a:lnTo>
                  <a:cubicBezTo>
                    <a:pt x="37752" y="342"/>
                    <a:pt x="37410" y="478"/>
                    <a:pt x="36973" y="478"/>
                  </a:cubicBezTo>
                  <a:cubicBezTo>
                    <a:pt x="36509" y="478"/>
                    <a:pt x="36031" y="342"/>
                    <a:pt x="35745" y="110"/>
                  </a:cubicBezTo>
                  <a:lnTo>
                    <a:pt x="35663" y="41"/>
                  </a:lnTo>
                  <a:lnTo>
                    <a:pt x="35608" y="137"/>
                  </a:lnTo>
                  <a:cubicBezTo>
                    <a:pt x="35512" y="342"/>
                    <a:pt x="35157" y="478"/>
                    <a:pt x="34721" y="478"/>
                  </a:cubicBezTo>
                  <a:cubicBezTo>
                    <a:pt x="34270" y="478"/>
                    <a:pt x="33792" y="342"/>
                    <a:pt x="33533" y="110"/>
                  </a:cubicBezTo>
                  <a:lnTo>
                    <a:pt x="33437" y="41"/>
                  </a:lnTo>
                  <a:lnTo>
                    <a:pt x="33396" y="137"/>
                  </a:lnTo>
                  <a:cubicBezTo>
                    <a:pt x="33273" y="342"/>
                    <a:pt x="32918" y="478"/>
                    <a:pt x="32468" y="478"/>
                  </a:cubicBezTo>
                  <a:cubicBezTo>
                    <a:pt x="32017" y="478"/>
                    <a:pt x="31553" y="342"/>
                    <a:pt x="31307" y="110"/>
                  </a:cubicBezTo>
                  <a:lnTo>
                    <a:pt x="31225" y="41"/>
                  </a:lnTo>
                  <a:lnTo>
                    <a:pt x="31171" y="137"/>
                  </a:lnTo>
                  <a:cubicBezTo>
                    <a:pt x="31048" y="342"/>
                    <a:pt x="30666" y="478"/>
                    <a:pt x="30229" y="478"/>
                  </a:cubicBezTo>
                  <a:cubicBezTo>
                    <a:pt x="29764" y="478"/>
                    <a:pt x="29314" y="342"/>
                    <a:pt x="29082" y="110"/>
                  </a:cubicBezTo>
                  <a:lnTo>
                    <a:pt x="29000" y="41"/>
                  </a:lnTo>
                  <a:lnTo>
                    <a:pt x="28945" y="123"/>
                  </a:lnTo>
                  <a:cubicBezTo>
                    <a:pt x="28809" y="342"/>
                    <a:pt x="28426" y="478"/>
                    <a:pt x="27976" y="478"/>
                  </a:cubicBezTo>
                  <a:cubicBezTo>
                    <a:pt x="27512" y="478"/>
                    <a:pt x="27075" y="342"/>
                    <a:pt x="26856" y="110"/>
                  </a:cubicBezTo>
                  <a:lnTo>
                    <a:pt x="26788" y="41"/>
                  </a:lnTo>
                  <a:lnTo>
                    <a:pt x="26720" y="123"/>
                  </a:lnTo>
                  <a:cubicBezTo>
                    <a:pt x="26570" y="342"/>
                    <a:pt x="26174" y="478"/>
                    <a:pt x="25723" y="478"/>
                  </a:cubicBezTo>
                  <a:cubicBezTo>
                    <a:pt x="25272" y="478"/>
                    <a:pt x="24849" y="342"/>
                    <a:pt x="24644" y="110"/>
                  </a:cubicBezTo>
                  <a:lnTo>
                    <a:pt x="24562" y="41"/>
                  </a:lnTo>
                  <a:lnTo>
                    <a:pt x="24508" y="123"/>
                  </a:lnTo>
                  <a:cubicBezTo>
                    <a:pt x="24330" y="342"/>
                    <a:pt x="23921" y="478"/>
                    <a:pt x="23470" y="478"/>
                  </a:cubicBezTo>
                  <a:cubicBezTo>
                    <a:pt x="23020" y="478"/>
                    <a:pt x="22610" y="342"/>
                    <a:pt x="22419" y="123"/>
                  </a:cubicBezTo>
                  <a:lnTo>
                    <a:pt x="22351" y="41"/>
                  </a:lnTo>
                  <a:lnTo>
                    <a:pt x="22282" y="123"/>
                  </a:lnTo>
                  <a:cubicBezTo>
                    <a:pt x="22091" y="342"/>
                    <a:pt x="21682" y="478"/>
                    <a:pt x="21217" y="478"/>
                  </a:cubicBezTo>
                  <a:cubicBezTo>
                    <a:pt x="20767" y="478"/>
                    <a:pt x="20371" y="342"/>
                    <a:pt x="20193" y="123"/>
                  </a:cubicBezTo>
                  <a:lnTo>
                    <a:pt x="20125" y="41"/>
                  </a:lnTo>
                  <a:lnTo>
                    <a:pt x="20057" y="110"/>
                  </a:lnTo>
                  <a:cubicBezTo>
                    <a:pt x="19852" y="342"/>
                    <a:pt x="19429" y="478"/>
                    <a:pt x="18978" y="478"/>
                  </a:cubicBezTo>
                  <a:cubicBezTo>
                    <a:pt x="18528" y="478"/>
                    <a:pt x="18132" y="342"/>
                    <a:pt x="17968" y="123"/>
                  </a:cubicBezTo>
                  <a:lnTo>
                    <a:pt x="17913" y="41"/>
                  </a:lnTo>
                  <a:lnTo>
                    <a:pt x="17831" y="110"/>
                  </a:lnTo>
                  <a:cubicBezTo>
                    <a:pt x="17613" y="342"/>
                    <a:pt x="17176" y="478"/>
                    <a:pt x="16725" y="478"/>
                  </a:cubicBezTo>
                  <a:cubicBezTo>
                    <a:pt x="16275" y="478"/>
                    <a:pt x="15893" y="342"/>
                    <a:pt x="15756" y="123"/>
                  </a:cubicBezTo>
                  <a:lnTo>
                    <a:pt x="15688" y="41"/>
                  </a:lnTo>
                  <a:lnTo>
                    <a:pt x="15620" y="110"/>
                  </a:lnTo>
                  <a:cubicBezTo>
                    <a:pt x="15374" y="342"/>
                    <a:pt x="14923" y="478"/>
                    <a:pt x="14473" y="478"/>
                  </a:cubicBezTo>
                  <a:cubicBezTo>
                    <a:pt x="14022" y="478"/>
                    <a:pt x="13653" y="342"/>
                    <a:pt x="13531" y="137"/>
                  </a:cubicBezTo>
                  <a:lnTo>
                    <a:pt x="13476" y="41"/>
                  </a:lnTo>
                  <a:lnTo>
                    <a:pt x="13394" y="110"/>
                  </a:lnTo>
                  <a:cubicBezTo>
                    <a:pt x="13135" y="342"/>
                    <a:pt x="12684" y="478"/>
                    <a:pt x="12220" y="478"/>
                  </a:cubicBezTo>
                  <a:cubicBezTo>
                    <a:pt x="11769" y="478"/>
                    <a:pt x="11414" y="342"/>
                    <a:pt x="11305" y="137"/>
                  </a:cubicBezTo>
                  <a:lnTo>
                    <a:pt x="11251" y="41"/>
                  </a:lnTo>
                  <a:lnTo>
                    <a:pt x="11169" y="110"/>
                  </a:lnTo>
                  <a:cubicBezTo>
                    <a:pt x="10896" y="342"/>
                    <a:pt x="10431" y="478"/>
                    <a:pt x="9967" y="478"/>
                  </a:cubicBezTo>
                  <a:cubicBezTo>
                    <a:pt x="9530" y="478"/>
                    <a:pt x="9175" y="342"/>
                    <a:pt x="9080" y="137"/>
                  </a:cubicBezTo>
                  <a:lnTo>
                    <a:pt x="9039" y="41"/>
                  </a:lnTo>
                  <a:lnTo>
                    <a:pt x="8943" y="110"/>
                  </a:lnTo>
                  <a:cubicBezTo>
                    <a:pt x="8656" y="328"/>
                    <a:pt x="8179" y="478"/>
                    <a:pt x="7714" y="478"/>
                  </a:cubicBezTo>
                  <a:cubicBezTo>
                    <a:pt x="7291" y="478"/>
                    <a:pt x="6936" y="342"/>
                    <a:pt x="6868" y="151"/>
                  </a:cubicBezTo>
                  <a:lnTo>
                    <a:pt x="6813" y="28"/>
                  </a:lnTo>
                  <a:lnTo>
                    <a:pt x="6731" y="110"/>
                  </a:lnTo>
                  <a:cubicBezTo>
                    <a:pt x="6417" y="328"/>
                    <a:pt x="5926" y="478"/>
                    <a:pt x="5475" y="478"/>
                  </a:cubicBezTo>
                  <a:cubicBezTo>
                    <a:pt x="5038" y="478"/>
                    <a:pt x="4711" y="342"/>
                    <a:pt x="4642" y="151"/>
                  </a:cubicBezTo>
                  <a:lnTo>
                    <a:pt x="4601" y="28"/>
                  </a:lnTo>
                  <a:lnTo>
                    <a:pt x="4506" y="110"/>
                  </a:lnTo>
                  <a:cubicBezTo>
                    <a:pt x="4178" y="328"/>
                    <a:pt x="3687" y="478"/>
                    <a:pt x="3222" y="478"/>
                  </a:cubicBezTo>
                  <a:cubicBezTo>
                    <a:pt x="2785" y="478"/>
                    <a:pt x="2471" y="355"/>
                    <a:pt x="2417" y="151"/>
                  </a:cubicBezTo>
                  <a:lnTo>
                    <a:pt x="2390" y="28"/>
                  </a:lnTo>
                  <a:lnTo>
                    <a:pt x="2280" y="110"/>
                  </a:lnTo>
                  <a:cubicBezTo>
                    <a:pt x="1939" y="328"/>
                    <a:pt x="1434" y="478"/>
                    <a:pt x="970" y="478"/>
                  </a:cubicBezTo>
                  <a:cubicBezTo>
                    <a:pt x="642" y="478"/>
                    <a:pt x="369" y="410"/>
                    <a:pt x="260" y="273"/>
                  </a:cubicBezTo>
                  <a:cubicBezTo>
                    <a:pt x="205" y="219"/>
                    <a:pt x="178" y="164"/>
                    <a:pt x="191"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6272650" y="887979"/>
              <a:ext cx="3012475" cy="43187"/>
            </a:xfrm>
            <a:custGeom>
              <a:avLst/>
              <a:gdLst/>
              <a:ahLst/>
              <a:cxnLst/>
              <a:rect l="l" t="t" r="r" b="b"/>
              <a:pathLst>
                <a:path w="42899" h="615" extrusionOk="0">
                  <a:moveTo>
                    <a:pt x="41" y="0"/>
                  </a:moveTo>
                  <a:lnTo>
                    <a:pt x="41" y="82"/>
                  </a:lnTo>
                  <a:lnTo>
                    <a:pt x="0" y="82"/>
                  </a:lnTo>
                  <a:cubicBezTo>
                    <a:pt x="0" y="191"/>
                    <a:pt x="41" y="287"/>
                    <a:pt x="110" y="369"/>
                  </a:cubicBezTo>
                  <a:cubicBezTo>
                    <a:pt x="260" y="533"/>
                    <a:pt x="560" y="615"/>
                    <a:pt x="942" y="615"/>
                  </a:cubicBezTo>
                  <a:cubicBezTo>
                    <a:pt x="1379" y="615"/>
                    <a:pt x="1857" y="492"/>
                    <a:pt x="2198" y="287"/>
                  </a:cubicBezTo>
                  <a:cubicBezTo>
                    <a:pt x="2335" y="492"/>
                    <a:pt x="2663" y="615"/>
                    <a:pt x="3100" y="615"/>
                  </a:cubicBezTo>
                  <a:cubicBezTo>
                    <a:pt x="3537" y="615"/>
                    <a:pt x="4014" y="492"/>
                    <a:pt x="4342" y="287"/>
                  </a:cubicBezTo>
                  <a:cubicBezTo>
                    <a:pt x="4479" y="492"/>
                    <a:pt x="4820" y="615"/>
                    <a:pt x="5257" y="615"/>
                  </a:cubicBezTo>
                  <a:cubicBezTo>
                    <a:pt x="5694" y="615"/>
                    <a:pt x="6158" y="492"/>
                    <a:pt x="6472" y="287"/>
                  </a:cubicBezTo>
                  <a:cubicBezTo>
                    <a:pt x="6636" y="492"/>
                    <a:pt x="6977" y="615"/>
                    <a:pt x="7414" y="615"/>
                  </a:cubicBezTo>
                  <a:cubicBezTo>
                    <a:pt x="7865" y="615"/>
                    <a:pt x="8315" y="492"/>
                    <a:pt x="8616" y="287"/>
                  </a:cubicBezTo>
                  <a:cubicBezTo>
                    <a:pt x="8779" y="492"/>
                    <a:pt x="9134" y="615"/>
                    <a:pt x="9571" y="615"/>
                  </a:cubicBezTo>
                  <a:cubicBezTo>
                    <a:pt x="10022" y="615"/>
                    <a:pt x="10459" y="492"/>
                    <a:pt x="10759" y="287"/>
                  </a:cubicBezTo>
                  <a:cubicBezTo>
                    <a:pt x="10937" y="492"/>
                    <a:pt x="11292" y="615"/>
                    <a:pt x="11728" y="615"/>
                  </a:cubicBezTo>
                  <a:cubicBezTo>
                    <a:pt x="12179" y="615"/>
                    <a:pt x="12616" y="492"/>
                    <a:pt x="12889" y="287"/>
                  </a:cubicBezTo>
                  <a:cubicBezTo>
                    <a:pt x="13080" y="492"/>
                    <a:pt x="13449" y="615"/>
                    <a:pt x="13886" y="615"/>
                  </a:cubicBezTo>
                  <a:cubicBezTo>
                    <a:pt x="14336" y="615"/>
                    <a:pt x="14760" y="492"/>
                    <a:pt x="15033" y="287"/>
                  </a:cubicBezTo>
                  <a:cubicBezTo>
                    <a:pt x="15224" y="492"/>
                    <a:pt x="15606" y="615"/>
                    <a:pt x="16057" y="615"/>
                  </a:cubicBezTo>
                  <a:cubicBezTo>
                    <a:pt x="16493" y="615"/>
                    <a:pt x="16917" y="492"/>
                    <a:pt x="17176" y="287"/>
                  </a:cubicBezTo>
                  <a:cubicBezTo>
                    <a:pt x="17381" y="492"/>
                    <a:pt x="17763" y="615"/>
                    <a:pt x="18214" y="615"/>
                  </a:cubicBezTo>
                  <a:cubicBezTo>
                    <a:pt x="18651" y="615"/>
                    <a:pt x="19060" y="492"/>
                    <a:pt x="19306" y="287"/>
                  </a:cubicBezTo>
                  <a:cubicBezTo>
                    <a:pt x="19525" y="492"/>
                    <a:pt x="19920" y="615"/>
                    <a:pt x="20371" y="615"/>
                  </a:cubicBezTo>
                  <a:cubicBezTo>
                    <a:pt x="20808" y="615"/>
                    <a:pt x="21218" y="492"/>
                    <a:pt x="21450" y="287"/>
                  </a:cubicBezTo>
                  <a:cubicBezTo>
                    <a:pt x="21682" y="492"/>
                    <a:pt x="22078" y="615"/>
                    <a:pt x="22528" y="615"/>
                  </a:cubicBezTo>
                  <a:cubicBezTo>
                    <a:pt x="22965" y="615"/>
                    <a:pt x="23361" y="492"/>
                    <a:pt x="23580" y="287"/>
                  </a:cubicBezTo>
                  <a:cubicBezTo>
                    <a:pt x="23825" y="492"/>
                    <a:pt x="24235" y="615"/>
                    <a:pt x="24685" y="615"/>
                  </a:cubicBezTo>
                  <a:cubicBezTo>
                    <a:pt x="25122" y="615"/>
                    <a:pt x="25518" y="492"/>
                    <a:pt x="25723" y="287"/>
                  </a:cubicBezTo>
                  <a:cubicBezTo>
                    <a:pt x="25983" y="492"/>
                    <a:pt x="26406" y="615"/>
                    <a:pt x="26843" y="615"/>
                  </a:cubicBezTo>
                  <a:cubicBezTo>
                    <a:pt x="27293" y="615"/>
                    <a:pt x="27662" y="492"/>
                    <a:pt x="27867" y="287"/>
                  </a:cubicBezTo>
                  <a:cubicBezTo>
                    <a:pt x="28126" y="492"/>
                    <a:pt x="28563" y="615"/>
                    <a:pt x="29000" y="615"/>
                  </a:cubicBezTo>
                  <a:cubicBezTo>
                    <a:pt x="29450" y="615"/>
                    <a:pt x="29819" y="492"/>
                    <a:pt x="29997" y="287"/>
                  </a:cubicBezTo>
                  <a:cubicBezTo>
                    <a:pt x="30283" y="492"/>
                    <a:pt x="30720" y="615"/>
                    <a:pt x="31157" y="615"/>
                  </a:cubicBezTo>
                  <a:cubicBezTo>
                    <a:pt x="31608" y="615"/>
                    <a:pt x="31963" y="492"/>
                    <a:pt x="32140" y="287"/>
                  </a:cubicBezTo>
                  <a:cubicBezTo>
                    <a:pt x="32441" y="492"/>
                    <a:pt x="32877" y="615"/>
                    <a:pt x="33314" y="615"/>
                  </a:cubicBezTo>
                  <a:cubicBezTo>
                    <a:pt x="33765" y="615"/>
                    <a:pt x="34120" y="492"/>
                    <a:pt x="34284" y="287"/>
                  </a:cubicBezTo>
                  <a:cubicBezTo>
                    <a:pt x="34584" y="492"/>
                    <a:pt x="35035" y="615"/>
                    <a:pt x="35485" y="615"/>
                  </a:cubicBezTo>
                  <a:cubicBezTo>
                    <a:pt x="35922" y="615"/>
                    <a:pt x="36263" y="492"/>
                    <a:pt x="36414" y="287"/>
                  </a:cubicBezTo>
                  <a:cubicBezTo>
                    <a:pt x="36741" y="492"/>
                    <a:pt x="37192" y="615"/>
                    <a:pt x="37642" y="615"/>
                  </a:cubicBezTo>
                  <a:cubicBezTo>
                    <a:pt x="38079" y="615"/>
                    <a:pt x="38421" y="492"/>
                    <a:pt x="38557" y="287"/>
                  </a:cubicBezTo>
                  <a:cubicBezTo>
                    <a:pt x="38885" y="492"/>
                    <a:pt x="39363" y="615"/>
                    <a:pt x="39800" y="615"/>
                  </a:cubicBezTo>
                  <a:cubicBezTo>
                    <a:pt x="40237" y="615"/>
                    <a:pt x="40564" y="492"/>
                    <a:pt x="40701" y="287"/>
                  </a:cubicBezTo>
                  <a:cubicBezTo>
                    <a:pt x="41042" y="492"/>
                    <a:pt x="41520" y="615"/>
                    <a:pt x="41957" y="615"/>
                  </a:cubicBezTo>
                  <a:cubicBezTo>
                    <a:pt x="42339" y="615"/>
                    <a:pt x="42626" y="533"/>
                    <a:pt x="42776" y="369"/>
                  </a:cubicBezTo>
                  <a:cubicBezTo>
                    <a:pt x="42831" y="314"/>
                    <a:pt x="42872" y="246"/>
                    <a:pt x="42885" y="178"/>
                  </a:cubicBezTo>
                  <a:lnTo>
                    <a:pt x="42899" y="178"/>
                  </a:lnTo>
                  <a:lnTo>
                    <a:pt x="42899" y="0"/>
                  </a:lnTo>
                  <a:lnTo>
                    <a:pt x="42708" y="0"/>
                  </a:lnTo>
                  <a:lnTo>
                    <a:pt x="42708" y="96"/>
                  </a:lnTo>
                  <a:cubicBezTo>
                    <a:pt x="42721" y="150"/>
                    <a:pt x="42694" y="191"/>
                    <a:pt x="42653" y="246"/>
                  </a:cubicBezTo>
                  <a:cubicBezTo>
                    <a:pt x="42530" y="369"/>
                    <a:pt x="42271" y="437"/>
                    <a:pt x="41957" y="437"/>
                  </a:cubicBezTo>
                  <a:cubicBezTo>
                    <a:pt x="41520" y="437"/>
                    <a:pt x="41028" y="301"/>
                    <a:pt x="40714" y="96"/>
                  </a:cubicBezTo>
                  <a:lnTo>
                    <a:pt x="40605" y="28"/>
                  </a:lnTo>
                  <a:lnTo>
                    <a:pt x="40578" y="137"/>
                  </a:lnTo>
                  <a:cubicBezTo>
                    <a:pt x="40523" y="287"/>
                    <a:pt x="40278" y="437"/>
                    <a:pt x="39800" y="437"/>
                  </a:cubicBezTo>
                  <a:cubicBezTo>
                    <a:pt x="39349" y="437"/>
                    <a:pt x="38871" y="301"/>
                    <a:pt x="38571" y="96"/>
                  </a:cubicBezTo>
                  <a:lnTo>
                    <a:pt x="38475" y="28"/>
                  </a:lnTo>
                  <a:lnTo>
                    <a:pt x="38434" y="137"/>
                  </a:lnTo>
                  <a:cubicBezTo>
                    <a:pt x="38380" y="287"/>
                    <a:pt x="38120" y="437"/>
                    <a:pt x="37642" y="437"/>
                  </a:cubicBezTo>
                  <a:cubicBezTo>
                    <a:pt x="37192" y="437"/>
                    <a:pt x="36728" y="301"/>
                    <a:pt x="36441" y="96"/>
                  </a:cubicBezTo>
                  <a:lnTo>
                    <a:pt x="36359" y="28"/>
                  </a:lnTo>
                  <a:lnTo>
                    <a:pt x="36304" y="123"/>
                  </a:lnTo>
                  <a:cubicBezTo>
                    <a:pt x="36236" y="287"/>
                    <a:pt x="35963" y="437"/>
                    <a:pt x="35485" y="437"/>
                  </a:cubicBezTo>
                  <a:cubicBezTo>
                    <a:pt x="35035" y="437"/>
                    <a:pt x="34584" y="301"/>
                    <a:pt x="34311" y="96"/>
                  </a:cubicBezTo>
                  <a:lnTo>
                    <a:pt x="34229" y="28"/>
                  </a:lnTo>
                  <a:lnTo>
                    <a:pt x="34175" y="123"/>
                  </a:lnTo>
                  <a:cubicBezTo>
                    <a:pt x="34093" y="273"/>
                    <a:pt x="33806" y="437"/>
                    <a:pt x="33314" y="437"/>
                  </a:cubicBezTo>
                  <a:cubicBezTo>
                    <a:pt x="32877" y="437"/>
                    <a:pt x="32427" y="301"/>
                    <a:pt x="32181" y="96"/>
                  </a:cubicBezTo>
                  <a:lnTo>
                    <a:pt x="32099" y="28"/>
                  </a:lnTo>
                  <a:lnTo>
                    <a:pt x="32045" y="123"/>
                  </a:lnTo>
                  <a:cubicBezTo>
                    <a:pt x="31935" y="314"/>
                    <a:pt x="31580" y="437"/>
                    <a:pt x="31157" y="437"/>
                  </a:cubicBezTo>
                  <a:cubicBezTo>
                    <a:pt x="30720" y="437"/>
                    <a:pt x="30283" y="301"/>
                    <a:pt x="30051" y="96"/>
                  </a:cubicBezTo>
                  <a:lnTo>
                    <a:pt x="29969" y="28"/>
                  </a:lnTo>
                  <a:lnTo>
                    <a:pt x="29915" y="110"/>
                  </a:lnTo>
                  <a:cubicBezTo>
                    <a:pt x="29792" y="314"/>
                    <a:pt x="29437" y="437"/>
                    <a:pt x="29000" y="437"/>
                  </a:cubicBezTo>
                  <a:cubicBezTo>
                    <a:pt x="28563" y="437"/>
                    <a:pt x="28140" y="301"/>
                    <a:pt x="27908" y="96"/>
                  </a:cubicBezTo>
                  <a:lnTo>
                    <a:pt x="27839" y="28"/>
                  </a:lnTo>
                  <a:lnTo>
                    <a:pt x="27785" y="110"/>
                  </a:lnTo>
                  <a:cubicBezTo>
                    <a:pt x="27635" y="314"/>
                    <a:pt x="27280" y="437"/>
                    <a:pt x="26843" y="437"/>
                  </a:cubicBezTo>
                  <a:cubicBezTo>
                    <a:pt x="26406" y="437"/>
                    <a:pt x="25996" y="301"/>
                    <a:pt x="25778" y="96"/>
                  </a:cubicBezTo>
                  <a:lnTo>
                    <a:pt x="25709" y="28"/>
                  </a:lnTo>
                  <a:lnTo>
                    <a:pt x="25641" y="110"/>
                  </a:lnTo>
                  <a:cubicBezTo>
                    <a:pt x="25491" y="314"/>
                    <a:pt x="25122" y="437"/>
                    <a:pt x="24685" y="437"/>
                  </a:cubicBezTo>
                  <a:cubicBezTo>
                    <a:pt x="24249" y="437"/>
                    <a:pt x="23839" y="301"/>
                    <a:pt x="23648" y="96"/>
                  </a:cubicBezTo>
                  <a:lnTo>
                    <a:pt x="23580" y="28"/>
                  </a:lnTo>
                  <a:lnTo>
                    <a:pt x="23511" y="110"/>
                  </a:lnTo>
                  <a:cubicBezTo>
                    <a:pt x="23347" y="314"/>
                    <a:pt x="22965" y="437"/>
                    <a:pt x="22528" y="437"/>
                  </a:cubicBezTo>
                  <a:cubicBezTo>
                    <a:pt x="22091" y="437"/>
                    <a:pt x="21695" y="301"/>
                    <a:pt x="21518" y="110"/>
                  </a:cubicBezTo>
                  <a:lnTo>
                    <a:pt x="21450" y="28"/>
                  </a:lnTo>
                  <a:lnTo>
                    <a:pt x="21381" y="110"/>
                  </a:lnTo>
                  <a:cubicBezTo>
                    <a:pt x="21204" y="301"/>
                    <a:pt x="20808" y="437"/>
                    <a:pt x="20371" y="437"/>
                  </a:cubicBezTo>
                  <a:cubicBezTo>
                    <a:pt x="19934" y="437"/>
                    <a:pt x="19552" y="314"/>
                    <a:pt x="19388" y="110"/>
                  </a:cubicBezTo>
                  <a:lnTo>
                    <a:pt x="19320" y="28"/>
                  </a:lnTo>
                  <a:lnTo>
                    <a:pt x="19251" y="96"/>
                  </a:lnTo>
                  <a:cubicBezTo>
                    <a:pt x="19047" y="301"/>
                    <a:pt x="18651" y="437"/>
                    <a:pt x="18214" y="437"/>
                  </a:cubicBezTo>
                  <a:cubicBezTo>
                    <a:pt x="17777" y="437"/>
                    <a:pt x="17395" y="314"/>
                    <a:pt x="17244" y="110"/>
                  </a:cubicBezTo>
                  <a:lnTo>
                    <a:pt x="17190" y="28"/>
                  </a:lnTo>
                  <a:lnTo>
                    <a:pt x="17122" y="96"/>
                  </a:lnTo>
                  <a:cubicBezTo>
                    <a:pt x="16903" y="301"/>
                    <a:pt x="16493" y="437"/>
                    <a:pt x="16057" y="437"/>
                  </a:cubicBezTo>
                  <a:cubicBezTo>
                    <a:pt x="15620" y="437"/>
                    <a:pt x="15251" y="314"/>
                    <a:pt x="15115" y="110"/>
                  </a:cubicBezTo>
                  <a:lnTo>
                    <a:pt x="15060" y="28"/>
                  </a:lnTo>
                  <a:lnTo>
                    <a:pt x="14978" y="96"/>
                  </a:lnTo>
                  <a:cubicBezTo>
                    <a:pt x="14760" y="301"/>
                    <a:pt x="14323" y="437"/>
                    <a:pt x="13886" y="437"/>
                  </a:cubicBezTo>
                  <a:cubicBezTo>
                    <a:pt x="13462" y="437"/>
                    <a:pt x="13107" y="314"/>
                    <a:pt x="12985" y="110"/>
                  </a:cubicBezTo>
                  <a:lnTo>
                    <a:pt x="12930" y="28"/>
                  </a:lnTo>
                  <a:lnTo>
                    <a:pt x="12848" y="96"/>
                  </a:lnTo>
                  <a:cubicBezTo>
                    <a:pt x="12616" y="301"/>
                    <a:pt x="12165" y="437"/>
                    <a:pt x="11728" y="437"/>
                  </a:cubicBezTo>
                  <a:cubicBezTo>
                    <a:pt x="11319" y="437"/>
                    <a:pt x="10964" y="314"/>
                    <a:pt x="10855" y="123"/>
                  </a:cubicBezTo>
                  <a:lnTo>
                    <a:pt x="10800" y="28"/>
                  </a:lnTo>
                  <a:lnTo>
                    <a:pt x="10718" y="96"/>
                  </a:lnTo>
                  <a:cubicBezTo>
                    <a:pt x="10459" y="301"/>
                    <a:pt x="10008" y="437"/>
                    <a:pt x="9571" y="437"/>
                  </a:cubicBezTo>
                  <a:cubicBezTo>
                    <a:pt x="9093" y="437"/>
                    <a:pt x="8793" y="273"/>
                    <a:pt x="8725" y="123"/>
                  </a:cubicBezTo>
                  <a:lnTo>
                    <a:pt x="8670" y="28"/>
                  </a:lnTo>
                  <a:lnTo>
                    <a:pt x="8588" y="96"/>
                  </a:lnTo>
                  <a:cubicBezTo>
                    <a:pt x="8315" y="301"/>
                    <a:pt x="7851" y="437"/>
                    <a:pt x="7414" y="437"/>
                  </a:cubicBezTo>
                  <a:cubicBezTo>
                    <a:pt x="6936" y="437"/>
                    <a:pt x="6649" y="287"/>
                    <a:pt x="6581" y="123"/>
                  </a:cubicBezTo>
                  <a:lnTo>
                    <a:pt x="6540" y="28"/>
                  </a:lnTo>
                  <a:lnTo>
                    <a:pt x="6458" y="96"/>
                  </a:lnTo>
                  <a:cubicBezTo>
                    <a:pt x="6172" y="301"/>
                    <a:pt x="5694" y="437"/>
                    <a:pt x="5257" y="437"/>
                  </a:cubicBezTo>
                  <a:cubicBezTo>
                    <a:pt x="4779" y="437"/>
                    <a:pt x="4506" y="287"/>
                    <a:pt x="4451" y="137"/>
                  </a:cubicBezTo>
                  <a:lnTo>
                    <a:pt x="4410" y="28"/>
                  </a:lnTo>
                  <a:lnTo>
                    <a:pt x="4315" y="96"/>
                  </a:lnTo>
                  <a:cubicBezTo>
                    <a:pt x="4014" y="301"/>
                    <a:pt x="3537" y="437"/>
                    <a:pt x="3100" y="437"/>
                  </a:cubicBezTo>
                  <a:cubicBezTo>
                    <a:pt x="2622" y="437"/>
                    <a:pt x="2362" y="287"/>
                    <a:pt x="2321" y="137"/>
                  </a:cubicBezTo>
                  <a:lnTo>
                    <a:pt x="2280" y="28"/>
                  </a:lnTo>
                  <a:lnTo>
                    <a:pt x="2185" y="96"/>
                  </a:lnTo>
                  <a:cubicBezTo>
                    <a:pt x="1871" y="301"/>
                    <a:pt x="1379" y="437"/>
                    <a:pt x="942" y="437"/>
                  </a:cubicBezTo>
                  <a:cubicBezTo>
                    <a:pt x="615" y="437"/>
                    <a:pt x="355" y="369"/>
                    <a:pt x="246" y="246"/>
                  </a:cubicBezTo>
                  <a:cubicBezTo>
                    <a:pt x="205" y="191"/>
                    <a:pt x="178" y="150"/>
                    <a:pt x="178"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6330163" y="800692"/>
              <a:ext cx="2897451" cy="41291"/>
            </a:xfrm>
            <a:custGeom>
              <a:avLst/>
              <a:gdLst/>
              <a:ahLst/>
              <a:cxnLst/>
              <a:rect l="l" t="t" r="r" b="b"/>
              <a:pathLst>
                <a:path w="41261" h="588" extrusionOk="0">
                  <a:moveTo>
                    <a:pt x="41" y="1"/>
                  </a:moveTo>
                  <a:lnTo>
                    <a:pt x="41" y="83"/>
                  </a:lnTo>
                  <a:lnTo>
                    <a:pt x="14" y="83"/>
                  </a:lnTo>
                  <a:cubicBezTo>
                    <a:pt x="0" y="178"/>
                    <a:pt x="41" y="274"/>
                    <a:pt x="110" y="342"/>
                  </a:cubicBezTo>
                  <a:cubicBezTo>
                    <a:pt x="260" y="506"/>
                    <a:pt x="547" y="588"/>
                    <a:pt x="929" y="588"/>
                  </a:cubicBezTo>
                  <a:cubicBezTo>
                    <a:pt x="1339" y="588"/>
                    <a:pt x="1803" y="465"/>
                    <a:pt x="2130" y="288"/>
                  </a:cubicBezTo>
                  <a:cubicBezTo>
                    <a:pt x="2253" y="479"/>
                    <a:pt x="2581" y="588"/>
                    <a:pt x="3004" y="588"/>
                  </a:cubicBezTo>
                  <a:cubicBezTo>
                    <a:pt x="3427" y="588"/>
                    <a:pt x="3864" y="465"/>
                    <a:pt x="4178" y="288"/>
                  </a:cubicBezTo>
                  <a:cubicBezTo>
                    <a:pt x="4329" y="479"/>
                    <a:pt x="4656" y="588"/>
                    <a:pt x="5066" y="588"/>
                  </a:cubicBezTo>
                  <a:cubicBezTo>
                    <a:pt x="5503" y="588"/>
                    <a:pt x="5940" y="465"/>
                    <a:pt x="6240" y="288"/>
                  </a:cubicBezTo>
                  <a:cubicBezTo>
                    <a:pt x="6390" y="479"/>
                    <a:pt x="6732" y="588"/>
                    <a:pt x="7141" y="588"/>
                  </a:cubicBezTo>
                  <a:cubicBezTo>
                    <a:pt x="7578" y="588"/>
                    <a:pt x="8001" y="465"/>
                    <a:pt x="8302" y="288"/>
                  </a:cubicBezTo>
                  <a:cubicBezTo>
                    <a:pt x="8452" y="465"/>
                    <a:pt x="8793" y="588"/>
                    <a:pt x="9216" y="588"/>
                  </a:cubicBezTo>
                  <a:cubicBezTo>
                    <a:pt x="9653" y="588"/>
                    <a:pt x="10077" y="465"/>
                    <a:pt x="10350" y="288"/>
                  </a:cubicBezTo>
                  <a:cubicBezTo>
                    <a:pt x="10527" y="465"/>
                    <a:pt x="10869" y="588"/>
                    <a:pt x="11292" y="588"/>
                  </a:cubicBezTo>
                  <a:cubicBezTo>
                    <a:pt x="11729" y="588"/>
                    <a:pt x="12138" y="465"/>
                    <a:pt x="12411" y="288"/>
                  </a:cubicBezTo>
                  <a:cubicBezTo>
                    <a:pt x="12589" y="465"/>
                    <a:pt x="12944" y="588"/>
                    <a:pt x="13367" y="588"/>
                  </a:cubicBezTo>
                  <a:cubicBezTo>
                    <a:pt x="13790" y="588"/>
                    <a:pt x="14200" y="465"/>
                    <a:pt x="14459" y="288"/>
                  </a:cubicBezTo>
                  <a:cubicBezTo>
                    <a:pt x="14650" y="465"/>
                    <a:pt x="15019" y="588"/>
                    <a:pt x="15442" y="588"/>
                  </a:cubicBezTo>
                  <a:cubicBezTo>
                    <a:pt x="15866" y="588"/>
                    <a:pt x="16275" y="465"/>
                    <a:pt x="16521" y="288"/>
                  </a:cubicBezTo>
                  <a:cubicBezTo>
                    <a:pt x="16726" y="465"/>
                    <a:pt x="17094" y="588"/>
                    <a:pt x="17518" y="588"/>
                  </a:cubicBezTo>
                  <a:cubicBezTo>
                    <a:pt x="17941" y="588"/>
                    <a:pt x="18337" y="465"/>
                    <a:pt x="18569" y="288"/>
                  </a:cubicBezTo>
                  <a:cubicBezTo>
                    <a:pt x="18787" y="465"/>
                    <a:pt x="19170" y="588"/>
                    <a:pt x="19593" y="588"/>
                  </a:cubicBezTo>
                  <a:cubicBezTo>
                    <a:pt x="20016" y="588"/>
                    <a:pt x="20399" y="465"/>
                    <a:pt x="20631" y="288"/>
                  </a:cubicBezTo>
                  <a:cubicBezTo>
                    <a:pt x="20849" y="465"/>
                    <a:pt x="21245" y="588"/>
                    <a:pt x="21668" y="588"/>
                  </a:cubicBezTo>
                  <a:cubicBezTo>
                    <a:pt x="22092" y="588"/>
                    <a:pt x="22474" y="465"/>
                    <a:pt x="22679" y="288"/>
                  </a:cubicBezTo>
                  <a:cubicBezTo>
                    <a:pt x="22924" y="465"/>
                    <a:pt x="23320" y="588"/>
                    <a:pt x="23744" y="588"/>
                  </a:cubicBezTo>
                  <a:cubicBezTo>
                    <a:pt x="24167" y="588"/>
                    <a:pt x="24535" y="465"/>
                    <a:pt x="24740" y="288"/>
                  </a:cubicBezTo>
                  <a:cubicBezTo>
                    <a:pt x="24986" y="465"/>
                    <a:pt x="25382" y="588"/>
                    <a:pt x="25819" y="588"/>
                  </a:cubicBezTo>
                  <a:cubicBezTo>
                    <a:pt x="26242" y="588"/>
                    <a:pt x="26611" y="465"/>
                    <a:pt x="26802" y="288"/>
                  </a:cubicBezTo>
                  <a:cubicBezTo>
                    <a:pt x="27048" y="465"/>
                    <a:pt x="27457" y="588"/>
                    <a:pt x="27894" y="588"/>
                  </a:cubicBezTo>
                  <a:cubicBezTo>
                    <a:pt x="28317" y="588"/>
                    <a:pt x="28672" y="465"/>
                    <a:pt x="28850" y="288"/>
                  </a:cubicBezTo>
                  <a:cubicBezTo>
                    <a:pt x="29123" y="465"/>
                    <a:pt x="29533" y="588"/>
                    <a:pt x="29970" y="588"/>
                  </a:cubicBezTo>
                  <a:cubicBezTo>
                    <a:pt x="30393" y="588"/>
                    <a:pt x="30734" y="465"/>
                    <a:pt x="30912" y="288"/>
                  </a:cubicBezTo>
                  <a:cubicBezTo>
                    <a:pt x="31185" y="465"/>
                    <a:pt x="31608" y="588"/>
                    <a:pt x="32045" y="588"/>
                  </a:cubicBezTo>
                  <a:cubicBezTo>
                    <a:pt x="32454" y="588"/>
                    <a:pt x="32796" y="465"/>
                    <a:pt x="32960" y="288"/>
                  </a:cubicBezTo>
                  <a:cubicBezTo>
                    <a:pt x="33260" y="465"/>
                    <a:pt x="33683" y="588"/>
                    <a:pt x="34106" y="588"/>
                  </a:cubicBezTo>
                  <a:cubicBezTo>
                    <a:pt x="34530" y="588"/>
                    <a:pt x="34871" y="479"/>
                    <a:pt x="35021" y="288"/>
                  </a:cubicBezTo>
                  <a:cubicBezTo>
                    <a:pt x="35322" y="465"/>
                    <a:pt x="35759" y="588"/>
                    <a:pt x="36182" y="588"/>
                  </a:cubicBezTo>
                  <a:cubicBezTo>
                    <a:pt x="36605" y="588"/>
                    <a:pt x="36933" y="479"/>
                    <a:pt x="37083" y="288"/>
                  </a:cubicBezTo>
                  <a:cubicBezTo>
                    <a:pt x="37397" y="465"/>
                    <a:pt x="37834" y="588"/>
                    <a:pt x="38257" y="588"/>
                  </a:cubicBezTo>
                  <a:cubicBezTo>
                    <a:pt x="38680" y="588"/>
                    <a:pt x="38994" y="479"/>
                    <a:pt x="39131" y="288"/>
                  </a:cubicBezTo>
                  <a:cubicBezTo>
                    <a:pt x="39459" y="465"/>
                    <a:pt x="39923" y="588"/>
                    <a:pt x="40332" y="588"/>
                  </a:cubicBezTo>
                  <a:cubicBezTo>
                    <a:pt x="40701" y="588"/>
                    <a:pt x="40988" y="506"/>
                    <a:pt x="41138" y="342"/>
                  </a:cubicBezTo>
                  <a:cubicBezTo>
                    <a:pt x="41193" y="301"/>
                    <a:pt x="41220" y="233"/>
                    <a:pt x="41233" y="178"/>
                  </a:cubicBezTo>
                  <a:lnTo>
                    <a:pt x="41261" y="178"/>
                  </a:lnTo>
                  <a:lnTo>
                    <a:pt x="41261" y="1"/>
                  </a:lnTo>
                  <a:lnTo>
                    <a:pt x="41070" y="1"/>
                  </a:lnTo>
                  <a:lnTo>
                    <a:pt x="41070" y="96"/>
                  </a:lnTo>
                  <a:cubicBezTo>
                    <a:pt x="41070" y="137"/>
                    <a:pt x="41056" y="178"/>
                    <a:pt x="41015" y="219"/>
                  </a:cubicBezTo>
                  <a:cubicBezTo>
                    <a:pt x="40906" y="342"/>
                    <a:pt x="40646" y="410"/>
                    <a:pt x="40332" y="410"/>
                  </a:cubicBezTo>
                  <a:cubicBezTo>
                    <a:pt x="39909" y="410"/>
                    <a:pt x="39445" y="274"/>
                    <a:pt x="39145" y="83"/>
                  </a:cubicBezTo>
                  <a:lnTo>
                    <a:pt x="39049" y="28"/>
                  </a:lnTo>
                  <a:lnTo>
                    <a:pt x="39008" y="137"/>
                  </a:lnTo>
                  <a:cubicBezTo>
                    <a:pt x="38967" y="274"/>
                    <a:pt x="38721" y="410"/>
                    <a:pt x="38257" y="410"/>
                  </a:cubicBezTo>
                  <a:cubicBezTo>
                    <a:pt x="37834" y="410"/>
                    <a:pt x="37383" y="274"/>
                    <a:pt x="37097" y="83"/>
                  </a:cubicBezTo>
                  <a:lnTo>
                    <a:pt x="37001" y="28"/>
                  </a:lnTo>
                  <a:lnTo>
                    <a:pt x="36960" y="124"/>
                  </a:lnTo>
                  <a:cubicBezTo>
                    <a:pt x="36905" y="260"/>
                    <a:pt x="36646" y="410"/>
                    <a:pt x="36182" y="410"/>
                  </a:cubicBezTo>
                  <a:cubicBezTo>
                    <a:pt x="35759" y="410"/>
                    <a:pt x="35322" y="288"/>
                    <a:pt x="35049" y="83"/>
                  </a:cubicBezTo>
                  <a:lnTo>
                    <a:pt x="34953" y="28"/>
                  </a:lnTo>
                  <a:lnTo>
                    <a:pt x="34912" y="124"/>
                  </a:lnTo>
                  <a:cubicBezTo>
                    <a:pt x="34844" y="260"/>
                    <a:pt x="34571" y="410"/>
                    <a:pt x="34106" y="410"/>
                  </a:cubicBezTo>
                  <a:cubicBezTo>
                    <a:pt x="33683" y="410"/>
                    <a:pt x="33246" y="288"/>
                    <a:pt x="33001" y="83"/>
                  </a:cubicBezTo>
                  <a:lnTo>
                    <a:pt x="32919" y="28"/>
                  </a:lnTo>
                  <a:lnTo>
                    <a:pt x="32864" y="124"/>
                  </a:lnTo>
                  <a:cubicBezTo>
                    <a:pt x="32782" y="260"/>
                    <a:pt x="32495" y="410"/>
                    <a:pt x="32045" y="410"/>
                  </a:cubicBezTo>
                  <a:cubicBezTo>
                    <a:pt x="31622" y="410"/>
                    <a:pt x="31185" y="288"/>
                    <a:pt x="30939" y="96"/>
                  </a:cubicBezTo>
                  <a:lnTo>
                    <a:pt x="30871" y="28"/>
                  </a:lnTo>
                  <a:lnTo>
                    <a:pt x="30816" y="110"/>
                  </a:lnTo>
                  <a:cubicBezTo>
                    <a:pt x="30720" y="260"/>
                    <a:pt x="30434" y="410"/>
                    <a:pt x="29970" y="410"/>
                  </a:cubicBezTo>
                  <a:cubicBezTo>
                    <a:pt x="29546" y="410"/>
                    <a:pt x="29123" y="288"/>
                    <a:pt x="28891" y="96"/>
                  </a:cubicBezTo>
                  <a:lnTo>
                    <a:pt x="28823" y="28"/>
                  </a:lnTo>
                  <a:lnTo>
                    <a:pt x="28768" y="110"/>
                  </a:lnTo>
                  <a:cubicBezTo>
                    <a:pt x="28672" y="260"/>
                    <a:pt x="28358" y="410"/>
                    <a:pt x="27894" y="410"/>
                  </a:cubicBezTo>
                  <a:cubicBezTo>
                    <a:pt x="27471" y="410"/>
                    <a:pt x="27061" y="288"/>
                    <a:pt x="26843" y="96"/>
                  </a:cubicBezTo>
                  <a:lnTo>
                    <a:pt x="26775" y="28"/>
                  </a:lnTo>
                  <a:lnTo>
                    <a:pt x="26720" y="110"/>
                  </a:lnTo>
                  <a:cubicBezTo>
                    <a:pt x="26583" y="288"/>
                    <a:pt x="26228" y="410"/>
                    <a:pt x="25819" y="410"/>
                  </a:cubicBezTo>
                  <a:cubicBezTo>
                    <a:pt x="25396" y="410"/>
                    <a:pt x="25000" y="288"/>
                    <a:pt x="24795" y="96"/>
                  </a:cubicBezTo>
                  <a:lnTo>
                    <a:pt x="24727" y="28"/>
                  </a:lnTo>
                  <a:lnTo>
                    <a:pt x="24658" y="110"/>
                  </a:lnTo>
                  <a:cubicBezTo>
                    <a:pt x="24522" y="288"/>
                    <a:pt x="24153" y="410"/>
                    <a:pt x="23744" y="410"/>
                  </a:cubicBezTo>
                  <a:cubicBezTo>
                    <a:pt x="23320" y="410"/>
                    <a:pt x="22938" y="288"/>
                    <a:pt x="22747" y="96"/>
                  </a:cubicBezTo>
                  <a:lnTo>
                    <a:pt x="22679" y="28"/>
                  </a:lnTo>
                  <a:lnTo>
                    <a:pt x="22610" y="96"/>
                  </a:lnTo>
                  <a:cubicBezTo>
                    <a:pt x="22460" y="288"/>
                    <a:pt x="22078" y="410"/>
                    <a:pt x="21668" y="410"/>
                  </a:cubicBezTo>
                  <a:cubicBezTo>
                    <a:pt x="21245" y="410"/>
                    <a:pt x="20863" y="288"/>
                    <a:pt x="20699" y="96"/>
                  </a:cubicBezTo>
                  <a:lnTo>
                    <a:pt x="20631" y="28"/>
                  </a:lnTo>
                  <a:lnTo>
                    <a:pt x="20562" y="96"/>
                  </a:lnTo>
                  <a:cubicBezTo>
                    <a:pt x="20385" y="288"/>
                    <a:pt x="20003" y="410"/>
                    <a:pt x="19593" y="410"/>
                  </a:cubicBezTo>
                  <a:cubicBezTo>
                    <a:pt x="19183" y="410"/>
                    <a:pt x="18801" y="288"/>
                    <a:pt x="18651" y="96"/>
                  </a:cubicBezTo>
                  <a:lnTo>
                    <a:pt x="18583" y="28"/>
                  </a:lnTo>
                  <a:lnTo>
                    <a:pt x="18514" y="96"/>
                  </a:lnTo>
                  <a:cubicBezTo>
                    <a:pt x="18323" y="288"/>
                    <a:pt x="17941" y="410"/>
                    <a:pt x="17518" y="410"/>
                  </a:cubicBezTo>
                  <a:cubicBezTo>
                    <a:pt x="17108" y="410"/>
                    <a:pt x="16739" y="288"/>
                    <a:pt x="16589" y="110"/>
                  </a:cubicBezTo>
                  <a:lnTo>
                    <a:pt x="16535" y="28"/>
                  </a:lnTo>
                  <a:lnTo>
                    <a:pt x="16466" y="96"/>
                  </a:lnTo>
                  <a:cubicBezTo>
                    <a:pt x="16262" y="288"/>
                    <a:pt x="15866" y="410"/>
                    <a:pt x="15442" y="410"/>
                  </a:cubicBezTo>
                  <a:cubicBezTo>
                    <a:pt x="15033" y="410"/>
                    <a:pt x="14678" y="288"/>
                    <a:pt x="14541" y="110"/>
                  </a:cubicBezTo>
                  <a:lnTo>
                    <a:pt x="14487" y="28"/>
                  </a:lnTo>
                  <a:lnTo>
                    <a:pt x="14418" y="96"/>
                  </a:lnTo>
                  <a:cubicBezTo>
                    <a:pt x="14200" y="288"/>
                    <a:pt x="13790" y="410"/>
                    <a:pt x="13367" y="410"/>
                  </a:cubicBezTo>
                  <a:cubicBezTo>
                    <a:pt x="12903" y="410"/>
                    <a:pt x="12589" y="260"/>
                    <a:pt x="12493" y="110"/>
                  </a:cubicBezTo>
                  <a:lnTo>
                    <a:pt x="12439" y="28"/>
                  </a:lnTo>
                  <a:lnTo>
                    <a:pt x="12370" y="96"/>
                  </a:lnTo>
                  <a:cubicBezTo>
                    <a:pt x="12138" y="288"/>
                    <a:pt x="11715" y="410"/>
                    <a:pt x="11292" y="410"/>
                  </a:cubicBezTo>
                  <a:cubicBezTo>
                    <a:pt x="10828" y="410"/>
                    <a:pt x="10527" y="260"/>
                    <a:pt x="10445" y="110"/>
                  </a:cubicBezTo>
                  <a:lnTo>
                    <a:pt x="10391" y="28"/>
                  </a:lnTo>
                  <a:lnTo>
                    <a:pt x="10309" y="96"/>
                  </a:lnTo>
                  <a:cubicBezTo>
                    <a:pt x="10077" y="288"/>
                    <a:pt x="9640" y="410"/>
                    <a:pt x="9216" y="410"/>
                  </a:cubicBezTo>
                  <a:cubicBezTo>
                    <a:pt x="8752" y="410"/>
                    <a:pt x="8466" y="260"/>
                    <a:pt x="8397" y="124"/>
                  </a:cubicBezTo>
                  <a:lnTo>
                    <a:pt x="8343" y="28"/>
                  </a:lnTo>
                  <a:lnTo>
                    <a:pt x="8261" y="83"/>
                  </a:lnTo>
                  <a:cubicBezTo>
                    <a:pt x="8001" y="288"/>
                    <a:pt x="7564" y="410"/>
                    <a:pt x="7141" y="410"/>
                  </a:cubicBezTo>
                  <a:cubicBezTo>
                    <a:pt x="6691" y="410"/>
                    <a:pt x="6418" y="260"/>
                    <a:pt x="6349" y="124"/>
                  </a:cubicBezTo>
                  <a:lnTo>
                    <a:pt x="6295" y="28"/>
                  </a:lnTo>
                  <a:lnTo>
                    <a:pt x="6213" y="83"/>
                  </a:lnTo>
                  <a:cubicBezTo>
                    <a:pt x="5940" y="288"/>
                    <a:pt x="5489" y="410"/>
                    <a:pt x="5066" y="410"/>
                  </a:cubicBezTo>
                  <a:cubicBezTo>
                    <a:pt x="4615" y="410"/>
                    <a:pt x="4356" y="260"/>
                    <a:pt x="4301" y="124"/>
                  </a:cubicBezTo>
                  <a:lnTo>
                    <a:pt x="4260" y="28"/>
                  </a:lnTo>
                  <a:lnTo>
                    <a:pt x="4165" y="83"/>
                  </a:lnTo>
                  <a:cubicBezTo>
                    <a:pt x="3878" y="274"/>
                    <a:pt x="3427" y="410"/>
                    <a:pt x="3004" y="410"/>
                  </a:cubicBezTo>
                  <a:cubicBezTo>
                    <a:pt x="2540" y="410"/>
                    <a:pt x="2294" y="274"/>
                    <a:pt x="2240" y="137"/>
                  </a:cubicBezTo>
                  <a:lnTo>
                    <a:pt x="2212" y="15"/>
                  </a:lnTo>
                  <a:lnTo>
                    <a:pt x="2117" y="83"/>
                  </a:lnTo>
                  <a:cubicBezTo>
                    <a:pt x="1816" y="274"/>
                    <a:pt x="1352" y="410"/>
                    <a:pt x="929" y="410"/>
                  </a:cubicBezTo>
                  <a:cubicBezTo>
                    <a:pt x="615" y="410"/>
                    <a:pt x="355" y="342"/>
                    <a:pt x="246" y="219"/>
                  </a:cubicBezTo>
                  <a:cubicBezTo>
                    <a:pt x="205" y="178"/>
                    <a:pt x="192" y="137"/>
                    <a:pt x="192" y="96"/>
                  </a:cubicBezTo>
                  <a:lnTo>
                    <a:pt x="192"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6384796" y="720146"/>
              <a:ext cx="2789167" cy="38482"/>
            </a:xfrm>
            <a:custGeom>
              <a:avLst/>
              <a:gdLst/>
              <a:ahLst/>
              <a:cxnLst/>
              <a:rect l="l" t="t" r="r" b="b"/>
              <a:pathLst>
                <a:path w="39719" h="548" extrusionOk="0">
                  <a:moveTo>
                    <a:pt x="28" y="1"/>
                  </a:moveTo>
                  <a:lnTo>
                    <a:pt x="28" y="83"/>
                  </a:lnTo>
                  <a:lnTo>
                    <a:pt x="1" y="83"/>
                  </a:lnTo>
                  <a:cubicBezTo>
                    <a:pt x="1" y="178"/>
                    <a:pt x="28" y="260"/>
                    <a:pt x="96" y="329"/>
                  </a:cubicBezTo>
                  <a:cubicBezTo>
                    <a:pt x="246" y="465"/>
                    <a:pt x="533" y="547"/>
                    <a:pt x="888" y="547"/>
                  </a:cubicBezTo>
                  <a:cubicBezTo>
                    <a:pt x="1298" y="547"/>
                    <a:pt x="1735" y="452"/>
                    <a:pt x="2035" y="274"/>
                  </a:cubicBezTo>
                  <a:cubicBezTo>
                    <a:pt x="2172" y="452"/>
                    <a:pt x="2486" y="547"/>
                    <a:pt x="2882" y="547"/>
                  </a:cubicBezTo>
                  <a:cubicBezTo>
                    <a:pt x="3291" y="547"/>
                    <a:pt x="3714" y="452"/>
                    <a:pt x="4015" y="274"/>
                  </a:cubicBezTo>
                  <a:cubicBezTo>
                    <a:pt x="4165" y="452"/>
                    <a:pt x="4479" y="547"/>
                    <a:pt x="4875" y="547"/>
                  </a:cubicBezTo>
                  <a:cubicBezTo>
                    <a:pt x="5285" y="547"/>
                    <a:pt x="5708" y="452"/>
                    <a:pt x="5995" y="274"/>
                  </a:cubicBezTo>
                  <a:cubicBezTo>
                    <a:pt x="6145" y="452"/>
                    <a:pt x="6472" y="547"/>
                    <a:pt x="6882" y="547"/>
                  </a:cubicBezTo>
                  <a:cubicBezTo>
                    <a:pt x="7292" y="547"/>
                    <a:pt x="7701" y="452"/>
                    <a:pt x="7974" y="274"/>
                  </a:cubicBezTo>
                  <a:cubicBezTo>
                    <a:pt x="8138" y="452"/>
                    <a:pt x="8466" y="547"/>
                    <a:pt x="8875" y="547"/>
                  </a:cubicBezTo>
                  <a:cubicBezTo>
                    <a:pt x="9285" y="547"/>
                    <a:pt x="9695" y="452"/>
                    <a:pt x="9954" y="274"/>
                  </a:cubicBezTo>
                  <a:cubicBezTo>
                    <a:pt x="10131" y="452"/>
                    <a:pt x="10459" y="547"/>
                    <a:pt x="10869" y="547"/>
                  </a:cubicBezTo>
                  <a:cubicBezTo>
                    <a:pt x="11278" y="547"/>
                    <a:pt x="11674" y="452"/>
                    <a:pt x="11934" y="274"/>
                  </a:cubicBezTo>
                  <a:cubicBezTo>
                    <a:pt x="12111" y="452"/>
                    <a:pt x="12453" y="547"/>
                    <a:pt x="12862" y="547"/>
                  </a:cubicBezTo>
                  <a:cubicBezTo>
                    <a:pt x="13272" y="547"/>
                    <a:pt x="13668" y="452"/>
                    <a:pt x="13913" y="274"/>
                  </a:cubicBezTo>
                  <a:cubicBezTo>
                    <a:pt x="14105" y="452"/>
                    <a:pt x="14460" y="547"/>
                    <a:pt x="14856" y="547"/>
                  </a:cubicBezTo>
                  <a:cubicBezTo>
                    <a:pt x="15279" y="547"/>
                    <a:pt x="15661" y="452"/>
                    <a:pt x="15893" y="274"/>
                  </a:cubicBezTo>
                  <a:cubicBezTo>
                    <a:pt x="16098" y="452"/>
                    <a:pt x="16453" y="547"/>
                    <a:pt x="16863" y="547"/>
                  </a:cubicBezTo>
                  <a:cubicBezTo>
                    <a:pt x="17272" y="547"/>
                    <a:pt x="17641" y="452"/>
                    <a:pt x="17873" y="274"/>
                  </a:cubicBezTo>
                  <a:cubicBezTo>
                    <a:pt x="18078" y="452"/>
                    <a:pt x="18446" y="547"/>
                    <a:pt x="18856" y="547"/>
                  </a:cubicBezTo>
                  <a:cubicBezTo>
                    <a:pt x="19266" y="547"/>
                    <a:pt x="19634" y="452"/>
                    <a:pt x="19853" y="274"/>
                  </a:cubicBezTo>
                  <a:cubicBezTo>
                    <a:pt x="20071" y="452"/>
                    <a:pt x="20440" y="547"/>
                    <a:pt x="20849" y="547"/>
                  </a:cubicBezTo>
                  <a:cubicBezTo>
                    <a:pt x="21259" y="547"/>
                    <a:pt x="21628" y="452"/>
                    <a:pt x="21832" y="274"/>
                  </a:cubicBezTo>
                  <a:cubicBezTo>
                    <a:pt x="22064" y="452"/>
                    <a:pt x="22433" y="547"/>
                    <a:pt x="22843" y="547"/>
                  </a:cubicBezTo>
                  <a:cubicBezTo>
                    <a:pt x="23252" y="547"/>
                    <a:pt x="23607" y="452"/>
                    <a:pt x="23812" y="274"/>
                  </a:cubicBezTo>
                  <a:cubicBezTo>
                    <a:pt x="24044" y="452"/>
                    <a:pt x="24426" y="547"/>
                    <a:pt x="24836" y="547"/>
                  </a:cubicBezTo>
                  <a:cubicBezTo>
                    <a:pt x="25246" y="547"/>
                    <a:pt x="25601" y="452"/>
                    <a:pt x="25792" y="274"/>
                  </a:cubicBezTo>
                  <a:cubicBezTo>
                    <a:pt x="26038" y="452"/>
                    <a:pt x="26434" y="547"/>
                    <a:pt x="26843" y="547"/>
                  </a:cubicBezTo>
                  <a:cubicBezTo>
                    <a:pt x="27253" y="547"/>
                    <a:pt x="27594" y="452"/>
                    <a:pt x="27772" y="274"/>
                  </a:cubicBezTo>
                  <a:cubicBezTo>
                    <a:pt x="28031" y="452"/>
                    <a:pt x="28427" y="547"/>
                    <a:pt x="28837" y="547"/>
                  </a:cubicBezTo>
                  <a:cubicBezTo>
                    <a:pt x="29246" y="547"/>
                    <a:pt x="29574" y="452"/>
                    <a:pt x="29751" y="274"/>
                  </a:cubicBezTo>
                  <a:cubicBezTo>
                    <a:pt x="30011" y="452"/>
                    <a:pt x="30420" y="547"/>
                    <a:pt x="30830" y="547"/>
                  </a:cubicBezTo>
                  <a:cubicBezTo>
                    <a:pt x="31239" y="547"/>
                    <a:pt x="31567" y="452"/>
                    <a:pt x="31731" y="274"/>
                  </a:cubicBezTo>
                  <a:cubicBezTo>
                    <a:pt x="32004" y="452"/>
                    <a:pt x="32414" y="547"/>
                    <a:pt x="32823" y="547"/>
                  </a:cubicBezTo>
                  <a:cubicBezTo>
                    <a:pt x="33233" y="547"/>
                    <a:pt x="33561" y="452"/>
                    <a:pt x="33711" y="274"/>
                  </a:cubicBezTo>
                  <a:cubicBezTo>
                    <a:pt x="33997" y="452"/>
                    <a:pt x="34407" y="547"/>
                    <a:pt x="34830" y="547"/>
                  </a:cubicBezTo>
                  <a:cubicBezTo>
                    <a:pt x="35226" y="547"/>
                    <a:pt x="35540" y="452"/>
                    <a:pt x="35690" y="274"/>
                  </a:cubicBezTo>
                  <a:cubicBezTo>
                    <a:pt x="35991" y="452"/>
                    <a:pt x="36414" y="547"/>
                    <a:pt x="36824" y="547"/>
                  </a:cubicBezTo>
                  <a:cubicBezTo>
                    <a:pt x="37220" y="547"/>
                    <a:pt x="37534" y="452"/>
                    <a:pt x="37670" y="274"/>
                  </a:cubicBezTo>
                  <a:cubicBezTo>
                    <a:pt x="37971" y="452"/>
                    <a:pt x="38407" y="547"/>
                    <a:pt x="38817" y="547"/>
                  </a:cubicBezTo>
                  <a:cubicBezTo>
                    <a:pt x="39172" y="547"/>
                    <a:pt x="39459" y="465"/>
                    <a:pt x="39609" y="329"/>
                  </a:cubicBezTo>
                  <a:cubicBezTo>
                    <a:pt x="39650" y="274"/>
                    <a:pt x="39677" y="233"/>
                    <a:pt x="39691" y="178"/>
                  </a:cubicBezTo>
                  <a:lnTo>
                    <a:pt x="39718" y="178"/>
                  </a:lnTo>
                  <a:lnTo>
                    <a:pt x="39718" y="1"/>
                  </a:lnTo>
                  <a:lnTo>
                    <a:pt x="39527" y="1"/>
                  </a:lnTo>
                  <a:lnTo>
                    <a:pt x="39527" y="83"/>
                  </a:lnTo>
                  <a:cubicBezTo>
                    <a:pt x="39527" y="124"/>
                    <a:pt x="39513" y="165"/>
                    <a:pt x="39472" y="206"/>
                  </a:cubicBezTo>
                  <a:cubicBezTo>
                    <a:pt x="39363" y="315"/>
                    <a:pt x="39117" y="370"/>
                    <a:pt x="38817" y="370"/>
                  </a:cubicBezTo>
                  <a:cubicBezTo>
                    <a:pt x="38407" y="370"/>
                    <a:pt x="37957" y="260"/>
                    <a:pt x="37684" y="83"/>
                  </a:cubicBezTo>
                  <a:lnTo>
                    <a:pt x="37588" y="15"/>
                  </a:lnTo>
                  <a:lnTo>
                    <a:pt x="37547" y="124"/>
                  </a:lnTo>
                  <a:cubicBezTo>
                    <a:pt x="37506" y="247"/>
                    <a:pt x="37261" y="370"/>
                    <a:pt x="36824" y="370"/>
                  </a:cubicBezTo>
                  <a:cubicBezTo>
                    <a:pt x="36414" y="370"/>
                    <a:pt x="35977" y="260"/>
                    <a:pt x="35704" y="83"/>
                  </a:cubicBezTo>
                  <a:lnTo>
                    <a:pt x="35622" y="15"/>
                  </a:lnTo>
                  <a:lnTo>
                    <a:pt x="35581" y="124"/>
                  </a:lnTo>
                  <a:cubicBezTo>
                    <a:pt x="35513" y="247"/>
                    <a:pt x="35267" y="370"/>
                    <a:pt x="34830" y="370"/>
                  </a:cubicBezTo>
                  <a:cubicBezTo>
                    <a:pt x="34421" y="370"/>
                    <a:pt x="33984" y="260"/>
                    <a:pt x="33738" y="83"/>
                  </a:cubicBezTo>
                  <a:lnTo>
                    <a:pt x="33642" y="15"/>
                  </a:lnTo>
                  <a:lnTo>
                    <a:pt x="33602" y="110"/>
                  </a:lnTo>
                  <a:cubicBezTo>
                    <a:pt x="33533" y="247"/>
                    <a:pt x="33274" y="370"/>
                    <a:pt x="32823" y="370"/>
                  </a:cubicBezTo>
                  <a:cubicBezTo>
                    <a:pt x="32427" y="370"/>
                    <a:pt x="32004" y="260"/>
                    <a:pt x="31758" y="83"/>
                  </a:cubicBezTo>
                  <a:lnTo>
                    <a:pt x="31676" y="28"/>
                  </a:lnTo>
                  <a:lnTo>
                    <a:pt x="31622" y="110"/>
                  </a:lnTo>
                  <a:cubicBezTo>
                    <a:pt x="31554" y="247"/>
                    <a:pt x="31280" y="370"/>
                    <a:pt x="30830" y="370"/>
                  </a:cubicBezTo>
                  <a:cubicBezTo>
                    <a:pt x="30420" y="370"/>
                    <a:pt x="30011" y="260"/>
                    <a:pt x="29779" y="83"/>
                  </a:cubicBezTo>
                  <a:lnTo>
                    <a:pt x="29710" y="28"/>
                  </a:lnTo>
                  <a:lnTo>
                    <a:pt x="29656" y="110"/>
                  </a:lnTo>
                  <a:cubicBezTo>
                    <a:pt x="29574" y="233"/>
                    <a:pt x="29287" y="370"/>
                    <a:pt x="28837" y="370"/>
                  </a:cubicBezTo>
                  <a:cubicBezTo>
                    <a:pt x="28427" y="370"/>
                    <a:pt x="28031" y="260"/>
                    <a:pt x="27813" y="83"/>
                  </a:cubicBezTo>
                  <a:lnTo>
                    <a:pt x="27731" y="28"/>
                  </a:lnTo>
                  <a:lnTo>
                    <a:pt x="27676" y="97"/>
                  </a:lnTo>
                  <a:cubicBezTo>
                    <a:pt x="27580" y="233"/>
                    <a:pt x="27294" y="370"/>
                    <a:pt x="26843" y="370"/>
                  </a:cubicBezTo>
                  <a:cubicBezTo>
                    <a:pt x="26434" y="370"/>
                    <a:pt x="26038" y="260"/>
                    <a:pt x="25833" y="83"/>
                  </a:cubicBezTo>
                  <a:lnTo>
                    <a:pt x="25765" y="28"/>
                  </a:lnTo>
                  <a:lnTo>
                    <a:pt x="25710" y="97"/>
                  </a:lnTo>
                  <a:cubicBezTo>
                    <a:pt x="25601" y="233"/>
                    <a:pt x="25300" y="370"/>
                    <a:pt x="24836" y="370"/>
                  </a:cubicBezTo>
                  <a:cubicBezTo>
                    <a:pt x="24440" y="370"/>
                    <a:pt x="24058" y="260"/>
                    <a:pt x="23867" y="83"/>
                  </a:cubicBezTo>
                  <a:lnTo>
                    <a:pt x="23798" y="28"/>
                  </a:lnTo>
                  <a:lnTo>
                    <a:pt x="23730" y="97"/>
                  </a:lnTo>
                  <a:cubicBezTo>
                    <a:pt x="23594" y="260"/>
                    <a:pt x="23239" y="370"/>
                    <a:pt x="22843" y="370"/>
                  </a:cubicBezTo>
                  <a:cubicBezTo>
                    <a:pt x="22447" y="370"/>
                    <a:pt x="22064" y="260"/>
                    <a:pt x="21887" y="83"/>
                  </a:cubicBezTo>
                  <a:lnTo>
                    <a:pt x="21819" y="28"/>
                  </a:lnTo>
                  <a:lnTo>
                    <a:pt x="21764" y="97"/>
                  </a:lnTo>
                  <a:cubicBezTo>
                    <a:pt x="21614" y="260"/>
                    <a:pt x="21245" y="370"/>
                    <a:pt x="20849" y="370"/>
                  </a:cubicBezTo>
                  <a:cubicBezTo>
                    <a:pt x="20453" y="370"/>
                    <a:pt x="20085" y="260"/>
                    <a:pt x="19921" y="97"/>
                  </a:cubicBezTo>
                  <a:lnTo>
                    <a:pt x="19853" y="28"/>
                  </a:lnTo>
                  <a:lnTo>
                    <a:pt x="19784" y="97"/>
                  </a:lnTo>
                  <a:cubicBezTo>
                    <a:pt x="19621" y="260"/>
                    <a:pt x="19252" y="370"/>
                    <a:pt x="18856" y="370"/>
                  </a:cubicBezTo>
                  <a:cubicBezTo>
                    <a:pt x="18460" y="370"/>
                    <a:pt x="18091" y="260"/>
                    <a:pt x="17941" y="97"/>
                  </a:cubicBezTo>
                  <a:lnTo>
                    <a:pt x="17887" y="28"/>
                  </a:lnTo>
                  <a:lnTo>
                    <a:pt x="17818" y="83"/>
                  </a:lnTo>
                  <a:cubicBezTo>
                    <a:pt x="17641" y="260"/>
                    <a:pt x="17259" y="370"/>
                    <a:pt x="16863" y="370"/>
                  </a:cubicBezTo>
                  <a:cubicBezTo>
                    <a:pt x="16453" y="370"/>
                    <a:pt x="16112" y="260"/>
                    <a:pt x="15975" y="97"/>
                  </a:cubicBezTo>
                  <a:lnTo>
                    <a:pt x="15907" y="28"/>
                  </a:lnTo>
                  <a:lnTo>
                    <a:pt x="15839" y="83"/>
                  </a:lnTo>
                  <a:cubicBezTo>
                    <a:pt x="15647" y="260"/>
                    <a:pt x="15265" y="370"/>
                    <a:pt x="14856" y="370"/>
                  </a:cubicBezTo>
                  <a:cubicBezTo>
                    <a:pt x="14405" y="370"/>
                    <a:pt x="14105" y="233"/>
                    <a:pt x="13995" y="97"/>
                  </a:cubicBezTo>
                  <a:lnTo>
                    <a:pt x="13941" y="28"/>
                  </a:lnTo>
                  <a:lnTo>
                    <a:pt x="13872" y="83"/>
                  </a:lnTo>
                  <a:cubicBezTo>
                    <a:pt x="13668" y="260"/>
                    <a:pt x="13272" y="370"/>
                    <a:pt x="12862" y="370"/>
                  </a:cubicBezTo>
                  <a:cubicBezTo>
                    <a:pt x="12412" y="370"/>
                    <a:pt x="12125" y="233"/>
                    <a:pt x="12029" y="97"/>
                  </a:cubicBezTo>
                  <a:lnTo>
                    <a:pt x="11975" y="28"/>
                  </a:lnTo>
                  <a:lnTo>
                    <a:pt x="11893" y="83"/>
                  </a:lnTo>
                  <a:cubicBezTo>
                    <a:pt x="11674" y="260"/>
                    <a:pt x="11278" y="370"/>
                    <a:pt x="10869" y="370"/>
                  </a:cubicBezTo>
                  <a:cubicBezTo>
                    <a:pt x="10418" y="370"/>
                    <a:pt x="10131" y="233"/>
                    <a:pt x="10050" y="110"/>
                  </a:cubicBezTo>
                  <a:lnTo>
                    <a:pt x="9995" y="28"/>
                  </a:lnTo>
                  <a:lnTo>
                    <a:pt x="9913" y="83"/>
                  </a:lnTo>
                  <a:cubicBezTo>
                    <a:pt x="9695" y="260"/>
                    <a:pt x="9285" y="370"/>
                    <a:pt x="8875" y="370"/>
                  </a:cubicBezTo>
                  <a:cubicBezTo>
                    <a:pt x="8425" y="370"/>
                    <a:pt x="8152" y="247"/>
                    <a:pt x="8070" y="110"/>
                  </a:cubicBezTo>
                  <a:lnTo>
                    <a:pt x="8029" y="28"/>
                  </a:lnTo>
                  <a:lnTo>
                    <a:pt x="7947" y="83"/>
                  </a:lnTo>
                  <a:cubicBezTo>
                    <a:pt x="7701" y="260"/>
                    <a:pt x="7278" y="370"/>
                    <a:pt x="6882" y="370"/>
                  </a:cubicBezTo>
                  <a:cubicBezTo>
                    <a:pt x="6431" y="370"/>
                    <a:pt x="6172" y="247"/>
                    <a:pt x="6104" y="110"/>
                  </a:cubicBezTo>
                  <a:lnTo>
                    <a:pt x="6063" y="15"/>
                  </a:lnTo>
                  <a:lnTo>
                    <a:pt x="5967" y="83"/>
                  </a:lnTo>
                  <a:cubicBezTo>
                    <a:pt x="5721" y="260"/>
                    <a:pt x="5285" y="370"/>
                    <a:pt x="4875" y="370"/>
                  </a:cubicBezTo>
                  <a:cubicBezTo>
                    <a:pt x="4438" y="370"/>
                    <a:pt x="4179" y="247"/>
                    <a:pt x="4124" y="124"/>
                  </a:cubicBezTo>
                  <a:lnTo>
                    <a:pt x="4083" y="15"/>
                  </a:lnTo>
                  <a:lnTo>
                    <a:pt x="4001" y="83"/>
                  </a:lnTo>
                  <a:cubicBezTo>
                    <a:pt x="3728" y="260"/>
                    <a:pt x="3291" y="370"/>
                    <a:pt x="2882" y="370"/>
                  </a:cubicBezTo>
                  <a:cubicBezTo>
                    <a:pt x="2445" y="370"/>
                    <a:pt x="2199" y="247"/>
                    <a:pt x="2158" y="124"/>
                  </a:cubicBezTo>
                  <a:lnTo>
                    <a:pt x="2117" y="15"/>
                  </a:lnTo>
                  <a:lnTo>
                    <a:pt x="2021" y="83"/>
                  </a:lnTo>
                  <a:cubicBezTo>
                    <a:pt x="1748" y="260"/>
                    <a:pt x="1298" y="370"/>
                    <a:pt x="888" y="370"/>
                  </a:cubicBezTo>
                  <a:cubicBezTo>
                    <a:pt x="588" y="370"/>
                    <a:pt x="328" y="315"/>
                    <a:pt x="233" y="206"/>
                  </a:cubicBezTo>
                  <a:cubicBezTo>
                    <a:pt x="192" y="165"/>
                    <a:pt x="178" y="124"/>
                    <a:pt x="178" y="83"/>
                  </a:cubicBezTo>
                  <a:lnTo>
                    <a:pt x="17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6434655" y="645429"/>
              <a:ext cx="2689452" cy="36445"/>
            </a:xfrm>
            <a:custGeom>
              <a:avLst/>
              <a:gdLst/>
              <a:ahLst/>
              <a:cxnLst/>
              <a:rect l="l" t="t" r="r" b="b"/>
              <a:pathLst>
                <a:path w="38299" h="519" extrusionOk="0">
                  <a:moveTo>
                    <a:pt x="42" y="0"/>
                  </a:moveTo>
                  <a:lnTo>
                    <a:pt x="42" y="82"/>
                  </a:lnTo>
                  <a:lnTo>
                    <a:pt x="1" y="82"/>
                  </a:lnTo>
                  <a:cubicBezTo>
                    <a:pt x="1" y="355"/>
                    <a:pt x="342" y="519"/>
                    <a:pt x="861" y="519"/>
                  </a:cubicBezTo>
                  <a:cubicBezTo>
                    <a:pt x="1257" y="519"/>
                    <a:pt x="1680" y="423"/>
                    <a:pt x="1967" y="273"/>
                  </a:cubicBezTo>
                  <a:cubicBezTo>
                    <a:pt x="2103" y="423"/>
                    <a:pt x="2404" y="519"/>
                    <a:pt x="2786" y="519"/>
                  </a:cubicBezTo>
                  <a:cubicBezTo>
                    <a:pt x="3182" y="519"/>
                    <a:pt x="3592" y="423"/>
                    <a:pt x="3878" y="273"/>
                  </a:cubicBezTo>
                  <a:cubicBezTo>
                    <a:pt x="4015" y="423"/>
                    <a:pt x="4329" y="519"/>
                    <a:pt x="4711" y="519"/>
                  </a:cubicBezTo>
                  <a:cubicBezTo>
                    <a:pt x="5107" y="519"/>
                    <a:pt x="5517" y="423"/>
                    <a:pt x="5790" y="259"/>
                  </a:cubicBezTo>
                  <a:cubicBezTo>
                    <a:pt x="5940" y="423"/>
                    <a:pt x="6254" y="519"/>
                    <a:pt x="6636" y="519"/>
                  </a:cubicBezTo>
                  <a:cubicBezTo>
                    <a:pt x="7032" y="519"/>
                    <a:pt x="7428" y="423"/>
                    <a:pt x="7701" y="259"/>
                  </a:cubicBezTo>
                  <a:cubicBezTo>
                    <a:pt x="7851" y="423"/>
                    <a:pt x="8165" y="519"/>
                    <a:pt x="8561" y="519"/>
                  </a:cubicBezTo>
                  <a:cubicBezTo>
                    <a:pt x="8957" y="519"/>
                    <a:pt x="9353" y="423"/>
                    <a:pt x="9599" y="259"/>
                  </a:cubicBezTo>
                  <a:cubicBezTo>
                    <a:pt x="9763" y="423"/>
                    <a:pt x="10091" y="519"/>
                    <a:pt x="10486" y="519"/>
                  </a:cubicBezTo>
                  <a:cubicBezTo>
                    <a:pt x="10882" y="519"/>
                    <a:pt x="11265" y="423"/>
                    <a:pt x="11510" y="259"/>
                  </a:cubicBezTo>
                  <a:cubicBezTo>
                    <a:pt x="11688" y="423"/>
                    <a:pt x="12016" y="519"/>
                    <a:pt x="12412" y="519"/>
                  </a:cubicBezTo>
                  <a:cubicBezTo>
                    <a:pt x="12808" y="519"/>
                    <a:pt x="13176" y="423"/>
                    <a:pt x="13422" y="259"/>
                  </a:cubicBezTo>
                  <a:cubicBezTo>
                    <a:pt x="13599" y="423"/>
                    <a:pt x="13941" y="519"/>
                    <a:pt x="14337" y="519"/>
                  </a:cubicBezTo>
                  <a:cubicBezTo>
                    <a:pt x="14733" y="519"/>
                    <a:pt x="15101" y="423"/>
                    <a:pt x="15333" y="259"/>
                  </a:cubicBezTo>
                  <a:cubicBezTo>
                    <a:pt x="15525" y="423"/>
                    <a:pt x="15866" y="519"/>
                    <a:pt x="16262" y="519"/>
                  </a:cubicBezTo>
                  <a:cubicBezTo>
                    <a:pt x="16658" y="519"/>
                    <a:pt x="17013" y="423"/>
                    <a:pt x="17231" y="259"/>
                  </a:cubicBezTo>
                  <a:cubicBezTo>
                    <a:pt x="17436" y="423"/>
                    <a:pt x="17791" y="519"/>
                    <a:pt x="18187" y="519"/>
                  </a:cubicBezTo>
                  <a:cubicBezTo>
                    <a:pt x="18569" y="519"/>
                    <a:pt x="18938" y="423"/>
                    <a:pt x="19143" y="259"/>
                  </a:cubicBezTo>
                  <a:cubicBezTo>
                    <a:pt x="19347" y="423"/>
                    <a:pt x="19716" y="519"/>
                    <a:pt x="20098" y="519"/>
                  </a:cubicBezTo>
                  <a:cubicBezTo>
                    <a:pt x="20494" y="519"/>
                    <a:pt x="20849" y="423"/>
                    <a:pt x="21054" y="259"/>
                  </a:cubicBezTo>
                  <a:cubicBezTo>
                    <a:pt x="21273" y="423"/>
                    <a:pt x="21628" y="519"/>
                    <a:pt x="22023" y="519"/>
                  </a:cubicBezTo>
                  <a:cubicBezTo>
                    <a:pt x="22419" y="519"/>
                    <a:pt x="22761" y="423"/>
                    <a:pt x="22966" y="259"/>
                  </a:cubicBezTo>
                  <a:cubicBezTo>
                    <a:pt x="23184" y="423"/>
                    <a:pt x="23553" y="519"/>
                    <a:pt x="23949" y="519"/>
                  </a:cubicBezTo>
                  <a:cubicBezTo>
                    <a:pt x="24345" y="519"/>
                    <a:pt x="24686" y="423"/>
                    <a:pt x="24863" y="259"/>
                  </a:cubicBezTo>
                  <a:cubicBezTo>
                    <a:pt x="25109" y="423"/>
                    <a:pt x="25478" y="519"/>
                    <a:pt x="25874" y="519"/>
                  </a:cubicBezTo>
                  <a:cubicBezTo>
                    <a:pt x="26270" y="519"/>
                    <a:pt x="26597" y="423"/>
                    <a:pt x="26775" y="259"/>
                  </a:cubicBezTo>
                  <a:cubicBezTo>
                    <a:pt x="27021" y="423"/>
                    <a:pt x="27403" y="519"/>
                    <a:pt x="27799" y="519"/>
                  </a:cubicBezTo>
                  <a:cubicBezTo>
                    <a:pt x="28195" y="519"/>
                    <a:pt x="28522" y="423"/>
                    <a:pt x="28686" y="259"/>
                  </a:cubicBezTo>
                  <a:cubicBezTo>
                    <a:pt x="28946" y="423"/>
                    <a:pt x="29328" y="519"/>
                    <a:pt x="29724" y="519"/>
                  </a:cubicBezTo>
                  <a:cubicBezTo>
                    <a:pt x="30120" y="519"/>
                    <a:pt x="30434" y="423"/>
                    <a:pt x="30584" y="259"/>
                  </a:cubicBezTo>
                  <a:cubicBezTo>
                    <a:pt x="30857" y="423"/>
                    <a:pt x="31253" y="519"/>
                    <a:pt x="31649" y="519"/>
                  </a:cubicBezTo>
                  <a:cubicBezTo>
                    <a:pt x="32031" y="519"/>
                    <a:pt x="32345" y="423"/>
                    <a:pt x="32496" y="259"/>
                  </a:cubicBezTo>
                  <a:cubicBezTo>
                    <a:pt x="32769" y="423"/>
                    <a:pt x="33178" y="519"/>
                    <a:pt x="33574" y="519"/>
                  </a:cubicBezTo>
                  <a:cubicBezTo>
                    <a:pt x="33956" y="519"/>
                    <a:pt x="34271" y="423"/>
                    <a:pt x="34407" y="273"/>
                  </a:cubicBezTo>
                  <a:cubicBezTo>
                    <a:pt x="34694" y="423"/>
                    <a:pt x="35103" y="519"/>
                    <a:pt x="35499" y="519"/>
                  </a:cubicBezTo>
                  <a:cubicBezTo>
                    <a:pt x="35882" y="519"/>
                    <a:pt x="36182" y="423"/>
                    <a:pt x="36318" y="273"/>
                  </a:cubicBezTo>
                  <a:cubicBezTo>
                    <a:pt x="36605" y="423"/>
                    <a:pt x="37028" y="519"/>
                    <a:pt x="37424" y="519"/>
                  </a:cubicBezTo>
                  <a:cubicBezTo>
                    <a:pt x="37889" y="519"/>
                    <a:pt x="38203" y="396"/>
                    <a:pt x="38271" y="178"/>
                  </a:cubicBezTo>
                  <a:lnTo>
                    <a:pt x="38298" y="178"/>
                  </a:lnTo>
                  <a:lnTo>
                    <a:pt x="38298" y="0"/>
                  </a:lnTo>
                  <a:lnTo>
                    <a:pt x="38107" y="0"/>
                  </a:lnTo>
                  <a:lnTo>
                    <a:pt x="38107" y="82"/>
                  </a:lnTo>
                  <a:cubicBezTo>
                    <a:pt x="38107" y="205"/>
                    <a:pt x="37861" y="341"/>
                    <a:pt x="37424" y="341"/>
                  </a:cubicBezTo>
                  <a:cubicBezTo>
                    <a:pt x="37028" y="341"/>
                    <a:pt x="36605" y="232"/>
                    <a:pt x="36332" y="68"/>
                  </a:cubicBezTo>
                  <a:lnTo>
                    <a:pt x="36237" y="14"/>
                  </a:lnTo>
                  <a:lnTo>
                    <a:pt x="36209" y="109"/>
                  </a:lnTo>
                  <a:cubicBezTo>
                    <a:pt x="36155" y="218"/>
                    <a:pt x="35923" y="341"/>
                    <a:pt x="35499" y="341"/>
                  </a:cubicBezTo>
                  <a:cubicBezTo>
                    <a:pt x="35103" y="341"/>
                    <a:pt x="34680" y="232"/>
                    <a:pt x="34434" y="68"/>
                  </a:cubicBezTo>
                  <a:lnTo>
                    <a:pt x="34339" y="14"/>
                  </a:lnTo>
                  <a:lnTo>
                    <a:pt x="34298" y="109"/>
                  </a:lnTo>
                  <a:cubicBezTo>
                    <a:pt x="34243" y="232"/>
                    <a:pt x="33997" y="341"/>
                    <a:pt x="33574" y="341"/>
                  </a:cubicBezTo>
                  <a:cubicBezTo>
                    <a:pt x="33178" y="341"/>
                    <a:pt x="32769" y="232"/>
                    <a:pt x="32523" y="68"/>
                  </a:cubicBezTo>
                  <a:lnTo>
                    <a:pt x="32441" y="14"/>
                  </a:lnTo>
                  <a:lnTo>
                    <a:pt x="32400" y="109"/>
                  </a:lnTo>
                  <a:cubicBezTo>
                    <a:pt x="32332" y="218"/>
                    <a:pt x="32072" y="341"/>
                    <a:pt x="31649" y="341"/>
                  </a:cubicBezTo>
                  <a:cubicBezTo>
                    <a:pt x="31253" y="341"/>
                    <a:pt x="30857" y="232"/>
                    <a:pt x="30625" y="68"/>
                  </a:cubicBezTo>
                  <a:lnTo>
                    <a:pt x="30543" y="14"/>
                  </a:lnTo>
                  <a:lnTo>
                    <a:pt x="30489" y="96"/>
                  </a:lnTo>
                  <a:cubicBezTo>
                    <a:pt x="30420" y="218"/>
                    <a:pt x="30147" y="341"/>
                    <a:pt x="29724" y="341"/>
                  </a:cubicBezTo>
                  <a:cubicBezTo>
                    <a:pt x="29328" y="341"/>
                    <a:pt x="28946" y="246"/>
                    <a:pt x="28714" y="68"/>
                  </a:cubicBezTo>
                  <a:lnTo>
                    <a:pt x="28645" y="14"/>
                  </a:lnTo>
                  <a:lnTo>
                    <a:pt x="28591" y="96"/>
                  </a:lnTo>
                  <a:cubicBezTo>
                    <a:pt x="28509" y="218"/>
                    <a:pt x="28236" y="341"/>
                    <a:pt x="27799" y="341"/>
                  </a:cubicBezTo>
                  <a:cubicBezTo>
                    <a:pt x="27417" y="341"/>
                    <a:pt x="27021" y="246"/>
                    <a:pt x="26816" y="82"/>
                  </a:cubicBezTo>
                  <a:lnTo>
                    <a:pt x="26748" y="14"/>
                  </a:lnTo>
                  <a:lnTo>
                    <a:pt x="26693" y="96"/>
                  </a:lnTo>
                  <a:cubicBezTo>
                    <a:pt x="26597" y="218"/>
                    <a:pt x="26311" y="341"/>
                    <a:pt x="25874" y="341"/>
                  </a:cubicBezTo>
                  <a:cubicBezTo>
                    <a:pt x="25491" y="341"/>
                    <a:pt x="25109" y="246"/>
                    <a:pt x="24918" y="82"/>
                  </a:cubicBezTo>
                  <a:lnTo>
                    <a:pt x="24850" y="14"/>
                  </a:lnTo>
                  <a:lnTo>
                    <a:pt x="24781" y="96"/>
                  </a:lnTo>
                  <a:cubicBezTo>
                    <a:pt x="24686" y="218"/>
                    <a:pt x="24386" y="341"/>
                    <a:pt x="23949" y="341"/>
                  </a:cubicBezTo>
                  <a:cubicBezTo>
                    <a:pt x="23566" y="341"/>
                    <a:pt x="23198" y="246"/>
                    <a:pt x="23007" y="82"/>
                  </a:cubicBezTo>
                  <a:lnTo>
                    <a:pt x="22938" y="14"/>
                  </a:lnTo>
                  <a:lnTo>
                    <a:pt x="22884" y="82"/>
                  </a:lnTo>
                  <a:cubicBezTo>
                    <a:pt x="22747" y="246"/>
                    <a:pt x="22406" y="341"/>
                    <a:pt x="22023" y="341"/>
                  </a:cubicBezTo>
                  <a:cubicBezTo>
                    <a:pt x="21641" y="341"/>
                    <a:pt x="21286" y="246"/>
                    <a:pt x="21109" y="82"/>
                  </a:cubicBezTo>
                  <a:lnTo>
                    <a:pt x="21040" y="14"/>
                  </a:lnTo>
                  <a:lnTo>
                    <a:pt x="20986" y="82"/>
                  </a:lnTo>
                  <a:cubicBezTo>
                    <a:pt x="20836" y="246"/>
                    <a:pt x="20494" y="341"/>
                    <a:pt x="20098" y="341"/>
                  </a:cubicBezTo>
                  <a:cubicBezTo>
                    <a:pt x="19716" y="341"/>
                    <a:pt x="19361" y="246"/>
                    <a:pt x="19211" y="82"/>
                  </a:cubicBezTo>
                  <a:lnTo>
                    <a:pt x="19143" y="14"/>
                  </a:lnTo>
                  <a:lnTo>
                    <a:pt x="19074" y="82"/>
                  </a:lnTo>
                  <a:cubicBezTo>
                    <a:pt x="18924" y="246"/>
                    <a:pt x="18569" y="341"/>
                    <a:pt x="18187" y="341"/>
                  </a:cubicBezTo>
                  <a:cubicBezTo>
                    <a:pt x="17791" y="341"/>
                    <a:pt x="17450" y="246"/>
                    <a:pt x="17299" y="82"/>
                  </a:cubicBezTo>
                  <a:lnTo>
                    <a:pt x="17245" y="14"/>
                  </a:lnTo>
                  <a:lnTo>
                    <a:pt x="17177" y="82"/>
                  </a:lnTo>
                  <a:cubicBezTo>
                    <a:pt x="16999" y="246"/>
                    <a:pt x="16644" y="341"/>
                    <a:pt x="16262" y="341"/>
                  </a:cubicBezTo>
                  <a:cubicBezTo>
                    <a:pt x="15880" y="341"/>
                    <a:pt x="15538" y="246"/>
                    <a:pt x="15402" y="82"/>
                  </a:cubicBezTo>
                  <a:lnTo>
                    <a:pt x="15347" y="14"/>
                  </a:lnTo>
                  <a:lnTo>
                    <a:pt x="15279" y="82"/>
                  </a:lnTo>
                  <a:cubicBezTo>
                    <a:pt x="15088" y="246"/>
                    <a:pt x="14719" y="341"/>
                    <a:pt x="14337" y="341"/>
                  </a:cubicBezTo>
                  <a:cubicBezTo>
                    <a:pt x="13900" y="341"/>
                    <a:pt x="13599" y="218"/>
                    <a:pt x="13504" y="96"/>
                  </a:cubicBezTo>
                  <a:lnTo>
                    <a:pt x="13436" y="14"/>
                  </a:lnTo>
                  <a:lnTo>
                    <a:pt x="13367" y="82"/>
                  </a:lnTo>
                  <a:cubicBezTo>
                    <a:pt x="13176" y="246"/>
                    <a:pt x="12794" y="341"/>
                    <a:pt x="12412" y="341"/>
                  </a:cubicBezTo>
                  <a:cubicBezTo>
                    <a:pt x="11975" y="341"/>
                    <a:pt x="11688" y="218"/>
                    <a:pt x="11592" y="96"/>
                  </a:cubicBezTo>
                  <a:lnTo>
                    <a:pt x="11538" y="14"/>
                  </a:lnTo>
                  <a:lnTo>
                    <a:pt x="11469" y="82"/>
                  </a:lnTo>
                  <a:cubicBezTo>
                    <a:pt x="11265" y="246"/>
                    <a:pt x="10882" y="341"/>
                    <a:pt x="10486" y="341"/>
                  </a:cubicBezTo>
                  <a:cubicBezTo>
                    <a:pt x="10050" y="341"/>
                    <a:pt x="9776" y="218"/>
                    <a:pt x="9695" y="96"/>
                  </a:cubicBezTo>
                  <a:lnTo>
                    <a:pt x="9640" y="14"/>
                  </a:lnTo>
                  <a:lnTo>
                    <a:pt x="9572" y="68"/>
                  </a:lnTo>
                  <a:cubicBezTo>
                    <a:pt x="9353" y="246"/>
                    <a:pt x="8957" y="341"/>
                    <a:pt x="8561" y="341"/>
                  </a:cubicBezTo>
                  <a:cubicBezTo>
                    <a:pt x="8138" y="341"/>
                    <a:pt x="7865" y="218"/>
                    <a:pt x="7797" y="96"/>
                  </a:cubicBezTo>
                  <a:lnTo>
                    <a:pt x="7742" y="14"/>
                  </a:lnTo>
                  <a:lnTo>
                    <a:pt x="7660" y="68"/>
                  </a:lnTo>
                  <a:cubicBezTo>
                    <a:pt x="7428" y="232"/>
                    <a:pt x="7032" y="341"/>
                    <a:pt x="6636" y="341"/>
                  </a:cubicBezTo>
                  <a:cubicBezTo>
                    <a:pt x="6213" y="341"/>
                    <a:pt x="5954" y="218"/>
                    <a:pt x="5885" y="109"/>
                  </a:cubicBezTo>
                  <a:lnTo>
                    <a:pt x="5844" y="14"/>
                  </a:lnTo>
                  <a:lnTo>
                    <a:pt x="5762" y="68"/>
                  </a:lnTo>
                  <a:cubicBezTo>
                    <a:pt x="5517" y="232"/>
                    <a:pt x="5107" y="341"/>
                    <a:pt x="4711" y="341"/>
                  </a:cubicBezTo>
                  <a:cubicBezTo>
                    <a:pt x="4288" y="341"/>
                    <a:pt x="4042" y="232"/>
                    <a:pt x="3987" y="109"/>
                  </a:cubicBezTo>
                  <a:lnTo>
                    <a:pt x="3947" y="14"/>
                  </a:lnTo>
                  <a:lnTo>
                    <a:pt x="3851" y="68"/>
                  </a:lnTo>
                  <a:cubicBezTo>
                    <a:pt x="3605" y="232"/>
                    <a:pt x="3182" y="341"/>
                    <a:pt x="2786" y="341"/>
                  </a:cubicBezTo>
                  <a:cubicBezTo>
                    <a:pt x="2376" y="341"/>
                    <a:pt x="2131" y="218"/>
                    <a:pt x="2090" y="109"/>
                  </a:cubicBezTo>
                  <a:lnTo>
                    <a:pt x="2049" y="14"/>
                  </a:lnTo>
                  <a:lnTo>
                    <a:pt x="1953" y="68"/>
                  </a:lnTo>
                  <a:cubicBezTo>
                    <a:pt x="1680" y="232"/>
                    <a:pt x="1257" y="341"/>
                    <a:pt x="861" y="341"/>
                  </a:cubicBezTo>
                  <a:cubicBezTo>
                    <a:pt x="424" y="341"/>
                    <a:pt x="178" y="205"/>
                    <a:pt x="178" y="82"/>
                  </a:cubicBezTo>
                  <a:lnTo>
                    <a:pt x="178"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6163313" y="3050005"/>
              <a:ext cx="3281006" cy="2152530"/>
            </a:xfrm>
            <a:custGeom>
              <a:avLst/>
              <a:gdLst/>
              <a:ahLst/>
              <a:cxnLst/>
              <a:rect l="l" t="t" r="r" b="b"/>
              <a:pathLst>
                <a:path w="46723" h="30653" extrusionOk="0">
                  <a:moveTo>
                    <a:pt x="1" y="0"/>
                  </a:moveTo>
                  <a:lnTo>
                    <a:pt x="1" y="30652"/>
                  </a:lnTo>
                  <a:lnTo>
                    <a:pt x="46722" y="30652"/>
                  </a:lnTo>
                  <a:lnTo>
                    <a:pt x="46722" y="0"/>
                  </a:lnTo>
                  <a:close/>
                </a:path>
              </a:pathLst>
            </a:custGeom>
            <a:solidFill>
              <a:srgbClr val="FF4E53"/>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6334025" y="3491988"/>
              <a:ext cx="2763185" cy="1689413"/>
            </a:xfrm>
            <a:custGeom>
              <a:avLst/>
              <a:gdLst/>
              <a:ahLst/>
              <a:cxnLst/>
              <a:rect l="l" t="t" r="r" b="b"/>
              <a:pathLst>
                <a:path w="39349" h="24058" extrusionOk="0">
                  <a:moveTo>
                    <a:pt x="0" y="1"/>
                  </a:moveTo>
                  <a:lnTo>
                    <a:pt x="0" y="24058"/>
                  </a:lnTo>
                  <a:lnTo>
                    <a:pt x="39349" y="24058"/>
                  </a:lnTo>
                  <a:lnTo>
                    <a:pt x="3934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6403054" y="3548588"/>
              <a:ext cx="2625128" cy="1632814"/>
            </a:xfrm>
            <a:custGeom>
              <a:avLst/>
              <a:gdLst/>
              <a:ahLst/>
              <a:cxnLst/>
              <a:rect l="l" t="t" r="r" b="b"/>
              <a:pathLst>
                <a:path w="37383" h="23252" extrusionOk="0">
                  <a:moveTo>
                    <a:pt x="0" y="0"/>
                  </a:moveTo>
                  <a:lnTo>
                    <a:pt x="0" y="23252"/>
                  </a:lnTo>
                  <a:lnTo>
                    <a:pt x="37383" y="23252"/>
                  </a:lnTo>
                  <a:lnTo>
                    <a:pt x="37383"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6492167"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6973476"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7455767" y="3579275"/>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7937075"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8418384"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6492167"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0"/>
            <p:cNvSpPr/>
            <p:nvPr/>
          </p:nvSpPr>
          <p:spPr>
            <a:xfrm>
              <a:off x="6973476"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0"/>
            <p:cNvSpPr/>
            <p:nvPr/>
          </p:nvSpPr>
          <p:spPr>
            <a:xfrm>
              <a:off x="7455767" y="3918663"/>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937075"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418384"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6492167"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6973476"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7455767" y="4258051"/>
              <a:ext cx="430534" cy="297322"/>
            </a:xfrm>
            <a:custGeom>
              <a:avLst/>
              <a:gdLst/>
              <a:ahLst/>
              <a:cxnLst/>
              <a:rect l="l" t="t" r="r" b="b"/>
              <a:pathLst>
                <a:path w="6131" h="4234" extrusionOk="0">
                  <a:moveTo>
                    <a:pt x="0" y="1"/>
                  </a:moveTo>
                  <a:lnTo>
                    <a:pt x="0" y="4233"/>
                  </a:lnTo>
                  <a:lnTo>
                    <a:pt x="6131" y="4233"/>
                  </a:lnTo>
                  <a:lnTo>
                    <a:pt x="6131"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7937075"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8418384"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5836425" y="2499667"/>
              <a:ext cx="3887869" cy="671187"/>
            </a:xfrm>
            <a:custGeom>
              <a:avLst/>
              <a:gdLst/>
              <a:ahLst/>
              <a:cxnLst/>
              <a:rect l="l" t="t" r="r" b="b"/>
              <a:pathLst>
                <a:path w="55365" h="9558" extrusionOk="0">
                  <a:moveTo>
                    <a:pt x="4110" y="1"/>
                  </a:moveTo>
                  <a:lnTo>
                    <a:pt x="0" y="9216"/>
                  </a:lnTo>
                  <a:cubicBezTo>
                    <a:pt x="191" y="9421"/>
                    <a:pt x="587" y="9558"/>
                    <a:pt x="1120" y="9558"/>
                  </a:cubicBezTo>
                  <a:cubicBezTo>
                    <a:pt x="1734" y="9558"/>
                    <a:pt x="2348" y="9380"/>
                    <a:pt x="2703" y="9107"/>
                  </a:cubicBezTo>
                  <a:cubicBezTo>
                    <a:pt x="2840" y="9380"/>
                    <a:pt x="3290" y="9558"/>
                    <a:pt x="3919" y="9558"/>
                  </a:cubicBezTo>
                  <a:cubicBezTo>
                    <a:pt x="4533" y="9558"/>
                    <a:pt x="5134" y="9380"/>
                    <a:pt x="5475" y="9107"/>
                  </a:cubicBezTo>
                  <a:cubicBezTo>
                    <a:pt x="5625" y="9380"/>
                    <a:pt x="6089" y="9558"/>
                    <a:pt x="6704" y="9558"/>
                  </a:cubicBezTo>
                  <a:cubicBezTo>
                    <a:pt x="7332" y="9558"/>
                    <a:pt x="7919" y="9380"/>
                    <a:pt x="8247" y="9107"/>
                  </a:cubicBezTo>
                  <a:cubicBezTo>
                    <a:pt x="8410" y="9380"/>
                    <a:pt x="8888" y="9558"/>
                    <a:pt x="9503" y="9558"/>
                  </a:cubicBezTo>
                  <a:cubicBezTo>
                    <a:pt x="10117" y="9558"/>
                    <a:pt x="10704" y="9380"/>
                    <a:pt x="11032" y="9107"/>
                  </a:cubicBezTo>
                  <a:cubicBezTo>
                    <a:pt x="11196" y="9380"/>
                    <a:pt x="11687" y="9558"/>
                    <a:pt x="12302" y="9558"/>
                  </a:cubicBezTo>
                  <a:cubicBezTo>
                    <a:pt x="12916" y="9558"/>
                    <a:pt x="13490" y="9380"/>
                    <a:pt x="13804" y="9107"/>
                  </a:cubicBezTo>
                  <a:cubicBezTo>
                    <a:pt x="13995" y="9380"/>
                    <a:pt x="14473" y="9558"/>
                    <a:pt x="15101" y="9558"/>
                  </a:cubicBezTo>
                  <a:cubicBezTo>
                    <a:pt x="15715" y="9558"/>
                    <a:pt x="16275" y="9380"/>
                    <a:pt x="16575" y="9107"/>
                  </a:cubicBezTo>
                  <a:cubicBezTo>
                    <a:pt x="16780" y="9380"/>
                    <a:pt x="17271" y="9558"/>
                    <a:pt x="17886" y="9558"/>
                  </a:cubicBezTo>
                  <a:cubicBezTo>
                    <a:pt x="18514" y="9558"/>
                    <a:pt x="19074" y="9380"/>
                    <a:pt x="19347" y="9107"/>
                  </a:cubicBezTo>
                  <a:cubicBezTo>
                    <a:pt x="19565" y="9380"/>
                    <a:pt x="20070" y="9558"/>
                    <a:pt x="20685" y="9558"/>
                  </a:cubicBezTo>
                  <a:cubicBezTo>
                    <a:pt x="21299" y="9558"/>
                    <a:pt x="21859" y="9380"/>
                    <a:pt x="22132" y="9107"/>
                  </a:cubicBezTo>
                  <a:cubicBezTo>
                    <a:pt x="22351" y="9380"/>
                    <a:pt x="22869" y="9558"/>
                    <a:pt x="23484" y="9558"/>
                  </a:cubicBezTo>
                  <a:cubicBezTo>
                    <a:pt x="24098" y="9558"/>
                    <a:pt x="24644" y="9380"/>
                    <a:pt x="24904" y="9107"/>
                  </a:cubicBezTo>
                  <a:cubicBezTo>
                    <a:pt x="25136" y="9380"/>
                    <a:pt x="25655" y="9558"/>
                    <a:pt x="26283" y="9558"/>
                  </a:cubicBezTo>
                  <a:cubicBezTo>
                    <a:pt x="26897" y="9558"/>
                    <a:pt x="27430" y="9380"/>
                    <a:pt x="27675" y="9107"/>
                  </a:cubicBezTo>
                  <a:cubicBezTo>
                    <a:pt x="27921" y="9380"/>
                    <a:pt x="28454" y="9558"/>
                    <a:pt x="29068" y="9558"/>
                  </a:cubicBezTo>
                  <a:cubicBezTo>
                    <a:pt x="29696" y="9558"/>
                    <a:pt x="30215" y="9380"/>
                    <a:pt x="30447" y="9107"/>
                  </a:cubicBezTo>
                  <a:cubicBezTo>
                    <a:pt x="30706" y="9380"/>
                    <a:pt x="31252" y="9558"/>
                    <a:pt x="31867" y="9558"/>
                  </a:cubicBezTo>
                  <a:cubicBezTo>
                    <a:pt x="32481" y="9558"/>
                    <a:pt x="33000" y="9380"/>
                    <a:pt x="33232" y="9107"/>
                  </a:cubicBezTo>
                  <a:cubicBezTo>
                    <a:pt x="33492" y="9380"/>
                    <a:pt x="34051" y="9558"/>
                    <a:pt x="34666" y="9558"/>
                  </a:cubicBezTo>
                  <a:cubicBezTo>
                    <a:pt x="35280" y="9558"/>
                    <a:pt x="35785" y="9380"/>
                    <a:pt x="36004" y="9107"/>
                  </a:cubicBezTo>
                  <a:cubicBezTo>
                    <a:pt x="36291" y="9380"/>
                    <a:pt x="36837" y="9558"/>
                    <a:pt x="37465" y="9558"/>
                  </a:cubicBezTo>
                  <a:cubicBezTo>
                    <a:pt x="38079" y="9558"/>
                    <a:pt x="38571" y="9380"/>
                    <a:pt x="38775" y="9107"/>
                  </a:cubicBezTo>
                  <a:cubicBezTo>
                    <a:pt x="39076" y="9380"/>
                    <a:pt x="39636" y="9558"/>
                    <a:pt x="40250" y="9558"/>
                  </a:cubicBezTo>
                  <a:cubicBezTo>
                    <a:pt x="40878" y="9558"/>
                    <a:pt x="41370" y="9380"/>
                    <a:pt x="41547" y="9107"/>
                  </a:cubicBezTo>
                  <a:cubicBezTo>
                    <a:pt x="41861" y="9380"/>
                    <a:pt x="42435" y="9558"/>
                    <a:pt x="43049" y="9558"/>
                  </a:cubicBezTo>
                  <a:cubicBezTo>
                    <a:pt x="43663" y="9558"/>
                    <a:pt x="44155" y="9380"/>
                    <a:pt x="44332" y="9107"/>
                  </a:cubicBezTo>
                  <a:cubicBezTo>
                    <a:pt x="44646" y="9380"/>
                    <a:pt x="45233" y="9558"/>
                    <a:pt x="45848" y="9558"/>
                  </a:cubicBezTo>
                  <a:cubicBezTo>
                    <a:pt x="46462" y="9558"/>
                    <a:pt x="46940" y="9380"/>
                    <a:pt x="47104" y="9107"/>
                  </a:cubicBezTo>
                  <a:cubicBezTo>
                    <a:pt x="47432" y="9380"/>
                    <a:pt x="48019" y="9558"/>
                    <a:pt x="48647" y="9558"/>
                  </a:cubicBezTo>
                  <a:cubicBezTo>
                    <a:pt x="49261" y="9558"/>
                    <a:pt x="49725" y="9380"/>
                    <a:pt x="49876" y="9107"/>
                  </a:cubicBezTo>
                  <a:cubicBezTo>
                    <a:pt x="50217" y="9380"/>
                    <a:pt x="50818" y="9558"/>
                    <a:pt x="51432" y="9558"/>
                  </a:cubicBezTo>
                  <a:cubicBezTo>
                    <a:pt x="52060" y="9558"/>
                    <a:pt x="52511" y="9380"/>
                    <a:pt x="52647" y="9107"/>
                  </a:cubicBezTo>
                  <a:cubicBezTo>
                    <a:pt x="53002" y="9380"/>
                    <a:pt x="53617" y="9558"/>
                    <a:pt x="54231" y="9558"/>
                  </a:cubicBezTo>
                  <a:cubicBezTo>
                    <a:pt x="54777" y="9558"/>
                    <a:pt x="55187" y="9421"/>
                    <a:pt x="55364" y="9189"/>
                  </a:cubicBezTo>
                  <a:lnTo>
                    <a:pt x="5126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0"/>
            <p:cNvSpPr/>
            <p:nvPr/>
          </p:nvSpPr>
          <p:spPr>
            <a:xfrm>
              <a:off x="5914021" y="3025076"/>
              <a:ext cx="3745036" cy="48102"/>
            </a:xfrm>
            <a:custGeom>
              <a:avLst/>
              <a:gdLst/>
              <a:ahLst/>
              <a:cxnLst/>
              <a:rect l="l" t="t" r="r" b="b"/>
              <a:pathLst>
                <a:path w="53331" h="685" extrusionOk="0">
                  <a:moveTo>
                    <a:pt x="50928" y="1"/>
                  </a:moveTo>
                  <a:lnTo>
                    <a:pt x="50873" y="96"/>
                  </a:lnTo>
                  <a:cubicBezTo>
                    <a:pt x="50778" y="260"/>
                    <a:pt x="50545" y="396"/>
                    <a:pt x="50231" y="451"/>
                  </a:cubicBezTo>
                  <a:cubicBezTo>
                    <a:pt x="50079" y="484"/>
                    <a:pt x="49917" y="499"/>
                    <a:pt x="49751" y="499"/>
                  </a:cubicBezTo>
                  <a:cubicBezTo>
                    <a:pt x="49220" y="499"/>
                    <a:pt x="48657" y="339"/>
                    <a:pt x="48293" y="69"/>
                  </a:cubicBezTo>
                  <a:lnTo>
                    <a:pt x="48211" y="14"/>
                  </a:lnTo>
                  <a:lnTo>
                    <a:pt x="48170" y="96"/>
                  </a:lnTo>
                  <a:cubicBezTo>
                    <a:pt x="48047" y="274"/>
                    <a:pt x="47801" y="410"/>
                    <a:pt x="47460" y="465"/>
                  </a:cubicBezTo>
                  <a:cubicBezTo>
                    <a:pt x="47327" y="487"/>
                    <a:pt x="47188" y="498"/>
                    <a:pt x="47047" y="498"/>
                  </a:cubicBezTo>
                  <a:cubicBezTo>
                    <a:pt x="46509" y="498"/>
                    <a:pt x="45946" y="339"/>
                    <a:pt x="45589" y="69"/>
                  </a:cubicBezTo>
                  <a:lnTo>
                    <a:pt x="45507" y="14"/>
                  </a:lnTo>
                  <a:lnTo>
                    <a:pt x="45453" y="96"/>
                  </a:lnTo>
                  <a:cubicBezTo>
                    <a:pt x="45330" y="274"/>
                    <a:pt x="45057" y="410"/>
                    <a:pt x="44688" y="478"/>
                  </a:cubicBezTo>
                  <a:cubicBezTo>
                    <a:pt x="44566" y="497"/>
                    <a:pt x="44441" y="505"/>
                    <a:pt x="44314" y="505"/>
                  </a:cubicBezTo>
                  <a:cubicBezTo>
                    <a:pt x="43773" y="505"/>
                    <a:pt x="43215" y="345"/>
                    <a:pt x="42872" y="69"/>
                  </a:cubicBezTo>
                  <a:lnTo>
                    <a:pt x="42804" y="14"/>
                  </a:lnTo>
                  <a:lnTo>
                    <a:pt x="42749" y="82"/>
                  </a:lnTo>
                  <a:cubicBezTo>
                    <a:pt x="42613" y="287"/>
                    <a:pt x="42299" y="424"/>
                    <a:pt x="41903" y="478"/>
                  </a:cubicBezTo>
                  <a:cubicBezTo>
                    <a:pt x="41793" y="492"/>
                    <a:pt x="41681" y="499"/>
                    <a:pt x="41570" y="499"/>
                  </a:cubicBezTo>
                  <a:cubicBezTo>
                    <a:pt x="41031" y="499"/>
                    <a:pt x="40497" y="340"/>
                    <a:pt x="40169" y="69"/>
                  </a:cubicBezTo>
                  <a:lnTo>
                    <a:pt x="40101" y="14"/>
                  </a:lnTo>
                  <a:lnTo>
                    <a:pt x="40046" y="82"/>
                  </a:lnTo>
                  <a:cubicBezTo>
                    <a:pt x="39882" y="301"/>
                    <a:pt x="39555" y="437"/>
                    <a:pt x="39131" y="492"/>
                  </a:cubicBezTo>
                  <a:cubicBezTo>
                    <a:pt x="39051" y="499"/>
                    <a:pt x="38970" y="502"/>
                    <a:pt x="38890" y="502"/>
                  </a:cubicBezTo>
                  <a:cubicBezTo>
                    <a:pt x="38338" y="502"/>
                    <a:pt x="37787" y="343"/>
                    <a:pt x="37466" y="69"/>
                  </a:cubicBezTo>
                  <a:lnTo>
                    <a:pt x="37397" y="14"/>
                  </a:lnTo>
                  <a:lnTo>
                    <a:pt x="37329" y="82"/>
                  </a:lnTo>
                  <a:cubicBezTo>
                    <a:pt x="37152" y="301"/>
                    <a:pt x="36797" y="451"/>
                    <a:pt x="36332" y="492"/>
                  </a:cubicBezTo>
                  <a:cubicBezTo>
                    <a:pt x="36254" y="499"/>
                    <a:pt x="36176" y="502"/>
                    <a:pt x="36098" y="502"/>
                  </a:cubicBezTo>
                  <a:cubicBezTo>
                    <a:pt x="35566" y="502"/>
                    <a:pt x="35060" y="343"/>
                    <a:pt x="34762" y="69"/>
                  </a:cubicBezTo>
                  <a:lnTo>
                    <a:pt x="34694" y="14"/>
                  </a:lnTo>
                  <a:lnTo>
                    <a:pt x="34626" y="82"/>
                  </a:lnTo>
                  <a:cubicBezTo>
                    <a:pt x="34435" y="315"/>
                    <a:pt x="34039" y="465"/>
                    <a:pt x="33547" y="492"/>
                  </a:cubicBezTo>
                  <a:cubicBezTo>
                    <a:pt x="33486" y="496"/>
                    <a:pt x="33425" y="498"/>
                    <a:pt x="33364" y="498"/>
                  </a:cubicBezTo>
                  <a:cubicBezTo>
                    <a:pt x="32830" y="498"/>
                    <a:pt x="32327" y="339"/>
                    <a:pt x="32045" y="69"/>
                  </a:cubicBezTo>
                  <a:lnTo>
                    <a:pt x="31977" y="14"/>
                  </a:lnTo>
                  <a:lnTo>
                    <a:pt x="31922" y="82"/>
                  </a:lnTo>
                  <a:cubicBezTo>
                    <a:pt x="31704" y="328"/>
                    <a:pt x="31267" y="478"/>
                    <a:pt x="30762" y="506"/>
                  </a:cubicBezTo>
                  <a:cubicBezTo>
                    <a:pt x="30739" y="506"/>
                    <a:pt x="30716" y="506"/>
                    <a:pt x="30694" y="506"/>
                  </a:cubicBezTo>
                  <a:cubicBezTo>
                    <a:pt x="30133" y="506"/>
                    <a:pt x="29618" y="344"/>
                    <a:pt x="29342" y="69"/>
                  </a:cubicBezTo>
                  <a:lnTo>
                    <a:pt x="29274" y="14"/>
                  </a:lnTo>
                  <a:lnTo>
                    <a:pt x="29219" y="82"/>
                  </a:lnTo>
                  <a:cubicBezTo>
                    <a:pt x="28973" y="342"/>
                    <a:pt x="28509" y="492"/>
                    <a:pt x="27963" y="506"/>
                  </a:cubicBezTo>
                  <a:cubicBezTo>
                    <a:pt x="27403" y="506"/>
                    <a:pt x="26898" y="342"/>
                    <a:pt x="26639" y="82"/>
                  </a:cubicBezTo>
                  <a:lnTo>
                    <a:pt x="26570" y="14"/>
                  </a:lnTo>
                  <a:lnTo>
                    <a:pt x="26502" y="82"/>
                  </a:lnTo>
                  <a:cubicBezTo>
                    <a:pt x="26243" y="342"/>
                    <a:pt x="25737" y="506"/>
                    <a:pt x="25178" y="506"/>
                  </a:cubicBezTo>
                  <a:cubicBezTo>
                    <a:pt x="24632" y="492"/>
                    <a:pt x="24167" y="342"/>
                    <a:pt x="23922" y="82"/>
                  </a:cubicBezTo>
                  <a:lnTo>
                    <a:pt x="23867" y="14"/>
                  </a:lnTo>
                  <a:lnTo>
                    <a:pt x="23799" y="69"/>
                  </a:lnTo>
                  <a:cubicBezTo>
                    <a:pt x="23523" y="344"/>
                    <a:pt x="23008" y="506"/>
                    <a:pt x="22447" y="506"/>
                  </a:cubicBezTo>
                  <a:cubicBezTo>
                    <a:pt x="22424" y="506"/>
                    <a:pt x="22401" y="506"/>
                    <a:pt x="22379" y="506"/>
                  </a:cubicBezTo>
                  <a:cubicBezTo>
                    <a:pt x="21874" y="478"/>
                    <a:pt x="21437" y="328"/>
                    <a:pt x="21218" y="82"/>
                  </a:cubicBezTo>
                  <a:lnTo>
                    <a:pt x="21164" y="14"/>
                  </a:lnTo>
                  <a:lnTo>
                    <a:pt x="21095" y="69"/>
                  </a:lnTo>
                  <a:cubicBezTo>
                    <a:pt x="20813" y="339"/>
                    <a:pt x="20311" y="498"/>
                    <a:pt x="19776" y="498"/>
                  </a:cubicBezTo>
                  <a:cubicBezTo>
                    <a:pt x="19716" y="498"/>
                    <a:pt x="19655" y="496"/>
                    <a:pt x="19593" y="492"/>
                  </a:cubicBezTo>
                  <a:cubicBezTo>
                    <a:pt x="19102" y="465"/>
                    <a:pt x="18720" y="315"/>
                    <a:pt x="18515" y="82"/>
                  </a:cubicBezTo>
                  <a:lnTo>
                    <a:pt x="18460" y="14"/>
                  </a:lnTo>
                  <a:lnTo>
                    <a:pt x="18392" y="69"/>
                  </a:lnTo>
                  <a:cubicBezTo>
                    <a:pt x="18094" y="343"/>
                    <a:pt x="17578" y="502"/>
                    <a:pt x="17043" y="502"/>
                  </a:cubicBezTo>
                  <a:cubicBezTo>
                    <a:pt x="16965" y="502"/>
                    <a:pt x="16887" y="499"/>
                    <a:pt x="16808" y="492"/>
                  </a:cubicBezTo>
                  <a:cubicBezTo>
                    <a:pt x="16344" y="451"/>
                    <a:pt x="15989" y="301"/>
                    <a:pt x="15811" y="82"/>
                  </a:cubicBezTo>
                  <a:lnTo>
                    <a:pt x="15743" y="14"/>
                  </a:lnTo>
                  <a:lnTo>
                    <a:pt x="15675" y="69"/>
                  </a:lnTo>
                  <a:cubicBezTo>
                    <a:pt x="15359" y="338"/>
                    <a:pt x="14833" y="507"/>
                    <a:pt x="14294" y="507"/>
                  </a:cubicBezTo>
                  <a:cubicBezTo>
                    <a:pt x="14204" y="507"/>
                    <a:pt x="14113" y="502"/>
                    <a:pt x="14023" y="492"/>
                  </a:cubicBezTo>
                  <a:cubicBezTo>
                    <a:pt x="13600" y="437"/>
                    <a:pt x="13258" y="301"/>
                    <a:pt x="13094" y="82"/>
                  </a:cubicBezTo>
                  <a:lnTo>
                    <a:pt x="13040" y="14"/>
                  </a:lnTo>
                  <a:lnTo>
                    <a:pt x="12972" y="69"/>
                  </a:lnTo>
                  <a:cubicBezTo>
                    <a:pt x="12644" y="340"/>
                    <a:pt x="12109" y="499"/>
                    <a:pt x="11571" y="499"/>
                  </a:cubicBezTo>
                  <a:cubicBezTo>
                    <a:pt x="11459" y="499"/>
                    <a:pt x="11348" y="492"/>
                    <a:pt x="11238" y="478"/>
                  </a:cubicBezTo>
                  <a:cubicBezTo>
                    <a:pt x="10842" y="424"/>
                    <a:pt x="10541" y="287"/>
                    <a:pt x="10391" y="82"/>
                  </a:cubicBezTo>
                  <a:lnTo>
                    <a:pt x="10337" y="14"/>
                  </a:lnTo>
                  <a:lnTo>
                    <a:pt x="10268" y="69"/>
                  </a:lnTo>
                  <a:cubicBezTo>
                    <a:pt x="9925" y="345"/>
                    <a:pt x="9367" y="505"/>
                    <a:pt x="8827" y="505"/>
                  </a:cubicBezTo>
                  <a:cubicBezTo>
                    <a:pt x="8700" y="505"/>
                    <a:pt x="8574" y="497"/>
                    <a:pt x="8452" y="478"/>
                  </a:cubicBezTo>
                  <a:cubicBezTo>
                    <a:pt x="8084" y="410"/>
                    <a:pt x="7811" y="274"/>
                    <a:pt x="7688" y="96"/>
                  </a:cubicBezTo>
                  <a:lnTo>
                    <a:pt x="7633" y="14"/>
                  </a:lnTo>
                  <a:lnTo>
                    <a:pt x="7551" y="69"/>
                  </a:lnTo>
                  <a:cubicBezTo>
                    <a:pt x="7205" y="339"/>
                    <a:pt x="6636" y="498"/>
                    <a:pt x="6095" y="498"/>
                  </a:cubicBezTo>
                  <a:cubicBezTo>
                    <a:pt x="5954" y="498"/>
                    <a:pt x="5814" y="487"/>
                    <a:pt x="5681" y="465"/>
                  </a:cubicBezTo>
                  <a:cubicBezTo>
                    <a:pt x="5339" y="410"/>
                    <a:pt x="5094" y="274"/>
                    <a:pt x="4984" y="96"/>
                  </a:cubicBezTo>
                  <a:lnTo>
                    <a:pt x="4930" y="14"/>
                  </a:lnTo>
                  <a:lnTo>
                    <a:pt x="4848" y="69"/>
                  </a:lnTo>
                  <a:cubicBezTo>
                    <a:pt x="4484" y="339"/>
                    <a:pt x="3921" y="499"/>
                    <a:pt x="3389" y="499"/>
                  </a:cubicBezTo>
                  <a:cubicBezTo>
                    <a:pt x="3224" y="499"/>
                    <a:pt x="3062" y="484"/>
                    <a:pt x="2909" y="451"/>
                  </a:cubicBezTo>
                  <a:cubicBezTo>
                    <a:pt x="2595" y="396"/>
                    <a:pt x="2377" y="260"/>
                    <a:pt x="2267" y="96"/>
                  </a:cubicBezTo>
                  <a:lnTo>
                    <a:pt x="2226" y="14"/>
                  </a:lnTo>
                  <a:lnTo>
                    <a:pt x="2145" y="69"/>
                  </a:lnTo>
                  <a:cubicBezTo>
                    <a:pt x="1732" y="360"/>
                    <a:pt x="1165" y="483"/>
                    <a:pt x="668" y="483"/>
                  </a:cubicBezTo>
                  <a:cubicBezTo>
                    <a:pt x="442" y="483"/>
                    <a:pt x="231" y="457"/>
                    <a:pt x="56" y="410"/>
                  </a:cubicBezTo>
                  <a:lnTo>
                    <a:pt x="1" y="588"/>
                  </a:lnTo>
                  <a:cubicBezTo>
                    <a:pt x="196" y="641"/>
                    <a:pt x="426" y="670"/>
                    <a:pt x="669" y="670"/>
                  </a:cubicBezTo>
                  <a:cubicBezTo>
                    <a:pt x="1175" y="670"/>
                    <a:pt x="1739" y="546"/>
                    <a:pt x="2172" y="260"/>
                  </a:cubicBezTo>
                  <a:cubicBezTo>
                    <a:pt x="2308" y="437"/>
                    <a:pt x="2554" y="560"/>
                    <a:pt x="2868" y="629"/>
                  </a:cubicBezTo>
                  <a:cubicBezTo>
                    <a:pt x="3022" y="661"/>
                    <a:pt x="3196" y="679"/>
                    <a:pt x="3380" y="679"/>
                  </a:cubicBezTo>
                  <a:cubicBezTo>
                    <a:pt x="3883" y="679"/>
                    <a:pt x="4459" y="550"/>
                    <a:pt x="4889" y="260"/>
                  </a:cubicBezTo>
                  <a:cubicBezTo>
                    <a:pt x="5039" y="451"/>
                    <a:pt x="5298" y="574"/>
                    <a:pt x="5653" y="642"/>
                  </a:cubicBezTo>
                  <a:cubicBezTo>
                    <a:pt x="5800" y="670"/>
                    <a:pt x="5954" y="683"/>
                    <a:pt x="6109" y="683"/>
                  </a:cubicBezTo>
                  <a:cubicBezTo>
                    <a:pt x="6648" y="683"/>
                    <a:pt x="7211" y="525"/>
                    <a:pt x="7592" y="260"/>
                  </a:cubicBezTo>
                  <a:cubicBezTo>
                    <a:pt x="7770" y="451"/>
                    <a:pt x="8056" y="588"/>
                    <a:pt x="8425" y="656"/>
                  </a:cubicBezTo>
                  <a:cubicBezTo>
                    <a:pt x="8550" y="674"/>
                    <a:pt x="8679" y="683"/>
                    <a:pt x="8810" y="683"/>
                  </a:cubicBezTo>
                  <a:cubicBezTo>
                    <a:pt x="9361" y="683"/>
                    <a:pt x="9934" y="525"/>
                    <a:pt x="10309" y="260"/>
                  </a:cubicBezTo>
                  <a:cubicBezTo>
                    <a:pt x="10487" y="465"/>
                    <a:pt x="10814" y="601"/>
                    <a:pt x="11210" y="656"/>
                  </a:cubicBezTo>
                  <a:cubicBezTo>
                    <a:pt x="11328" y="671"/>
                    <a:pt x="11448" y="678"/>
                    <a:pt x="11568" y="678"/>
                  </a:cubicBezTo>
                  <a:cubicBezTo>
                    <a:pt x="12113" y="678"/>
                    <a:pt x="12654" y="529"/>
                    <a:pt x="13013" y="260"/>
                  </a:cubicBezTo>
                  <a:cubicBezTo>
                    <a:pt x="13217" y="478"/>
                    <a:pt x="13559" y="615"/>
                    <a:pt x="13996" y="670"/>
                  </a:cubicBezTo>
                  <a:cubicBezTo>
                    <a:pt x="14095" y="680"/>
                    <a:pt x="14194" y="685"/>
                    <a:pt x="14292" y="685"/>
                  </a:cubicBezTo>
                  <a:cubicBezTo>
                    <a:pt x="14844" y="685"/>
                    <a:pt x="15370" y="527"/>
                    <a:pt x="15730" y="260"/>
                  </a:cubicBezTo>
                  <a:cubicBezTo>
                    <a:pt x="15948" y="492"/>
                    <a:pt x="16330" y="629"/>
                    <a:pt x="16795" y="670"/>
                  </a:cubicBezTo>
                  <a:cubicBezTo>
                    <a:pt x="16875" y="677"/>
                    <a:pt x="16955" y="680"/>
                    <a:pt x="17035" y="680"/>
                  </a:cubicBezTo>
                  <a:cubicBezTo>
                    <a:pt x="17579" y="680"/>
                    <a:pt x="18100" y="522"/>
                    <a:pt x="18433" y="260"/>
                  </a:cubicBezTo>
                  <a:cubicBezTo>
                    <a:pt x="18679" y="492"/>
                    <a:pt x="19088" y="642"/>
                    <a:pt x="19580" y="670"/>
                  </a:cubicBezTo>
                  <a:cubicBezTo>
                    <a:pt x="19646" y="674"/>
                    <a:pt x="19713" y="676"/>
                    <a:pt x="19778" y="676"/>
                  </a:cubicBezTo>
                  <a:cubicBezTo>
                    <a:pt x="20319" y="676"/>
                    <a:pt x="20821" y="528"/>
                    <a:pt x="21150" y="260"/>
                  </a:cubicBezTo>
                  <a:cubicBezTo>
                    <a:pt x="21409" y="506"/>
                    <a:pt x="21860" y="656"/>
                    <a:pt x="22379" y="683"/>
                  </a:cubicBezTo>
                  <a:cubicBezTo>
                    <a:pt x="22403" y="684"/>
                    <a:pt x="22428" y="684"/>
                    <a:pt x="22452" y="684"/>
                  </a:cubicBezTo>
                  <a:cubicBezTo>
                    <a:pt x="23012" y="684"/>
                    <a:pt x="23540" y="535"/>
                    <a:pt x="23867" y="260"/>
                  </a:cubicBezTo>
                  <a:cubicBezTo>
                    <a:pt x="24154" y="519"/>
                    <a:pt x="24632" y="670"/>
                    <a:pt x="25178" y="683"/>
                  </a:cubicBezTo>
                  <a:cubicBezTo>
                    <a:pt x="25751" y="683"/>
                    <a:pt x="26256" y="533"/>
                    <a:pt x="26570" y="260"/>
                  </a:cubicBezTo>
                  <a:cubicBezTo>
                    <a:pt x="26871" y="519"/>
                    <a:pt x="27376" y="683"/>
                    <a:pt x="27936" y="683"/>
                  </a:cubicBezTo>
                  <a:lnTo>
                    <a:pt x="27963" y="683"/>
                  </a:lnTo>
                  <a:cubicBezTo>
                    <a:pt x="28509" y="670"/>
                    <a:pt x="29001" y="519"/>
                    <a:pt x="29287" y="260"/>
                  </a:cubicBezTo>
                  <a:cubicBezTo>
                    <a:pt x="29601" y="535"/>
                    <a:pt x="30128" y="684"/>
                    <a:pt x="30688" y="684"/>
                  </a:cubicBezTo>
                  <a:cubicBezTo>
                    <a:pt x="30713" y="684"/>
                    <a:pt x="30737" y="684"/>
                    <a:pt x="30762" y="683"/>
                  </a:cubicBezTo>
                  <a:cubicBezTo>
                    <a:pt x="31281" y="656"/>
                    <a:pt x="31731" y="506"/>
                    <a:pt x="31991" y="260"/>
                  </a:cubicBezTo>
                  <a:cubicBezTo>
                    <a:pt x="32319" y="528"/>
                    <a:pt x="32822" y="676"/>
                    <a:pt x="33362" y="676"/>
                  </a:cubicBezTo>
                  <a:cubicBezTo>
                    <a:pt x="33428" y="676"/>
                    <a:pt x="33494" y="674"/>
                    <a:pt x="33561" y="670"/>
                  </a:cubicBezTo>
                  <a:cubicBezTo>
                    <a:pt x="34052" y="642"/>
                    <a:pt x="34462" y="492"/>
                    <a:pt x="34708" y="260"/>
                  </a:cubicBezTo>
                  <a:cubicBezTo>
                    <a:pt x="35041" y="522"/>
                    <a:pt x="35572" y="680"/>
                    <a:pt x="36118" y="680"/>
                  </a:cubicBezTo>
                  <a:cubicBezTo>
                    <a:pt x="36199" y="680"/>
                    <a:pt x="36279" y="677"/>
                    <a:pt x="36360" y="670"/>
                  </a:cubicBezTo>
                  <a:cubicBezTo>
                    <a:pt x="36810" y="629"/>
                    <a:pt x="37193" y="492"/>
                    <a:pt x="37411" y="260"/>
                  </a:cubicBezTo>
                  <a:cubicBezTo>
                    <a:pt x="37770" y="527"/>
                    <a:pt x="38307" y="685"/>
                    <a:pt x="38853" y="685"/>
                  </a:cubicBezTo>
                  <a:cubicBezTo>
                    <a:pt x="38950" y="685"/>
                    <a:pt x="39048" y="680"/>
                    <a:pt x="39145" y="670"/>
                  </a:cubicBezTo>
                  <a:cubicBezTo>
                    <a:pt x="39582" y="615"/>
                    <a:pt x="39923" y="478"/>
                    <a:pt x="40128" y="260"/>
                  </a:cubicBezTo>
                  <a:cubicBezTo>
                    <a:pt x="40486" y="529"/>
                    <a:pt x="41028" y="678"/>
                    <a:pt x="41572" y="678"/>
                  </a:cubicBezTo>
                  <a:cubicBezTo>
                    <a:pt x="41692" y="678"/>
                    <a:pt x="41812" y="671"/>
                    <a:pt x="41930" y="656"/>
                  </a:cubicBezTo>
                  <a:cubicBezTo>
                    <a:pt x="42340" y="601"/>
                    <a:pt x="42654" y="465"/>
                    <a:pt x="42831" y="260"/>
                  </a:cubicBezTo>
                  <a:cubicBezTo>
                    <a:pt x="43218" y="525"/>
                    <a:pt x="43783" y="683"/>
                    <a:pt x="44332" y="683"/>
                  </a:cubicBezTo>
                  <a:cubicBezTo>
                    <a:pt x="44462" y="683"/>
                    <a:pt x="44590" y="674"/>
                    <a:pt x="44716" y="656"/>
                  </a:cubicBezTo>
                  <a:cubicBezTo>
                    <a:pt x="45084" y="588"/>
                    <a:pt x="45385" y="451"/>
                    <a:pt x="45548" y="260"/>
                  </a:cubicBezTo>
                  <a:cubicBezTo>
                    <a:pt x="45940" y="525"/>
                    <a:pt x="46497" y="683"/>
                    <a:pt x="47039" y="683"/>
                  </a:cubicBezTo>
                  <a:cubicBezTo>
                    <a:pt x="47196" y="683"/>
                    <a:pt x="47351" y="670"/>
                    <a:pt x="47501" y="642"/>
                  </a:cubicBezTo>
                  <a:cubicBezTo>
                    <a:pt x="47842" y="574"/>
                    <a:pt x="48102" y="451"/>
                    <a:pt x="48265" y="260"/>
                  </a:cubicBezTo>
                  <a:cubicBezTo>
                    <a:pt x="48695" y="550"/>
                    <a:pt x="49264" y="679"/>
                    <a:pt x="49763" y="679"/>
                  </a:cubicBezTo>
                  <a:cubicBezTo>
                    <a:pt x="49946" y="679"/>
                    <a:pt x="50119" y="661"/>
                    <a:pt x="50272" y="629"/>
                  </a:cubicBezTo>
                  <a:cubicBezTo>
                    <a:pt x="50586" y="560"/>
                    <a:pt x="50832" y="437"/>
                    <a:pt x="50969" y="274"/>
                  </a:cubicBezTo>
                  <a:cubicBezTo>
                    <a:pt x="51351" y="560"/>
                    <a:pt x="51856" y="683"/>
                    <a:pt x="52348" y="683"/>
                  </a:cubicBezTo>
                  <a:cubicBezTo>
                    <a:pt x="52703" y="683"/>
                    <a:pt x="53044" y="629"/>
                    <a:pt x="53331" y="506"/>
                  </a:cubicBezTo>
                  <a:lnTo>
                    <a:pt x="53263" y="342"/>
                  </a:lnTo>
                  <a:cubicBezTo>
                    <a:pt x="52999" y="448"/>
                    <a:pt x="52673" y="511"/>
                    <a:pt x="52338" y="511"/>
                  </a:cubicBezTo>
                  <a:cubicBezTo>
                    <a:pt x="51859" y="511"/>
                    <a:pt x="51364" y="382"/>
                    <a:pt x="51010" y="69"/>
                  </a:cubicBezTo>
                  <a:lnTo>
                    <a:pt x="5092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0"/>
            <p:cNvSpPr/>
            <p:nvPr/>
          </p:nvSpPr>
          <p:spPr>
            <a:xfrm>
              <a:off x="5961984" y="2918618"/>
              <a:ext cx="3645320" cy="45785"/>
            </a:xfrm>
            <a:custGeom>
              <a:avLst/>
              <a:gdLst/>
              <a:ahLst/>
              <a:cxnLst/>
              <a:rect l="l" t="t" r="r" b="b"/>
              <a:pathLst>
                <a:path w="51911" h="652" extrusionOk="0">
                  <a:moveTo>
                    <a:pt x="2158" y="1"/>
                  </a:moveTo>
                  <a:lnTo>
                    <a:pt x="2076" y="56"/>
                  </a:lnTo>
                  <a:cubicBezTo>
                    <a:pt x="1684" y="336"/>
                    <a:pt x="1138" y="456"/>
                    <a:pt x="653" y="456"/>
                  </a:cubicBezTo>
                  <a:cubicBezTo>
                    <a:pt x="429" y="456"/>
                    <a:pt x="218" y="431"/>
                    <a:pt x="42" y="383"/>
                  </a:cubicBezTo>
                  <a:lnTo>
                    <a:pt x="1" y="561"/>
                  </a:lnTo>
                  <a:cubicBezTo>
                    <a:pt x="193" y="610"/>
                    <a:pt x="417" y="637"/>
                    <a:pt x="654" y="637"/>
                  </a:cubicBezTo>
                  <a:cubicBezTo>
                    <a:pt x="1141" y="637"/>
                    <a:pt x="1681" y="522"/>
                    <a:pt x="2103" y="247"/>
                  </a:cubicBezTo>
                  <a:cubicBezTo>
                    <a:pt x="2240" y="424"/>
                    <a:pt x="2486" y="533"/>
                    <a:pt x="2786" y="602"/>
                  </a:cubicBezTo>
                  <a:cubicBezTo>
                    <a:pt x="2935" y="631"/>
                    <a:pt x="3102" y="646"/>
                    <a:pt x="3280" y="646"/>
                  </a:cubicBezTo>
                  <a:cubicBezTo>
                    <a:pt x="3770" y="646"/>
                    <a:pt x="4331" y="528"/>
                    <a:pt x="4752" y="247"/>
                  </a:cubicBezTo>
                  <a:cubicBezTo>
                    <a:pt x="4902" y="424"/>
                    <a:pt x="5162" y="547"/>
                    <a:pt x="5503" y="615"/>
                  </a:cubicBezTo>
                  <a:cubicBezTo>
                    <a:pt x="5643" y="639"/>
                    <a:pt x="5789" y="651"/>
                    <a:pt x="5936" y="651"/>
                  </a:cubicBezTo>
                  <a:cubicBezTo>
                    <a:pt x="6464" y="651"/>
                    <a:pt x="7013" y="503"/>
                    <a:pt x="7387" y="247"/>
                  </a:cubicBezTo>
                  <a:cubicBezTo>
                    <a:pt x="7565" y="438"/>
                    <a:pt x="7838" y="561"/>
                    <a:pt x="8206" y="615"/>
                  </a:cubicBezTo>
                  <a:cubicBezTo>
                    <a:pt x="8335" y="635"/>
                    <a:pt x="8468" y="644"/>
                    <a:pt x="8602" y="644"/>
                  </a:cubicBezTo>
                  <a:cubicBezTo>
                    <a:pt x="9133" y="644"/>
                    <a:pt x="9676" y="498"/>
                    <a:pt x="10036" y="247"/>
                  </a:cubicBezTo>
                  <a:cubicBezTo>
                    <a:pt x="10213" y="438"/>
                    <a:pt x="10527" y="574"/>
                    <a:pt x="10923" y="629"/>
                  </a:cubicBezTo>
                  <a:cubicBezTo>
                    <a:pt x="11037" y="644"/>
                    <a:pt x="11153" y="651"/>
                    <a:pt x="11270" y="651"/>
                  </a:cubicBezTo>
                  <a:cubicBezTo>
                    <a:pt x="11795" y="651"/>
                    <a:pt x="12324" y="504"/>
                    <a:pt x="12671" y="247"/>
                  </a:cubicBezTo>
                  <a:cubicBezTo>
                    <a:pt x="12876" y="452"/>
                    <a:pt x="13217" y="588"/>
                    <a:pt x="13640" y="629"/>
                  </a:cubicBezTo>
                  <a:cubicBezTo>
                    <a:pt x="13741" y="640"/>
                    <a:pt x="13842" y="645"/>
                    <a:pt x="13942" y="645"/>
                  </a:cubicBezTo>
                  <a:cubicBezTo>
                    <a:pt x="14468" y="645"/>
                    <a:pt x="14976" y="499"/>
                    <a:pt x="15320" y="247"/>
                  </a:cubicBezTo>
                  <a:cubicBezTo>
                    <a:pt x="15538" y="465"/>
                    <a:pt x="15907" y="602"/>
                    <a:pt x="16357" y="643"/>
                  </a:cubicBezTo>
                  <a:cubicBezTo>
                    <a:pt x="16424" y="647"/>
                    <a:pt x="16491" y="649"/>
                    <a:pt x="16558" y="649"/>
                  </a:cubicBezTo>
                  <a:cubicBezTo>
                    <a:pt x="17103" y="649"/>
                    <a:pt x="17626" y="502"/>
                    <a:pt x="17955" y="247"/>
                  </a:cubicBezTo>
                  <a:cubicBezTo>
                    <a:pt x="18200" y="479"/>
                    <a:pt x="18596" y="615"/>
                    <a:pt x="19074" y="643"/>
                  </a:cubicBezTo>
                  <a:cubicBezTo>
                    <a:pt x="19125" y="645"/>
                    <a:pt x="19175" y="646"/>
                    <a:pt x="19224" y="646"/>
                  </a:cubicBezTo>
                  <a:cubicBezTo>
                    <a:pt x="19769" y="646"/>
                    <a:pt x="20278" y="509"/>
                    <a:pt x="20603" y="247"/>
                  </a:cubicBezTo>
                  <a:cubicBezTo>
                    <a:pt x="20863" y="479"/>
                    <a:pt x="21300" y="629"/>
                    <a:pt x="21805" y="643"/>
                  </a:cubicBezTo>
                  <a:cubicBezTo>
                    <a:pt x="21850" y="645"/>
                    <a:pt x="21894" y="646"/>
                    <a:pt x="21938" y="646"/>
                  </a:cubicBezTo>
                  <a:cubicBezTo>
                    <a:pt x="22462" y="646"/>
                    <a:pt x="22950" y="499"/>
                    <a:pt x="23252" y="247"/>
                  </a:cubicBezTo>
                  <a:cubicBezTo>
                    <a:pt x="23525" y="493"/>
                    <a:pt x="24003" y="643"/>
                    <a:pt x="24522" y="643"/>
                  </a:cubicBezTo>
                  <a:cubicBezTo>
                    <a:pt x="25082" y="643"/>
                    <a:pt x="25587" y="506"/>
                    <a:pt x="25887" y="247"/>
                  </a:cubicBezTo>
                  <a:cubicBezTo>
                    <a:pt x="26175" y="495"/>
                    <a:pt x="26638" y="644"/>
                    <a:pt x="27181" y="644"/>
                  </a:cubicBezTo>
                  <a:cubicBezTo>
                    <a:pt x="27205" y="644"/>
                    <a:pt x="27229" y="643"/>
                    <a:pt x="27253" y="643"/>
                  </a:cubicBezTo>
                  <a:cubicBezTo>
                    <a:pt x="27785" y="643"/>
                    <a:pt x="28249" y="493"/>
                    <a:pt x="28536" y="247"/>
                  </a:cubicBezTo>
                  <a:cubicBezTo>
                    <a:pt x="28838" y="499"/>
                    <a:pt x="29315" y="646"/>
                    <a:pt x="29837" y="646"/>
                  </a:cubicBezTo>
                  <a:cubicBezTo>
                    <a:pt x="29881" y="646"/>
                    <a:pt x="29925" y="645"/>
                    <a:pt x="29970" y="643"/>
                  </a:cubicBezTo>
                  <a:cubicBezTo>
                    <a:pt x="30488" y="629"/>
                    <a:pt x="30912" y="479"/>
                    <a:pt x="31171" y="247"/>
                  </a:cubicBezTo>
                  <a:cubicBezTo>
                    <a:pt x="31498" y="499"/>
                    <a:pt x="32012" y="646"/>
                    <a:pt x="32561" y="646"/>
                  </a:cubicBezTo>
                  <a:cubicBezTo>
                    <a:pt x="32607" y="646"/>
                    <a:pt x="32654" y="645"/>
                    <a:pt x="32700" y="643"/>
                  </a:cubicBezTo>
                  <a:cubicBezTo>
                    <a:pt x="33178" y="615"/>
                    <a:pt x="33574" y="479"/>
                    <a:pt x="33820" y="247"/>
                  </a:cubicBezTo>
                  <a:cubicBezTo>
                    <a:pt x="34148" y="502"/>
                    <a:pt x="34683" y="649"/>
                    <a:pt x="35221" y="649"/>
                  </a:cubicBezTo>
                  <a:cubicBezTo>
                    <a:pt x="35286" y="649"/>
                    <a:pt x="35352" y="647"/>
                    <a:pt x="35417" y="643"/>
                  </a:cubicBezTo>
                  <a:cubicBezTo>
                    <a:pt x="35868" y="602"/>
                    <a:pt x="36236" y="465"/>
                    <a:pt x="36455" y="247"/>
                  </a:cubicBezTo>
                  <a:cubicBezTo>
                    <a:pt x="36799" y="499"/>
                    <a:pt x="37307" y="645"/>
                    <a:pt x="37840" y="645"/>
                  </a:cubicBezTo>
                  <a:cubicBezTo>
                    <a:pt x="37942" y="645"/>
                    <a:pt x="38045" y="640"/>
                    <a:pt x="38148" y="629"/>
                  </a:cubicBezTo>
                  <a:cubicBezTo>
                    <a:pt x="38558" y="588"/>
                    <a:pt x="38899" y="452"/>
                    <a:pt x="39104" y="247"/>
                  </a:cubicBezTo>
                  <a:cubicBezTo>
                    <a:pt x="39450" y="504"/>
                    <a:pt x="39980" y="651"/>
                    <a:pt x="40505" y="651"/>
                  </a:cubicBezTo>
                  <a:cubicBezTo>
                    <a:pt x="40621" y="651"/>
                    <a:pt x="40737" y="644"/>
                    <a:pt x="40851" y="629"/>
                  </a:cubicBezTo>
                  <a:cubicBezTo>
                    <a:pt x="41247" y="574"/>
                    <a:pt x="41561" y="438"/>
                    <a:pt x="41739" y="247"/>
                  </a:cubicBezTo>
                  <a:cubicBezTo>
                    <a:pt x="42110" y="498"/>
                    <a:pt x="42646" y="644"/>
                    <a:pt x="43174" y="644"/>
                  </a:cubicBezTo>
                  <a:cubicBezTo>
                    <a:pt x="43307" y="644"/>
                    <a:pt x="43439" y="635"/>
                    <a:pt x="43568" y="615"/>
                  </a:cubicBezTo>
                  <a:cubicBezTo>
                    <a:pt x="43937" y="561"/>
                    <a:pt x="44224" y="438"/>
                    <a:pt x="44388" y="247"/>
                  </a:cubicBezTo>
                  <a:cubicBezTo>
                    <a:pt x="44756" y="506"/>
                    <a:pt x="45302" y="643"/>
                    <a:pt x="45835" y="643"/>
                  </a:cubicBezTo>
                  <a:cubicBezTo>
                    <a:pt x="45985" y="643"/>
                    <a:pt x="46135" y="629"/>
                    <a:pt x="46285" y="615"/>
                  </a:cubicBezTo>
                  <a:cubicBezTo>
                    <a:pt x="46627" y="547"/>
                    <a:pt x="46872" y="424"/>
                    <a:pt x="47023" y="247"/>
                  </a:cubicBezTo>
                  <a:cubicBezTo>
                    <a:pt x="47444" y="528"/>
                    <a:pt x="48005" y="646"/>
                    <a:pt x="48495" y="646"/>
                  </a:cubicBezTo>
                  <a:cubicBezTo>
                    <a:pt x="48672" y="646"/>
                    <a:pt x="48840" y="631"/>
                    <a:pt x="48989" y="602"/>
                  </a:cubicBezTo>
                  <a:cubicBezTo>
                    <a:pt x="49303" y="533"/>
                    <a:pt x="49535" y="411"/>
                    <a:pt x="49671" y="247"/>
                  </a:cubicBezTo>
                  <a:cubicBezTo>
                    <a:pt x="50093" y="488"/>
                    <a:pt x="50634" y="588"/>
                    <a:pt x="51126" y="588"/>
                  </a:cubicBezTo>
                  <a:cubicBezTo>
                    <a:pt x="51416" y="588"/>
                    <a:pt x="51688" y="553"/>
                    <a:pt x="51910" y="493"/>
                  </a:cubicBezTo>
                  <a:lnTo>
                    <a:pt x="51870" y="315"/>
                  </a:lnTo>
                  <a:cubicBezTo>
                    <a:pt x="51654" y="375"/>
                    <a:pt x="51388" y="409"/>
                    <a:pt x="51107" y="409"/>
                  </a:cubicBezTo>
                  <a:cubicBezTo>
                    <a:pt x="50620" y="409"/>
                    <a:pt x="50088" y="307"/>
                    <a:pt x="49699" y="56"/>
                  </a:cubicBezTo>
                  <a:lnTo>
                    <a:pt x="49617" y="1"/>
                  </a:lnTo>
                  <a:lnTo>
                    <a:pt x="49576" y="83"/>
                  </a:lnTo>
                  <a:cubicBezTo>
                    <a:pt x="49480" y="247"/>
                    <a:pt x="49248" y="370"/>
                    <a:pt x="48948" y="424"/>
                  </a:cubicBezTo>
                  <a:cubicBezTo>
                    <a:pt x="48801" y="453"/>
                    <a:pt x="48646" y="467"/>
                    <a:pt x="48488" y="467"/>
                  </a:cubicBezTo>
                  <a:cubicBezTo>
                    <a:pt x="47968" y="467"/>
                    <a:pt x="47420" y="317"/>
                    <a:pt x="47064" y="56"/>
                  </a:cubicBezTo>
                  <a:lnTo>
                    <a:pt x="46982" y="1"/>
                  </a:lnTo>
                  <a:lnTo>
                    <a:pt x="46927" y="83"/>
                  </a:lnTo>
                  <a:cubicBezTo>
                    <a:pt x="46818" y="247"/>
                    <a:pt x="46586" y="370"/>
                    <a:pt x="46244" y="438"/>
                  </a:cubicBezTo>
                  <a:cubicBezTo>
                    <a:pt x="46116" y="461"/>
                    <a:pt x="45981" y="472"/>
                    <a:pt x="45843" y="472"/>
                  </a:cubicBezTo>
                  <a:cubicBezTo>
                    <a:pt x="45321" y="472"/>
                    <a:pt x="44763" y="315"/>
                    <a:pt x="44428" y="56"/>
                  </a:cubicBezTo>
                  <a:lnTo>
                    <a:pt x="44347" y="1"/>
                  </a:lnTo>
                  <a:lnTo>
                    <a:pt x="44292" y="83"/>
                  </a:lnTo>
                  <a:cubicBezTo>
                    <a:pt x="44169" y="260"/>
                    <a:pt x="43896" y="383"/>
                    <a:pt x="43541" y="438"/>
                  </a:cubicBezTo>
                  <a:cubicBezTo>
                    <a:pt x="43415" y="457"/>
                    <a:pt x="43286" y="466"/>
                    <a:pt x="43156" y="466"/>
                  </a:cubicBezTo>
                  <a:cubicBezTo>
                    <a:pt x="42636" y="466"/>
                    <a:pt x="42107" y="318"/>
                    <a:pt x="41780" y="56"/>
                  </a:cubicBezTo>
                  <a:lnTo>
                    <a:pt x="41711" y="1"/>
                  </a:lnTo>
                  <a:lnTo>
                    <a:pt x="41657" y="69"/>
                  </a:lnTo>
                  <a:cubicBezTo>
                    <a:pt x="41520" y="260"/>
                    <a:pt x="41220" y="397"/>
                    <a:pt x="40838" y="452"/>
                  </a:cubicBezTo>
                  <a:cubicBezTo>
                    <a:pt x="40729" y="466"/>
                    <a:pt x="40619" y="473"/>
                    <a:pt x="40510" y="473"/>
                  </a:cubicBezTo>
                  <a:cubicBezTo>
                    <a:pt x="39983" y="473"/>
                    <a:pt x="39461" y="315"/>
                    <a:pt x="39145" y="56"/>
                  </a:cubicBezTo>
                  <a:lnTo>
                    <a:pt x="39076" y="1"/>
                  </a:lnTo>
                  <a:lnTo>
                    <a:pt x="39022" y="69"/>
                  </a:lnTo>
                  <a:cubicBezTo>
                    <a:pt x="38858" y="274"/>
                    <a:pt x="38530" y="411"/>
                    <a:pt x="38121" y="452"/>
                  </a:cubicBezTo>
                  <a:cubicBezTo>
                    <a:pt x="38027" y="462"/>
                    <a:pt x="37933" y="467"/>
                    <a:pt x="37840" y="467"/>
                  </a:cubicBezTo>
                  <a:cubicBezTo>
                    <a:pt x="37318" y="467"/>
                    <a:pt x="36811" y="310"/>
                    <a:pt x="36510" y="56"/>
                  </a:cubicBezTo>
                  <a:lnTo>
                    <a:pt x="36441" y="1"/>
                  </a:lnTo>
                  <a:lnTo>
                    <a:pt x="36387" y="69"/>
                  </a:lnTo>
                  <a:cubicBezTo>
                    <a:pt x="36209" y="288"/>
                    <a:pt x="35854" y="424"/>
                    <a:pt x="35404" y="465"/>
                  </a:cubicBezTo>
                  <a:cubicBezTo>
                    <a:pt x="35339" y="470"/>
                    <a:pt x="35273" y="472"/>
                    <a:pt x="35209" y="472"/>
                  </a:cubicBezTo>
                  <a:cubicBezTo>
                    <a:pt x="34676" y="472"/>
                    <a:pt x="34165" y="323"/>
                    <a:pt x="33861" y="56"/>
                  </a:cubicBezTo>
                  <a:lnTo>
                    <a:pt x="33806" y="1"/>
                  </a:lnTo>
                  <a:lnTo>
                    <a:pt x="33738" y="69"/>
                  </a:lnTo>
                  <a:cubicBezTo>
                    <a:pt x="33547" y="288"/>
                    <a:pt x="33151" y="438"/>
                    <a:pt x="32687" y="465"/>
                  </a:cubicBezTo>
                  <a:cubicBezTo>
                    <a:pt x="32642" y="467"/>
                    <a:pt x="32598" y="468"/>
                    <a:pt x="32553" y="468"/>
                  </a:cubicBezTo>
                  <a:cubicBezTo>
                    <a:pt x="32026" y="468"/>
                    <a:pt x="31515" y="320"/>
                    <a:pt x="31226" y="56"/>
                  </a:cubicBezTo>
                  <a:lnTo>
                    <a:pt x="31157" y="1"/>
                  </a:lnTo>
                  <a:lnTo>
                    <a:pt x="31103" y="69"/>
                  </a:lnTo>
                  <a:cubicBezTo>
                    <a:pt x="30884" y="301"/>
                    <a:pt x="30461" y="452"/>
                    <a:pt x="29970" y="465"/>
                  </a:cubicBezTo>
                  <a:cubicBezTo>
                    <a:pt x="29928" y="467"/>
                    <a:pt x="29886" y="468"/>
                    <a:pt x="29845" y="468"/>
                  </a:cubicBezTo>
                  <a:cubicBezTo>
                    <a:pt x="29322" y="468"/>
                    <a:pt x="28857" y="310"/>
                    <a:pt x="28591" y="69"/>
                  </a:cubicBezTo>
                  <a:lnTo>
                    <a:pt x="28522" y="1"/>
                  </a:lnTo>
                  <a:lnTo>
                    <a:pt x="28468" y="69"/>
                  </a:lnTo>
                  <a:cubicBezTo>
                    <a:pt x="28222" y="315"/>
                    <a:pt x="27771" y="465"/>
                    <a:pt x="27253" y="465"/>
                  </a:cubicBezTo>
                  <a:cubicBezTo>
                    <a:pt x="27231" y="466"/>
                    <a:pt x="27210" y="466"/>
                    <a:pt x="27189" y="466"/>
                  </a:cubicBezTo>
                  <a:cubicBezTo>
                    <a:pt x="26669" y="466"/>
                    <a:pt x="26205" y="305"/>
                    <a:pt x="25956" y="69"/>
                  </a:cubicBezTo>
                  <a:lnTo>
                    <a:pt x="25887" y="1"/>
                  </a:lnTo>
                  <a:lnTo>
                    <a:pt x="25819" y="69"/>
                  </a:lnTo>
                  <a:cubicBezTo>
                    <a:pt x="25573" y="315"/>
                    <a:pt x="25068" y="465"/>
                    <a:pt x="24522" y="465"/>
                  </a:cubicBezTo>
                  <a:cubicBezTo>
                    <a:pt x="24003" y="465"/>
                    <a:pt x="23553" y="315"/>
                    <a:pt x="23307" y="69"/>
                  </a:cubicBezTo>
                  <a:lnTo>
                    <a:pt x="23252" y="1"/>
                  </a:lnTo>
                  <a:lnTo>
                    <a:pt x="23184" y="69"/>
                  </a:lnTo>
                  <a:cubicBezTo>
                    <a:pt x="22931" y="310"/>
                    <a:pt x="22454" y="468"/>
                    <a:pt x="21929" y="468"/>
                  </a:cubicBezTo>
                  <a:cubicBezTo>
                    <a:pt x="21888" y="468"/>
                    <a:pt x="21847" y="467"/>
                    <a:pt x="21805" y="465"/>
                  </a:cubicBezTo>
                  <a:cubicBezTo>
                    <a:pt x="21313" y="452"/>
                    <a:pt x="20890" y="301"/>
                    <a:pt x="20672" y="69"/>
                  </a:cubicBezTo>
                  <a:lnTo>
                    <a:pt x="20617" y="1"/>
                  </a:lnTo>
                  <a:lnTo>
                    <a:pt x="20549" y="56"/>
                  </a:lnTo>
                  <a:cubicBezTo>
                    <a:pt x="20272" y="320"/>
                    <a:pt x="19762" y="468"/>
                    <a:pt x="19224" y="468"/>
                  </a:cubicBezTo>
                  <a:cubicBezTo>
                    <a:pt x="19179" y="468"/>
                    <a:pt x="19134" y="467"/>
                    <a:pt x="19088" y="465"/>
                  </a:cubicBezTo>
                  <a:cubicBezTo>
                    <a:pt x="18624" y="438"/>
                    <a:pt x="18228" y="288"/>
                    <a:pt x="18037" y="69"/>
                  </a:cubicBezTo>
                  <a:lnTo>
                    <a:pt x="17982" y="1"/>
                  </a:lnTo>
                  <a:lnTo>
                    <a:pt x="17914" y="56"/>
                  </a:lnTo>
                  <a:cubicBezTo>
                    <a:pt x="17609" y="323"/>
                    <a:pt x="17099" y="472"/>
                    <a:pt x="16566" y="472"/>
                  </a:cubicBezTo>
                  <a:cubicBezTo>
                    <a:pt x="16501" y="472"/>
                    <a:pt x="16436" y="470"/>
                    <a:pt x="16371" y="465"/>
                  </a:cubicBezTo>
                  <a:cubicBezTo>
                    <a:pt x="15920" y="424"/>
                    <a:pt x="15579" y="288"/>
                    <a:pt x="15402" y="69"/>
                  </a:cubicBezTo>
                  <a:lnTo>
                    <a:pt x="15333" y="1"/>
                  </a:lnTo>
                  <a:lnTo>
                    <a:pt x="15265" y="56"/>
                  </a:lnTo>
                  <a:cubicBezTo>
                    <a:pt x="14964" y="310"/>
                    <a:pt x="14457" y="467"/>
                    <a:pt x="13935" y="467"/>
                  </a:cubicBezTo>
                  <a:cubicBezTo>
                    <a:pt x="13841" y="467"/>
                    <a:pt x="13747" y="462"/>
                    <a:pt x="13654" y="452"/>
                  </a:cubicBezTo>
                  <a:cubicBezTo>
                    <a:pt x="13244" y="411"/>
                    <a:pt x="12917" y="274"/>
                    <a:pt x="12753" y="69"/>
                  </a:cubicBezTo>
                  <a:lnTo>
                    <a:pt x="12698" y="1"/>
                  </a:lnTo>
                  <a:lnTo>
                    <a:pt x="12630" y="56"/>
                  </a:lnTo>
                  <a:cubicBezTo>
                    <a:pt x="12314" y="315"/>
                    <a:pt x="11791" y="473"/>
                    <a:pt x="11265" y="473"/>
                  </a:cubicBezTo>
                  <a:cubicBezTo>
                    <a:pt x="11155" y="473"/>
                    <a:pt x="11045" y="466"/>
                    <a:pt x="10937" y="452"/>
                  </a:cubicBezTo>
                  <a:cubicBezTo>
                    <a:pt x="10555" y="397"/>
                    <a:pt x="10254" y="260"/>
                    <a:pt x="10118" y="69"/>
                  </a:cubicBezTo>
                  <a:lnTo>
                    <a:pt x="10063" y="1"/>
                  </a:lnTo>
                  <a:lnTo>
                    <a:pt x="9995" y="56"/>
                  </a:lnTo>
                  <a:cubicBezTo>
                    <a:pt x="9667" y="318"/>
                    <a:pt x="9139" y="466"/>
                    <a:pt x="8619" y="466"/>
                  </a:cubicBezTo>
                  <a:cubicBezTo>
                    <a:pt x="8489" y="466"/>
                    <a:pt x="8359" y="457"/>
                    <a:pt x="8234" y="438"/>
                  </a:cubicBezTo>
                  <a:cubicBezTo>
                    <a:pt x="7879" y="383"/>
                    <a:pt x="7606" y="260"/>
                    <a:pt x="7483" y="83"/>
                  </a:cubicBezTo>
                  <a:lnTo>
                    <a:pt x="7428" y="1"/>
                  </a:lnTo>
                  <a:lnTo>
                    <a:pt x="7360" y="56"/>
                  </a:lnTo>
                  <a:cubicBezTo>
                    <a:pt x="7014" y="315"/>
                    <a:pt x="6463" y="472"/>
                    <a:pt x="5937" y="472"/>
                  </a:cubicBezTo>
                  <a:cubicBezTo>
                    <a:pt x="5798" y="472"/>
                    <a:pt x="5661" y="461"/>
                    <a:pt x="5530" y="438"/>
                  </a:cubicBezTo>
                  <a:cubicBezTo>
                    <a:pt x="5203" y="370"/>
                    <a:pt x="4957" y="247"/>
                    <a:pt x="4848" y="83"/>
                  </a:cubicBezTo>
                  <a:lnTo>
                    <a:pt x="4793" y="1"/>
                  </a:lnTo>
                  <a:lnTo>
                    <a:pt x="4711" y="56"/>
                  </a:lnTo>
                  <a:cubicBezTo>
                    <a:pt x="4355" y="317"/>
                    <a:pt x="3806" y="467"/>
                    <a:pt x="3287" y="467"/>
                  </a:cubicBezTo>
                  <a:cubicBezTo>
                    <a:pt x="3129" y="467"/>
                    <a:pt x="2973" y="453"/>
                    <a:pt x="2827" y="424"/>
                  </a:cubicBezTo>
                  <a:cubicBezTo>
                    <a:pt x="2526" y="370"/>
                    <a:pt x="2308" y="247"/>
                    <a:pt x="2199" y="83"/>
                  </a:cubicBezTo>
                  <a:lnTo>
                    <a:pt x="215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6007067" y="2816092"/>
              <a:ext cx="3558034" cy="44732"/>
            </a:xfrm>
            <a:custGeom>
              <a:avLst/>
              <a:gdLst/>
              <a:ahLst/>
              <a:cxnLst/>
              <a:rect l="l" t="t" r="r" b="b"/>
              <a:pathLst>
                <a:path w="50668" h="637" extrusionOk="0">
                  <a:moveTo>
                    <a:pt x="48401" y="0"/>
                  </a:moveTo>
                  <a:lnTo>
                    <a:pt x="48347" y="96"/>
                  </a:lnTo>
                  <a:cubicBezTo>
                    <a:pt x="48251" y="246"/>
                    <a:pt x="48033" y="355"/>
                    <a:pt x="47732" y="410"/>
                  </a:cubicBezTo>
                  <a:cubicBezTo>
                    <a:pt x="47587" y="439"/>
                    <a:pt x="47434" y="452"/>
                    <a:pt x="47278" y="452"/>
                  </a:cubicBezTo>
                  <a:cubicBezTo>
                    <a:pt x="46774" y="452"/>
                    <a:pt x="46247" y="308"/>
                    <a:pt x="45903" y="68"/>
                  </a:cubicBezTo>
                  <a:lnTo>
                    <a:pt x="45821" y="14"/>
                  </a:lnTo>
                  <a:lnTo>
                    <a:pt x="45766" y="82"/>
                  </a:lnTo>
                  <a:cubicBezTo>
                    <a:pt x="45657" y="246"/>
                    <a:pt x="45425" y="369"/>
                    <a:pt x="45097" y="423"/>
                  </a:cubicBezTo>
                  <a:cubicBezTo>
                    <a:pt x="44965" y="447"/>
                    <a:pt x="44826" y="459"/>
                    <a:pt x="44685" y="459"/>
                  </a:cubicBezTo>
                  <a:cubicBezTo>
                    <a:pt x="44183" y="459"/>
                    <a:pt x="43653" y="313"/>
                    <a:pt x="43322" y="68"/>
                  </a:cubicBezTo>
                  <a:lnTo>
                    <a:pt x="43254" y="14"/>
                  </a:lnTo>
                  <a:lnTo>
                    <a:pt x="43199" y="82"/>
                  </a:lnTo>
                  <a:cubicBezTo>
                    <a:pt x="43077" y="260"/>
                    <a:pt x="42817" y="382"/>
                    <a:pt x="42462" y="423"/>
                  </a:cubicBezTo>
                  <a:cubicBezTo>
                    <a:pt x="42338" y="443"/>
                    <a:pt x="42210" y="452"/>
                    <a:pt x="42082" y="452"/>
                  </a:cubicBezTo>
                  <a:cubicBezTo>
                    <a:pt x="41578" y="452"/>
                    <a:pt x="41071" y="308"/>
                    <a:pt x="40755" y="68"/>
                  </a:cubicBezTo>
                  <a:lnTo>
                    <a:pt x="40674" y="14"/>
                  </a:lnTo>
                  <a:lnTo>
                    <a:pt x="40619" y="82"/>
                  </a:lnTo>
                  <a:cubicBezTo>
                    <a:pt x="40482" y="260"/>
                    <a:pt x="40196" y="396"/>
                    <a:pt x="39827" y="437"/>
                  </a:cubicBezTo>
                  <a:cubicBezTo>
                    <a:pt x="39723" y="449"/>
                    <a:pt x="39618" y="454"/>
                    <a:pt x="39513" y="454"/>
                  </a:cubicBezTo>
                  <a:cubicBezTo>
                    <a:pt x="38998" y="454"/>
                    <a:pt x="38492" y="318"/>
                    <a:pt x="38175" y="68"/>
                  </a:cubicBezTo>
                  <a:lnTo>
                    <a:pt x="38107" y="14"/>
                  </a:lnTo>
                  <a:lnTo>
                    <a:pt x="38052" y="82"/>
                  </a:lnTo>
                  <a:cubicBezTo>
                    <a:pt x="37902" y="273"/>
                    <a:pt x="37574" y="396"/>
                    <a:pt x="37178" y="437"/>
                  </a:cubicBezTo>
                  <a:cubicBezTo>
                    <a:pt x="37081" y="448"/>
                    <a:pt x="36984" y="453"/>
                    <a:pt x="36887" y="453"/>
                  </a:cubicBezTo>
                  <a:cubicBezTo>
                    <a:pt x="36383" y="453"/>
                    <a:pt x="35894" y="309"/>
                    <a:pt x="35608" y="68"/>
                  </a:cubicBezTo>
                  <a:lnTo>
                    <a:pt x="35540" y="14"/>
                  </a:lnTo>
                  <a:lnTo>
                    <a:pt x="35485" y="82"/>
                  </a:lnTo>
                  <a:cubicBezTo>
                    <a:pt x="35270" y="331"/>
                    <a:pt x="34815" y="454"/>
                    <a:pt x="34338" y="454"/>
                  </a:cubicBezTo>
                  <a:cubicBezTo>
                    <a:pt x="33847" y="454"/>
                    <a:pt x="33332" y="324"/>
                    <a:pt x="33028" y="68"/>
                  </a:cubicBezTo>
                  <a:lnTo>
                    <a:pt x="32959" y="14"/>
                  </a:lnTo>
                  <a:lnTo>
                    <a:pt x="32905" y="82"/>
                  </a:lnTo>
                  <a:cubicBezTo>
                    <a:pt x="32683" y="331"/>
                    <a:pt x="32224" y="454"/>
                    <a:pt x="31748" y="454"/>
                  </a:cubicBezTo>
                  <a:cubicBezTo>
                    <a:pt x="31259" y="454"/>
                    <a:pt x="30751" y="324"/>
                    <a:pt x="30461" y="68"/>
                  </a:cubicBezTo>
                  <a:lnTo>
                    <a:pt x="30393" y="14"/>
                  </a:lnTo>
                  <a:lnTo>
                    <a:pt x="30338" y="82"/>
                  </a:lnTo>
                  <a:cubicBezTo>
                    <a:pt x="30096" y="331"/>
                    <a:pt x="29627" y="454"/>
                    <a:pt x="29149" y="454"/>
                  </a:cubicBezTo>
                  <a:cubicBezTo>
                    <a:pt x="28658" y="454"/>
                    <a:pt x="28157" y="324"/>
                    <a:pt x="27880" y="68"/>
                  </a:cubicBezTo>
                  <a:lnTo>
                    <a:pt x="27826" y="14"/>
                  </a:lnTo>
                  <a:lnTo>
                    <a:pt x="27758" y="68"/>
                  </a:lnTo>
                  <a:cubicBezTo>
                    <a:pt x="27505" y="328"/>
                    <a:pt x="27024" y="457"/>
                    <a:pt x="26541" y="457"/>
                  </a:cubicBezTo>
                  <a:cubicBezTo>
                    <a:pt x="26058" y="457"/>
                    <a:pt x="25573" y="328"/>
                    <a:pt x="25314" y="68"/>
                  </a:cubicBezTo>
                  <a:lnTo>
                    <a:pt x="25245" y="14"/>
                  </a:lnTo>
                  <a:lnTo>
                    <a:pt x="25191" y="68"/>
                  </a:lnTo>
                  <a:cubicBezTo>
                    <a:pt x="24924" y="328"/>
                    <a:pt x="24436" y="457"/>
                    <a:pt x="23952" y="457"/>
                  </a:cubicBezTo>
                  <a:cubicBezTo>
                    <a:pt x="23467" y="457"/>
                    <a:pt x="22986" y="328"/>
                    <a:pt x="22733" y="68"/>
                  </a:cubicBezTo>
                  <a:lnTo>
                    <a:pt x="22678" y="14"/>
                  </a:lnTo>
                  <a:lnTo>
                    <a:pt x="22610" y="68"/>
                  </a:lnTo>
                  <a:cubicBezTo>
                    <a:pt x="22333" y="324"/>
                    <a:pt x="21832" y="454"/>
                    <a:pt x="21343" y="454"/>
                  </a:cubicBezTo>
                  <a:cubicBezTo>
                    <a:pt x="20867" y="454"/>
                    <a:pt x="20402" y="331"/>
                    <a:pt x="20166" y="82"/>
                  </a:cubicBezTo>
                  <a:lnTo>
                    <a:pt x="20098" y="14"/>
                  </a:lnTo>
                  <a:lnTo>
                    <a:pt x="20043" y="68"/>
                  </a:lnTo>
                  <a:cubicBezTo>
                    <a:pt x="19753" y="324"/>
                    <a:pt x="19245" y="454"/>
                    <a:pt x="18754" y="454"/>
                  </a:cubicBezTo>
                  <a:cubicBezTo>
                    <a:pt x="18276" y="454"/>
                    <a:pt x="17815" y="331"/>
                    <a:pt x="17586" y="82"/>
                  </a:cubicBezTo>
                  <a:lnTo>
                    <a:pt x="17531" y="14"/>
                  </a:lnTo>
                  <a:lnTo>
                    <a:pt x="17463" y="68"/>
                  </a:lnTo>
                  <a:cubicBezTo>
                    <a:pt x="17158" y="324"/>
                    <a:pt x="16644" y="454"/>
                    <a:pt x="16155" y="454"/>
                  </a:cubicBezTo>
                  <a:cubicBezTo>
                    <a:pt x="15679" y="454"/>
                    <a:pt x="15228" y="331"/>
                    <a:pt x="15019" y="82"/>
                  </a:cubicBezTo>
                  <a:lnTo>
                    <a:pt x="14964" y="14"/>
                  </a:lnTo>
                  <a:lnTo>
                    <a:pt x="14896" y="68"/>
                  </a:lnTo>
                  <a:cubicBezTo>
                    <a:pt x="14598" y="309"/>
                    <a:pt x="14108" y="453"/>
                    <a:pt x="13604" y="453"/>
                  </a:cubicBezTo>
                  <a:cubicBezTo>
                    <a:pt x="13507" y="453"/>
                    <a:pt x="13409" y="448"/>
                    <a:pt x="13312" y="437"/>
                  </a:cubicBezTo>
                  <a:cubicBezTo>
                    <a:pt x="12916" y="396"/>
                    <a:pt x="12589" y="273"/>
                    <a:pt x="12438" y="82"/>
                  </a:cubicBezTo>
                  <a:lnTo>
                    <a:pt x="12384" y="14"/>
                  </a:lnTo>
                  <a:lnTo>
                    <a:pt x="12316" y="68"/>
                  </a:lnTo>
                  <a:cubicBezTo>
                    <a:pt x="12009" y="318"/>
                    <a:pt x="11496" y="454"/>
                    <a:pt x="10987" y="454"/>
                  </a:cubicBezTo>
                  <a:cubicBezTo>
                    <a:pt x="10883" y="454"/>
                    <a:pt x="10779" y="449"/>
                    <a:pt x="10677" y="437"/>
                  </a:cubicBezTo>
                  <a:cubicBezTo>
                    <a:pt x="10295" y="396"/>
                    <a:pt x="10008" y="260"/>
                    <a:pt x="9872" y="82"/>
                  </a:cubicBezTo>
                  <a:lnTo>
                    <a:pt x="9817" y="14"/>
                  </a:lnTo>
                  <a:lnTo>
                    <a:pt x="9749" y="68"/>
                  </a:lnTo>
                  <a:cubicBezTo>
                    <a:pt x="9433" y="308"/>
                    <a:pt x="8917" y="452"/>
                    <a:pt x="8410" y="452"/>
                  </a:cubicBezTo>
                  <a:cubicBezTo>
                    <a:pt x="8281" y="452"/>
                    <a:pt x="8153" y="443"/>
                    <a:pt x="8028" y="423"/>
                  </a:cubicBezTo>
                  <a:cubicBezTo>
                    <a:pt x="7673" y="382"/>
                    <a:pt x="7414" y="260"/>
                    <a:pt x="7291" y="82"/>
                  </a:cubicBezTo>
                  <a:lnTo>
                    <a:pt x="7237" y="14"/>
                  </a:lnTo>
                  <a:lnTo>
                    <a:pt x="7168" y="68"/>
                  </a:lnTo>
                  <a:cubicBezTo>
                    <a:pt x="6838" y="313"/>
                    <a:pt x="6316" y="459"/>
                    <a:pt x="5811" y="459"/>
                  </a:cubicBezTo>
                  <a:cubicBezTo>
                    <a:pt x="5669" y="459"/>
                    <a:pt x="5528" y="447"/>
                    <a:pt x="5393" y="423"/>
                  </a:cubicBezTo>
                  <a:cubicBezTo>
                    <a:pt x="5066" y="369"/>
                    <a:pt x="4834" y="246"/>
                    <a:pt x="4724" y="82"/>
                  </a:cubicBezTo>
                  <a:lnTo>
                    <a:pt x="4670" y="14"/>
                  </a:lnTo>
                  <a:lnTo>
                    <a:pt x="4601" y="68"/>
                  </a:lnTo>
                  <a:cubicBezTo>
                    <a:pt x="4257" y="308"/>
                    <a:pt x="3722" y="452"/>
                    <a:pt x="3215" y="452"/>
                  </a:cubicBezTo>
                  <a:cubicBezTo>
                    <a:pt x="3058" y="452"/>
                    <a:pt x="2903" y="439"/>
                    <a:pt x="2758" y="410"/>
                  </a:cubicBezTo>
                  <a:cubicBezTo>
                    <a:pt x="2458" y="355"/>
                    <a:pt x="2239" y="246"/>
                    <a:pt x="2144" y="96"/>
                  </a:cubicBezTo>
                  <a:lnTo>
                    <a:pt x="2103" y="14"/>
                  </a:lnTo>
                  <a:lnTo>
                    <a:pt x="2021" y="68"/>
                  </a:lnTo>
                  <a:cubicBezTo>
                    <a:pt x="1641" y="328"/>
                    <a:pt x="1116" y="443"/>
                    <a:pt x="648" y="443"/>
                  </a:cubicBezTo>
                  <a:cubicBezTo>
                    <a:pt x="426" y="443"/>
                    <a:pt x="217" y="417"/>
                    <a:pt x="41" y="369"/>
                  </a:cubicBezTo>
                  <a:lnTo>
                    <a:pt x="0" y="546"/>
                  </a:lnTo>
                  <a:cubicBezTo>
                    <a:pt x="191" y="596"/>
                    <a:pt x="416" y="624"/>
                    <a:pt x="653" y="624"/>
                  </a:cubicBezTo>
                  <a:cubicBezTo>
                    <a:pt x="1126" y="624"/>
                    <a:pt x="1648" y="514"/>
                    <a:pt x="2048" y="260"/>
                  </a:cubicBezTo>
                  <a:cubicBezTo>
                    <a:pt x="2185" y="423"/>
                    <a:pt x="2417" y="533"/>
                    <a:pt x="2717" y="587"/>
                  </a:cubicBezTo>
                  <a:cubicBezTo>
                    <a:pt x="2865" y="617"/>
                    <a:pt x="3032" y="632"/>
                    <a:pt x="3209" y="632"/>
                  </a:cubicBezTo>
                  <a:cubicBezTo>
                    <a:pt x="3686" y="632"/>
                    <a:pt x="4230" y="519"/>
                    <a:pt x="4629" y="260"/>
                  </a:cubicBezTo>
                  <a:cubicBezTo>
                    <a:pt x="4779" y="423"/>
                    <a:pt x="5025" y="546"/>
                    <a:pt x="5366" y="601"/>
                  </a:cubicBezTo>
                  <a:cubicBezTo>
                    <a:pt x="5505" y="625"/>
                    <a:pt x="5649" y="636"/>
                    <a:pt x="5794" y="636"/>
                  </a:cubicBezTo>
                  <a:cubicBezTo>
                    <a:pt x="6307" y="636"/>
                    <a:pt x="6837" y="494"/>
                    <a:pt x="7209" y="260"/>
                  </a:cubicBezTo>
                  <a:cubicBezTo>
                    <a:pt x="7373" y="437"/>
                    <a:pt x="7646" y="560"/>
                    <a:pt x="8001" y="601"/>
                  </a:cubicBezTo>
                  <a:cubicBezTo>
                    <a:pt x="8135" y="621"/>
                    <a:pt x="8272" y="631"/>
                    <a:pt x="8409" y="631"/>
                  </a:cubicBezTo>
                  <a:cubicBezTo>
                    <a:pt x="8919" y="631"/>
                    <a:pt x="9435" y="496"/>
                    <a:pt x="9790" y="260"/>
                  </a:cubicBezTo>
                  <a:cubicBezTo>
                    <a:pt x="9967" y="437"/>
                    <a:pt x="10268" y="560"/>
                    <a:pt x="10650" y="614"/>
                  </a:cubicBezTo>
                  <a:cubicBezTo>
                    <a:pt x="10763" y="630"/>
                    <a:pt x="10878" y="637"/>
                    <a:pt x="10993" y="637"/>
                  </a:cubicBezTo>
                  <a:cubicBezTo>
                    <a:pt x="11506" y="637"/>
                    <a:pt x="12022" y="494"/>
                    <a:pt x="12357" y="260"/>
                  </a:cubicBezTo>
                  <a:cubicBezTo>
                    <a:pt x="12561" y="451"/>
                    <a:pt x="12889" y="574"/>
                    <a:pt x="13299" y="614"/>
                  </a:cubicBezTo>
                  <a:cubicBezTo>
                    <a:pt x="13403" y="626"/>
                    <a:pt x="13509" y="632"/>
                    <a:pt x="13613" y="632"/>
                  </a:cubicBezTo>
                  <a:cubicBezTo>
                    <a:pt x="14121" y="632"/>
                    <a:pt x="14609" y="497"/>
                    <a:pt x="14937" y="260"/>
                  </a:cubicBezTo>
                  <a:cubicBezTo>
                    <a:pt x="15203" y="505"/>
                    <a:pt x="15681" y="628"/>
                    <a:pt x="16176" y="628"/>
                  </a:cubicBezTo>
                  <a:cubicBezTo>
                    <a:pt x="16671" y="628"/>
                    <a:pt x="17183" y="505"/>
                    <a:pt x="17518" y="260"/>
                  </a:cubicBezTo>
                  <a:cubicBezTo>
                    <a:pt x="17791" y="505"/>
                    <a:pt x="18272" y="628"/>
                    <a:pt x="18767" y="628"/>
                  </a:cubicBezTo>
                  <a:cubicBezTo>
                    <a:pt x="19262" y="628"/>
                    <a:pt x="19770" y="505"/>
                    <a:pt x="20098" y="260"/>
                  </a:cubicBezTo>
                  <a:cubicBezTo>
                    <a:pt x="20378" y="505"/>
                    <a:pt x="20863" y="628"/>
                    <a:pt x="21356" y="628"/>
                  </a:cubicBezTo>
                  <a:cubicBezTo>
                    <a:pt x="21849" y="628"/>
                    <a:pt x="22351" y="505"/>
                    <a:pt x="22665" y="260"/>
                  </a:cubicBezTo>
                  <a:cubicBezTo>
                    <a:pt x="22965" y="505"/>
                    <a:pt x="23457" y="628"/>
                    <a:pt x="23950" y="628"/>
                  </a:cubicBezTo>
                  <a:cubicBezTo>
                    <a:pt x="24443" y="628"/>
                    <a:pt x="24938" y="505"/>
                    <a:pt x="25245" y="260"/>
                  </a:cubicBezTo>
                  <a:cubicBezTo>
                    <a:pt x="25552" y="505"/>
                    <a:pt x="26051" y="628"/>
                    <a:pt x="26546" y="628"/>
                  </a:cubicBezTo>
                  <a:cubicBezTo>
                    <a:pt x="27041" y="628"/>
                    <a:pt x="27532" y="505"/>
                    <a:pt x="27826" y="260"/>
                  </a:cubicBezTo>
                  <a:cubicBezTo>
                    <a:pt x="28140" y="505"/>
                    <a:pt x="28642" y="628"/>
                    <a:pt x="29136" y="628"/>
                  </a:cubicBezTo>
                  <a:cubicBezTo>
                    <a:pt x="29631" y="628"/>
                    <a:pt x="30120" y="505"/>
                    <a:pt x="30406" y="260"/>
                  </a:cubicBezTo>
                  <a:cubicBezTo>
                    <a:pt x="30727" y="505"/>
                    <a:pt x="31232" y="628"/>
                    <a:pt x="31725" y="628"/>
                  </a:cubicBezTo>
                  <a:cubicBezTo>
                    <a:pt x="32219" y="628"/>
                    <a:pt x="32700" y="505"/>
                    <a:pt x="32973" y="260"/>
                  </a:cubicBezTo>
                  <a:cubicBezTo>
                    <a:pt x="33314" y="505"/>
                    <a:pt x="33826" y="628"/>
                    <a:pt x="34320" y="628"/>
                  </a:cubicBezTo>
                  <a:cubicBezTo>
                    <a:pt x="34813" y="628"/>
                    <a:pt x="35287" y="505"/>
                    <a:pt x="35554" y="260"/>
                  </a:cubicBezTo>
                  <a:cubicBezTo>
                    <a:pt x="35882" y="497"/>
                    <a:pt x="36370" y="632"/>
                    <a:pt x="36878" y="632"/>
                  </a:cubicBezTo>
                  <a:cubicBezTo>
                    <a:pt x="36982" y="632"/>
                    <a:pt x="37087" y="626"/>
                    <a:pt x="37192" y="614"/>
                  </a:cubicBezTo>
                  <a:cubicBezTo>
                    <a:pt x="37602" y="574"/>
                    <a:pt x="37943" y="451"/>
                    <a:pt x="38134" y="260"/>
                  </a:cubicBezTo>
                  <a:cubicBezTo>
                    <a:pt x="38468" y="494"/>
                    <a:pt x="38985" y="637"/>
                    <a:pt x="39498" y="637"/>
                  </a:cubicBezTo>
                  <a:cubicBezTo>
                    <a:pt x="39613" y="637"/>
                    <a:pt x="39728" y="630"/>
                    <a:pt x="39841" y="614"/>
                  </a:cubicBezTo>
                  <a:cubicBezTo>
                    <a:pt x="40223" y="560"/>
                    <a:pt x="40537" y="437"/>
                    <a:pt x="40714" y="260"/>
                  </a:cubicBezTo>
                  <a:cubicBezTo>
                    <a:pt x="41059" y="496"/>
                    <a:pt x="41572" y="631"/>
                    <a:pt x="42081" y="631"/>
                  </a:cubicBezTo>
                  <a:cubicBezTo>
                    <a:pt x="42219" y="631"/>
                    <a:pt x="42356" y="621"/>
                    <a:pt x="42489" y="601"/>
                  </a:cubicBezTo>
                  <a:cubicBezTo>
                    <a:pt x="42844" y="560"/>
                    <a:pt x="43117" y="437"/>
                    <a:pt x="43281" y="260"/>
                  </a:cubicBezTo>
                  <a:cubicBezTo>
                    <a:pt x="43650" y="492"/>
                    <a:pt x="44182" y="628"/>
                    <a:pt x="44688" y="628"/>
                  </a:cubicBezTo>
                  <a:cubicBezTo>
                    <a:pt x="44838" y="628"/>
                    <a:pt x="44988" y="628"/>
                    <a:pt x="45138" y="601"/>
                  </a:cubicBezTo>
                  <a:cubicBezTo>
                    <a:pt x="45466" y="546"/>
                    <a:pt x="45712" y="423"/>
                    <a:pt x="45862" y="260"/>
                  </a:cubicBezTo>
                  <a:cubicBezTo>
                    <a:pt x="46270" y="519"/>
                    <a:pt x="46810" y="632"/>
                    <a:pt x="47284" y="632"/>
                  </a:cubicBezTo>
                  <a:cubicBezTo>
                    <a:pt x="47459" y="632"/>
                    <a:pt x="47626" y="617"/>
                    <a:pt x="47773" y="587"/>
                  </a:cubicBezTo>
                  <a:cubicBezTo>
                    <a:pt x="48074" y="533"/>
                    <a:pt x="48306" y="423"/>
                    <a:pt x="48442" y="260"/>
                  </a:cubicBezTo>
                  <a:cubicBezTo>
                    <a:pt x="48808" y="530"/>
                    <a:pt x="49267" y="624"/>
                    <a:pt x="49697" y="624"/>
                  </a:cubicBezTo>
                  <a:cubicBezTo>
                    <a:pt x="50070" y="624"/>
                    <a:pt x="50420" y="553"/>
                    <a:pt x="50668" y="464"/>
                  </a:cubicBezTo>
                  <a:lnTo>
                    <a:pt x="50613" y="300"/>
                  </a:lnTo>
                  <a:cubicBezTo>
                    <a:pt x="50361" y="390"/>
                    <a:pt x="50051" y="443"/>
                    <a:pt x="49735" y="443"/>
                  </a:cubicBezTo>
                  <a:cubicBezTo>
                    <a:pt x="49281" y="443"/>
                    <a:pt x="48813" y="334"/>
                    <a:pt x="48483" y="68"/>
                  </a:cubicBezTo>
                  <a:lnTo>
                    <a:pt x="4840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6049271" y="2720167"/>
              <a:ext cx="3472713" cy="43257"/>
            </a:xfrm>
            <a:custGeom>
              <a:avLst/>
              <a:gdLst/>
              <a:ahLst/>
              <a:cxnLst/>
              <a:rect l="l" t="t" r="r" b="b"/>
              <a:pathLst>
                <a:path w="49453" h="616" extrusionOk="0">
                  <a:moveTo>
                    <a:pt x="2048" y="1"/>
                  </a:moveTo>
                  <a:lnTo>
                    <a:pt x="1980" y="42"/>
                  </a:lnTo>
                  <a:cubicBezTo>
                    <a:pt x="1609" y="302"/>
                    <a:pt x="1099" y="410"/>
                    <a:pt x="643" y="410"/>
                  </a:cubicBezTo>
                  <a:cubicBezTo>
                    <a:pt x="428" y="410"/>
                    <a:pt x="225" y="386"/>
                    <a:pt x="55" y="342"/>
                  </a:cubicBezTo>
                  <a:lnTo>
                    <a:pt x="0" y="520"/>
                  </a:lnTo>
                  <a:cubicBezTo>
                    <a:pt x="187" y="564"/>
                    <a:pt x="404" y="588"/>
                    <a:pt x="631" y="588"/>
                  </a:cubicBezTo>
                  <a:cubicBezTo>
                    <a:pt x="1099" y="588"/>
                    <a:pt x="1612" y="486"/>
                    <a:pt x="2007" y="247"/>
                  </a:cubicBezTo>
                  <a:cubicBezTo>
                    <a:pt x="2144" y="397"/>
                    <a:pt x="2376" y="506"/>
                    <a:pt x="2662" y="561"/>
                  </a:cubicBezTo>
                  <a:cubicBezTo>
                    <a:pt x="2799" y="585"/>
                    <a:pt x="2953" y="598"/>
                    <a:pt x="3115" y="598"/>
                  </a:cubicBezTo>
                  <a:cubicBezTo>
                    <a:pt x="3584" y="598"/>
                    <a:pt x="4123" y="490"/>
                    <a:pt x="4519" y="247"/>
                  </a:cubicBezTo>
                  <a:cubicBezTo>
                    <a:pt x="4710" y="438"/>
                    <a:pt x="5011" y="533"/>
                    <a:pt x="5243" y="561"/>
                  </a:cubicBezTo>
                  <a:cubicBezTo>
                    <a:pt x="5386" y="586"/>
                    <a:pt x="5535" y="598"/>
                    <a:pt x="5685" y="598"/>
                  </a:cubicBezTo>
                  <a:cubicBezTo>
                    <a:pt x="6180" y="598"/>
                    <a:pt x="6689" y="467"/>
                    <a:pt x="7045" y="247"/>
                  </a:cubicBezTo>
                  <a:cubicBezTo>
                    <a:pt x="7195" y="410"/>
                    <a:pt x="7468" y="520"/>
                    <a:pt x="7823" y="574"/>
                  </a:cubicBezTo>
                  <a:cubicBezTo>
                    <a:pt x="7940" y="590"/>
                    <a:pt x="8061" y="598"/>
                    <a:pt x="8182" y="598"/>
                  </a:cubicBezTo>
                  <a:cubicBezTo>
                    <a:pt x="8685" y="598"/>
                    <a:pt x="9206" y="466"/>
                    <a:pt x="9557" y="247"/>
                  </a:cubicBezTo>
                  <a:cubicBezTo>
                    <a:pt x="9803" y="485"/>
                    <a:pt x="10254" y="605"/>
                    <a:pt x="10732" y="605"/>
                  </a:cubicBezTo>
                  <a:cubicBezTo>
                    <a:pt x="11209" y="605"/>
                    <a:pt x="11715" y="485"/>
                    <a:pt x="12070" y="247"/>
                  </a:cubicBezTo>
                  <a:cubicBezTo>
                    <a:pt x="12322" y="485"/>
                    <a:pt x="12780" y="605"/>
                    <a:pt x="13259" y="605"/>
                  </a:cubicBezTo>
                  <a:cubicBezTo>
                    <a:pt x="13739" y="605"/>
                    <a:pt x="14240" y="485"/>
                    <a:pt x="14582" y="247"/>
                  </a:cubicBezTo>
                  <a:cubicBezTo>
                    <a:pt x="14839" y="477"/>
                    <a:pt x="15302" y="593"/>
                    <a:pt x="15783" y="593"/>
                  </a:cubicBezTo>
                  <a:cubicBezTo>
                    <a:pt x="16271" y="593"/>
                    <a:pt x="16778" y="474"/>
                    <a:pt x="17108" y="233"/>
                  </a:cubicBezTo>
                  <a:cubicBezTo>
                    <a:pt x="17374" y="472"/>
                    <a:pt x="17842" y="591"/>
                    <a:pt x="18323" y="591"/>
                  </a:cubicBezTo>
                  <a:cubicBezTo>
                    <a:pt x="18804" y="591"/>
                    <a:pt x="19299" y="472"/>
                    <a:pt x="19620" y="233"/>
                  </a:cubicBezTo>
                  <a:cubicBezTo>
                    <a:pt x="19900" y="472"/>
                    <a:pt x="20374" y="591"/>
                    <a:pt x="20856" y="591"/>
                  </a:cubicBezTo>
                  <a:cubicBezTo>
                    <a:pt x="21337" y="591"/>
                    <a:pt x="21825" y="472"/>
                    <a:pt x="22132" y="233"/>
                  </a:cubicBezTo>
                  <a:cubicBezTo>
                    <a:pt x="22419" y="472"/>
                    <a:pt x="22900" y="591"/>
                    <a:pt x="23383" y="591"/>
                  </a:cubicBezTo>
                  <a:cubicBezTo>
                    <a:pt x="23866" y="591"/>
                    <a:pt x="24351" y="472"/>
                    <a:pt x="24644" y="233"/>
                  </a:cubicBezTo>
                  <a:cubicBezTo>
                    <a:pt x="24945" y="472"/>
                    <a:pt x="25429" y="591"/>
                    <a:pt x="25911" y="591"/>
                  </a:cubicBezTo>
                  <a:cubicBezTo>
                    <a:pt x="26392" y="591"/>
                    <a:pt x="26870" y="472"/>
                    <a:pt x="27157" y="233"/>
                  </a:cubicBezTo>
                  <a:cubicBezTo>
                    <a:pt x="27464" y="472"/>
                    <a:pt x="27955" y="591"/>
                    <a:pt x="28440" y="591"/>
                  </a:cubicBezTo>
                  <a:cubicBezTo>
                    <a:pt x="28925" y="591"/>
                    <a:pt x="29402" y="472"/>
                    <a:pt x="29682" y="233"/>
                  </a:cubicBezTo>
                  <a:cubicBezTo>
                    <a:pt x="29996" y="472"/>
                    <a:pt x="30488" y="591"/>
                    <a:pt x="30969" y="591"/>
                  </a:cubicBezTo>
                  <a:cubicBezTo>
                    <a:pt x="31450" y="591"/>
                    <a:pt x="31922" y="472"/>
                    <a:pt x="32195" y="233"/>
                  </a:cubicBezTo>
                  <a:cubicBezTo>
                    <a:pt x="32525" y="474"/>
                    <a:pt x="33028" y="593"/>
                    <a:pt x="33512" y="593"/>
                  </a:cubicBezTo>
                  <a:cubicBezTo>
                    <a:pt x="33990" y="593"/>
                    <a:pt x="34449" y="477"/>
                    <a:pt x="34707" y="247"/>
                  </a:cubicBezTo>
                  <a:cubicBezTo>
                    <a:pt x="35048" y="485"/>
                    <a:pt x="35550" y="605"/>
                    <a:pt x="36029" y="605"/>
                  </a:cubicBezTo>
                  <a:cubicBezTo>
                    <a:pt x="36509" y="605"/>
                    <a:pt x="36966" y="485"/>
                    <a:pt x="37219" y="247"/>
                  </a:cubicBezTo>
                  <a:cubicBezTo>
                    <a:pt x="37574" y="485"/>
                    <a:pt x="38083" y="605"/>
                    <a:pt x="38562" y="605"/>
                  </a:cubicBezTo>
                  <a:cubicBezTo>
                    <a:pt x="39042" y="605"/>
                    <a:pt x="39492" y="485"/>
                    <a:pt x="39731" y="247"/>
                  </a:cubicBezTo>
                  <a:cubicBezTo>
                    <a:pt x="40083" y="466"/>
                    <a:pt x="40603" y="598"/>
                    <a:pt x="41106" y="598"/>
                  </a:cubicBezTo>
                  <a:cubicBezTo>
                    <a:pt x="41228" y="598"/>
                    <a:pt x="41348" y="590"/>
                    <a:pt x="41465" y="574"/>
                  </a:cubicBezTo>
                  <a:cubicBezTo>
                    <a:pt x="41820" y="520"/>
                    <a:pt x="42093" y="410"/>
                    <a:pt x="42257" y="247"/>
                  </a:cubicBezTo>
                  <a:cubicBezTo>
                    <a:pt x="42603" y="467"/>
                    <a:pt x="43109" y="598"/>
                    <a:pt x="43604" y="598"/>
                  </a:cubicBezTo>
                  <a:cubicBezTo>
                    <a:pt x="43754" y="598"/>
                    <a:pt x="43903" y="586"/>
                    <a:pt x="44046" y="561"/>
                  </a:cubicBezTo>
                  <a:cubicBezTo>
                    <a:pt x="44278" y="533"/>
                    <a:pt x="44578" y="438"/>
                    <a:pt x="44769" y="247"/>
                  </a:cubicBezTo>
                  <a:cubicBezTo>
                    <a:pt x="45165" y="490"/>
                    <a:pt x="45704" y="598"/>
                    <a:pt x="46174" y="598"/>
                  </a:cubicBezTo>
                  <a:cubicBezTo>
                    <a:pt x="46336" y="598"/>
                    <a:pt x="46489" y="585"/>
                    <a:pt x="46626" y="561"/>
                  </a:cubicBezTo>
                  <a:cubicBezTo>
                    <a:pt x="46926" y="506"/>
                    <a:pt x="47159" y="397"/>
                    <a:pt x="47281" y="233"/>
                  </a:cubicBezTo>
                  <a:cubicBezTo>
                    <a:pt x="47746" y="479"/>
                    <a:pt x="48305" y="615"/>
                    <a:pt x="48811" y="615"/>
                  </a:cubicBezTo>
                  <a:cubicBezTo>
                    <a:pt x="49043" y="615"/>
                    <a:pt x="49261" y="588"/>
                    <a:pt x="49452" y="533"/>
                  </a:cubicBezTo>
                  <a:lnTo>
                    <a:pt x="49384" y="356"/>
                  </a:lnTo>
                  <a:cubicBezTo>
                    <a:pt x="49213" y="414"/>
                    <a:pt x="49013" y="442"/>
                    <a:pt x="48799" y="442"/>
                  </a:cubicBezTo>
                  <a:cubicBezTo>
                    <a:pt x="48312" y="442"/>
                    <a:pt x="47755" y="298"/>
                    <a:pt x="47309" y="42"/>
                  </a:cubicBezTo>
                  <a:lnTo>
                    <a:pt x="47241" y="1"/>
                  </a:lnTo>
                  <a:lnTo>
                    <a:pt x="47186" y="69"/>
                  </a:lnTo>
                  <a:cubicBezTo>
                    <a:pt x="47090" y="219"/>
                    <a:pt x="46886" y="328"/>
                    <a:pt x="46585" y="383"/>
                  </a:cubicBezTo>
                  <a:cubicBezTo>
                    <a:pt x="46447" y="408"/>
                    <a:pt x="46301" y="420"/>
                    <a:pt x="46153" y="420"/>
                  </a:cubicBezTo>
                  <a:cubicBezTo>
                    <a:pt x="45656" y="420"/>
                    <a:pt x="45133" y="284"/>
                    <a:pt x="44797" y="42"/>
                  </a:cubicBezTo>
                  <a:lnTo>
                    <a:pt x="44728" y="1"/>
                  </a:lnTo>
                  <a:lnTo>
                    <a:pt x="44674" y="69"/>
                  </a:lnTo>
                  <a:cubicBezTo>
                    <a:pt x="44564" y="219"/>
                    <a:pt x="44332" y="342"/>
                    <a:pt x="44018" y="383"/>
                  </a:cubicBezTo>
                  <a:cubicBezTo>
                    <a:pt x="43888" y="407"/>
                    <a:pt x="43750" y="419"/>
                    <a:pt x="43610" y="419"/>
                  </a:cubicBezTo>
                  <a:cubicBezTo>
                    <a:pt x="43120" y="419"/>
                    <a:pt x="42603" y="278"/>
                    <a:pt x="42284" y="55"/>
                  </a:cubicBezTo>
                  <a:lnTo>
                    <a:pt x="42216" y="1"/>
                  </a:lnTo>
                  <a:lnTo>
                    <a:pt x="42161" y="69"/>
                  </a:lnTo>
                  <a:cubicBezTo>
                    <a:pt x="42039" y="233"/>
                    <a:pt x="41793" y="342"/>
                    <a:pt x="41452" y="397"/>
                  </a:cubicBezTo>
                  <a:cubicBezTo>
                    <a:pt x="41335" y="413"/>
                    <a:pt x="41216" y="420"/>
                    <a:pt x="41097" y="420"/>
                  </a:cubicBezTo>
                  <a:cubicBezTo>
                    <a:pt x="40598" y="420"/>
                    <a:pt x="40092" y="287"/>
                    <a:pt x="39772" y="55"/>
                  </a:cubicBezTo>
                  <a:lnTo>
                    <a:pt x="39704" y="1"/>
                  </a:lnTo>
                  <a:lnTo>
                    <a:pt x="39649" y="69"/>
                  </a:lnTo>
                  <a:cubicBezTo>
                    <a:pt x="39468" y="305"/>
                    <a:pt x="39037" y="421"/>
                    <a:pt x="38572" y="421"/>
                  </a:cubicBezTo>
                  <a:cubicBezTo>
                    <a:pt x="38094" y="421"/>
                    <a:pt x="37578" y="298"/>
                    <a:pt x="37260" y="55"/>
                  </a:cubicBezTo>
                  <a:lnTo>
                    <a:pt x="37192" y="1"/>
                  </a:lnTo>
                  <a:lnTo>
                    <a:pt x="37137" y="69"/>
                  </a:lnTo>
                  <a:cubicBezTo>
                    <a:pt x="36942" y="305"/>
                    <a:pt x="36508" y="421"/>
                    <a:pt x="36044" y="421"/>
                  </a:cubicBezTo>
                  <a:cubicBezTo>
                    <a:pt x="35568" y="421"/>
                    <a:pt x="35059" y="298"/>
                    <a:pt x="34748" y="55"/>
                  </a:cubicBezTo>
                  <a:lnTo>
                    <a:pt x="34693" y="1"/>
                  </a:lnTo>
                  <a:lnTo>
                    <a:pt x="34625" y="55"/>
                  </a:lnTo>
                  <a:cubicBezTo>
                    <a:pt x="34415" y="299"/>
                    <a:pt x="33969" y="419"/>
                    <a:pt x="33503" y="419"/>
                  </a:cubicBezTo>
                  <a:cubicBezTo>
                    <a:pt x="33031" y="419"/>
                    <a:pt x="32538" y="296"/>
                    <a:pt x="32249" y="55"/>
                  </a:cubicBezTo>
                  <a:lnTo>
                    <a:pt x="32181" y="1"/>
                  </a:lnTo>
                  <a:lnTo>
                    <a:pt x="32126" y="55"/>
                  </a:lnTo>
                  <a:cubicBezTo>
                    <a:pt x="31903" y="299"/>
                    <a:pt x="31447" y="419"/>
                    <a:pt x="30977" y="419"/>
                  </a:cubicBezTo>
                  <a:cubicBezTo>
                    <a:pt x="30502" y="419"/>
                    <a:pt x="30012" y="296"/>
                    <a:pt x="29737" y="55"/>
                  </a:cubicBezTo>
                  <a:lnTo>
                    <a:pt x="29669" y="1"/>
                  </a:lnTo>
                  <a:lnTo>
                    <a:pt x="29614" y="55"/>
                  </a:lnTo>
                  <a:cubicBezTo>
                    <a:pt x="29377" y="299"/>
                    <a:pt x="28917" y="419"/>
                    <a:pt x="28450" y="419"/>
                  </a:cubicBezTo>
                  <a:cubicBezTo>
                    <a:pt x="27976" y="419"/>
                    <a:pt x="27493" y="296"/>
                    <a:pt x="27225" y="55"/>
                  </a:cubicBezTo>
                  <a:lnTo>
                    <a:pt x="27157" y="1"/>
                  </a:lnTo>
                  <a:lnTo>
                    <a:pt x="27102" y="55"/>
                  </a:lnTo>
                  <a:cubicBezTo>
                    <a:pt x="26858" y="299"/>
                    <a:pt x="26392" y="419"/>
                    <a:pt x="25922" y="419"/>
                  </a:cubicBezTo>
                  <a:cubicBezTo>
                    <a:pt x="25446" y="419"/>
                    <a:pt x="24967" y="296"/>
                    <a:pt x="24713" y="55"/>
                  </a:cubicBezTo>
                  <a:lnTo>
                    <a:pt x="24644" y="1"/>
                  </a:lnTo>
                  <a:lnTo>
                    <a:pt x="24590" y="55"/>
                  </a:lnTo>
                  <a:cubicBezTo>
                    <a:pt x="24328" y="296"/>
                    <a:pt x="23849" y="419"/>
                    <a:pt x="23375" y="419"/>
                  </a:cubicBezTo>
                  <a:cubicBezTo>
                    <a:pt x="22907" y="419"/>
                    <a:pt x="22444" y="299"/>
                    <a:pt x="22200" y="55"/>
                  </a:cubicBezTo>
                  <a:lnTo>
                    <a:pt x="22132" y="1"/>
                  </a:lnTo>
                  <a:lnTo>
                    <a:pt x="22077" y="55"/>
                  </a:lnTo>
                  <a:cubicBezTo>
                    <a:pt x="21802" y="296"/>
                    <a:pt x="21316" y="419"/>
                    <a:pt x="20842" y="419"/>
                  </a:cubicBezTo>
                  <a:cubicBezTo>
                    <a:pt x="20375" y="419"/>
                    <a:pt x="19919" y="299"/>
                    <a:pt x="19688" y="55"/>
                  </a:cubicBezTo>
                  <a:lnTo>
                    <a:pt x="19620" y="1"/>
                  </a:lnTo>
                  <a:lnTo>
                    <a:pt x="19565" y="55"/>
                  </a:lnTo>
                  <a:cubicBezTo>
                    <a:pt x="19283" y="296"/>
                    <a:pt x="18790" y="419"/>
                    <a:pt x="18315" y="419"/>
                  </a:cubicBezTo>
                  <a:cubicBezTo>
                    <a:pt x="17845" y="419"/>
                    <a:pt x="17393" y="299"/>
                    <a:pt x="17176" y="55"/>
                  </a:cubicBezTo>
                  <a:lnTo>
                    <a:pt x="17121" y="1"/>
                  </a:lnTo>
                  <a:lnTo>
                    <a:pt x="17053" y="55"/>
                  </a:lnTo>
                  <a:cubicBezTo>
                    <a:pt x="16757" y="296"/>
                    <a:pt x="16261" y="419"/>
                    <a:pt x="15787" y="419"/>
                  </a:cubicBezTo>
                  <a:cubicBezTo>
                    <a:pt x="15320" y="419"/>
                    <a:pt x="14874" y="299"/>
                    <a:pt x="14664" y="55"/>
                  </a:cubicBezTo>
                  <a:lnTo>
                    <a:pt x="14609" y="1"/>
                  </a:lnTo>
                  <a:lnTo>
                    <a:pt x="14541" y="55"/>
                  </a:lnTo>
                  <a:cubicBezTo>
                    <a:pt x="14236" y="298"/>
                    <a:pt x="13728" y="421"/>
                    <a:pt x="13249" y="421"/>
                  </a:cubicBezTo>
                  <a:cubicBezTo>
                    <a:pt x="12784" y="421"/>
                    <a:pt x="12347" y="305"/>
                    <a:pt x="12152" y="69"/>
                  </a:cubicBezTo>
                  <a:lnTo>
                    <a:pt x="12097" y="1"/>
                  </a:lnTo>
                  <a:lnTo>
                    <a:pt x="12029" y="55"/>
                  </a:lnTo>
                  <a:cubicBezTo>
                    <a:pt x="11710" y="298"/>
                    <a:pt x="11198" y="421"/>
                    <a:pt x="10722" y="421"/>
                  </a:cubicBezTo>
                  <a:cubicBezTo>
                    <a:pt x="10258" y="421"/>
                    <a:pt x="9828" y="305"/>
                    <a:pt x="9639" y="69"/>
                  </a:cubicBezTo>
                  <a:lnTo>
                    <a:pt x="9585" y="1"/>
                  </a:lnTo>
                  <a:lnTo>
                    <a:pt x="9516" y="55"/>
                  </a:lnTo>
                  <a:cubicBezTo>
                    <a:pt x="9208" y="287"/>
                    <a:pt x="8695" y="420"/>
                    <a:pt x="8200" y="420"/>
                  </a:cubicBezTo>
                  <a:cubicBezTo>
                    <a:pt x="8082" y="420"/>
                    <a:pt x="7964" y="413"/>
                    <a:pt x="7851" y="397"/>
                  </a:cubicBezTo>
                  <a:cubicBezTo>
                    <a:pt x="7509" y="342"/>
                    <a:pt x="7250" y="233"/>
                    <a:pt x="7127" y="69"/>
                  </a:cubicBezTo>
                  <a:lnTo>
                    <a:pt x="7072" y="1"/>
                  </a:lnTo>
                  <a:lnTo>
                    <a:pt x="7004" y="55"/>
                  </a:lnTo>
                  <a:cubicBezTo>
                    <a:pt x="6686" y="278"/>
                    <a:pt x="6177" y="419"/>
                    <a:pt x="5684" y="419"/>
                  </a:cubicBezTo>
                  <a:cubicBezTo>
                    <a:pt x="5543" y="419"/>
                    <a:pt x="5404" y="407"/>
                    <a:pt x="5270" y="383"/>
                  </a:cubicBezTo>
                  <a:cubicBezTo>
                    <a:pt x="4956" y="342"/>
                    <a:pt x="4724" y="219"/>
                    <a:pt x="4615" y="69"/>
                  </a:cubicBezTo>
                  <a:lnTo>
                    <a:pt x="4560" y="1"/>
                  </a:lnTo>
                  <a:lnTo>
                    <a:pt x="4492" y="42"/>
                  </a:lnTo>
                  <a:cubicBezTo>
                    <a:pt x="4155" y="284"/>
                    <a:pt x="3632" y="420"/>
                    <a:pt x="3135" y="420"/>
                  </a:cubicBezTo>
                  <a:cubicBezTo>
                    <a:pt x="2987" y="420"/>
                    <a:pt x="2841" y="408"/>
                    <a:pt x="2703" y="383"/>
                  </a:cubicBezTo>
                  <a:cubicBezTo>
                    <a:pt x="2417" y="328"/>
                    <a:pt x="2198" y="219"/>
                    <a:pt x="2103" y="69"/>
                  </a:cubicBezTo>
                  <a:lnTo>
                    <a:pt x="204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6090492" y="2627192"/>
              <a:ext cx="3390272" cy="41782"/>
            </a:xfrm>
            <a:custGeom>
              <a:avLst/>
              <a:gdLst/>
              <a:ahLst/>
              <a:cxnLst/>
              <a:rect l="l" t="t" r="r" b="b"/>
              <a:pathLst>
                <a:path w="48279" h="595" extrusionOk="0">
                  <a:moveTo>
                    <a:pt x="1994" y="0"/>
                  </a:moveTo>
                  <a:lnTo>
                    <a:pt x="1925" y="55"/>
                  </a:lnTo>
                  <a:cubicBezTo>
                    <a:pt x="1569" y="299"/>
                    <a:pt x="1057" y="401"/>
                    <a:pt x="603" y="401"/>
                  </a:cubicBezTo>
                  <a:cubicBezTo>
                    <a:pt x="397" y="401"/>
                    <a:pt x="203" y="380"/>
                    <a:pt x="41" y="342"/>
                  </a:cubicBezTo>
                  <a:lnTo>
                    <a:pt x="0" y="506"/>
                  </a:lnTo>
                  <a:cubicBezTo>
                    <a:pt x="180" y="551"/>
                    <a:pt x="392" y="575"/>
                    <a:pt x="615" y="575"/>
                  </a:cubicBezTo>
                  <a:cubicBezTo>
                    <a:pt x="1068" y="575"/>
                    <a:pt x="1568" y="475"/>
                    <a:pt x="1953" y="246"/>
                  </a:cubicBezTo>
                  <a:cubicBezTo>
                    <a:pt x="2089" y="396"/>
                    <a:pt x="2308" y="492"/>
                    <a:pt x="2594" y="547"/>
                  </a:cubicBezTo>
                  <a:cubicBezTo>
                    <a:pt x="2735" y="572"/>
                    <a:pt x="2894" y="586"/>
                    <a:pt x="3062" y="586"/>
                  </a:cubicBezTo>
                  <a:cubicBezTo>
                    <a:pt x="3515" y="586"/>
                    <a:pt x="4032" y="485"/>
                    <a:pt x="4410" y="246"/>
                  </a:cubicBezTo>
                  <a:cubicBezTo>
                    <a:pt x="4635" y="478"/>
                    <a:pt x="5069" y="594"/>
                    <a:pt x="5537" y="594"/>
                  </a:cubicBezTo>
                  <a:cubicBezTo>
                    <a:pt x="6004" y="594"/>
                    <a:pt x="6506" y="478"/>
                    <a:pt x="6868" y="246"/>
                  </a:cubicBezTo>
                  <a:cubicBezTo>
                    <a:pt x="7100" y="478"/>
                    <a:pt x="7537" y="594"/>
                    <a:pt x="8004" y="594"/>
                  </a:cubicBezTo>
                  <a:cubicBezTo>
                    <a:pt x="8472" y="594"/>
                    <a:pt x="8970" y="478"/>
                    <a:pt x="9325" y="246"/>
                  </a:cubicBezTo>
                  <a:cubicBezTo>
                    <a:pt x="9564" y="478"/>
                    <a:pt x="10005" y="594"/>
                    <a:pt x="10472" y="594"/>
                  </a:cubicBezTo>
                  <a:cubicBezTo>
                    <a:pt x="10940" y="594"/>
                    <a:pt x="11435" y="478"/>
                    <a:pt x="11783" y="246"/>
                  </a:cubicBezTo>
                  <a:cubicBezTo>
                    <a:pt x="12029" y="478"/>
                    <a:pt x="12476" y="594"/>
                    <a:pt x="12945" y="594"/>
                  </a:cubicBezTo>
                  <a:cubicBezTo>
                    <a:pt x="13415" y="594"/>
                    <a:pt x="13906" y="478"/>
                    <a:pt x="14241" y="246"/>
                  </a:cubicBezTo>
                  <a:cubicBezTo>
                    <a:pt x="14493" y="478"/>
                    <a:pt x="14944" y="594"/>
                    <a:pt x="15413" y="594"/>
                  </a:cubicBezTo>
                  <a:cubicBezTo>
                    <a:pt x="15882" y="594"/>
                    <a:pt x="16370" y="478"/>
                    <a:pt x="16698" y="246"/>
                  </a:cubicBezTo>
                  <a:cubicBezTo>
                    <a:pt x="16964" y="478"/>
                    <a:pt x="17418" y="594"/>
                    <a:pt x="17884" y="594"/>
                  </a:cubicBezTo>
                  <a:cubicBezTo>
                    <a:pt x="18350" y="594"/>
                    <a:pt x="18828" y="478"/>
                    <a:pt x="19142" y="246"/>
                  </a:cubicBezTo>
                  <a:cubicBezTo>
                    <a:pt x="19429" y="478"/>
                    <a:pt x="19879" y="587"/>
                    <a:pt x="20357" y="587"/>
                  </a:cubicBezTo>
                  <a:cubicBezTo>
                    <a:pt x="20821" y="587"/>
                    <a:pt x="21299" y="478"/>
                    <a:pt x="21600" y="246"/>
                  </a:cubicBezTo>
                  <a:cubicBezTo>
                    <a:pt x="21886" y="478"/>
                    <a:pt x="22354" y="594"/>
                    <a:pt x="22823" y="594"/>
                  </a:cubicBezTo>
                  <a:cubicBezTo>
                    <a:pt x="23293" y="594"/>
                    <a:pt x="23764" y="478"/>
                    <a:pt x="24057" y="246"/>
                  </a:cubicBezTo>
                  <a:cubicBezTo>
                    <a:pt x="24351" y="471"/>
                    <a:pt x="24825" y="584"/>
                    <a:pt x="25296" y="584"/>
                  </a:cubicBezTo>
                  <a:cubicBezTo>
                    <a:pt x="25767" y="584"/>
                    <a:pt x="26235" y="471"/>
                    <a:pt x="26515" y="246"/>
                  </a:cubicBezTo>
                  <a:cubicBezTo>
                    <a:pt x="26822" y="478"/>
                    <a:pt x="27297" y="594"/>
                    <a:pt x="27764" y="594"/>
                  </a:cubicBezTo>
                  <a:cubicBezTo>
                    <a:pt x="28232" y="594"/>
                    <a:pt x="28693" y="478"/>
                    <a:pt x="28972" y="246"/>
                  </a:cubicBezTo>
                  <a:cubicBezTo>
                    <a:pt x="29287" y="478"/>
                    <a:pt x="29768" y="594"/>
                    <a:pt x="30237" y="594"/>
                  </a:cubicBezTo>
                  <a:cubicBezTo>
                    <a:pt x="30706" y="594"/>
                    <a:pt x="31164" y="478"/>
                    <a:pt x="31430" y="246"/>
                  </a:cubicBezTo>
                  <a:cubicBezTo>
                    <a:pt x="31751" y="478"/>
                    <a:pt x="32236" y="594"/>
                    <a:pt x="32705" y="594"/>
                  </a:cubicBezTo>
                  <a:cubicBezTo>
                    <a:pt x="33174" y="594"/>
                    <a:pt x="33628" y="478"/>
                    <a:pt x="33888" y="246"/>
                  </a:cubicBezTo>
                  <a:cubicBezTo>
                    <a:pt x="34222" y="478"/>
                    <a:pt x="34710" y="594"/>
                    <a:pt x="35178" y="594"/>
                  </a:cubicBezTo>
                  <a:cubicBezTo>
                    <a:pt x="35646" y="594"/>
                    <a:pt x="36093" y="478"/>
                    <a:pt x="36345" y="246"/>
                  </a:cubicBezTo>
                  <a:cubicBezTo>
                    <a:pt x="36687" y="478"/>
                    <a:pt x="37178" y="594"/>
                    <a:pt x="37644" y="594"/>
                  </a:cubicBezTo>
                  <a:cubicBezTo>
                    <a:pt x="38110" y="594"/>
                    <a:pt x="38550" y="478"/>
                    <a:pt x="38789" y="246"/>
                  </a:cubicBezTo>
                  <a:cubicBezTo>
                    <a:pt x="39144" y="478"/>
                    <a:pt x="39646" y="594"/>
                    <a:pt x="40115" y="594"/>
                  </a:cubicBezTo>
                  <a:cubicBezTo>
                    <a:pt x="40585" y="594"/>
                    <a:pt x="41022" y="478"/>
                    <a:pt x="41247" y="246"/>
                  </a:cubicBezTo>
                  <a:cubicBezTo>
                    <a:pt x="41609" y="478"/>
                    <a:pt x="42114" y="594"/>
                    <a:pt x="42583" y="594"/>
                  </a:cubicBezTo>
                  <a:cubicBezTo>
                    <a:pt x="43052" y="594"/>
                    <a:pt x="43486" y="478"/>
                    <a:pt x="43704" y="246"/>
                  </a:cubicBezTo>
                  <a:cubicBezTo>
                    <a:pt x="44083" y="485"/>
                    <a:pt x="44600" y="586"/>
                    <a:pt x="45053" y="586"/>
                  </a:cubicBezTo>
                  <a:cubicBezTo>
                    <a:pt x="45221" y="586"/>
                    <a:pt x="45380" y="572"/>
                    <a:pt x="45520" y="547"/>
                  </a:cubicBezTo>
                  <a:cubicBezTo>
                    <a:pt x="45807" y="492"/>
                    <a:pt x="46039" y="396"/>
                    <a:pt x="46162" y="246"/>
                  </a:cubicBezTo>
                  <a:cubicBezTo>
                    <a:pt x="46550" y="462"/>
                    <a:pt x="47063" y="558"/>
                    <a:pt x="47534" y="558"/>
                  </a:cubicBezTo>
                  <a:cubicBezTo>
                    <a:pt x="47808" y="558"/>
                    <a:pt x="48067" y="525"/>
                    <a:pt x="48278" y="465"/>
                  </a:cubicBezTo>
                  <a:lnTo>
                    <a:pt x="48224" y="287"/>
                  </a:lnTo>
                  <a:cubicBezTo>
                    <a:pt x="48020" y="347"/>
                    <a:pt x="47768" y="379"/>
                    <a:pt x="47504" y="379"/>
                  </a:cubicBezTo>
                  <a:cubicBezTo>
                    <a:pt x="47044" y="379"/>
                    <a:pt x="46545" y="281"/>
                    <a:pt x="46189" y="55"/>
                  </a:cubicBezTo>
                  <a:lnTo>
                    <a:pt x="46121" y="0"/>
                  </a:lnTo>
                  <a:lnTo>
                    <a:pt x="46066" y="82"/>
                  </a:lnTo>
                  <a:cubicBezTo>
                    <a:pt x="45971" y="219"/>
                    <a:pt x="45766" y="314"/>
                    <a:pt x="45493" y="369"/>
                  </a:cubicBezTo>
                  <a:cubicBezTo>
                    <a:pt x="45353" y="394"/>
                    <a:pt x="45207" y="407"/>
                    <a:pt x="45059" y="407"/>
                  </a:cubicBezTo>
                  <a:cubicBezTo>
                    <a:pt x="44572" y="407"/>
                    <a:pt x="44070" y="275"/>
                    <a:pt x="43745" y="55"/>
                  </a:cubicBezTo>
                  <a:lnTo>
                    <a:pt x="43663" y="0"/>
                  </a:lnTo>
                  <a:lnTo>
                    <a:pt x="43622" y="82"/>
                  </a:lnTo>
                  <a:cubicBezTo>
                    <a:pt x="43456" y="303"/>
                    <a:pt x="43051" y="412"/>
                    <a:pt x="42604" y="412"/>
                  </a:cubicBezTo>
                  <a:cubicBezTo>
                    <a:pt x="42136" y="412"/>
                    <a:pt x="41623" y="292"/>
                    <a:pt x="41288" y="55"/>
                  </a:cubicBezTo>
                  <a:lnTo>
                    <a:pt x="41219" y="0"/>
                  </a:lnTo>
                  <a:lnTo>
                    <a:pt x="41165" y="69"/>
                  </a:lnTo>
                  <a:cubicBezTo>
                    <a:pt x="40990" y="297"/>
                    <a:pt x="40573" y="410"/>
                    <a:pt x="40120" y="410"/>
                  </a:cubicBezTo>
                  <a:cubicBezTo>
                    <a:pt x="39654" y="410"/>
                    <a:pt x="39149" y="291"/>
                    <a:pt x="38830" y="55"/>
                  </a:cubicBezTo>
                  <a:lnTo>
                    <a:pt x="38762" y="0"/>
                  </a:lnTo>
                  <a:lnTo>
                    <a:pt x="38707" y="69"/>
                  </a:lnTo>
                  <a:cubicBezTo>
                    <a:pt x="38526" y="297"/>
                    <a:pt x="38105" y="410"/>
                    <a:pt x="37654" y="410"/>
                  </a:cubicBezTo>
                  <a:cubicBezTo>
                    <a:pt x="37189" y="410"/>
                    <a:pt x="36691" y="291"/>
                    <a:pt x="36386" y="55"/>
                  </a:cubicBezTo>
                  <a:lnTo>
                    <a:pt x="36318" y="0"/>
                  </a:lnTo>
                  <a:lnTo>
                    <a:pt x="36263" y="69"/>
                  </a:lnTo>
                  <a:cubicBezTo>
                    <a:pt x="36068" y="297"/>
                    <a:pt x="35641" y="410"/>
                    <a:pt x="35188" y="410"/>
                  </a:cubicBezTo>
                  <a:cubicBezTo>
                    <a:pt x="34721" y="410"/>
                    <a:pt x="34226" y="291"/>
                    <a:pt x="33929" y="55"/>
                  </a:cubicBezTo>
                  <a:lnTo>
                    <a:pt x="33860" y="0"/>
                  </a:lnTo>
                  <a:lnTo>
                    <a:pt x="33806" y="69"/>
                  </a:lnTo>
                  <a:cubicBezTo>
                    <a:pt x="33604" y="297"/>
                    <a:pt x="33174" y="410"/>
                    <a:pt x="32722" y="410"/>
                  </a:cubicBezTo>
                  <a:cubicBezTo>
                    <a:pt x="32257" y="410"/>
                    <a:pt x="31769" y="291"/>
                    <a:pt x="31485" y="55"/>
                  </a:cubicBezTo>
                  <a:lnTo>
                    <a:pt x="31416" y="0"/>
                  </a:lnTo>
                  <a:lnTo>
                    <a:pt x="31362" y="69"/>
                  </a:lnTo>
                  <a:cubicBezTo>
                    <a:pt x="31145" y="292"/>
                    <a:pt x="30703" y="405"/>
                    <a:pt x="30246" y="405"/>
                  </a:cubicBezTo>
                  <a:cubicBezTo>
                    <a:pt x="29782" y="405"/>
                    <a:pt x="29302" y="289"/>
                    <a:pt x="29027" y="55"/>
                  </a:cubicBezTo>
                  <a:lnTo>
                    <a:pt x="28959" y="0"/>
                  </a:lnTo>
                  <a:lnTo>
                    <a:pt x="28904" y="69"/>
                  </a:lnTo>
                  <a:cubicBezTo>
                    <a:pt x="28674" y="292"/>
                    <a:pt x="28225" y="405"/>
                    <a:pt x="27768" y="405"/>
                  </a:cubicBezTo>
                  <a:cubicBezTo>
                    <a:pt x="27304" y="405"/>
                    <a:pt x="26831" y="289"/>
                    <a:pt x="26570" y="55"/>
                  </a:cubicBezTo>
                  <a:lnTo>
                    <a:pt x="26515" y="0"/>
                  </a:lnTo>
                  <a:lnTo>
                    <a:pt x="26447" y="69"/>
                  </a:lnTo>
                  <a:cubicBezTo>
                    <a:pt x="26208" y="294"/>
                    <a:pt x="25750" y="407"/>
                    <a:pt x="25291" y="407"/>
                  </a:cubicBezTo>
                  <a:cubicBezTo>
                    <a:pt x="24832" y="407"/>
                    <a:pt x="24371" y="294"/>
                    <a:pt x="24126" y="69"/>
                  </a:cubicBezTo>
                  <a:lnTo>
                    <a:pt x="24057" y="0"/>
                  </a:lnTo>
                  <a:lnTo>
                    <a:pt x="24003" y="69"/>
                  </a:lnTo>
                  <a:cubicBezTo>
                    <a:pt x="23750" y="294"/>
                    <a:pt x="23286" y="407"/>
                    <a:pt x="22825" y="407"/>
                  </a:cubicBezTo>
                  <a:cubicBezTo>
                    <a:pt x="22364" y="407"/>
                    <a:pt x="21907" y="294"/>
                    <a:pt x="21668" y="69"/>
                  </a:cubicBezTo>
                  <a:lnTo>
                    <a:pt x="21613" y="0"/>
                  </a:lnTo>
                  <a:lnTo>
                    <a:pt x="21545" y="55"/>
                  </a:lnTo>
                  <a:cubicBezTo>
                    <a:pt x="21284" y="289"/>
                    <a:pt x="20811" y="405"/>
                    <a:pt x="20347" y="405"/>
                  </a:cubicBezTo>
                  <a:cubicBezTo>
                    <a:pt x="19890" y="405"/>
                    <a:pt x="19441" y="292"/>
                    <a:pt x="19210" y="69"/>
                  </a:cubicBezTo>
                  <a:lnTo>
                    <a:pt x="19156" y="0"/>
                  </a:lnTo>
                  <a:lnTo>
                    <a:pt x="19087" y="55"/>
                  </a:lnTo>
                  <a:cubicBezTo>
                    <a:pt x="18819" y="289"/>
                    <a:pt x="18343" y="405"/>
                    <a:pt x="17881" y="405"/>
                  </a:cubicBezTo>
                  <a:cubicBezTo>
                    <a:pt x="17425" y="405"/>
                    <a:pt x="16983" y="292"/>
                    <a:pt x="16766" y="69"/>
                  </a:cubicBezTo>
                  <a:lnTo>
                    <a:pt x="16712" y="0"/>
                  </a:lnTo>
                  <a:lnTo>
                    <a:pt x="16644" y="55"/>
                  </a:lnTo>
                  <a:cubicBezTo>
                    <a:pt x="16353" y="291"/>
                    <a:pt x="15865" y="410"/>
                    <a:pt x="15400" y="410"/>
                  </a:cubicBezTo>
                  <a:cubicBezTo>
                    <a:pt x="14948" y="410"/>
                    <a:pt x="14517" y="297"/>
                    <a:pt x="14309" y="69"/>
                  </a:cubicBezTo>
                  <a:lnTo>
                    <a:pt x="14254" y="0"/>
                  </a:lnTo>
                  <a:lnTo>
                    <a:pt x="14186" y="55"/>
                  </a:lnTo>
                  <a:cubicBezTo>
                    <a:pt x="13888" y="291"/>
                    <a:pt x="13393" y="410"/>
                    <a:pt x="12927" y="410"/>
                  </a:cubicBezTo>
                  <a:cubicBezTo>
                    <a:pt x="12473" y="410"/>
                    <a:pt x="12046" y="297"/>
                    <a:pt x="11851" y="69"/>
                  </a:cubicBezTo>
                  <a:lnTo>
                    <a:pt x="11797" y="0"/>
                  </a:lnTo>
                  <a:lnTo>
                    <a:pt x="11742" y="55"/>
                  </a:lnTo>
                  <a:cubicBezTo>
                    <a:pt x="11430" y="291"/>
                    <a:pt x="10929" y="410"/>
                    <a:pt x="10462" y="410"/>
                  </a:cubicBezTo>
                  <a:cubicBezTo>
                    <a:pt x="10009" y="410"/>
                    <a:pt x="9589" y="297"/>
                    <a:pt x="9407" y="69"/>
                  </a:cubicBezTo>
                  <a:lnTo>
                    <a:pt x="9353" y="0"/>
                  </a:lnTo>
                  <a:lnTo>
                    <a:pt x="9284" y="55"/>
                  </a:lnTo>
                  <a:cubicBezTo>
                    <a:pt x="8966" y="291"/>
                    <a:pt x="8461" y="410"/>
                    <a:pt x="7994" y="410"/>
                  </a:cubicBezTo>
                  <a:cubicBezTo>
                    <a:pt x="7541" y="410"/>
                    <a:pt x="7125" y="297"/>
                    <a:pt x="6950" y="69"/>
                  </a:cubicBezTo>
                  <a:lnTo>
                    <a:pt x="6895" y="0"/>
                  </a:lnTo>
                  <a:lnTo>
                    <a:pt x="6827" y="55"/>
                  </a:lnTo>
                  <a:cubicBezTo>
                    <a:pt x="6499" y="292"/>
                    <a:pt x="5985" y="412"/>
                    <a:pt x="5518" y="412"/>
                  </a:cubicBezTo>
                  <a:cubicBezTo>
                    <a:pt x="5071" y="412"/>
                    <a:pt x="4666" y="303"/>
                    <a:pt x="4506" y="82"/>
                  </a:cubicBezTo>
                  <a:lnTo>
                    <a:pt x="4451" y="0"/>
                  </a:lnTo>
                  <a:lnTo>
                    <a:pt x="4383" y="55"/>
                  </a:lnTo>
                  <a:cubicBezTo>
                    <a:pt x="4058" y="275"/>
                    <a:pt x="3549" y="407"/>
                    <a:pt x="3064" y="407"/>
                  </a:cubicBezTo>
                  <a:cubicBezTo>
                    <a:pt x="2917" y="407"/>
                    <a:pt x="2772" y="394"/>
                    <a:pt x="2635" y="369"/>
                  </a:cubicBezTo>
                  <a:cubicBezTo>
                    <a:pt x="2349" y="314"/>
                    <a:pt x="2144" y="219"/>
                    <a:pt x="2048" y="82"/>
                  </a:cubicBezTo>
                  <a:lnTo>
                    <a:pt x="1994"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6129746" y="2538992"/>
              <a:ext cx="3312676" cy="41291"/>
            </a:xfrm>
            <a:custGeom>
              <a:avLst/>
              <a:gdLst/>
              <a:ahLst/>
              <a:cxnLst/>
              <a:rect l="l" t="t" r="r" b="b"/>
              <a:pathLst>
                <a:path w="47174" h="588" extrusionOk="0">
                  <a:moveTo>
                    <a:pt x="1940" y="0"/>
                  </a:moveTo>
                  <a:lnTo>
                    <a:pt x="1871" y="55"/>
                  </a:lnTo>
                  <a:cubicBezTo>
                    <a:pt x="1525" y="289"/>
                    <a:pt x="1031" y="382"/>
                    <a:pt x="592" y="382"/>
                  </a:cubicBezTo>
                  <a:cubicBezTo>
                    <a:pt x="390" y="382"/>
                    <a:pt x="201" y="362"/>
                    <a:pt x="42" y="328"/>
                  </a:cubicBezTo>
                  <a:lnTo>
                    <a:pt x="1" y="492"/>
                  </a:lnTo>
                  <a:cubicBezTo>
                    <a:pt x="178" y="537"/>
                    <a:pt x="388" y="562"/>
                    <a:pt x="608" y="562"/>
                  </a:cubicBezTo>
                  <a:cubicBezTo>
                    <a:pt x="1049" y="562"/>
                    <a:pt x="1535" y="464"/>
                    <a:pt x="1899" y="246"/>
                  </a:cubicBezTo>
                  <a:cubicBezTo>
                    <a:pt x="2110" y="464"/>
                    <a:pt x="2530" y="574"/>
                    <a:pt x="2988" y="574"/>
                  </a:cubicBezTo>
                  <a:cubicBezTo>
                    <a:pt x="3445" y="574"/>
                    <a:pt x="3940" y="464"/>
                    <a:pt x="4302" y="246"/>
                  </a:cubicBezTo>
                  <a:cubicBezTo>
                    <a:pt x="4520" y="464"/>
                    <a:pt x="4943" y="574"/>
                    <a:pt x="5401" y="574"/>
                  </a:cubicBezTo>
                  <a:cubicBezTo>
                    <a:pt x="5858" y="574"/>
                    <a:pt x="6350" y="464"/>
                    <a:pt x="6705" y="246"/>
                  </a:cubicBezTo>
                  <a:cubicBezTo>
                    <a:pt x="6930" y="464"/>
                    <a:pt x="7357" y="574"/>
                    <a:pt x="7814" y="574"/>
                  </a:cubicBezTo>
                  <a:cubicBezTo>
                    <a:pt x="8271" y="574"/>
                    <a:pt x="8760" y="464"/>
                    <a:pt x="9108" y="246"/>
                  </a:cubicBezTo>
                  <a:cubicBezTo>
                    <a:pt x="9340" y="464"/>
                    <a:pt x="9770" y="574"/>
                    <a:pt x="10226" y="574"/>
                  </a:cubicBezTo>
                  <a:cubicBezTo>
                    <a:pt x="10681" y="574"/>
                    <a:pt x="11163" y="464"/>
                    <a:pt x="11497" y="246"/>
                  </a:cubicBezTo>
                  <a:cubicBezTo>
                    <a:pt x="11743" y="464"/>
                    <a:pt x="12183" y="574"/>
                    <a:pt x="12642" y="574"/>
                  </a:cubicBezTo>
                  <a:cubicBezTo>
                    <a:pt x="13101" y="574"/>
                    <a:pt x="13579" y="464"/>
                    <a:pt x="13900" y="246"/>
                  </a:cubicBezTo>
                  <a:cubicBezTo>
                    <a:pt x="14153" y="464"/>
                    <a:pt x="14596" y="574"/>
                    <a:pt x="15055" y="574"/>
                  </a:cubicBezTo>
                  <a:cubicBezTo>
                    <a:pt x="15515" y="574"/>
                    <a:pt x="15989" y="464"/>
                    <a:pt x="16303" y="246"/>
                  </a:cubicBezTo>
                  <a:cubicBezTo>
                    <a:pt x="16562" y="464"/>
                    <a:pt x="17010" y="574"/>
                    <a:pt x="17469" y="574"/>
                  </a:cubicBezTo>
                  <a:cubicBezTo>
                    <a:pt x="17928" y="574"/>
                    <a:pt x="18399" y="464"/>
                    <a:pt x="18706" y="246"/>
                  </a:cubicBezTo>
                  <a:cubicBezTo>
                    <a:pt x="18972" y="464"/>
                    <a:pt x="19423" y="574"/>
                    <a:pt x="19880" y="574"/>
                  </a:cubicBezTo>
                  <a:cubicBezTo>
                    <a:pt x="20338" y="574"/>
                    <a:pt x="20802" y="464"/>
                    <a:pt x="21095" y="246"/>
                  </a:cubicBezTo>
                  <a:cubicBezTo>
                    <a:pt x="21375" y="464"/>
                    <a:pt x="21833" y="574"/>
                    <a:pt x="22292" y="574"/>
                  </a:cubicBezTo>
                  <a:cubicBezTo>
                    <a:pt x="22751" y="574"/>
                    <a:pt x="23212" y="464"/>
                    <a:pt x="23498" y="246"/>
                  </a:cubicBezTo>
                  <a:cubicBezTo>
                    <a:pt x="23785" y="464"/>
                    <a:pt x="24246" y="574"/>
                    <a:pt x="24705" y="574"/>
                  </a:cubicBezTo>
                  <a:cubicBezTo>
                    <a:pt x="25164" y="574"/>
                    <a:pt x="25621" y="464"/>
                    <a:pt x="25901" y="246"/>
                  </a:cubicBezTo>
                  <a:cubicBezTo>
                    <a:pt x="26202" y="464"/>
                    <a:pt x="26666" y="574"/>
                    <a:pt x="27123" y="574"/>
                  </a:cubicBezTo>
                  <a:cubicBezTo>
                    <a:pt x="27581" y="574"/>
                    <a:pt x="28031" y="464"/>
                    <a:pt x="28304" y="246"/>
                  </a:cubicBezTo>
                  <a:cubicBezTo>
                    <a:pt x="28611" y="464"/>
                    <a:pt x="29079" y="574"/>
                    <a:pt x="29535" y="574"/>
                  </a:cubicBezTo>
                  <a:cubicBezTo>
                    <a:pt x="29990" y="574"/>
                    <a:pt x="30434" y="464"/>
                    <a:pt x="30694" y="246"/>
                  </a:cubicBezTo>
                  <a:cubicBezTo>
                    <a:pt x="31014" y="464"/>
                    <a:pt x="31489" y="574"/>
                    <a:pt x="31946" y="574"/>
                  </a:cubicBezTo>
                  <a:cubicBezTo>
                    <a:pt x="32404" y="574"/>
                    <a:pt x="32844" y="464"/>
                    <a:pt x="33097" y="246"/>
                  </a:cubicBezTo>
                  <a:cubicBezTo>
                    <a:pt x="33424" y="464"/>
                    <a:pt x="33902" y="574"/>
                    <a:pt x="34359" y="574"/>
                  </a:cubicBezTo>
                  <a:cubicBezTo>
                    <a:pt x="34817" y="574"/>
                    <a:pt x="35254" y="464"/>
                    <a:pt x="35500" y="246"/>
                  </a:cubicBezTo>
                  <a:cubicBezTo>
                    <a:pt x="35834" y="464"/>
                    <a:pt x="36315" y="574"/>
                    <a:pt x="36773" y="574"/>
                  </a:cubicBezTo>
                  <a:cubicBezTo>
                    <a:pt x="37230" y="574"/>
                    <a:pt x="37664" y="464"/>
                    <a:pt x="37903" y="246"/>
                  </a:cubicBezTo>
                  <a:cubicBezTo>
                    <a:pt x="38244" y="464"/>
                    <a:pt x="38729" y="574"/>
                    <a:pt x="39184" y="574"/>
                  </a:cubicBezTo>
                  <a:cubicBezTo>
                    <a:pt x="39640" y="574"/>
                    <a:pt x="40067" y="464"/>
                    <a:pt x="40292" y="246"/>
                  </a:cubicBezTo>
                  <a:cubicBezTo>
                    <a:pt x="40647" y="464"/>
                    <a:pt x="41138" y="574"/>
                    <a:pt x="41596" y="574"/>
                  </a:cubicBezTo>
                  <a:cubicBezTo>
                    <a:pt x="42053" y="574"/>
                    <a:pt x="42476" y="464"/>
                    <a:pt x="42695" y="246"/>
                  </a:cubicBezTo>
                  <a:cubicBezTo>
                    <a:pt x="43057" y="464"/>
                    <a:pt x="43548" y="574"/>
                    <a:pt x="44004" y="574"/>
                  </a:cubicBezTo>
                  <a:cubicBezTo>
                    <a:pt x="44460" y="574"/>
                    <a:pt x="44879" y="464"/>
                    <a:pt x="45098" y="246"/>
                  </a:cubicBezTo>
                  <a:cubicBezTo>
                    <a:pt x="45426" y="478"/>
                    <a:pt x="45876" y="587"/>
                    <a:pt x="46299" y="587"/>
                  </a:cubicBezTo>
                  <a:cubicBezTo>
                    <a:pt x="46613" y="587"/>
                    <a:pt x="46927" y="533"/>
                    <a:pt x="47173" y="437"/>
                  </a:cubicBezTo>
                  <a:lnTo>
                    <a:pt x="47119" y="273"/>
                  </a:lnTo>
                  <a:cubicBezTo>
                    <a:pt x="46883" y="357"/>
                    <a:pt x="46595" y="407"/>
                    <a:pt x="46301" y="407"/>
                  </a:cubicBezTo>
                  <a:cubicBezTo>
                    <a:pt x="45879" y="407"/>
                    <a:pt x="45445" y="305"/>
                    <a:pt x="45139" y="55"/>
                  </a:cubicBezTo>
                  <a:lnTo>
                    <a:pt x="45057" y="0"/>
                  </a:lnTo>
                  <a:lnTo>
                    <a:pt x="45002" y="82"/>
                  </a:lnTo>
                  <a:cubicBezTo>
                    <a:pt x="44856" y="289"/>
                    <a:pt x="44465" y="391"/>
                    <a:pt x="44029" y="391"/>
                  </a:cubicBezTo>
                  <a:cubicBezTo>
                    <a:pt x="43572" y="391"/>
                    <a:pt x="43064" y="279"/>
                    <a:pt x="42736" y="55"/>
                  </a:cubicBezTo>
                  <a:lnTo>
                    <a:pt x="42668" y="0"/>
                  </a:lnTo>
                  <a:lnTo>
                    <a:pt x="42613" y="69"/>
                  </a:lnTo>
                  <a:cubicBezTo>
                    <a:pt x="42452" y="284"/>
                    <a:pt x="42049" y="389"/>
                    <a:pt x="41607" y="389"/>
                  </a:cubicBezTo>
                  <a:cubicBezTo>
                    <a:pt x="41150" y="389"/>
                    <a:pt x="40652" y="277"/>
                    <a:pt x="40333" y="55"/>
                  </a:cubicBezTo>
                  <a:lnTo>
                    <a:pt x="40265" y="0"/>
                  </a:lnTo>
                  <a:lnTo>
                    <a:pt x="40210" y="69"/>
                  </a:lnTo>
                  <a:cubicBezTo>
                    <a:pt x="40042" y="284"/>
                    <a:pt x="39636" y="389"/>
                    <a:pt x="39195" y="389"/>
                  </a:cubicBezTo>
                  <a:cubicBezTo>
                    <a:pt x="38740" y="389"/>
                    <a:pt x="38249" y="277"/>
                    <a:pt x="37943" y="55"/>
                  </a:cubicBezTo>
                  <a:lnTo>
                    <a:pt x="37875" y="0"/>
                  </a:lnTo>
                  <a:lnTo>
                    <a:pt x="37821" y="69"/>
                  </a:lnTo>
                  <a:cubicBezTo>
                    <a:pt x="37639" y="284"/>
                    <a:pt x="37226" y="389"/>
                    <a:pt x="36784" y="389"/>
                  </a:cubicBezTo>
                  <a:cubicBezTo>
                    <a:pt x="36327" y="389"/>
                    <a:pt x="35839" y="277"/>
                    <a:pt x="35541" y="55"/>
                  </a:cubicBezTo>
                  <a:lnTo>
                    <a:pt x="35472" y="14"/>
                  </a:lnTo>
                  <a:lnTo>
                    <a:pt x="35418" y="69"/>
                  </a:lnTo>
                  <a:cubicBezTo>
                    <a:pt x="35229" y="284"/>
                    <a:pt x="34813" y="389"/>
                    <a:pt x="34372" y="389"/>
                  </a:cubicBezTo>
                  <a:cubicBezTo>
                    <a:pt x="33917" y="389"/>
                    <a:pt x="33435" y="277"/>
                    <a:pt x="33151" y="55"/>
                  </a:cubicBezTo>
                  <a:lnTo>
                    <a:pt x="33083" y="14"/>
                  </a:lnTo>
                  <a:lnTo>
                    <a:pt x="33028" y="69"/>
                  </a:lnTo>
                  <a:cubicBezTo>
                    <a:pt x="32825" y="285"/>
                    <a:pt x="32397" y="395"/>
                    <a:pt x="31950" y="395"/>
                  </a:cubicBezTo>
                  <a:cubicBezTo>
                    <a:pt x="31496" y="395"/>
                    <a:pt x="31023" y="282"/>
                    <a:pt x="30748" y="55"/>
                  </a:cubicBezTo>
                  <a:lnTo>
                    <a:pt x="30680" y="14"/>
                  </a:lnTo>
                  <a:lnTo>
                    <a:pt x="30625" y="69"/>
                  </a:lnTo>
                  <a:cubicBezTo>
                    <a:pt x="30415" y="285"/>
                    <a:pt x="29983" y="395"/>
                    <a:pt x="29538" y="395"/>
                  </a:cubicBezTo>
                  <a:cubicBezTo>
                    <a:pt x="29086" y="395"/>
                    <a:pt x="28620" y="282"/>
                    <a:pt x="28359" y="55"/>
                  </a:cubicBezTo>
                  <a:lnTo>
                    <a:pt x="28291" y="14"/>
                  </a:lnTo>
                  <a:lnTo>
                    <a:pt x="28236" y="69"/>
                  </a:lnTo>
                  <a:cubicBezTo>
                    <a:pt x="28012" y="285"/>
                    <a:pt x="27574" y="395"/>
                    <a:pt x="27127" y="395"/>
                  </a:cubicBezTo>
                  <a:cubicBezTo>
                    <a:pt x="26673" y="395"/>
                    <a:pt x="26210" y="282"/>
                    <a:pt x="25956" y="55"/>
                  </a:cubicBezTo>
                  <a:lnTo>
                    <a:pt x="25901" y="14"/>
                  </a:lnTo>
                  <a:lnTo>
                    <a:pt x="25833" y="69"/>
                  </a:lnTo>
                  <a:cubicBezTo>
                    <a:pt x="25603" y="285"/>
                    <a:pt x="25161" y="395"/>
                    <a:pt x="24715" y="395"/>
                  </a:cubicBezTo>
                  <a:cubicBezTo>
                    <a:pt x="24263" y="395"/>
                    <a:pt x="23807" y="282"/>
                    <a:pt x="23567" y="55"/>
                  </a:cubicBezTo>
                  <a:lnTo>
                    <a:pt x="23498" y="14"/>
                  </a:lnTo>
                  <a:lnTo>
                    <a:pt x="23444" y="55"/>
                  </a:lnTo>
                  <a:cubicBezTo>
                    <a:pt x="23196" y="282"/>
                    <a:pt x="22737" y="395"/>
                    <a:pt x="22283" y="395"/>
                  </a:cubicBezTo>
                  <a:cubicBezTo>
                    <a:pt x="21836" y="395"/>
                    <a:pt x="21394" y="285"/>
                    <a:pt x="21164" y="69"/>
                  </a:cubicBezTo>
                  <a:lnTo>
                    <a:pt x="21109" y="14"/>
                  </a:lnTo>
                  <a:lnTo>
                    <a:pt x="21041" y="55"/>
                  </a:lnTo>
                  <a:cubicBezTo>
                    <a:pt x="20786" y="282"/>
                    <a:pt x="20324" y="395"/>
                    <a:pt x="19872" y="395"/>
                  </a:cubicBezTo>
                  <a:cubicBezTo>
                    <a:pt x="19426" y="395"/>
                    <a:pt x="18991" y="285"/>
                    <a:pt x="18774" y="69"/>
                  </a:cubicBezTo>
                  <a:lnTo>
                    <a:pt x="18706" y="14"/>
                  </a:lnTo>
                  <a:lnTo>
                    <a:pt x="18651" y="55"/>
                  </a:lnTo>
                  <a:cubicBezTo>
                    <a:pt x="18383" y="282"/>
                    <a:pt x="17914" y="395"/>
                    <a:pt x="17460" y="395"/>
                  </a:cubicBezTo>
                  <a:cubicBezTo>
                    <a:pt x="17013" y="395"/>
                    <a:pt x="16581" y="285"/>
                    <a:pt x="16371" y="69"/>
                  </a:cubicBezTo>
                  <a:lnTo>
                    <a:pt x="16317" y="14"/>
                  </a:lnTo>
                  <a:lnTo>
                    <a:pt x="16248" y="55"/>
                  </a:lnTo>
                  <a:cubicBezTo>
                    <a:pt x="15973" y="282"/>
                    <a:pt x="15500" y="395"/>
                    <a:pt x="15048" y="395"/>
                  </a:cubicBezTo>
                  <a:cubicBezTo>
                    <a:pt x="14603" y="395"/>
                    <a:pt x="14178" y="285"/>
                    <a:pt x="13982" y="69"/>
                  </a:cubicBezTo>
                  <a:lnTo>
                    <a:pt x="13914" y="14"/>
                  </a:lnTo>
                  <a:lnTo>
                    <a:pt x="13859" y="55"/>
                  </a:lnTo>
                  <a:cubicBezTo>
                    <a:pt x="13568" y="277"/>
                    <a:pt x="13083" y="389"/>
                    <a:pt x="12626" y="389"/>
                  </a:cubicBezTo>
                  <a:cubicBezTo>
                    <a:pt x="12183" y="389"/>
                    <a:pt x="11767" y="284"/>
                    <a:pt x="11579" y="69"/>
                  </a:cubicBezTo>
                  <a:lnTo>
                    <a:pt x="11524" y="14"/>
                  </a:lnTo>
                  <a:lnTo>
                    <a:pt x="11456" y="55"/>
                  </a:lnTo>
                  <a:cubicBezTo>
                    <a:pt x="11158" y="277"/>
                    <a:pt x="10670" y="389"/>
                    <a:pt x="10215" y="389"/>
                  </a:cubicBezTo>
                  <a:cubicBezTo>
                    <a:pt x="9774" y="389"/>
                    <a:pt x="9364" y="284"/>
                    <a:pt x="9190" y="69"/>
                  </a:cubicBezTo>
                  <a:lnTo>
                    <a:pt x="9135" y="0"/>
                  </a:lnTo>
                  <a:lnTo>
                    <a:pt x="9067" y="55"/>
                  </a:lnTo>
                  <a:cubicBezTo>
                    <a:pt x="8755" y="277"/>
                    <a:pt x="8260" y="389"/>
                    <a:pt x="7803" y="389"/>
                  </a:cubicBezTo>
                  <a:cubicBezTo>
                    <a:pt x="7361" y="389"/>
                    <a:pt x="6955" y="284"/>
                    <a:pt x="6787" y="69"/>
                  </a:cubicBezTo>
                  <a:lnTo>
                    <a:pt x="6732" y="0"/>
                  </a:lnTo>
                  <a:lnTo>
                    <a:pt x="6664" y="55"/>
                  </a:lnTo>
                  <a:cubicBezTo>
                    <a:pt x="6345" y="277"/>
                    <a:pt x="5850" y="389"/>
                    <a:pt x="5397" y="389"/>
                  </a:cubicBezTo>
                  <a:cubicBezTo>
                    <a:pt x="4958" y="389"/>
                    <a:pt x="4559" y="284"/>
                    <a:pt x="4397" y="69"/>
                  </a:cubicBezTo>
                  <a:lnTo>
                    <a:pt x="4343" y="0"/>
                  </a:lnTo>
                  <a:lnTo>
                    <a:pt x="4274" y="55"/>
                  </a:lnTo>
                  <a:cubicBezTo>
                    <a:pt x="3939" y="279"/>
                    <a:pt x="3432" y="391"/>
                    <a:pt x="2974" y="391"/>
                  </a:cubicBezTo>
                  <a:cubicBezTo>
                    <a:pt x="2538" y="391"/>
                    <a:pt x="2148" y="289"/>
                    <a:pt x="1994" y="82"/>
                  </a:cubicBezTo>
                  <a:lnTo>
                    <a:pt x="1940"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6007980" y="2481479"/>
              <a:ext cx="295426" cy="667324"/>
            </a:xfrm>
            <a:custGeom>
              <a:avLst/>
              <a:gdLst/>
              <a:ahLst/>
              <a:cxnLst/>
              <a:rect l="l" t="t" r="r" b="b"/>
              <a:pathLst>
                <a:path w="4207" h="9503" extrusionOk="0">
                  <a:moveTo>
                    <a:pt x="4029" y="0"/>
                  </a:moveTo>
                  <a:cubicBezTo>
                    <a:pt x="3933" y="0"/>
                    <a:pt x="3824" y="55"/>
                    <a:pt x="3797" y="123"/>
                  </a:cubicBezTo>
                  <a:lnTo>
                    <a:pt x="42" y="9339"/>
                  </a:lnTo>
                  <a:cubicBezTo>
                    <a:pt x="1" y="9421"/>
                    <a:pt x="83" y="9503"/>
                    <a:pt x="206" y="9503"/>
                  </a:cubicBezTo>
                  <a:cubicBezTo>
                    <a:pt x="329" y="9503"/>
                    <a:pt x="465" y="9421"/>
                    <a:pt x="493" y="9339"/>
                  </a:cubicBezTo>
                  <a:lnTo>
                    <a:pt x="4179" y="123"/>
                  </a:lnTo>
                  <a:cubicBezTo>
                    <a:pt x="4206" y="55"/>
                    <a:pt x="4138" y="0"/>
                    <a:pt x="404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6203621" y="2481479"/>
              <a:ext cx="265652" cy="667324"/>
            </a:xfrm>
            <a:custGeom>
              <a:avLst/>
              <a:gdLst/>
              <a:ahLst/>
              <a:cxnLst/>
              <a:rect l="l" t="t" r="r" b="b"/>
              <a:pathLst>
                <a:path w="3783" h="9503" extrusionOk="0">
                  <a:moveTo>
                    <a:pt x="3605" y="0"/>
                  </a:moveTo>
                  <a:cubicBezTo>
                    <a:pt x="3496" y="0"/>
                    <a:pt x="3386" y="55"/>
                    <a:pt x="3373" y="123"/>
                  </a:cubicBezTo>
                  <a:lnTo>
                    <a:pt x="28" y="9339"/>
                  </a:lnTo>
                  <a:cubicBezTo>
                    <a:pt x="0" y="9421"/>
                    <a:pt x="69" y="9503"/>
                    <a:pt x="191" y="9503"/>
                  </a:cubicBezTo>
                  <a:cubicBezTo>
                    <a:pt x="314" y="9503"/>
                    <a:pt x="451" y="9421"/>
                    <a:pt x="478" y="9339"/>
                  </a:cubicBezTo>
                  <a:lnTo>
                    <a:pt x="3755" y="123"/>
                  </a:lnTo>
                  <a:cubicBezTo>
                    <a:pt x="3782" y="55"/>
                    <a:pt x="3714" y="0"/>
                    <a:pt x="360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6398209" y="2481479"/>
              <a:ext cx="235948" cy="667324"/>
            </a:xfrm>
            <a:custGeom>
              <a:avLst/>
              <a:gdLst/>
              <a:ahLst/>
              <a:cxnLst/>
              <a:rect l="l" t="t" r="r" b="b"/>
              <a:pathLst>
                <a:path w="3360" h="9503" extrusionOk="0">
                  <a:moveTo>
                    <a:pt x="3182" y="0"/>
                  </a:moveTo>
                  <a:cubicBezTo>
                    <a:pt x="3073" y="0"/>
                    <a:pt x="2977" y="55"/>
                    <a:pt x="2950" y="123"/>
                  </a:cubicBezTo>
                  <a:lnTo>
                    <a:pt x="28" y="9339"/>
                  </a:lnTo>
                  <a:cubicBezTo>
                    <a:pt x="1" y="9421"/>
                    <a:pt x="69" y="9503"/>
                    <a:pt x="192" y="9503"/>
                  </a:cubicBezTo>
                  <a:lnTo>
                    <a:pt x="206" y="9503"/>
                  </a:lnTo>
                  <a:cubicBezTo>
                    <a:pt x="329" y="9503"/>
                    <a:pt x="451" y="9421"/>
                    <a:pt x="479" y="9339"/>
                  </a:cubicBezTo>
                  <a:lnTo>
                    <a:pt x="3332" y="123"/>
                  </a:lnTo>
                  <a:cubicBezTo>
                    <a:pt x="3360" y="55"/>
                    <a:pt x="3291" y="0"/>
                    <a:pt x="318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6592867" y="2481479"/>
              <a:ext cx="206173" cy="667324"/>
            </a:xfrm>
            <a:custGeom>
              <a:avLst/>
              <a:gdLst/>
              <a:ahLst/>
              <a:cxnLst/>
              <a:rect l="l" t="t" r="r" b="b"/>
              <a:pathLst>
                <a:path w="2936" h="9503" extrusionOk="0">
                  <a:moveTo>
                    <a:pt x="2758" y="0"/>
                  </a:moveTo>
                  <a:cubicBezTo>
                    <a:pt x="2663" y="0"/>
                    <a:pt x="2554" y="55"/>
                    <a:pt x="2540" y="123"/>
                  </a:cubicBezTo>
                  <a:lnTo>
                    <a:pt x="28" y="9339"/>
                  </a:lnTo>
                  <a:cubicBezTo>
                    <a:pt x="1" y="9421"/>
                    <a:pt x="82" y="9503"/>
                    <a:pt x="205" y="9503"/>
                  </a:cubicBezTo>
                  <a:cubicBezTo>
                    <a:pt x="328" y="9503"/>
                    <a:pt x="451" y="9421"/>
                    <a:pt x="478" y="9339"/>
                  </a:cubicBezTo>
                  <a:lnTo>
                    <a:pt x="2922" y="123"/>
                  </a:lnTo>
                  <a:cubicBezTo>
                    <a:pt x="2936" y="55"/>
                    <a:pt x="2868" y="0"/>
                    <a:pt x="275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0"/>
            <p:cNvSpPr/>
            <p:nvPr/>
          </p:nvSpPr>
          <p:spPr>
            <a:xfrm>
              <a:off x="6787525" y="2481479"/>
              <a:ext cx="177382" cy="667324"/>
            </a:xfrm>
            <a:custGeom>
              <a:avLst/>
              <a:gdLst/>
              <a:ahLst/>
              <a:cxnLst/>
              <a:rect l="l" t="t" r="r" b="b"/>
              <a:pathLst>
                <a:path w="2526" h="9503" extrusionOk="0">
                  <a:moveTo>
                    <a:pt x="2335" y="0"/>
                  </a:moveTo>
                  <a:cubicBezTo>
                    <a:pt x="2239" y="0"/>
                    <a:pt x="2144" y="55"/>
                    <a:pt x="2130" y="123"/>
                  </a:cubicBezTo>
                  <a:lnTo>
                    <a:pt x="27" y="9339"/>
                  </a:lnTo>
                  <a:cubicBezTo>
                    <a:pt x="0" y="9421"/>
                    <a:pt x="82" y="9503"/>
                    <a:pt x="205" y="9503"/>
                  </a:cubicBezTo>
                  <a:lnTo>
                    <a:pt x="219" y="9503"/>
                  </a:lnTo>
                  <a:cubicBezTo>
                    <a:pt x="341" y="9503"/>
                    <a:pt x="451" y="9421"/>
                    <a:pt x="478" y="9339"/>
                  </a:cubicBezTo>
                  <a:lnTo>
                    <a:pt x="2512" y="123"/>
                  </a:lnTo>
                  <a:cubicBezTo>
                    <a:pt x="2526" y="55"/>
                    <a:pt x="2444" y="0"/>
                    <a:pt x="234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0"/>
            <p:cNvSpPr/>
            <p:nvPr/>
          </p:nvSpPr>
          <p:spPr>
            <a:xfrm>
              <a:off x="6982113" y="2481479"/>
              <a:ext cx="147748" cy="667324"/>
            </a:xfrm>
            <a:custGeom>
              <a:avLst/>
              <a:gdLst/>
              <a:ahLst/>
              <a:cxnLst/>
              <a:rect l="l" t="t" r="r" b="b"/>
              <a:pathLst>
                <a:path w="2104" h="9503" extrusionOk="0">
                  <a:moveTo>
                    <a:pt x="1926" y="0"/>
                  </a:moveTo>
                  <a:cubicBezTo>
                    <a:pt x="1817" y="0"/>
                    <a:pt x="1721" y="55"/>
                    <a:pt x="1707" y="123"/>
                  </a:cubicBezTo>
                  <a:lnTo>
                    <a:pt x="14" y="9339"/>
                  </a:lnTo>
                  <a:cubicBezTo>
                    <a:pt x="1" y="9421"/>
                    <a:pt x="96" y="9503"/>
                    <a:pt x="219" y="9503"/>
                  </a:cubicBezTo>
                  <a:cubicBezTo>
                    <a:pt x="342" y="9503"/>
                    <a:pt x="451" y="9421"/>
                    <a:pt x="479" y="9339"/>
                  </a:cubicBezTo>
                  <a:lnTo>
                    <a:pt x="2090" y="123"/>
                  </a:lnTo>
                  <a:cubicBezTo>
                    <a:pt x="2103" y="55"/>
                    <a:pt x="2035" y="0"/>
                    <a:pt x="192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0"/>
            <p:cNvSpPr/>
            <p:nvPr/>
          </p:nvSpPr>
          <p:spPr>
            <a:xfrm>
              <a:off x="7176771" y="2481479"/>
              <a:ext cx="118957" cy="667324"/>
            </a:xfrm>
            <a:custGeom>
              <a:avLst/>
              <a:gdLst/>
              <a:ahLst/>
              <a:cxnLst/>
              <a:rect l="l" t="t" r="r" b="b"/>
              <a:pathLst>
                <a:path w="1694" h="9503" extrusionOk="0">
                  <a:moveTo>
                    <a:pt x="1502" y="0"/>
                  </a:moveTo>
                  <a:cubicBezTo>
                    <a:pt x="1393" y="0"/>
                    <a:pt x="1311" y="55"/>
                    <a:pt x="1297" y="123"/>
                  </a:cubicBezTo>
                  <a:lnTo>
                    <a:pt x="14" y="9339"/>
                  </a:lnTo>
                  <a:cubicBezTo>
                    <a:pt x="0" y="9421"/>
                    <a:pt x="96" y="9503"/>
                    <a:pt x="219" y="9503"/>
                  </a:cubicBezTo>
                  <a:cubicBezTo>
                    <a:pt x="342" y="9503"/>
                    <a:pt x="465" y="9421"/>
                    <a:pt x="465" y="9339"/>
                  </a:cubicBezTo>
                  <a:lnTo>
                    <a:pt x="1680" y="123"/>
                  </a:lnTo>
                  <a:cubicBezTo>
                    <a:pt x="1693" y="55"/>
                    <a:pt x="1611" y="0"/>
                    <a:pt x="150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0"/>
            <p:cNvSpPr/>
            <p:nvPr/>
          </p:nvSpPr>
          <p:spPr>
            <a:xfrm>
              <a:off x="7372342" y="2481479"/>
              <a:ext cx="88270" cy="667324"/>
            </a:xfrm>
            <a:custGeom>
              <a:avLst/>
              <a:gdLst/>
              <a:ahLst/>
              <a:cxnLst/>
              <a:rect l="l" t="t" r="r" b="b"/>
              <a:pathLst>
                <a:path w="1257" h="9503" extrusionOk="0">
                  <a:moveTo>
                    <a:pt x="1066" y="0"/>
                  </a:moveTo>
                  <a:cubicBezTo>
                    <a:pt x="970" y="0"/>
                    <a:pt x="874" y="55"/>
                    <a:pt x="874" y="123"/>
                  </a:cubicBezTo>
                  <a:lnTo>
                    <a:pt x="1" y="9339"/>
                  </a:lnTo>
                  <a:cubicBezTo>
                    <a:pt x="1" y="9421"/>
                    <a:pt x="83" y="9503"/>
                    <a:pt x="205" y="9503"/>
                  </a:cubicBezTo>
                  <a:lnTo>
                    <a:pt x="219" y="9503"/>
                  </a:lnTo>
                  <a:cubicBezTo>
                    <a:pt x="342" y="9503"/>
                    <a:pt x="451" y="9421"/>
                    <a:pt x="451" y="9339"/>
                  </a:cubicBezTo>
                  <a:lnTo>
                    <a:pt x="1257" y="123"/>
                  </a:lnTo>
                  <a:cubicBezTo>
                    <a:pt x="1257" y="55"/>
                    <a:pt x="1175" y="0"/>
                    <a:pt x="1079"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0"/>
            <p:cNvSpPr/>
            <p:nvPr/>
          </p:nvSpPr>
          <p:spPr>
            <a:xfrm>
              <a:off x="7567000" y="2481479"/>
              <a:ext cx="59478" cy="667324"/>
            </a:xfrm>
            <a:custGeom>
              <a:avLst/>
              <a:gdLst/>
              <a:ahLst/>
              <a:cxnLst/>
              <a:rect l="l" t="t" r="r" b="b"/>
              <a:pathLst>
                <a:path w="847" h="9503" extrusionOk="0">
                  <a:moveTo>
                    <a:pt x="656" y="0"/>
                  </a:moveTo>
                  <a:cubicBezTo>
                    <a:pt x="546" y="0"/>
                    <a:pt x="451" y="55"/>
                    <a:pt x="451" y="123"/>
                  </a:cubicBezTo>
                  <a:lnTo>
                    <a:pt x="0" y="9339"/>
                  </a:lnTo>
                  <a:cubicBezTo>
                    <a:pt x="0" y="9421"/>
                    <a:pt x="96" y="9503"/>
                    <a:pt x="219" y="9503"/>
                  </a:cubicBezTo>
                  <a:cubicBezTo>
                    <a:pt x="342" y="9503"/>
                    <a:pt x="451" y="9421"/>
                    <a:pt x="451" y="9339"/>
                  </a:cubicBezTo>
                  <a:lnTo>
                    <a:pt x="833" y="123"/>
                  </a:lnTo>
                  <a:cubicBezTo>
                    <a:pt x="847" y="55"/>
                    <a:pt x="751" y="0"/>
                    <a:pt x="65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0"/>
            <p:cNvSpPr/>
            <p:nvPr/>
          </p:nvSpPr>
          <p:spPr>
            <a:xfrm>
              <a:off x="7761588" y="2481479"/>
              <a:ext cx="31741" cy="667324"/>
            </a:xfrm>
            <a:custGeom>
              <a:avLst/>
              <a:gdLst/>
              <a:ahLst/>
              <a:cxnLst/>
              <a:rect l="l" t="t" r="r" b="b"/>
              <a:pathLst>
                <a:path w="452" h="9503" extrusionOk="0">
                  <a:moveTo>
                    <a:pt x="233" y="0"/>
                  </a:moveTo>
                  <a:cubicBezTo>
                    <a:pt x="124" y="0"/>
                    <a:pt x="42" y="55"/>
                    <a:pt x="42" y="123"/>
                  </a:cubicBezTo>
                  <a:lnTo>
                    <a:pt x="1" y="9339"/>
                  </a:lnTo>
                  <a:cubicBezTo>
                    <a:pt x="1" y="9421"/>
                    <a:pt x="96" y="9503"/>
                    <a:pt x="219" y="9503"/>
                  </a:cubicBezTo>
                  <a:lnTo>
                    <a:pt x="233" y="9503"/>
                  </a:lnTo>
                  <a:cubicBezTo>
                    <a:pt x="356" y="9503"/>
                    <a:pt x="451" y="9421"/>
                    <a:pt x="451" y="9339"/>
                  </a:cubicBezTo>
                  <a:lnTo>
                    <a:pt x="424" y="123"/>
                  </a:lnTo>
                  <a:cubicBezTo>
                    <a:pt x="424" y="55"/>
                    <a:pt x="342" y="0"/>
                    <a:pt x="233"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0"/>
            <p:cNvSpPr/>
            <p:nvPr/>
          </p:nvSpPr>
          <p:spPr>
            <a:xfrm>
              <a:off x="7929421" y="2481479"/>
              <a:ext cx="58566" cy="667324"/>
            </a:xfrm>
            <a:custGeom>
              <a:avLst/>
              <a:gdLst/>
              <a:ahLst/>
              <a:cxnLst/>
              <a:rect l="l" t="t" r="r" b="b"/>
              <a:pathLst>
                <a:path w="834" h="9503" extrusionOk="0">
                  <a:moveTo>
                    <a:pt x="191" y="0"/>
                  </a:moveTo>
                  <a:cubicBezTo>
                    <a:pt x="82" y="0"/>
                    <a:pt x="0" y="55"/>
                    <a:pt x="0" y="123"/>
                  </a:cubicBezTo>
                  <a:lnTo>
                    <a:pt x="383" y="9339"/>
                  </a:lnTo>
                  <a:cubicBezTo>
                    <a:pt x="383" y="9421"/>
                    <a:pt x="492" y="9503"/>
                    <a:pt x="615" y="9503"/>
                  </a:cubicBezTo>
                  <a:cubicBezTo>
                    <a:pt x="737" y="9503"/>
                    <a:pt x="833" y="9421"/>
                    <a:pt x="833" y="9339"/>
                  </a:cubicBezTo>
                  <a:lnTo>
                    <a:pt x="396" y="123"/>
                  </a:lnTo>
                  <a:cubicBezTo>
                    <a:pt x="383" y="55"/>
                    <a:pt x="301"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0"/>
            <p:cNvSpPr/>
            <p:nvPr/>
          </p:nvSpPr>
          <p:spPr>
            <a:xfrm>
              <a:off x="8095288" y="2481479"/>
              <a:ext cx="87287" cy="667324"/>
            </a:xfrm>
            <a:custGeom>
              <a:avLst/>
              <a:gdLst/>
              <a:ahLst/>
              <a:cxnLst/>
              <a:rect l="l" t="t" r="r" b="b"/>
              <a:pathLst>
                <a:path w="1243" h="9503" extrusionOk="0">
                  <a:moveTo>
                    <a:pt x="178" y="0"/>
                  </a:moveTo>
                  <a:cubicBezTo>
                    <a:pt x="82" y="0"/>
                    <a:pt x="0" y="55"/>
                    <a:pt x="0" y="123"/>
                  </a:cubicBezTo>
                  <a:lnTo>
                    <a:pt x="792" y="9339"/>
                  </a:lnTo>
                  <a:cubicBezTo>
                    <a:pt x="792" y="9421"/>
                    <a:pt x="901" y="9503"/>
                    <a:pt x="1024" y="9503"/>
                  </a:cubicBezTo>
                  <a:cubicBezTo>
                    <a:pt x="1147" y="9503"/>
                    <a:pt x="1243" y="9421"/>
                    <a:pt x="1243" y="9339"/>
                  </a:cubicBezTo>
                  <a:lnTo>
                    <a:pt x="383" y="123"/>
                  </a:lnTo>
                  <a:cubicBezTo>
                    <a:pt x="383" y="55"/>
                    <a:pt x="287"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0"/>
            <p:cNvSpPr/>
            <p:nvPr/>
          </p:nvSpPr>
          <p:spPr>
            <a:xfrm>
              <a:off x="8260171" y="2481479"/>
              <a:ext cx="117061" cy="667324"/>
            </a:xfrm>
            <a:custGeom>
              <a:avLst/>
              <a:gdLst/>
              <a:ahLst/>
              <a:cxnLst/>
              <a:rect l="l" t="t" r="r" b="b"/>
              <a:pathLst>
                <a:path w="1667" h="9503" extrusionOk="0">
                  <a:moveTo>
                    <a:pt x="192" y="0"/>
                  </a:moveTo>
                  <a:cubicBezTo>
                    <a:pt x="83" y="0"/>
                    <a:pt x="1" y="55"/>
                    <a:pt x="14" y="123"/>
                  </a:cubicBezTo>
                  <a:lnTo>
                    <a:pt x="1202" y="9339"/>
                  </a:lnTo>
                  <a:cubicBezTo>
                    <a:pt x="1216" y="9421"/>
                    <a:pt x="1325" y="9503"/>
                    <a:pt x="1448" y="9503"/>
                  </a:cubicBezTo>
                  <a:lnTo>
                    <a:pt x="1462" y="9503"/>
                  </a:lnTo>
                  <a:cubicBezTo>
                    <a:pt x="1584" y="9503"/>
                    <a:pt x="1666" y="9421"/>
                    <a:pt x="1666" y="9339"/>
                  </a:cubicBezTo>
                  <a:lnTo>
                    <a:pt x="397" y="123"/>
                  </a:lnTo>
                  <a:cubicBezTo>
                    <a:pt x="383" y="55"/>
                    <a:pt x="301"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0"/>
            <p:cNvSpPr/>
            <p:nvPr/>
          </p:nvSpPr>
          <p:spPr>
            <a:xfrm>
              <a:off x="8426038" y="2481479"/>
              <a:ext cx="146765" cy="667324"/>
            </a:xfrm>
            <a:custGeom>
              <a:avLst/>
              <a:gdLst/>
              <a:ahLst/>
              <a:cxnLst/>
              <a:rect l="l" t="t" r="r" b="b"/>
              <a:pathLst>
                <a:path w="2090" h="9503" extrusionOk="0">
                  <a:moveTo>
                    <a:pt x="178" y="0"/>
                  </a:moveTo>
                  <a:cubicBezTo>
                    <a:pt x="69" y="0"/>
                    <a:pt x="1" y="55"/>
                    <a:pt x="1" y="123"/>
                  </a:cubicBezTo>
                  <a:lnTo>
                    <a:pt x="1612" y="9339"/>
                  </a:lnTo>
                  <a:cubicBezTo>
                    <a:pt x="1625" y="9421"/>
                    <a:pt x="1748" y="9503"/>
                    <a:pt x="1871" y="9503"/>
                  </a:cubicBezTo>
                  <a:cubicBezTo>
                    <a:pt x="1994" y="9503"/>
                    <a:pt x="2090" y="9421"/>
                    <a:pt x="2062" y="9339"/>
                  </a:cubicBezTo>
                  <a:lnTo>
                    <a:pt x="397"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0"/>
            <p:cNvSpPr/>
            <p:nvPr/>
          </p:nvSpPr>
          <p:spPr>
            <a:xfrm>
              <a:off x="8590922" y="2481479"/>
              <a:ext cx="176539" cy="667324"/>
            </a:xfrm>
            <a:custGeom>
              <a:avLst/>
              <a:gdLst/>
              <a:ahLst/>
              <a:cxnLst/>
              <a:rect l="l" t="t" r="r" b="b"/>
              <a:pathLst>
                <a:path w="2514" h="9503" extrusionOk="0">
                  <a:moveTo>
                    <a:pt x="178" y="0"/>
                  </a:moveTo>
                  <a:cubicBezTo>
                    <a:pt x="69" y="0"/>
                    <a:pt x="1" y="55"/>
                    <a:pt x="15" y="123"/>
                  </a:cubicBezTo>
                  <a:lnTo>
                    <a:pt x="2035" y="9339"/>
                  </a:lnTo>
                  <a:cubicBezTo>
                    <a:pt x="2063" y="9421"/>
                    <a:pt x="2172" y="9503"/>
                    <a:pt x="2295" y="9503"/>
                  </a:cubicBezTo>
                  <a:lnTo>
                    <a:pt x="2308" y="9503"/>
                  </a:lnTo>
                  <a:cubicBezTo>
                    <a:pt x="2431" y="9503"/>
                    <a:pt x="2513" y="9421"/>
                    <a:pt x="2486" y="9339"/>
                  </a:cubicBezTo>
                  <a:lnTo>
                    <a:pt x="397" y="123"/>
                  </a:lnTo>
                  <a:cubicBezTo>
                    <a:pt x="383" y="55"/>
                    <a:pt x="288"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0"/>
            <p:cNvSpPr/>
            <p:nvPr/>
          </p:nvSpPr>
          <p:spPr>
            <a:xfrm>
              <a:off x="8755876" y="2481479"/>
              <a:ext cx="206173" cy="667324"/>
            </a:xfrm>
            <a:custGeom>
              <a:avLst/>
              <a:gdLst/>
              <a:ahLst/>
              <a:cxnLst/>
              <a:rect l="l" t="t" r="r" b="b"/>
              <a:pathLst>
                <a:path w="2936" h="9503" extrusionOk="0">
                  <a:moveTo>
                    <a:pt x="178" y="0"/>
                  </a:moveTo>
                  <a:cubicBezTo>
                    <a:pt x="82" y="0"/>
                    <a:pt x="0" y="55"/>
                    <a:pt x="28" y="123"/>
                  </a:cubicBezTo>
                  <a:lnTo>
                    <a:pt x="2458" y="9339"/>
                  </a:lnTo>
                  <a:cubicBezTo>
                    <a:pt x="2485" y="9421"/>
                    <a:pt x="2594" y="9503"/>
                    <a:pt x="2731" y="9503"/>
                  </a:cubicBezTo>
                  <a:cubicBezTo>
                    <a:pt x="2854" y="9503"/>
                    <a:pt x="2936" y="9421"/>
                    <a:pt x="2909" y="9339"/>
                  </a:cubicBezTo>
                  <a:lnTo>
                    <a:pt x="410" y="123"/>
                  </a:lnTo>
                  <a:cubicBezTo>
                    <a:pt x="396" y="55"/>
                    <a:pt x="287"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0"/>
            <p:cNvSpPr/>
            <p:nvPr/>
          </p:nvSpPr>
          <p:spPr>
            <a:xfrm>
              <a:off x="8921742" y="2481479"/>
              <a:ext cx="234964" cy="667324"/>
            </a:xfrm>
            <a:custGeom>
              <a:avLst/>
              <a:gdLst/>
              <a:ahLst/>
              <a:cxnLst/>
              <a:rect l="l" t="t" r="r" b="b"/>
              <a:pathLst>
                <a:path w="3346" h="9503" extrusionOk="0">
                  <a:moveTo>
                    <a:pt x="178" y="0"/>
                  </a:moveTo>
                  <a:cubicBezTo>
                    <a:pt x="69" y="0"/>
                    <a:pt x="0" y="55"/>
                    <a:pt x="14" y="123"/>
                  </a:cubicBezTo>
                  <a:lnTo>
                    <a:pt x="2868" y="9339"/>
                  </a:lnTo>
                  <a:cubicBezTo>
                    <a:pt x="2895" y="9421"/>
                    <a:pt x="3018" y="9503"/>
                    <a:pt x="3141" y="9503"/>
                  </a:cubicBezTo>
                  <a:cubicBezTo>
                    <a:pt x="3264" y="9503"/>
                    <a:pt x="3345" y="9421"/>
                    <a:pt x="3318"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0"/>
            <p:cNvSpPr/>
            <p:nvPr/>
          </p:nvSpPr>
          <p:spPr>
            <a:xfrm>
              <a:off x="9086626" y="2481479"/>
              <a:ext cx="264739" cy="667324"/>
            </a:xfrm>
            <a:custGeom>
              <a:avLst/>
              <a:gdLst/>
              <a:ahLst/>
              <a:cxnLst/>
              <a:rect l="l" t="t" r="r" b="b"/>
              <a:pathLst>
                <a:path w="3770" h="9503" extrusionOk="0">
                  <a:moveTo>
                    <a:pt x="178" y="0"/>
                  </a:moveTo>
                  <a:cubicBezTo>
                    <a:pt x="69" y="0"/>
                    <a:pt x="1" y="55"/>
                    <a:pt x="28" y="123"/>
                  </a:cubicBezTo>
                  <a:lnTo>
                    <a:pt x="3291" y="9339"/>
                  </a:lnTo>
                  <a:cubicBezTo>
                    <a:pt x="3319" y="9421"/>
                    <a:pt x="3441" y="9503"/>
                    <a:pt x="3564" y="9503"/>
                  </a:cubicBezTo>
                  <a:lnTo>
                    <a:pt x="3578" y="9503"/>
                  </a:lnTo>
                  <a:cubicBezTo>
                    <a:pt x="3701" y="9503"/>
                    <a:pt x="3769" y="9421"/>
                    <a:pt x="3742"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0"/>
            <p:cNvSpPr/>
            <p:nvPr/>
          </p:nvSpPr>
          <p:spPr>
            <a:xfrm>
              <a:off x="9252492" y="2481479"/>
              <a:ext cx="293460" cy="667324"/>
            </a:xfrm>
            <a:custGeom>
              <a:avLst/>
              <a:gdLst/>
              <a:ahLst/>
              <a:cxnLst/>
              <a:rect l="l" t="t" r="r" b="b"/>
              <a:pathLst>
                <a:path w="4179" h="9503" extrusionOk="0">
                  <a:moveTo>
                    <a:pt x="165" y="0"/>
                  </a:moveTo>
                  <a:cubicBezTo>
                    <a:pt x="55" y="0"/>
                    <a:pt x="1" y="55"/>
                    <a:pt x="28" y="123"/>
                  </a:cubicBezTo>
                  <a:lnTo>
                    <a:pt x="3701" y="9339"/>
                  </a:lnTo>
                  <a:cubicBezTo>
                    <a:pt x="3728" y="9421"/>
                    <a:pt x="3865" y="9503"/>
                    <a:pt x="3988" y="9503"/>
                  </a:cubicBezTo>
                  <a:cubicBezTo>
                    <a:pt x="4110" y="9503"/>
                    <a:pt x="4179" y="9421"/>
                    <a:pt x="4151" y="9339"/>
                  </a:cubicBezTo>
                  <a:lnTo>
                    <a:pt x="410" y="123"/>
                  </a:lnTo>
                  <a:cubicBezTo>
                    <a:pt x="383" y="55"/>
                    <a:pt x="274" y="0"/>
                    <a:pt x="16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0"/>
            <p:cNvSpPr/>
            <p:nvPr/>
          </p:nvSpPr>
          <p:spPr>
            <a:xfrm>
              <a:off x="6075113" y="2032755"/>
              <a:ext cx="3410426" cy="69099"/>
            </a:xfrm>
            <a:custGeom>
              <a:avLst/>
              <a:gdLst/>
              <a:ahLst/>
              <a:cxnLst/>
              <a:rect l="l" t="t" r="r" b="b"/>
              <a:pathLst>
                <a:path w="48566" h="984" extrusionOk="0">
                  <a:moveTo>
                    <a:pt x="1" y="0"/>
                  </a:moveTo>
                  <a:lnTo>
                    <a:pt x="1" y="983"/>
                  </a:lnTo>
                  <a:lnTo>
                    <a:pt x="48566" y="983"/>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0"/>
            <p:cNvSpPr/>
            <p:nvPr/>
          </p:nvSpPr>
          <p:spPr>
            <a:xfrm>
              <a:off x="6075113" y="2207259"/>
              <a:ext cx="3410426" cy="38412"/>
            </a:xfrm>
            <a:custGeom>
              <a:avLst/>
              <a:gdLst/>
              <a:ahLst/>
              <a:cxnLst/>
              <a:rect l="l" t="t" r="r" b="b"/>
              <a:pathLst>
                <a:path w="48566" h="547" extrusionOk="0">
                  <a:moveTo>
                    <a:pt x="1" y="0"/>
                  </a:moveTo>
                  <a:lnTo>
                    <a:pt x="1" y="546"/>
                  </a:lnTo>
                  <a:lnTo>
                    <a:pt x="48566" y="546"/>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0"/>
            <p:cNvSpPr/>
            <p:nvPr/>
          </p:nvSpPr>
          <p:spPr>
            <a:xfrm>
              <a:off x="625635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0"/>
            <p:cNvSpPr/>
            <p:nvPr/>
          </p:nvSpPr>
          <p:spPr>
            <a:xfrm>
              <a:off x="6457688"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0"/>
            <p:cNvSpPr/>
            <p:nvPr/>
          </p:nvSpPr>
          <p:spPr>
            <a:xfrm>
              <a:off x="665803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0"/>
            <p:cNvSpPr/>
            <p:nvPr/>
          </p:nvSpPr>
          <p:spPr>
            <a:xfrm>
              <a:off x="6859433"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0"/>
            <p:cNvSpPr/>
            <p:nvPr/>
          </p:nvSpPr>
          <p:spPr>
            <a:xfrm>
              <a:off x="7060763"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0"/>
            <p:cNvSpPr/>
            <p:nvPr/>
          </p:nvSpPr>
          <p:spPr>
            <a:xfrm>
              <a:off x="726110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0"/>
            <p:cNvSpPr/>
            <p:nvPr/>
          </p:nvSpPr>
          <p:spPr>
            <a:xfrm>
              <a:off x="7462509"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0"/>
            <p:cNvSpPr/>
            <p:nvPr/>
          </p:nvSpPr>
          <p:spPr>
            <a:xfrm>
              <a:off x="766383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0"/>
            <p:cNvSpPr/>
            <p:nvPr/>
          </p:nvSpPr>
          <p:spPr>
            <a:xfrm>
              <a:off x="786418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0"/>
            <p:cNvSpPr/>
            <p:nvPr/>
          </p:nvSpPr>
          <p:spPr>
            <a:xfrm>
              <a:off x="806551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0"/>
            <p:cNvSpPr/>
            <p:nvPr/>
          </p:nvSpPr>
          <p:spPr>
            <a:xfrm>
              <a:off x="8265930" y="2070113"/>
              <a:ext cx="33637" cy="456446"/>
            </a:xfrm>
            <a:custGeom>
              <a:avLst/>
              <a:gdLst/>
              <a:ahLst/>
              <a:cxnLst/>
              <a:rect l="l" t="t" r="r" b="b"/>
              <a:pathLst>
                <a:path w="479" h="6500" extrusionOk="0">
                  <a:moveTo>
                    <a:pt x="1" y="1"/>
                  </a:moveTo>
                  <a:lnTo>
                    <a:pt x="1"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0"/>
            <p:cNvSpPr/>
            <p:nvPr/>
          </p:nvSpPr>
          <p:spPr>
            <a:xfrm>
              <a:off x="846725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0"/>
            <p:cNvSpPr/>
            <p:nvPr/>
          </p:nvSpPr>
          <p:spPr>
            <a:xfrm>
              <a:off x="8668588"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0"/>
            <p:cNvSpPr/>
            <p:nvPr/>
          </p:nvSpPr>
          <p:spPr>
            <a:xfrm>
              <a:off x="8869005" y="2070113"/>
              <a:ext cx="33637" cy="456446"/>
            </a:xfrm>
            <a:custGeom>
              <a:avLst/>
              <a:gdLst/>
              <a:ahLst/>
              <a:cxnLst/>
              <a:rect l="l" t="t" r="r" b="b"/>
              <a:pathLst>
                <a:path w="479" h="6500" extrusionOk="0">
                  <a:moveTo>
                    <a:pt x="0" y="1"/>
                  </a:moveTo>
                  <a:lnTo>
                    <a:pt x="0"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0"/>
            <p:cNvSpPr/>
            <p:nvPr/>
          </p:nvSpPr>
          <p:spPr>
            <a:xfrm>
              <a:off x="9070334" y="2070113"/>
              <a:ext cx="32653" cy="456446"/>
            </a:xfrm>
            <a:custGeom>
              <a:avLst/>
              <a:gdLst/>
              <a:ahLst/>
              <a:cxnLst/>
              <a:rect l="l" t="t" r="r" b="b"/>
              <a:pathLst>
                <a:path w="465"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0"/>
            <p:cNvSpPr/>
            <p:nvPr/>
          </p:nvSpPr>
          <p:spPr>
            <a:xfrm>
              <a:off x="927166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3" name="Google Shape;4813;p30"/>
          <p:cNvSpPr/>
          <p:nvPr/>
        </p:nvSpPr>
        <p:spPr>
          <a:xfrm>
            <a:off x="3869276" y="1401707"/>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0"/>
          <p:cNvSpPr/>
          <p:nvPr/>
        </p:nvSpPr>
        <p:spPr>
          <a:xfrm>
            <a:off x="2817875" y="4007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30"/>
          <p:cNvGrpSpPr/>
          <p:nvPr/>
        </p:nvGrpSpPr>
        <p:grpSpPr>
          <a:xfrm flipH="1">
            <a:off x="7455765" y="-456984"/>
            <a:ext cx="2700735" cy="1609606"/>
            <a:chOff x="-154310" y="-424234"/>
            <a:chExt cx="2700735" cy="1609606"/>
          </a:xfrm>
        </p:grpSpPr>
        <p:grpSp>
          <p:nvGrpSpPr>
            <p:cNvPr id="4816" name="Google Shape;4816;p30"/>
            <p:cNvGrpSpPr/>
            <p:nvPr/>
          </p:nvGrpSpPr>
          <p:grpSpPr>
            <a:xfrm>
              <a:off x="-154310" y="-72358"/>
              <a:ext cx="2534062" cy="945491"/>
              <a:chOff x="-154310" y="-72358"/>
              <a:chExt cx="2534062" cy="945491"/>
            </a:xfrm>
          </p:grpSpPr>
          <p:sp>
            <p:nvSpPr>
              <p:cNvPr id="4817" name="Google Shape;4817;p30"/>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0"/>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0"/>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0" name="Google Shape;4820;p30"/>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0"/>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2" name="Google Shape;4822;p30"/>
            <p:cNvGrpSpPr/>
            <p:nvPr/>
          </p:nvGrpSpPr>
          <p:grpSpPr>
            <a:xfrm>
              <a:off x="972804" y="748799"/>
              <a:ext cx="351221" cy="324497"/>
              <a:chOff x="972804" y="748799"/>
              <a:chExt cx="351221" cy="324497"/>
            </a:xfrm>
          </p:grpSpPr>
          <p:sp>
            <p:nvSpPr>
              <p:cNvPr id="4823" name="Google Shape;4823;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30"/>
            <p:cNvGrpSpPr/>
            <p:nvPr/>
          </p:nvGrpSpPr>
          <p:grpSpPr>
            <a:xfrm rot="1800145">
              <a:off x="1294691" y="483968"/>
              <a:ext cx="412865" cy="381479"/>
              <a:chOff x="972804" y="748799"/>
              <a:chExt cx="351221" cy="324497"/>
            </a:xfrm>
          </p:grpSpPr>
          <p:sp>
            <p:nvSpPr>
              <p:cNvPr id="4836" name="Google Shape;4836;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30"/>
            <p:cNvGrpSpPr/>
            <p:nvPr/>
          </p:nvGrpSpPr>
          <p:grpSpPr>
            <a:xfrm rot="1800174">
              <a:off x="586120" y="512005"/>
              <a:ext cx="302796" cy="279785"/>
              <a:chOff x="972804" y="748799"/>
              <a:chExt cx="351221" cy="324497"/>
            </a:xfrm>
          </p:grpSpPr>
          <p:sp>
            <p:nvSpPr>
              <p:cNvPr id="4849" name="Google Shape;4849;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30"/>
            <p:cNvGrpSpPr/>
            <p:nvPr/>
          </p:nvGrpSpPr>
          <p:grpSpPr>
            <a:xfrm rot="3362934">
              <a:off x="34623" y="148358"/>
              <a:ext cx="440468" cy="406972"/>
              <a:chOff x="972804" y="748799"/>
              <a:chExt cx="351221" cy="324497"/>
            </a:xfrm>
          </p:grpSpPr>
          <p:sp>
            <p:nvSpPr>
              <p:cNvPr id="4862" name="Google Shape;4862;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30"/>
            <p:cNvGrpSpPr/>
            <p:nvPr/>
          </p:nvGrpSpPr>
          <p:grpSpPr>
            <a:xfrm rot="4236221">
              <a:off x="395674" y="-343041"/>
              <a:ext cx="497800" cy="459935"/>
              <a:chOff x="972804" y="748799"/>
              <a:chExt cx="351221" cy="324497"/>
            </a:xfrm>
          </p:grpSpPr>
          <p:sp>
            <p:nvSpPr>
              <p:cNvPr id="4875" name="Google Shape;4875;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30"/>
            <p:cNvGrpSpPr/>
            <p:nvPr/>
          </p:nvGrpSpPr>
          <p:grpSpPr>
            <a:xfrm rot="4415375">
              <a:off x="740911" y="85210"/>
              <a:ext cx="440462" cy="406979"/>
              <a:chOff x="972804" y="748799"/>
              <a:chExt cx="351221" cy="324497"/>
            </a:xfrm>
          </p:grpSpPr>
          <p:sp>
            <p:nvSpPr>
              <p:cNvPr id="4888" name="Google Shape;4888;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30"/>
            <p:cNvGrpSpPr/>
            <p:nvPr/>
          </p:nvGrpSpPr>
          <p:grpSpPr>
            <a:xfrm rot="3527950">
              <a:off x="1224872" y="148572"/>
              <a:ext cx="302786" cy="279793"/>
              <a:chOff x="972804" y="748799"/>
              <a:chExt cx="351221" cy="324497"/>
            </a:xfrm>
          </p:grpSpPr>
          <p:sp>
            <p:nvSpPr>
              <p:cNvPr id="4901" name="Google Shape;4901;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30"/>
            <p:cNvGrpSpPr/>
            <p:nvPr/>
          </p:nvGrpSpPr>
          <p:grpSpPr>
            <a:xfrm rot="1940993">
              <a:off x="1713471" y="-18418"/>
              <a:ext cx="302788" cy="279777"/>
              <a:chOff x="972804" y="748799"/>
              <a:chExt cx="351221" cy="324497"/>
            </a:xfrm>
          </p:grpSpPr>
          <p:sp>
            <p:nvSpPr>
              <p:cNvPr id="4914" name="Google Shape;4914;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30"/>
            <p:cNvGrpSpPr/>
            <p:nvPr/>
          </p:nvGrpSpPr>
          <p:grpSpPr>
            <a:xfrm rot="3884446">
              <a:off x="2079408" y="-173112"/>
              <a:ext cx="412857" cy="381474"/>
              <a:chOff x="972804" y="748799"/>
              <a:chExt cx="351221" cy="324497"/>
            </a:xfrm>
          </p:grpSpPr>
          <p:sp>
            <p:nvSpPr>
              <p:cNvPr id="4927" name="Google Shape;4927;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30"/>
            <p:cNvGrpSpPr/>
            <p:nvPr/>
          </p:nvGrpSpPr>
          <p:grpSpPr>
            <a:xfrm rot="3397333">
              <a:off x="1328020" y="-247032"/>
              <a:ext cx="412854" cy="381468"/>
              <a:chOff x="972804" y="748799"/>
              <a:chExt cx="351221" cy="324497"/>
            </a:xfrm>
          </p:grpSpPr>
          <p:sp>
            <p:nvSpPr>
              <p:cNvPr id="4940" name="Google Shape;4940;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ubtitle 2">
            <a:extLst>
              <a:ext uri="{FF2B5EF4-FFF2-40B4-BE49-F238E27FC236}">
                <a16:creationId xmlns:a16="http://schemas.microsoft.com/office/drawing/2014/main" id="{8D8F3E81-C76E-B410-261D-B7A9FF922341}"/>
              </a:ext>
            </a:extLst>
          </p:cNvPr>
          <p:cNvSpPr>
            <a:spLocks noGrp="1"/>
          </p:cNvSpPr>
          <p:nvPr>
            <p:ph type="subTitle" idx="1"/>
          </p:nvPr>
        </p:nvSpPr>
        <p:spPr>
          <a:xfrm>
            <a:off x="720000" y="3382100"/>
            <a:ext cx="5341680" cy="515400"/>
          </a:xfrm>
        </p:spPr>
        <p:txBody>
          <a:bodyPr/>
          <a:lstStyle/>
          <a:p>
            <a:r>
              <a:rPr lang="en-US" sz="2000" dirty="0" err="1"/>
              <a:t>Ritos</a:t>
            </a:r>
            <a:r>
              <a:rPr lang="en-US" sz="2000" dirty="0"/>
              <a:t> </a:t>
            </a:r>
            <a:r>
              <a:rPr lang="en-US" sz="2000" dirty="0" err="1"/>
              <a:t>previos</a:t>
            </a:r>
            <a:r>
              <a:rPr lang="en-US" sz="2000" dirty="0"/>
              <a:t>, </a:t>
            </a:r>
            <a:r>
              <a:rPr lang="en-US" sz="2000" dirty="0" err="1"/>
              <a:t>inmediatos</a:t>
            </a:r>
            <a:r>
              <a:rPr lang="en-US" sz="2000" dirty="0"/>
              <a:t> y a largo </a:t>
            </a:r>
            <a:r>
              <a:rPr lang="en-US" sz="2000" dirty="0" err="1"/>
              <a:t>término</a:t>
            </a:r>
            <a:r>
              <a:rPr lang="en-US" sz="2000" dirty="0"/>
              <a:t>.</a:t>
            </a:r>
            <a:endParaRPr lang="es-PR" sz="2000" dirty="0"/>
          </a:p>
        </p:txBody>
      </p:sp>
    </p:spTree>
    <p:extLst>
      <p:ext uri="{BB962C8B-B14F-4D97-AF65-F5344CB8AC3E}">
        <p14:creationId xmlns:p14="http://schemas.microsoft.com/office/powerpoint/2010/main" val="180478074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700"/>
                                        </p:tgtEl>
                                        <p:attrNameLst>
                                          <p:attrName>style.visibility</p:attrName>
                                        </p:attrNameLst>
                                      </p:cBhvr>
                                      <p:to>
                                        <p:strVal val="visible"/>
                                      </p:to>
                                    </p:set>
                                    <p:anim calcmode="lin" valueType="num">
                                      <p:cBhvr>
                                        <p:cTn id="7" dur="500" fill="hold"/>
                                        <p:tgtEl>
                                          <p:spTgt spid="4700"/>
                                        </p:tgtEl>
                                        <p:attrNameLst>
                                          <p:attrName>ppt_w</p:attrName>
                                        </p:attrNameLst>
                                      </p:cBhvr>
                                      <p:tavLst>
                                        <p:tav tm="0">
                                          <p:val>
                                            <p:fltVal val="0"/>
                                          </p:val>
                                        </p:tav>
                                        <p:tav tm="100000">
                                          <p:val>
                                            <p:strVal val="#ppt_w"/>
                                          </p:val>
                                        </p:tav>
                                      </p:tavLst>
                                    </p:anim>
                                    <p:anim calcmode="lin" valueType="num">
                                      <p:cBhvr>
                                        <p:cTn id="8" dur="500" fill="hold"/>
                                        <p:tgtEl>
                                          <p:spTgt spid="4700"/>
                                        </p:tgtEl>
                                        <p:attrNameLst>
                                          <p:attrName>ppt_h</p:attrName>
                                        </p:attrNameLst>
                                      </p:cBhvr>
                                      <p:tavLst>
                                        <p:tav tm="0">
                                          <p:val>
                                            <p:fltVal val="0"/>
                                          </p:val>
                                        </p:tav>
                                        <p:tav tm="100000">
                                          <p:val>
                                            <p:strVal val="#ppt_h"/>
                                          </p:val>
                                        </p:tav>
                                      </p:tavLst>
                                    </p:anim>
                                    <p:animEffect transition="in" filter="fade">
                                      <p:cBhvr>
                                        <p:cTn id="9" dur="500"/>
                                        <p:tgtEl>
                                          <p:spTgt spid="4700"/>
                                        </p:tgtEl>
                                      </p:cBhvr>
                                    </p:animEffect>
                                  </p:childTnLst>
                                </p:cTn>
                              </p:par>
                              <p:par>
                                <p:cTn id="10" presetID="2" presetClass="entr" presetSubtype="4" fill="hold" nodeType="withEffect">
                                  <p:stCondLst>
                                    <p:cond delay="0"/>
                                  </p:stCondLst>
                                  <p:childTnLst>
                                    <p:set>
                                      <p:cBhvr>
                                        <p:cTn id="11" dur="1" fill="hold">
                                          <p:stCondLst>
                                            <p:cond delay="0"/>
                                          </p:stCondLst>
                                        </p:cTn>
                                        <p:tgtEl>
                                          <p:spTgt spid="4702"/>
                                        </p:tgtEl>
                                        <p:attrNameLst>
                                          <p:attrName>style.visibility</p:attrName>
                                        </p:attrNameLst>
                                      </p:cBhvr>
                                      <p:to>
                                        <p:strVal val="visible"/>
                                      </p:to>
                                    </p:set>
                                    <p:anim calcmode="lin" valueType="num">
                                      <p:cBhvr additive="base">
                                        <p:cTn id="12" dur="500" fill="hold"/>
                                        <p:tgtEl>
                                          <p:spTgt spid="4702"/>
                                        </p:tgtEl>
                                        <p:attrNameLst>
                                          <p:attrName>ppt_x</p:attrName>
                                        </p:attrNameLst>
                                      </p:cBhvr>
                                      <p:tavLst>
                                        <p:tav tm="0">
                                          <p:val>
                                            <p:strVal val="#ppt_x"/>
                                          </p:val>
                                        </p:tav>
                                        <p:tav tm="100000">
                                          <p:val>
                                            <p:strVal val="#ppt_x"/>
                                          </p:val>
                                        </p:tav>
                                      </p:tavLst>
                                    </p:anim>
                                    <p:anim calcmode="lin" valueType="num">
                                      <p:cBhvr additive="base">
                                        <p:cTn id="13" dur="500" fill="hold"/>
                                        <p:tgtEl>
                                          <p:spTgt spid="470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712"/>
        <p:cNvGrpSpPr/>
        <p:nvPr/>
      </p:nvGrpSpPr>
      <p:grpSpPr>
        <a:xfrm>
          <a:off x="0" y="0"/>
          <a:ext cx="0" cy="0"/>
          <a:chOff x="0" y="0"/>
          <a:chExt cx="0" cy="0"/>
        </a:xfrm>
      </p:grpSpPr>
      <p:pic>
        <p:nvPicPr>
          <p:cNvPr id="2" name="Picture 2">
            <a:extLst>
              <a:ext uri="{FF2B5EF4-FFF2-40B4-BE49-F238E27FC236}">
                <a16:creationId xmlns:a16="http://schemas.microsoft.com/office/drawing/2014/main" id="{6D81A839-04A7-220E-4716-A4779E8489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082727">
            <a:off x="2625733" y="1453176"/>
            <a:ext cx="3844473" cy="2377117"/>
          </a:xfrm>
          <a:prstGeom prst="rect">
            <a:avLst/>
          </a:prstGeom>
          <a:noFill/>
          <a:extLst>
            <a:ext uri="{909E8E84-426E-40DD-AFC4-6F175D3DCCD1}">
              <a14:hiddenFill xmlns:a14="http://schemas.microsoft.com/office/drawing/2010/main">
                <a:solidFill>
                  <a:srgbClr val="FFFFFF"/>
                </a:solidFill>
              </a14:hiddenFill>
            </a:ext>
          </a:extLst>
        </p:spPr>
      </p:pic>
      <p:sp>
        <p:nvSpPr>
          <p:cNvPr id="5713" name="Google Shape;5713;p42"/>
          <p:cNvSpPr/>
          <p:nvPr/>
        </p:nvSpPr>
        <p:spPr>
          <a:xfrm>
            <a:off x="5830650" y="1598950"/>
            <a:ext cx="707400" cy="7074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Estadísticas de ritos funerarios</a:t>
            </a:r>
            <a:br>
              <a:rPr lang="en" dirty="0"/>
            </a:br>
            <a:r>
              <a:rPr lang="en" sz="2000" dirty="0"/>
              <a:t>(Nippon, 2015) </a:t>
            </a:r>
            <a:endParaRPr dirty="0">
              <a:solidFill>
                <a:srgbClr val="D9D9D9"/>
              </a:solidFill>
            </a:endParaRPr>
          </a:p>
        </p:txBody>
      </p:sp>
      <p:sp>
        <p:nvSpPr>
          <p:cNvPr id="5717" name="Google Shape;5717;p42"/>
          <p:cNvSpPr txBox="1"/>
          <p:nvPr/>
        </p:nvSpPr>
        <p:spPr>
          <a:xfrm>
            <a:off x="790872" y="1789322"/>
            <a:ext cx="1814100" cy="411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dirty="0">
                <a:solidFill>
                  <a:schemeClr val="dk1"/>
                </a:solidFill>
                <a:latin typeface="Yeseva One"/>
                <a:ea typeface="Yeseva One"/>
                <a:cs typeface="Yeseva One"/>
                <a:sym typeface="Yeseva One"/>
              </a:rPr>
              <a:t>Budismo</a:t>
            </a:r>
            <a:endParaRPr sz="2500" dirty="0">
              <a:solidFill>
                <a:schemeClr val="dk1"/>
              </a:solidFill>
              <a:latin typeface="Yeseva One"/>
              <a:ea typeface="Yeseva One"/>
              <a:cs typeface="Yeseva One"/>
              <a:sym typeface="Yeseva One"/>
            </a:endParaRPr>
          </a:p>
        </p:txBody>
      </p:sp>
      <p:sp>
        <p:nvSpPr>
          <p:cNvPr id="5719" name="Google Shape;5719;p42"/>
          <p:cNvSpPr txBox="1"/>
          <p:nvPr/>
        </p:nvSpPr>
        <p:spPr>
          <a:xfrm>
            <a:off x="6692405" y="1850537"/>
            <a:ext cx="1814100" cy="411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dirty="0">
                <a:solidFill>
                  <a:schemeClr val="dk1"/>
                </a:solidFill>
                <a:latin typeface="Yeseva One"/>
                <a:ea typeface="Yeseva One"/>
                <a:cs typeface="Yeseva One"/>
                <a:sym typeface="Yeseva One"/>
              </a:rPr>
              <a:t>Irreligión</a:t>
            </a:r>
            <a:endParaRPr sz="2500" dirty="0">
              <a:solidFill>
                <a:schemeClr val="dk1"/>
              </a:solidFill>
              <a:latin typeface="Yeseva One"/>
              <a:ea typeface="Yeseva One"/>
              <a:cs typeface="Yeseva One"/>
              <a:sym typeface="Yeseva One"/>
            </a:endParaRPr>
          </a:p>
        </p:txBody>
      </p:sp>
      <p:sp>
        <p:nvSpPr>
          <p:cNvPr id="5721" name="Google Shape;5721;p42"/>
          <p:cNvSpPr txBox="1"/>
          <p:nvPr/>
        </p:nvSpPr>
        <p:spPr>
          <a:xfrm>
            <a:off x="6758303" y="3160340"/>
            <a:ext cx="1814100" cy="4119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500" dirty="0">
                <a:solidFill>
                  <a:schemeClr val="dk1"/>
                </a:solidFill>
                <a:latin typeface="Yeseva One"/>
                <a:ea typeface="Yeseva One"/>
                <a:cs typeface="Yeseva One"/>
                <a:sym typeface="Yeseva One"/>
              </a:rPr>
              <a:t>Otros</a:t>
            </a:r>
            <a:endParaRPr sz="2500" dirty="0">
              <a:solidFill>
                <a:schemeClr val="dk1"/>
              </a:solidFill>
              <a:latin typeface="Yeseva One"/>
              <a:ea typeface="Yeseva One"/>
              <a:cs typeface="Yeseva One"/>
              <a:sym typeface="Yeseva One"/>
            </a:endParaRPr>
          </a:p>
        </p:txBody>
      </p:sp>
      <p:sp>
        <p:nvSpPr>
          <p:cNvPr id="5723" name="Google Shape;5723;p42"/>
          <p:cNvSpPr/>
          <p:nvPr/>
        </p:nvSpPr>
        <p:spPr>
          <a:xfrm>
            <a:off x="5830650" y="2947500"/>
            <a:ext cx="707400" cy="7074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2"/>
          <p:cNvSpPr/>
          <p:nvPr/>
        </p:nvSpPr>
        <p:spPr>
          <a:xfrm>
            <a:off x="2625575" y="1598950"/>
            <a:ext cx="707400" cy="707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2"/>
          <p:cNvSpPr/>
          <p:nvPr/>
        </p:nvSpPr>
        <p:spPr>
          <a:xfrm>
            <a:off x="2625575" y="2947500"/>
            <a:ext cx="707400" cy="7074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2"/>
          <p:cNvSpPr txBox="1"/>
          <p:nvPr/>
        </p:nvSpPr>
        <p:spPr>
          <a:xfrm>
            <a:off x="790872" y="3168644"/>
            <a:ext cx="2389991" cy="411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dirty="0">
                <a:solidFill>
                  <a:schemeClr val="dk1"/>
                </a:solidFill>
                <a:latin typeface="Yeseva One"/>
                <a:ea typeface="Yeseva One"/>
                <a:cs typeface="Yeseva One"/>
                <a:sym typeface="Yeseva One"/>
              </a:rPr>
              <a:t>Sintoísmo</a:t>
            </a:r>
            <a:endParaRPr sz="2500" dirty="0">
              <a:solidFill>
                <a:schemeClr val="dk1"/>
              </a:solidFill>
              <a:latin typeface="Yeseva One"/>
              <a:ea typeface="Yeseva One"/>
              <a:cs typeface="Yeseva One"/>
              <a:sym typeface="Yeseva One"/>
            </a:endParaRPr>
          </a:p>
        </p:txBody>
      </p:sp>
      <p:sp>
        <p:nvSpPr>
          <p:cNvPr id="5728" name="Google Shape;5728;p42"/>
          <p:cNvSpPr txBox="1"/>
          <p:nvPr/>
        </p:nvSpPr>
        <p:spPr>
          <a:xfrm>
            <a:off x="5752351" y="1746700"/>
            <a:ext cx="86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dk1"/>
                </a:solidFill>
                <a:latin typeface="Yeseva One"/>
                <a:ea typeface="Yeseva One"/>
                <a:cs typeface="Yeseva One"/>
                <a:sym typeface="Yeseva One"/>
              </a:rPr>
              <a:t>2%</a:t>
            </a:r>
            <a:endParaRPr sz="2500" dirty="0">
              <a:solidFill>
                <a:schemeClr val="dk1"/>
              </a:solidFill>
              <a:latin typeface="Yeseva One"/>
              <a:ea typeface="Yeseva One"/>
              <a:cs typeface="Yeseva One"/>
              <a:sym typeface="Yeseva One"/>
            </a:endParaRPr>
          </a:p>
        </p:txBody>
      </p:sp>
      <p:cxnSp>
        <p:nvCxnSpPr>
          <p:cNvPr id="5729" name="Google Shape;5729;p42"/>
          <p:cNvCxnSpPr>
            <a:cxnSpLocks/>
            <a:stCxn id="5724" idx="6"/>
          </p:cNvCxnSpPr>
          <p:nvPr/>
        </p:nvCxnSpPr>
        <p:spPr>
          <a:xfrm>
            <a:off x="3332975" y="1952650"/>
            <a:ext cx="1106065" cy="403607"/>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730" name="Google Shape;5730;p42"/>
          <p:cNvCxnSpPr>
            <a:cxnSpLocks/>
            <a:stCxn id="5725" idx="6"/>
          </p:cNvCxnSpPr>
          <p:nvPr/>
        </p:nvCxnSpPr>
        <p:spPr>
          <a:xfrm flipV="1">
            <a:off x="3332975" y="2947500"/>
            <a:ext cx="1834703" cy="3537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731" name="Google Shape;5731;p42"/>
          <p:cNvCxnSpPr>
            <a:cxnSpLocks/>
            <a:stCxn id="5713" idx="2"/>
          </p:cNvCxnSpPr>
          <p:nvPr/>
        </p:nvCxnSpPr>
        <p:spPr>
          <a:xfrm rot="10800000" flipV="1">
            <a:off x="5440680" y="1952650"/>
            <a:ext cx="389970" cy="649000"/>
          </a:xfrm>
          <a:prstGeom prst="bentConnector2">
            <a:avLst/>
          </a:prstGeom>
          <a:noFill/>
          <a:ln w="9525" cap="flat" cmpd="sng">
            <a:solidFill>
              <a:schemeClr val="dk1"/>
            </a:solidFill>
            <a:prstDash val="solid"/>
            <a:round/>
            <a:headEnd type="none" w="med" len="med"/>
            <a:tailEnd type="oval" w="med" len="med"/>
          </a:ln>
        </p:spPr>
      </p:cxnSp>
      <p:cxnSp>
        <p:nvCxnSpPr>
          <p:cNvPr id="5732" name="Google Shape;5732;p42"/>
          <p:cNvCxnSpPr>
            <a:cxnSpLocks/>
            <a:stCxn id="5723" idx="2"/>
          </p:cNvCxnSpPr>
          <p:nvPr/>
        </p:nvCxnSpPr>
        <p:spPr>
          <a:xfrm rot="10800000">
            <a:off x="5440680" y="2860642"/>
            <a:ext cx="389970" cy="440558"/>
          </a:xfrm>
          <a:prstGeom prst="bentConnector2">
            <a:avLst/>
          </a:prstGeom>
          <a:noFill/>
          <a:ln w="9525" cap="flat" cmpd="sng">
            <a:solidFill>
              <a:schemeClr val="dk1"/>
            </a:solidFill>
            <a:prstDash val="solid"/>
            <a:round/>
            <a:headEnd type="none" w="med" len="med"/>
            <a:tailEnd type="oval" w="med" len="med"/>
          </a:ln>
        </p:spPr>
      </p:cxnSp>
      <p:sp>
        <p:nvSpPr>
          <p:cNvPr id="5733" name="Google Shape;5733;p42"/>
          <p:cNvSpPr txBox="1"/>
          <p:nvPr/>
        </p:nvSpPr>
        <p:spPr>
          <a:xfrm>
            <a:off x="2547276" y="1746700"/>
            <a:ext cx="86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dk1"/>
                </a:solidFill>
                <a:latin typeface="Yeseva One"/>
                <a:ea typeface="Yeseva One"/>
                <a:cs typeface="Yeseva One"/>
                <a:sym typeface="Yeseva One"/>
              </a:rPr>
              <a:t>90%</a:t>
            </a:r>
            <a:endParaRPr sz="2500" dirty="0">
              <a:solidFill>
                <a:schemeClr val="dk1"/>
              </a:solidFill>
              <a:latin typeface="Yeseva One"/>
              <a:ea typeface="Yeseva One"/>
              <a:cs typeface="Yeseva One"/>
              <a:sym typeface="Yeseva One"/>
            </a:endParaRPr>
          </a:p>
        </p:txBody>
      </p:sp>
      <p:sp>
        <p:nvSpPr>
          <p:cNvPr id="5734" name="Google Shape;5734;p42"/>
          <p:cNvSpPr txBox="1"/>
          <p:nvPr/>
        </p:nvSpPr>
        <p:spPr>
          <a:xfrm>
            <a:off x="2547276" y="3095250"/>
            <a:ext cx="86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dk1"/>
                </a:solidFill>
                <a:latin typeface="Yeseva One"/>
                <a:ea typeface="Yeseva One"/>
                <a:cs typeface="Yeseva One"/>
                <a:sym typeface="Yeseva One"/>
              </a:rPr>
              <a:t>3%</a:t>
            </a:r>
            <a:endParaRPr sz="2500" dirty="0">
              <a:solidFill>
                <a:schemeClr val="dk1"/>
              </a:solidFill>
              <a:latin typeface="Yeseva One"/>
              <a:ea typeface="Yeseva One"/>
              <a:cs typeface="Yeseva One"/>
              <a:sym typeface="Yeseva One"/>
            </a:endParaRPr>
          </a:p>
        </p:txBody>
      </p:sp>
      <p:sp>
        <p:nvSpPr>
          <p:cNvPr id="5735" name="Google Shape;5735;p42"/>
          <p:cNvSpPr txBox="1"/>
          <p:nvPr/>
        </p:nvSpPr>
        <p:spPr>
          <a:xfrm>
            <a:off x="5752351" y="3095250"/>
            <a:ext cx="864000" cy="4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dk1"/>
                </a:solidFill>
                <a:latin typeface="Yeseva One"/>
                <a:ea typeface="Yeseva One"/>
                <a:cs typeface="Yeseva One"/>
                <a:sym typeface="Yeseva One"/>
              </a:rPr>
              <a:t>5%</a:t>
            </a:r>
            <a:endParaRPr sz="2500" dirty="0">
              <a:solidFill>
                <a:schemeClr val="dk1"/>
              </a:solidFill>
              <a:latin typeface="Yeseva One"/>
              <a:ea typeface="Yeseva One"/>
              <a:cs typeface="Yeseva One"/>
              <a:sym typeface="Yeseva One"/>
            </a:endParaRPr>
          </a:p>
        </p:txBody>
      </p:sp>
    </p:spTree>
    <p:extLst>
      <p:ext uri="{BB962C8B-B14F-4D97-AF65-F5344CB8AC3E}">
        <p14:creationId xmlns:p14="http://schemas.microsoft.com/office/powerpoint/2010/main" val="30794297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0" y="1286700"/>
            <a:ext cx="8873664" cy="2570100"/>
          </a:xfrm>
        </p:spPr>
        <p:txBody>
          <a:bodyPr/>
          <a:lstStyle/>
          <a:p>
            <a:pPr>
              <a:lnSpc>
                <a:spcPct val="150000"/>
              </a:lnSpc>
            </a:pPr>
            <a:r>
              <a:rPr lang="es-PR" sz="2000" dirty="0"/>
              <a:t>El ritual última agua (</a:t>
            </a:r>
            <a:r>
              <a:rPr lang="es-PR" sz="2000" dirty="0" err="1"/>
              <a:t>matsugo</a:t>
            </a:r>
            <a:r>
              <a:rPr lang="es-PR" sz="2000" dirty="0"/>
              <a:t> no </a:t>
            </a:r>
            <a:r>
              <a:rPr lang="es-PR" sz="2000" dirty="0" err="1"/>
              <a:t>mizu</a:t>
            </a:r>
            <a:r>
              <a:rPr lang="es-PR" sz="2000" dirty="0"/>
              <a:t> </a:t>
            </a:r>
            <a:r>
              <a:rPr lang="ja-JP" altLang="es-PR" sz="2000" dirty="0"/>
              <a:t>末期の水</a:t>
            </a:r>
            <a:r>
              <a:rPr lang="es-PR" altLang="ja-JP" sz="2000" dirty="0"/>
              <a:t>) consiste en que cada uno de familiares le dan agua al moribundo o al difunto para aliviar la sed, ya que creen que en el otro mundo no se puede beber o comer. Esto es el último adiós dado antes que el moribundo o difunto pase a próxima vida. Buda antes de morir quiso tomar agua y al ser dada esta agua fallece, siendo esto un símbolo de este rito. </a:t>
            </a:r>
            <a:endParaRPr lang="es-PR" sz="1600" dirty="0">
              <a:latin typeface="Albert Sans" panose="020B0604020202020204" charset="0"/>
            </a:endParaRPr>
          </a:p>
          <a:p>
            <a:pPr>
              <a:lnSpc>
                <a:spcPct val="150000"/>
              </a:lnSpc>
            </a:pPr>
            <a:endParaRPr lang="es-PR" sz="2000" dirty="0"/>
          </a:p>
          <a:p>
            <a:endParaRPr lang="en-US" sz="1000" dirty="0"/>
          </a:p>
          <a:p>
            <a:endParaRPr lang="en-US" sz="1000" dirty="0"/>
          </a:p>
          <a:p>
            <a:endParaRPr lang="en-US" sz="1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1031153" y="163863"/>
            <a:ext cx="6476552" cy="572700"/>
          </a:xfrm>
        </p:spPr>
        <p:txBody>
          <a:bodyPr/>
          <a:lstStyle/>
          <a:p>
            <a:r>
              <a:rPr lang="en-US" dirty="0" err="1"/>
              <a:t>Ritos</a:t>
            </a:r>
            <a:r>
              <a:rPr lang="en-US" dirty="0"/>
              <a:t> </a:t>
            </a:r>
            <a:r>
              <a:rPr lang="en-US" dirty="0" err="1"/>
              <a:t>previos</a:t>
            </a:r>
            <a:r>
              <a:rPr lang="en-US" dirty="0"/>
              <a:t> a la </a:t>
            </a:r>
            <a:r>
              <a:rPr lang="en-US" dirty="0" err="1"/>
              <a:t>muerte</a:t>
            </a:r>
            <a:r>
              <a:rPr lang="en" sz="1800" dirty="0"/>
              <a:t> </a:t>
            </a:r>
            <a:r>
              <a:rPr lang="en" sz="2000" dirty="0"/>
              <a:t>(Japan truly, 2022)</a:t>
            </a:r>
            <a:br>
              <a:rPr lang="en-US" altLang="zh-TW" sz="3200" b="0" i="0" dirty="0">
                <a:solidFill>
                  <a:srgbClr val="3A3A3A"/>
                </a:solidFill>
                <a:effectLst/>
                <a:latin typeface="Calibri" panose="020F0502020204030204" pitchFamily="34" charset="0"/>
                <a:cs typeface="Calibri" panose="020F0502020204030204" pitchFamily="34" charset="0"/>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4381303"/>
      </p:ext>
    </p:extLst>
  </p:cSld>
  <p:clrMapOvr>
    <a:masterClrMapping/>
  </p:clrMapOvr>
  <p:transition spd="slow">
    <p:wip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76437" y="1286700"/>
            <a:ext cx="8873664" cy="2570100"/>
          </a:xfrm>
        </p:spPr>
        <p:txBody>
          <a:bodyPr/>
          <a:lstStyle/>
          <a:p>
            <a:pPr>
              <a:lnSpc>
                <a:spcPct val="150000"/>
              </a:lnSpc>
            </a:pPr>
            <a:r>
              <a:rPr lang="es-PR" sz="2000" dirty="0"/>
              <a:t>El rito de leer el Libro de los Muertos (Bar-</a:t>
            </a:r>
            <a:r>
              <a:rPr lang="es-PR" sz="2000" dirty="0" err="1"/>
              <a:t>do’i</a:t>
            </a:r>
            <a:r>
              <a:rPr lang="es-PR" sz="2000" dirty="0"/>
              <a:t>-</a:t>
            </a:r>
            <a:r>
              <a:rPr lang="es-PR" sz="2000" dirty="0" err="1"/>
              <a:t>thos-grol</a:t>
            </a:r>
            <a:r>
              <a:rPr lang="es-PR" sz="2000" dirty="0"/>
              <a:t>) consiste en leer este libro al moribundo o al difunto con el objetivo de que este tenga el despego terrenal y pase a la próxima vida lo más puro posible. También estas lecturas pueden ir acompañadas de </a:t>
            </a:r>
            <a:r>
              <a:rPr lang="es-PR" sz="2000" dirty="0" err="1"/>
              <a:t>sustras</a:t>
            </a:r>
            <a:r>
              <a:rPr lang="es-PR" sz="2000" dirty="0"/>
              <a:t>.</a:t>
            </a:r>
          </a:p>
          <a:p>
            <a:endParaRPr lang="en-US" sz="1000" dirty="0"/>
          </a:p>
          <a:p>
            <a:endParaRPr lang="en-US" sz="1000" dirty="0"/>
          </a:p>
          <a:p>
            <a:endParaRPr lang="en-US" sz="1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1031153" y="163863"/>
            <a:ext cx="6476552" cy="572700"/>
          </a:xfrm>
        </p:spPr>
        <p:txBody>
          <a:bodyPr/>
          <a:lstStyle/>
          <a:p>
            <a:r>
              <a:rPr lang="en-US" dirty="0" err="1"/>
              <a:t>Ritos</a:t>
            </a:r>
            <a:r>
              <a:rPr lang="en-US" dirty="0"/>
              <a:t> </a:t>
            </a:r>
            <a:r>
              <a:rPr lang="en-US" dirty="0" err="1"/>
              <a:t>previos</a:t>
            </a:r>
            <a:r>
              <a:rPr lang="en-US" dirty="0"/>
              <a:t> a la </a:t>
            </a:r>
            <a:r>
              <a:rPr lang="en-US" dirty="0" err="1"/>
              <a:t>muerte</a:t>
            </a:r>
            <a:r>
              <a:rPr lang="en" sz="1800" dirty="0"/>
              <a:t> </a:t>
            </a:r>
            <a:r>
              <a:rPr lang="en" sz="2000" dirty="0"/>
              <a:t>(Japan truly, 2022)</a:t>
            </a:r>
            <a:br>
              <a:rPr lang="en-US" altLang="zh-TW" sz="3200" b="0" i="0" dirty="0">
                <a:solidFill>
                  <a:srgbClr val="3A3A3A"/>
                </a:solidFill>
                <a:effectLst/>
                <a:latin typeface="Calibri" panose="020F0502020204030204" pitchFamily="34" charset="0"/>
                <a:cs typeface="Calibri" panose="020F0502020204030204" pitchFamily="34" charset="0"/>
              </a:rPr>
            </a:br>
            <a:endParaRPr lang="es-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94314018"/>
      </p:ext>
    </p:extLst>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96819" y="1286700"/>
            <a:ext cx="8218842" cy="2570100"/>
          </a:xfrm>
        </p:spPr>
        <p:txBody>
          <a:bodyPr/>
          <a:lstStyle/>
          <a:p>
            <a:pPr marL="609600" indent="-457200">
              <a:lnSpc>
                <a:spcPct val="150000"/>
              </a:lnSpc>
              <a:buClrTx/>
              <a:buFont typeface="+mj-lt"/>
              <a:buAutoNum type="arabicPeriod"/>
            </a:pPr>
            <a:r>
              <a:rPr lang="es-PR" sz="2000" dirty="0"/>
              <a:t>Al fallecer, el cuerpo lavado es llevado a su casa y acostado en su cama por una noche. </a:t>
            </a:r>
          </a:p>
          <a:p>
            <a:pPr marL="609600" indent="-457200">
              <a:lnSpc>
                <a:spcPct val="150000"/>
              </a:lnSpc>
              <a:buClrTx/>
              <a:buFont typeface="+mj-lt"/>
              <a:buAutoNum type="arabicPeriod"/>
            </a:pPr>
            <a:r>
              <a:rPr lang="es-PR" sz="2000" dirty="0"/>
              <a:t>El cuerpo se envuelve en hielo y con una sábana. El rostro es cubierto con un pañuelo blanco.</a:t>
            </a:r>
          </a:p>
          <a:p>
            <a:pPr marL="609600" indent="-457200">
              <a:lnSpc>
                <a:spcPct val="150000"/>
              </a:lnSpc>
              <a:buClrTx/>
              <a:buFont typeface="+mj-lt"/>
              <a:buAutoNum type="arabicPeriod"/>
            </a:pPr>
            <a:r>
              <a:rPr lang="es-PR" sz="2000" dirty="0"/>
              <a:t>Los amigos y parientes dan sus condolencias a los familiares en duelo.</a:t>
            </a:r>
          </a:p>
          <a:p>
            <a:endParaRPr lang="en-US" sz="2000" dirty="0"/>
          </a:p>
          <a:p>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85376" y="246365"/>
            <a:ext cx="7573247" cy="572700"/>
          </a:xfrm>
        </p:spPr>
        <p:txBody>
          <a:bodyPr/>
          <a:lstStyle/>
          <a:p>
            <a:r>
              <a:rPr lang="en" sz="3200" dirty="0"/>
              <a:t>Ritos imediatos después de la muerte (velatorio) </a:t>
            </a:r>
            <a:r>
              <a:rPr lang="en" sz="2000" dirty="0"/>
              <a:t>(Japan truly, 2022)</a:t>
            </a:r>
            <a:endParaRPr lang="es-PR" sz="3200"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989524669"/>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0" y="1233360"/>
            <a:ext cx="9144000" cy="2570100"/>
          </a:xfrm>
        </p:spPr>
        <p:txBody>
          <a:bodyPr/>
          <a:lstStyle/>
          <a:p>
            <a:pPr marL="609600" indent="-457200">
              <a:lnSpc>
                <a:spcPct val="150000"/>
              </a:lnSpc>
              <a:buClrTx/>
              <a:buFont typeface="+mj-lt"/>
              <a:buAutoNum type="arabicPeriod" startAt="4"/>
            </a:pPr>
            <a:r>
              <a:rPr lang="es-PR" sz="2000" dirty="0"/>
              <a:t>El día siguiente es llevado a un servicio para una procesión en un templo o un lugar más privado. Las personas tocan y hablan con el cadáver.</a:t>
            </a:r>
          </a:p>
          <a:p>
            <a:pPr marL="609600" indent="-457200">
              <a:lnSpc>
                <a:spcPct val="150000"/>
              </a:lnSpc>
              <a:buClrTx/>
              <a:buFont typeface="+mj-lt"/>
              <a:buAutoNum type="arabicPeriod" startAt="4"/>
            </a:pPr>
            <a:r>
              <a:rPr lang="es-PR" sz="2000" dirty="0"/>
              <a:t>Al llegar al destino, el cuerpo es vestido con ropa negra o blanca y puesto en un féretro con hielo seco para evitar la descomposición. Además le es colocado una perla o moneda en la boca. </a:t>
            </a:r>
          </a:p>
          <a:p>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85376" y="246365"/>
            <a:ext cx="7573247" cy="572700"/>
          </a:xfrm>
        </p:spPr>
        <p:txBody>
          <a:bodyPr/>
          <a:lstStyle/>
          <a:p>
            <a:r>
              <a:rPr lang="en" sz="3200" dirty="0"/>
              <a:t>Ritos imediatos después de la muerte (velatorio) </a:t>
            </a:r>
            <a:r>
              <a:rPr lang="en" sz="2000" dirty="0"/>
              <a:t>(Japan truly, 2022)</a:t>
            </a:r>
            <a:endParaRPr lang="es-PR" sz="3200"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2134466556"/>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145459" y="1425693"/>
            <a:ext cx="8998541" cy="2570100"/>
          </a:xfrm>
        </p:spPr>
        <p:txBody>
          <a:bodyPr/>
          <a:lstStyle/>
          <a:p>
            <a:pPr marL="609600" indent="-457200">
              <a:lnSpc>
                <a:spcPct val="150000"/>
              </a:lnSpc>
              <a:buClrTx/>
              <a:buFont typeface="+mj-lt"/>
              <a:buAutoNum type="arabicPeriod" startAt="7"/>
            </a:pPr>
            <a:r>
              <a:rPr lang="es-PR" sz="2000" dirty="0"/>
              <a:t>En el féretro, hay una ventana en el rostro del difunto. Se colocan flores, luces  y esculturas frente al féretro, símbolos que dan a entender que seguirá a la nueva vida hasta alcanzar el nirvana.</a:t>
            </a:r>
          </a:p>
          <a:p>
            <a:pPr marL="609600" indent="-457200">
              <a:lnSpc>
                <a:spcPct val="150000"/>
              </a:lnSpc>
              <a:buClrTx/>
              <a:buFont typeface="+mj-lt"/>
              <a:buAutoNum type="arabicPeriod" startAt="7"/>
            </a:pPr>
            <a:r>
              <a:rPr lang="es-PR" sz="2000" dirty="0"/>
              <a:t>Se coloca un retrato de la persona fallecida y varillas de incienso que se deben mantener encendidas todo el tiempo y cerca del difunto. </a:t>
            </a:r>
          </a:p>
          <a:p>
            <a:pPr marL="609600" indent="-457200">
              <a:lnSpc>
                <a:spcPct val="150000"/>
              </a:lnSpc>
              <a:buClrTx/>
              <a:buFont typeface="+mj-lt"/>
              <a:buAutoNum type="arabicPeriod" startAt="7"/>
            </a:pPr>
            <a:endParaRPr lang="es-PR" sz="2000" dirty="0"/>
          </a:p>
          <a:p>
            <a:pPr marL="609600" indent="-457200">
              <a:lnSpc>
                <a:spcPct val="150000"/>
              </a:lnSpc>
              <a:buClrTx/>
              <a:buFont typeface="+mj-lt"/>
              <a:buAutoNum type="arabicPeriod" startAt="7"/>
            </a:pPr>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85376" y="246365"/>
            <a:ext cx="7573247" cy="572700"/>
          </a:xfrm>
        </p:spPr>
        <p:txBody>
          <a:bodyPr/>
          <a:lstStyle/>
          <a:p>
            <a:r>
              <a:rPr lang="en" sz="3200" dirty="0"/>
              <a:t>Ritos imediatos después de la muerte (velatorio) </a:t>
            </a:r>
            <a:r>
              <a:rPr lang="en" sz="2000" dirty="0"/>
              <a:t>(Japan truly, 2022)</a:t>
            </a:r>
            <a:endParaRPr lang="es-PR" sz="3200"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900890894"/>
      </p:ext>
    </p:extLst>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105428" y="1410453"/>
            <a:ext cx="9173801" cy="2570100"/>
          </a:xfrm>
        </p:spPr>
        <p:txBody>
          <a:bodyPr/>
          <a:lstStyle/>
          <a:p>
            <a:pPr marL="609600" indent="-457200">
              <a:lnSpc>
                <a:spcPct val="150000"/>
              </a:lnSpc>
              <a:buClrTx/>
              <a:buFont typeface="+mj-lt"/>
              <a:buAutoNum type="arabicPeriod" startAt="10"/>
            </a:pPr>
            <a:r>
              <a:rPr lang="es-PR" sz="2000" dirty="0"/>
              <a:t>La parte más importante denominada “</a:t>
            </a:r>
            <a:r>
              <a:rPr lang="es-PR" sz="2000" dirty="0" err="1"/>
              <a:t>Tsuya</a:t>
            </a:r>
            <a:r>
              <a:rPr lang="es-PR" sz="2000" dirty="0"/>
              <a:t>” consiste en ofrecer flores al féretro, dando comienzo al velatorio. </a:t>
            </a:r>
          </a:p>
          <a:p>
            <a:pPr marL="609600" indent="-457200">
              <a:lnSpc>
                <a:spcPct val="150000"/>
              </a:lnSpc>
              <a:buClrTx/>
              <a:buFont typeface="+mj-lt"/>
              <a:buAutoNum type="arabicPeriod" startAt="10"/>
            </a:pPr>
            <a:r>
              <a:rPr lang="es-PR" sz="2000" dirty="0"/>
              <a:t>Los invitados, personas que no son familiares cercanos, llegan con un regalo. Este consiste en un sobre especial sellado atado con un cordel blanco y negro que contiene dinero. Depende la cercanía que tenía la persona con el difunto es la cantidad de dinero que estará recibiendo.</a:t>
            </a:r>
          </a:p>
          <a:p>
            <a:pPr marL="609600" indent="-457200">
              <a:lnSpc>
                <a:spcPct val="150000"/>
              </a:lnSpc>
              <a:buClrTx/>
              <a:buFont typeface="+mj-lt"/>
              <a:buAutoNum type="arabicPeriod" startAt="10"/>
            </a:pPr>
            <a:endParaRPr lang="es-PR" sz="2000" dirty="0"/>
          </a:p>
          <a:p>
            <a:pPr marL="609600" indent="-457200">
              <a:lnSpc>
                <a:spcPct val="150000"/>
              </a:lnSpc>
              <a:buClrTx/>
              <a:buFont typeface="+mj-lt"/>
              <a:buAutoNum type="arabicPeriod" startAt="10"/>
            </a:pPr>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85376" y="246365"/>
            <a:ext cx="7573247" cy="572700"/>
          </a:xfrm>
        </p:spPr>
        <p:txBody>
          <a:bodyPr/>
          <a:lstStyle/>
          <a:p>
            <a:r>
              <a:rPr lang="en" sz="3200" dirty="0"/>
              <a:t>Ritos imediatos después de la muerte (velatorio) </a:t>
            </a:r>
            <a:r>
              <a:rPr lang="en" sz="2000" dirty="0"/>
              <a:t>(Japan truly, 2022)</a:t>
            </a:r>
            <a:endParaRPr lang="es-PR" sz="3200"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4136081670"/>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0" y="1387593"/>
            <a:ext cx="9173801" cy="2570100"/>
          </a:xfrm>
        </p:spPr>
        <p:txBody>
          <a:bodyPr/>
          <a:lstStyle/>
          <a:p>
            <a:pPr marL="609600" indent="-457200">
              <a:lnSpc>
                <a:spcPct val="150000"/>
              </a:lnSpc>
              <a:buClrTx/>
              <a:buFont typeface="+mj-lt"/>
              <a:buAutoNum type="arabicPeriod" startAt="12"/>
            </a:pPr>
            <a:r>
              <a:rPr lang="es-PR" sz="2000" dirty="0"/>
              <a:t>El sacerdote budista se arrodilla ante el ataúd y la familia uno a uno rinde respeto al cuerpo.</a:t>
            </a:r>
          </a:p>
          <a:p>
            <a:pPr marL="609600" indent="-457200">
              <a:lnSpc>
                <a:spcPct val="150000"/>
              </a:lnSpc>
              <a:buClrTx/>
              <a:buFont typeface="+mj-lt"/>
              <a:buAutoNum type="arabicPeriod" startAt="12"/>
            </a:pPr>
            <a:r>
              <a:rPr lang="es-PR" sz="2000" dirty="0"/>
              <a:t>Los miembros de la familia toman un poco de incienso, llevándolo a la frente y dejándolo caer sobre un quemador. </a:t>
            </a:r>
          </a:p>
          <a:p>
            <a:pPr marL="609600" indent="-457200">
              <a:lnSpc>
                <a:spcPct val="150000"/>
              </a:lnSpc>
              <a:buClrTx/>
              <a:buFont typeface="+mj-lt"/>
              <a:buAutoNum type="arabicPeriod" startAt="12"/>
            </a:pPr>
            <a:r>
              <a:rPr lang="es-PR" sz="2000" dirty="0"/>
              <a:t>El sacerdote budista reza y todos se inclinan hacia el retrato y luego los invitados se inclinan hacia la familia.</a:t>
            </a:r>
          </a:p>
          <a:p>
            <a:pPr marL="152400" indent="0">
              <a:lnSpc>
                <a:spcPct val="150000"/>
              </a:lnSpc>
              <a:buClrTx/>
              <a:buNone/>
            </a:pPr>
            <a:endParaRPr lang="es-PR" sz="2000" dirty="0"/>
          </a:p>
          <a:p>
            <a:pPr marL="609600" indent="-457200">
              <a:lnSpc>
                <a:spcPct val="150000"/>
              </a:lnSpc>
              <a:buClrTx/>
              <a:buFont typeface="+mj-lt"/>
              <a:buAutoNum type="arabicPeriod" startAt="12"/>
            </a:pPr>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85376" y="246365"/>
            <a:ext cx="7573247" cy="572700"/>
          </a:xfrm>
        </p:spPr>
        <p:txBody>
          <a:bodyPr/>
          <a:lstStyle/>
          <a:p>
            <a:r>
              <a:rPr lang="en" sz="3200" dirty="0"/>
              <a:t>Ritos imediatos después de la muerte (velatorio) </a:t>
            </a:r>
            <a:r>
              <a:rPr lang="en" sz="2000" dirty="0"/>
              <a:t>(Japan truly, 2022)</a:t>
            </a:r>
            <a:endParaRPr lang="es-PR" sz="3200"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3976944340"/>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908F8-7A9A-C57F-09B5-B3574A81CCB7}"/>
              </a:ext>
            </a:extLst>
          </p:cNvPr>
          <p:cNvSpPr>
            <a:spLocks noGrp="1"/>
          </p:cNvSpPr>
          <p:nvPr>
            <p:ph type="title"/>
          </p:nvPr>
        </p:nvSpPr>
        <p:spPr/>
        <p:txBody>
          <a:bodyPr/>
          <a:lstStyle/>
          <a:p>
            <a:r>
              <a:rPr lang="en-US" dirty="0" err="1"/>
              <a:t>Objetivos</a:t>
            </a:r>
            <a:endParaRPr lang="es-PR" dirty="0"/>
          </a:p>
        </p:txBody>
      </p:sp>
      <p:sp>
        <p:nvSpPr>
          <p:cNvPr id="3" name="Google Shape;4692;p29">
            <a:extLst>
              <a:ext uri="{FF2B5EF4-FFF2-40B4-BE49-F238E27FC236}">
                <a16:creationId xmlns:a16="http://schemas.microsoft.com/office/drawing/2014/main" id="{BF838554-D587-B072-800B-CBC1498DEBD6}"/>
              </a:ext>
            </a:extLst>
          </p:cNvPr>
          <p:cNvSpPr txBox="1">
            <a:spLocks/>
          </p:cNvSpPr>
          <p:nvPr/>
        </p:nvSpPr>
        <p:spPr>
          <a:xfrm>
            <a:off x="500361" y="510550"/>
            <a:ext cx="8381580" cy="1184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endParaRPr lang="es-PR" sz="2000" dirty="0">
              <a:latin typeface="Albert Sans" panose="020B0604020202020204" charset="0"/>
            </a:endParaRPr>
          </a:p>
          <a:p>
            <a:pPr marL="457200" indent="-457200">
              <a:lnSpc>
                <a:spcPct val="150000"/>
              </a:lnSpc>
              <a:buFont typeface="+mj-lt"/>
              <a:buAutoNum type="arabicPeriod" startAt="5"/>
            </a:pPr>
            <a:r>
              <a:rPr lang="es-PR" sz="2000" dirty="0">
                <a:latin typeface="Albert Sans" panose="020B0604020202020204" charset="0"/>
              </a:rPr>
              <a:t>Analizar el discurso social y escatológico y los significados detrás de cada uno de estos.</a:t>
            </a:r>
          </a:p>
          <a:p>
            <a:pPr marL="457200" indent="-457200">
              <a:lnSpc>
                <a:spcPct val="150000"/>
              </a:lnSpc>
              <a:buFont typeface="+mj-lt"/>
              <a:buAutoNum type="arabicPeriod" startAt="5"/>
            </a:pPr>
            <a:r>
              <a:rPr lang="es-PR" sz="2000" dirty="0">
                <a:latin typeface="Albert Sans" panose="020B0604020202020204" charset="0"/>
              </a:rPr>
              <a:t>Analizar y reflexionar sobre la relevancia de estos conceptos desde el punto de vista de la diversidad cultural hoy en día para Japón y el mundo.</a:t>
            </a:r>
          </a:p>
          <a:p>
            <a:pPr>
              <a:lnSpc>
                <a:spcPct val="150000"/>
              </a:lnSpc>
            </a:pPr>
            <a:endParaRPr lang="es-PR" sz="2000" dirty="0">
              <a:latin typeface="Albert Sans" panose="020B0604020202020204" charset="0"/>
            </a:endParaRPr>
          </a:p>
          <a:p>
            <a:pPr marL="457200" indent="-457200">
              <a:buFont typeface="+mj-lt"/>
              <a:buAutoNum type="arabicPeriod" startAt="5"/>
            </a:pPr>
            <a:endParaRPr lang="en-US" sz="2000" dirty="0">
              <a:highlight>
                <a:srgbClr val="FFFF00"/>
              </a:highlight>
              <a:latin typeface="Albert Sans" panose="020B0604020202020204" charset="0"/>
            </a:endParaRPr>
          </a:p>
        </p:txBody>
      </p:sp>
    </p:spTree>
    <p:extLst>
      <p:ext uri="{BB962C8B-B14F-4D97-AF65-F5344CB8AC3E}">
        <p14:creationId xmlns:p14="http://schemas.microsoft.com/office/powerpoint/2010/main" val="1867373000"/>
      </p:ext>
    </p:extLst>
  </p:cSld>
  <p:clrMapOvr>
    <a:masterClrMapping/>
  </p:clrMapOvr>
  <p:transition spd="slow">
    <p:wip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146032" y="1349493"/>
            <a:ext cx="9173801" cy="2570100"/>
          </a:xfrm>
        </p:spPr>
        <p:txBody>
          <a:bodyPr/>
          <a:lstStyle/>
          <a:p>
            <a:pPr marL="609600" indent="-457200">
              <a:lnSpc>
                <a:spcPct val="150000"/>
              </a:lnSpc>
              <a:buClrTx/>
              <a:buFont typeface="+mj-lt"/>
              <a:buAutoNum type="arabicPeriod" startAt="15"/>
            </a:pPr>
            <a:r>
              <a:rPr lang="es-PR" sz="2000" dirty="0"/>
              <a:t>Los rituales de la noche dan comienzo y los invitados se despiden.</a:t>
            </a:r>
          </a:p>
          <a:p>
            <a:pPr marL="609600" indent="-457200">
              <a:lnSpc>
                <a:spcPct val="150000"/>
              </a:lnSpc>
              <a:buClrTx/>
              <a:buFont typeface="+mj-lt"/>
              <a:buAutoNum type="arabicPeriod" startAt="15"/>
            </a:pPr>
            <a:r>
              <a:rPr lang="es-PR" sz="2000" dirty="0"/>
              <a:t>El sacerdote recita las sutras.</a:t>
            </a:r>
          </a:p>
          <a:p>
            <a:pPr marL="609600" indent="-457200">
              <a:lnSpc>
                <a:spcPct val="150000"/>
              </a:lnSpc>
              <a:buClrTx/>
              <a:buFont typeface="+mj-lt"/>
              <a:buAutoNum type="arabicPeriod" startAt="15"/>
            </a:pPr>
            <a:r>
              <a:rPr lang="es-PR" sz="2000" dirty="0"/>
              <a:t>Una cena es servida con “sake” o cerveza y se tienen conversaciones sobre el fallecido y algunos invitados se quedan a dormir. </a:t>
            </a:r>
          </a:p>
          <a:p>
            <a:pPr marL="609600" indent="-457200">
              <a:lnSpc>
                <a:spcPct val="150000"/>
              </a:lnSpc>
              <a:buClrTx/>
              <a:buFont typeface="+mj-lt"/>
              <a:buAutoNum type="arabicPeriod" startAt="16"/>
            </a:pPr>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85376" y="246365"/>
            <a:ext cx="7573247" cy="572700"/>
          </a:xfrm>
        </p:spPr>
        <p:txBody>
          <a:bodyPr/>
          <a:lstStyle/>
          <a:p>
            <a:r>
              <a:rPr lang="en" sz="3200" dirty="0"/>
              <a:t>Ritos imediatos después de la muerte (velatorio) </a:t>
            </a:r>
            <a:r>
              <a:rPr lang="en" sz="2000" dirty="0"/>
              <a:t>(Japan truly, 2022)</a:t>
            </a:r>
            <a:endParaRPr lang="es-PR" sz="3200"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2783531502"/>
      </p:ext>
    </p:extLst>
  </p:cSld>
  <p:clrMapOvr>
    <a:masterClrMapping/>
  </p:clrMapOvr>
  <p:transition spd="slow">
    <p:wip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0" y="1395213"/>
            <a:ext cx="9173801" cy="2570100"/>
          </a:xfrm>
        </p:spPr>
        <p:txBody>
          <a:bodyPr/>
          <a:lstStyle/>
          <a:p>
            <a:pPr marL="609600" indent="-457200">
              <a:lnSpc>
                <a:spcPct val="150000"/>
              </a:lnSpc>
              <a:buClrTx/>
              <a:buFont typeface="+mj-lt"/>
              <a:buAutoNum type="arabicPeriod"/>
            </a:pPr>
            <a:r>
              <a:rPr lang="es-PR" sz="2000" dirty="0"/>
              <a:t>La mañana siguiente comienza la funeraria. Todas las personas deben de vestir negro y formal. El ritual del velatorio es nuevamente repetido.</a:t>
            </a:r>
          </a:p>
          <a:p>
            <a:pPr marL="609600" indent="-457200">
              <a:lnSpc>
                <a:spcPct val="150000"/>
              </a:lnSpc>
              <a:buClrTx/>
              <a:buFont typeface="+mj-lt"/>
              <a:buAutoNum type="arabicPeriod"/>
            </a:pPr>
            <a:r>
              <a:rPr lang="es-PR" sz="2000" dirty="0"/>
              <a:t>Se entregan flores del ataúd a los familiares y amigos, recibiendo la bendición del difunto.</a:t>
            </a:r>
          </a:p>
          <a:p>
            <a:pPr marL="609600" indent="-457200">
              <a:lnSpc>
                <a:spcPct val="150000"/>
              </a:lnSpc>
              <a:buClrTx/>
              <a:buFont typeface="+mj-lt"/>
              <a:buAutoNum type="arabicPeriod"/>
            </a:pPr>
            <a:r>
              <a:rPr lang="es-PR" sz="2000" dirty="0"/>
              <a:t>Si los familiares y sacerdotes deciden la cremación, el cuerpo es puesto en un horno y se hace un banquete mientras el cuerpo es quemado.  </a:t>
            </a:r>
          </a:p>
          <a:p>
            <a:pPr marL="609600" indent="-457200">
              <a:lnSpc>
                <a:spcPct val="150000"/>
              </a:lnSpc>
              <a:buClrTx/>
              <a:buFont typeface="+mj-lt"/>
              <a:buAutoNum type="arabicPeriod"/>
            </a:pPr>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85376" y="246365"/>
            <a:ext cx="7573247" cy="572700"/>
          </a:xfrm>
        </p:spPr>
        <p:txBody>
          <a:bodyPr/>
          <a:lstStyle/>
          <a:p>
            <a:r>
              <a:rPr lang="en" sz="3200" dirty="0"/>
              <a:t>Ritos imediatos después de la muerte (Funeraria) </a:t>
            </a:r>
            <a:r>
              <a:rPr lang="en" sz="2000" dirty="0"/>
              <a:t>(Japan truly, 2022)</a:t>
            </a:r>
            <a:endParaRPr lang="es-PR" sz="3200"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3236848204"/>
      </p:ext>
    </p:extLst>
  </p:cSld>
  <p:clrMapOvr>
    <a:masterClrMapping/>
  </p:clrMapOvr>
  <p:transition spd="slow">
    <p:wip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0" y="1364733"/>
            <a:ext cx="9173801" cy="2570100"/>
          </a:xfrm>
        </p:spPr>
        <p:txBody>
          <a:bodyPr/>
          <a:lstStyle/>
          <a:p>
            <a:pPr marL="609600" indent="-457200">
              <a:lnSpc>
                <a:spcPct val="150000"/>
              </a:lnSpc>
              <a:buClrTx/>
              <a:buFont typeface="+mj-lt"/>
              <a:buAutoNum type="arabicPeriod"/>
            </a:pPr>
            <a:r>
              <a:rPr lang="es-PR" sz="2000" dirty="0"/>
              <a:t>Se repite el ritual del incienso para mantenerlo encendido en todo momento.</a:t>
            </a:r>
          </a:p>
          <a:p>
            <a:pPr marL="609600" indent="-457200">
              <a:lnSpc>
                <a:spcPct val="150000"/>
              </a:lnSpc>
              <a:buClrTx/>
              <a:buFont typeface="+mj-lt"/>
              <a:buAutoNum type="arabicPeriod"/>
            </a:pPr>
            <a:r>
              <a:rPr lang="es-PR" sz="2000" dirty="0"/>
              <a:t>Una vez terminado el banquete, los familiares son expuestos con los restos de huesos.</a:t>
            </a:r>
          </a:p>
          <a:p>
            <a:pPr marL="609600" indent="-457200">
              <a:lnSpc>
                <a:spcPct val="150000"/>
              </a:lnSpc>
              <a:buClrTx/>
              <a:buFont typeface="+mj-lt"/>
              <a:buAutoNum type="arabicPeriod"/>
            </a:pPr>
            <a:r>
              <a:rPr lang="es-PR" sz="2000" dirty="0"/>
              <a:t>Los familiares usan un palillo para tomar trozos de huesos, específicamente del cuello, ya que parece una figura de Buda sentado. </a:t>
            </a:r>
          </a:p>
          <a:p>
            <a:pPr marL="609600" indent="-457200">
              <a:lnSpc>
                <a:spcPct val="150000"/>
              </a:lnSpc>
              <a:buClrTx/>
              <a:buFont typeface="+mj-lt"/>
              <a:buAutoNum type="arabicPeriod"/>
            </a:pPr>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85376" y="246365"/>
            <a:ext cx="7573247" cy="572700"/>
          </a:xfrm>
        </p:spPr>
        <p:txBody>
          <a:bodyPr/>
          <a:lstStyle/>
          <a:p>
            <a:r>
              <a:rPr lang="en" sz="3200" dirty="0"/>
              <a:t>Ritos imediatos después de la muerte (Cremación) </a:t>
            </a:r>
            <a:r>
              <a:rPr lang="en" sz="2000" dirty="0"/>
              <a:t>(Japan truly, 2022)</a:t>
            </a:r>
            <a:endParaRPr lang="es-PR" sz="3200"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3448490525"/>
      </p:ext>
    </p:extLst>
  </p:cSld>
  <p:clrMapOvr>
    <a:masterClrMapping/>
  </p:clrMapOvr>
  <p:transition spd="slow">
    <p:wip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0" y="1418073"/>
            <a:ext cx="9173801" cy="2570100"/>
          </a:xfrm>
        </p:spPr>
        <p:txBody>
          <a:bodyPr/>
          <a:lstStyle/>
          <a:p>
            <a:pPr marL="609600" indent="-457200">
              <a:lnSpc>
                <a:spcPct val="150000"/>
              </a:lnSpc>
              <a:buClrTx/>
              <a:buFont typeface="+mj-lt"/>
              <a:buAutoNum type="arabicPeriod" startAt="4"/>
            </a:pPr>
            <a:r>
              <a:rPr lang="es-PR" sz="2000" dirty="0"/>
              <a:t>Se transfieren los huesos a una urna y se continúan tomando otros huesos que tienen significados para ellos, como lo es partes de la cabeza para la inteligencia. </a:t>
            </a:r>
          </a:p>
          <a:p>
            <a:pPr marL="609600" indent="-457200">
              <a:lnSpc>
                <a:spcPct val="150000"/>
              </a:lnSpc>
              <a:buClrTx/>
              <a:buFont typeface="+mj-lt"/>
              <a:buAutoNum type="arabicPeriod" startAt="4"/>
            </a:pPr>
            <a:r>
              <a:rPr lang="es-PR" sz="2000" dirty="0"/>
              <a:t>La urna con un retrato es puesta en un altar de “</a:t>
            </a:r>
            <a:r>
              <a:rPr lang="es-PR" sz="2000" dirty="0" err="1"/>
              <a:t>butsudan</a:t>
            </a:r>
            <a:r>
              <a:rPr lang="es-PR" sz="2000" dirty="0"/>
              <a:t>” hasta ser enterrados en una tumba familiar.</a:t>
            </a:r>
          </a:p>
          <a:p>
            <a:pPr marL="609600" indent="-457200">
              <a:lnSpc>
                <a:spcPct val="150000"/>
              </a:lnSpc>
              <a:buClrTx/>
              <a:buFont typeface="+mj-lt"/>
              <a:buAutoNum type="arabicPeriod" startAt="4"/>
            </a:pPr>
            <a:endParaRPr lang="en-US" sz="2000" dirty="0"/>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785376" y="246365"/>
            <a:ext cx="7573247" cy="572700"/>
          </a:xfrm>
        </p:spPr>
        <p:txBody>
          <a:bodyPr/>
          <a:lstStyle/>
          <a:p>
            <a:r>
              <a:rPr lang="en" sz="3200" dirty="0"/>
              <a:t>Ritos imediatos después de la muerte (Cremación) </a:t>
            </a:r>
            <a:r>
              <a:rPr lang="en" sz="2000" dirty="0"/>
              <a:t>(Japan truly, 2022)</a:t>
            </a:r>
            <a:endParaRPr lang="es-PR" sz="3200"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2165481322"/>
      </p:ext>
    </p:extLst>
  </p:cSld>
  <p:clrMapOvr>
    <a:masterClrMapping/>
  </p:clrMapOvr>
  <p:transition spd="slow">
    <p:wip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38EF74-BC0E-63C5-5ED6-E286BE54189A}"/>
              </a:ext>
            </a:extLst>
          </p:cNvPr>
          <p:cNvPicPr>
            <a:picLocks noChangeAspect="1"/>
          </p:cNvPicPr>
          <p:nvPr/>
        </p:nvPicPr>
        <p:blipFill>
          <a:blip r:embed="rId2"/>
          <a:stretch>
            <a:fillRect/>
          </a:stretch>
        </p:blipFill>
        <p:spPr>
          <a:xfrm>
            <a:off x="219478" y="1006538"/>
            <a:ext cx="4314212" cy="2795842"/>
          </a:xfrm>
          <a:prstGeom prst="rect">
            <a:avLst/>
          </a:prstGeom>
        </p:spPr>
      </p:pic>
      <p:sp>
        <p:nvSpPr>
          <p:cNvPr id="6" name="TextBox 5">
            <a:extLst>
              <a:ext uri="{FF2B5EF4-FFF2-40B4-BE49-F238E27FC236}">
                <a16:creationId xmlns:a16="http://schemas.microsoft.com/office/drawing/2014/main" id="{70523446-6BB3-AAD0-FA10-16F08458C542}"/>
              </a:ext>
            </a:extLst>
          </p:cNvPr>
          <p:cNvSpPr txBox="1"/>
          <p:nvPr/>
        </p:nvSpPr>
        <p:spPr>
          <a:xfrm>
            <a:off x="1281960" y="3800436"/>
            <a:ext cx="2189248" cy="496996"/>
          </a:xfrm>
          <a:prstGeom prst="rect">
            <a:avLst/>
          </a:prstGeom>
          <a:noFill/>
        </p:spPr>
        <p:txBody>
          <a:bodyPr wrap="square">
            <a:spAutoFit/>
          </a:bodyPr>
          <a:lstStyle/>
          <a:p>
            <a:pPr marL="152400">
              <a:lnSpc>
                <a:spcPct val="150000"/>
              </a:lnSpc>
              <a:buClrTx/>
            </a:pPr>
            <a:r>
              <a:rPr lang="en-US" sz="2000" dirty="0" err="1"/>
              <a:t>Hueso</a:t>
            </a:r>
            <a:r>
              <a:rPr lang="en-US" sz="2000" dirty="0"/>
              <a:t> cervical</a:t>
            </a:r>
            <a:endParaRPr lang="es-PR" sz="2000" dirty="0"/>
          </a:p>
        </p:txBody>
      </p:sp>
      <p:sp>
        <p:nvSpPr>
          <p:cNvPr id="7" name="TextBox 6">
            <a:extLst>
              <a:ext uri="{FF2B5EF4-FFF2-40B4-BE49-F238E27FC236}">
                <a16:creationId xmlns:a16="http://schemas.microsoft.com/office/drawing/2014/main" id="{71BDFFC0-525B-D29A-E488-7A449156BF52}"/>
              </a:ext>
            </a:extLst>
          </p:cNvPr>
          <p:cNvSpPr txBox="1"/>
          <p:nvPr/>
        </p:nvSpPr>
        <p:spPr>
          <a:xfrm>
            <a:off x="219478" y="518691"/>
            <a:ext cx="2613660" cy="496996"/>
          </a:xfrm>
          <a:prstGeom prst="rect">
            <a:avLst/>
          </a:prstGeom>
          <a:noFill/>
        </p:spPr>
        <p:txBody>
          <a:bodyPr wrap="square">
            <a:spAutoFit/>
          </a:bodyPr>
          <a:lstStyle/>
          <a:p>
            <a:pPr marL="152400">
              <a:lnSpc>
                <a:spcPct val="150000"/>
              </a:lnSpc>
              <a:buClrTx/>
            </a:pPr>
            <a:r>
              <a:rPr lang="en-US" sz="2000" dirty="0"/>
              <a:t>(Sánchez K., 2016)</a:t>
            </a:r>
            <a:endParaRPr lang="es-PR" sz="2000" dirty="0"/>
          </a:p>
        </p:txBody>
      </p:sp>
      <p:pic>
        <p:nvPicPr>
          <p:cNvPr id="1026" name="Picture 2" descr="Image result for buda japonés">
            <a:extLst>
              <a:ext uri="{FF2B5EF4-FFF2-40B4-BE49-F238E27FC236}">
                <a16:creationId xmlns:a16="http://schemas.microsoft.com/office/drawing/2014/main" id="{50032BFC-D943-BDFF-C5A3-28154F465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6800" y="1005425"/>
            <a:ext cx="3849602" cy="279472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03FF3CC-ACD9-3CF7-9E52-0577C38B6A51}"/>
              </a:ext>
            </a:extLst>
          </p:cNvPr>
          <p:cNvSpPr txBox="1"/>
          <p:nvPr/>
        </p:nvSpPr>
        <p:spPr>
          <a:xfrm>
            <a:off x="6417840" y="3800153"/>
            <a:ext cx="2189248" cy="496996"/>
          </a:xfrm>
          <a:prstGeom prst="rect">
            <a:avLst/>
          </a:prstGeom>
          <a:noFill/>
        </p:spPr>
        <p:txBody>
          <a:bodyPr wrap="square">
            <a:spAutoFit/>
          </a:bodyPr>
          <a:lstStyle/>
          <a:p>
            <a:pPr marL="152400">
              <a:lnSpc>
                <a:spcPct val="150000"/>
              </a:lnSpc>
              <a:buClrTx/>
            </a:pPr>
            <a:r>
              <a:rPr lang="en-US" sz="2000" dirty="0"/>
              <a:t>Buda</a:t>
            </a:r>
            <a:endParaRPr lang="es-PR" sz="2000" dirty="0"/>
          </a:p>
        </p:txBody>
      </p:sp>
    </p:spTree>
    <p:extLst>
      <p:ext uri="{BB962C8B-B14F-4D97-AF65-F5344CB8AC3E}">
        <p14:creationId xmlns:p14="http://schemas.microsoft.com/office/powerpoint/2010/main" val="18716044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26"/>
                                        </p:tgtEl>
                                        <p:attrNameLst>
                                          <p:attrName>style.visibility</p:attrName>
                                        </p:attrNameLst>
                                      </p:cBhvr>
                                      <p:to>
                                        <p:strVal val="visible"/>
                                      </p:to>
                                    </p:set>
                                    <p:animEffect transition="in" filter="fade">
                                      <p:cBhvr>
                                        <p:cTn id="11"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B5FEC-E847-9AB8-DE82-00BA7475A09F}"/>
              </a:ext>
            </a:extLst>
          </p:cNvPr>
          <p:cNvSpPr>
            <a:spLocks noGrp="1"/>
          </p:cNvSpPr>
          <p:nvPr>
            <p:ph type="title"/>
          </p:nvPr>
        </p:nvSpPr>
        <p:spPr>
          <a:xfrm>
            <a:off x="887640" y="340646"/>
            <a:ext cx="7704000" cy="572700"/>
          </a:xfrm>
        </p:spPr>
        <p:txBody>
          <a:bodyPr/>
          <a:lstStyle/>
          <a:p>
            <a:r>
              <a:rPr lang="en-US" dirty="0" err="1"/>
              <a:t>Rito</a:t>
            </a:r>
            <a:r>
              <a:rPr lang="en-US" dirty="0"/>
              <a:t> de funeral </a:t>
            </a:r>
            <a:r>
              <a:rPr lang="en-US" dirty="0" err="1"/>
              <a:t>budista</a:t>
            </a:r>
            <a:r>
              <a:rPr lang="en-US" dirty="0"/>
              <a:t> </a:t>
            </a:r>
            <a:r>
              <a:rPr lang="en-US" sz="2000" dirty="0"/>
              <a:t>(Deo W, 2019) </a:t>
            </a:r>
            <a:endParaRPr lang="es-PR" dirty="0"/>
          </a:p>
        </p:txBody>
      </p:sp>
      <p:sp>
        <p:nvSpPr>
          <p:cNvPr id="5" name="TextBox 4">
            <a:extLst>
              <a:ext uri="{FF2B5EF4-FFF2-40B4-BE49-F238E27FC236}">
                <a16:creationId xmlns:a16="http://schemas.microsoft.com/office/drawing/2014/main" id="{B9893D4E-7146-7446-B6D5-089905FF1B0E}"/>
              </a:ext>
            </a:extLst>
          </p:cNvPr>
          <p:cNvSpPr txBox="1"/>
          <p:nvPr/>
        </p:nvSpPr>
        <p:spPr>
          <a:xfrm>
            <a:off x="1143001" y="878766"/>
            <a:ext cx="5505450" cy="307777"/>
          </a:xfrm>
          <a:prstGeom prst="rect">
            <a:avLst/>
          </a:prstGeom>
          <a:noFill/>
        </p:spPr>
        <p:txBody>
          <a:bodyPr wrap="square">
            <a:spAutoFit/>
          </a:bodyPr>
          <a:lstStyle/>
          <a:p>
            <a:r>
              <a:rPr lang="en-US" dirty="0">
                <a:hlinkClick r:id="rId2"/>
              </a:rPr>
              <a:t>(306) Japan Funeral Buddhist rare full coverage in 5min - YouTube</a:t>
            </a:r>
            <a:endParaRPr lang="es-PR" dirty="0"/>
          </a:p>
        </p:txBody>
      </p:sp>
    </p:spTree>
    <p:extLst>
      <p:ext uri="{BB962C8B-B14F-4D97-AF65-F5344CB8AC3E}">
        <p14:creationId xmlns:p14="http://schemas.microsoft.com/office/powerpoint/2010/main" val="2300585583"/>
      </p:ext>
    </p:extLst>
  </p:cSld>
  <p:clrMapOvr>
    <a:masterClrMapping/>
  </p:clrMapOvr>
  <p:transition spd="slow">
    <p:wip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14901" y="1418073"/>
            <a:ext cx="9173801" cy="2570100"/>
          </a:xfrm>
        </p:spPr>
        <p:txBody>
          <a:bodyPr/>
          <a:lstStyle/>
          <a:p>
            <a:pPr marL="609600" indent="-457200">
              <a:lnSpc>
                <a:spcPct val="150000"/>
              </a:lnSpc>
              <a:buClrTx/>
              <a:buFont typeface="+mj-lt"/>
              <a:buAutoNum type="arabicPeriod"/>
            </a:pPr>
            <a:r>
              <a:rPr lang="es-PR" sz="2000" dirty="0"/>
              <a:t>Se realiza un rito cada siete días (</a:t>
            </a:r>
            <a:r>
              <a:rPr lang="es-PR" sz="2000" dirty="0" err="1"/>
              <a:t>shonanoka</a:t>
            </a:r>
            <a:r>
              <a:rPr lang="es-PR" sz="2000" dirty="0"/>
              <a:t>) hasta los 49 días (</a:t>
            </a:r>
            <a:r>
              <a:rPr lang="es-PR" sz="2000" dirty="0" err="1"/>
              <a:t>shijūkunichi</a:t>
            </a:r>
            <a:r>
              <a:rPr lang="es-PR" sz="2000" dirty="0"/>
              <a:t>). Esto debido a que se cree que el tiempo que se tarda el difunto en renacer. </a:t>
            </a:r>
          </a:p>
          <a:p>
            <a:pPr marL="609600" indent="-457200">
              <a:lnSpc>
                <a:spcPct val="150000"/>
              </a:lnSpc>
              <a:buClrTx/>
              <a:buFont typeface="+mj-lt"/>
              <a:buAutoNum type="arabicPeriod"/>
            </a:pPr>
            <a:r>
              <a:rPr lang="es-PR" sz="2000" dirty="0"/>
              <a:t>Cada año (</a:t>
            </a:r>
            <a:r>
              <a:rPr lang="es-PR" sz="2000" dirty="0" err="1"/>
              <a:t>nenki</a:t>
            </a:r>
            <a:r>
              <a:rPr lang="es-PR" sz="2000" dirty="0"/>
              <a:t>) hasta los 15 años (</a:t>
            </a:r>
            <a:r>
              <a:rPr lang="es-PR" sz="2000" dirty="0" err="1"/>
              <a:t>jūgo</a:t>
            </a:r>
            <a:r>
              <a:rPr lang="es-PR" sz="2000" dirty="0"/>
              <a:t> </a:t>
            </a:r>
            <a:r>
              <a:rPr lang="es-PR" sz="2000" dirty="0" err="1"/>
              <a:t>nenki</a:t>
            </a:r>
            <a:r>
              <a:rPr lang="es-PR" sz="2000" dirty="0"/>
              <a:t>) se hacen estas ceremonias. Esto debido a que se cree que es el tiempo que tarda el difunto en llegar a nirvana.</a:t>
            </a:r>
          </a:p>
          <a:p>
            <a:endParaRPr lang="en-US" sz="2000" dirty="0"/>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2042418" y="292085"/>
            <a:ext cx="5059164" cy="572700"/>
          </a:xfrm>
        </p:spPr>
        <p:txBody>
          <a:bodyPr/>
          <a:lstStyle/>
          <a:p>
            <a:r>
              <a:rPr lang="en" sz="3200" dirty="0"/>
              <a:t>Ritos a largo término </a:t>
            </a:r>
            <a:r>
              <a:rPr lang="en" sz="2000" dirty="0"/>
              <a:t>(Japan truly, 2022)</a:t>
            </a:r>
            <a:endParaRPr lang="es-PR" sz="3200"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645101441"/>
      </p:ext>
    </p:extLst>
  </p:cSld>
  <p:clrMapOvr>
    <a:masterClrMapping/>
  </p:clrMapOvr>
  <p:transition spd="slow">
    <p:wip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AA1292-78E4-952D-4B55-CEF0587401DE}"/>
              </a:ext>
            </a:extLst>
          </p:cNvPr>
          <p:cNvSpPr>
            <a:spLocks noGrp="1"/>
          </p:cNvSpPr>
          <p:nvPr>
            <p:ph type="body" idx="1"/>
          </p:nvPr>
        </p:nvSpPr>
        <p:spPr>
          <a:xfrm>
            <a:off x="-113048" y="1073340"/>
            <a:ext cx="9173801" cy="2570100"/>
          </a:xfrm>
        </p:spPr>
        <p:txBody>
          <a:bodyPr/>
          <a:lstStyle/>
          <a:p>
            <a:pPr marL="609600" indent="-457200">
              <a:lnSpc>
                <a:spcPct val="150000"/>
              </a:lnSpc>
              <a:buClrTx/>
              <a:buFont typeface="+mj-lt"/>
              <a:buAutoNum type="arabicPeriod"/>
            </a:pPr>
            <a:r>
              <a:rPr lang="es-PR" sz="2000" dirty="0"/>
              <a:t>Estas ceremonias consiste en ir a la tumba donde se encuentran las cenizas y ofrecer incienso, flores, comida, bebida y dinero. Se le habla, leen </a:t>
            </a:r>
            <a:r>
              <a:rPr lang="es-PR" sz="2000" dirty="0" err="1"/>
              <a:t>sustras</a:t>
            </a:r>
            <a:r>
              <a:rPr lang="es-PR" sz="2000" dirty="0"/>
              <a:t> y se le reza </a:t>
            </a:r>
            <a:r>
              <a:rPr lang="en" sz="2000" dirty="0"/>
              <a:t>(Japan truly, 2022)</a:t>
            </a:r>
            <a:r>
              <a:rPr lang="es-PR" sz="2000" dirty="0"/>
              <a:t>. </a:t>
            </a:r>
          </a:p>
          <a:p>
            <a:pPr marL="609600" indent="-457200">
              <a:lnSpc>
                <a:spcPct val="150000"/>
              </a:lnSpc>
              <a:buClrTx/>
              <a:buFont typeface="+mj-lt"/>
              <a:buAutoNum type="arabicPeriod"/>
            </a:pPr>
            <a:r>
              <a:rPr lang="es-PR" sz="2000" dirty="0" err="1"/>
              <a:t>Obon</a:t>
            </a:r>
            <a:r>
              <a:rPr lang="es-PR" sz="2000" dirty="0"/>
              <a:t> </a:t>
            </a:r>
            <a:r>
              <a:rPr lang="es-PR" altLang="ja-JP" sz="2000" dirty="0"/>
              <a:t>(</a:t>
            </a:r>
            <a:r>
              <a:rPr lang="ja-JP" altLang="es-PR" sz="2000" dirty="0"/>
              <a:t>お盆</a:t>
            </a:r>
            <a:r>
              <a:rPr lang="es-PR" altLang="ja-JP" sz="2000" dirty="0"/>
              <a:t>)</a:t>
            </a:r>
            <a:r>
              <a:rPr lang="es-PR" sz="2000" dirty="0"/>
              <a:t> es una celebración que le da la bienvenida devuelta a casa a los espíritus de los ancestros. Se lleva acabo los días entre agosto 13 al 16 (</a:t>
            </a:r>
            <a:r>
              <a:rPr lang="es-PR" sz="2000" dirty="0" err="1"/>
              <a:t>All</a:t>
            </a:r>
            <a:r>
              <a:rPr lang="es-PR" sz="2000" dirty="0"/>
              <a:t> </a:t>
            </a:r>
            <a:r>
              <a:rPr lang="es-PR" sz="2000" dirty="0" err="1"/>
              <a:t>about</a:t>
            </a:r>
            <a:r>
              <a:rPr lang="es-PR" sz="2000" dirty="0"/>
              <a:t> </a:t>
            </a:r>
            <a:r>
              <a:rPr lang="es-PR" sz="2000" dirty="0" err="1"/>
              <a:t>Japan</a:t>
            </a:r>
            <a:r>
              <a:rPr lang="es-PR" sz="2000" dirty="0"/>
              <a:t>, 2018).</a:t>
            </a:r>
          </a:p>
          <a:p>
            <a:endParaRPr lang="es-PR" sz="2000" dirty="0"/>
          </a:p>
        </p:txBody>
      </p:sp>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2042418" y="292085"/>
            <a:ext cx="5059164" cy="572700"/>
          </a:xfrm>
        </p:spPr>
        <p:txBody>
          <a:bodyPr/>
          <a:lstStyle/>
          <a:p>
            <a:r>
              <a:rPr lang="en" sz="3200" dirty="0"/>
              <a:t>Ritos a largo término</a:t>
            </a:r>
            <a:br>
              <a:rPr lang="en" sz="3200" dirty="0"/>
            </a:br>
            <a:r>
              <a:rPr lang="en" sz="2000" dirty="0"/>
              <a:t>(Japan truly, 2022)</a:t>
            </a:r>
            <a:endParaRPr lang="es-PR" sz="3200" dirty="0">
              <a:latin typeface="Albert Sans" panose="020B0604020202020204" charset="0"/>
              <a:cs typeface="Calibri" panose="020F0502020204030204" pitchFamily="34" charset="0"/>
            </a:endParaRPr>
          </a:p>
        </p:txBody>
      </p:sp>
    </p:spTree>
    <p:extLst>
      <p:ext uri="{BB962C8B-B14F-4D97-AF65-F5344CB8AC3E}">
        <p14:creationId xmlns:p14="http://schemas.microsoft.com/office/powerpoint/2010/main" val="4167543330"/>
      </p:ext>
    </p:extLst>
  </p:cSld>
  <p:clrMapOvr>
    <a:masterClrMapping/>
  </p:clrMapOvr>
  <p:transition spd="slow">
    <p:wip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FBBC24-35EC-D294-7641-6E0D2DF8CCEC}"/>
              </a:ext>
            </a:extLst>
          </p:cNvPr>
          <p:cNvSpPr>
            <a:spLocks noGrp="1"/>
          </p:cNvSpPr>
          <p:nvPr>
            <p:ph type="title"/>
          </p:nvPr>
        </p:nvSpPr>
        <p:spPr>
          <a:xfrm>
            <a:off x="1554480" y="269225"/>
            <a:ext cx="6202422" cy="572700"/>
          </a:xfrm>
        </p:spPr>
        <p:txBody>
          <a:bodyPr/>
          <a:lstStyle/>
          <a:p>
            <a:r>
              <a:rPr lang="es-PR" sz="3200" dirty="0" err="1"/>
              <a:t>Obon</a:t>
            </a:r>
            <a:r>
              <a:rPr lang="es-PR" sz="3200" dirty="0"/>
              <a:t> </a:t>
            </a:r>
            <a:r>
              <a:rPr lang="es-PR" altLang="ja-JP" sz="3200" dirty="0"/>
              <a:t>(</a:t>
            </a:r>
            <a:r>
              <a:rPr lang="ja-JP" altLang="es-PR" sz="3200" dirty="0"/>
              <a:t>お盆</a:t>
            </a:r>
            <a:r>
              <a:rPr lang="es-PR" altLang="ja-JP" sz="3200" dirty="0"/>
              <a:t>) </a:t>
            </a:r>
            <a:r>
              <a:rPr lang="es-PR" altLang="ja-JP" sz="2000" dirty="0"/>
              <a:t>(</a:t>
            </a:r>
            <a:r>
              <a:rPr lang="es-PR" altLang="ja-JP" sz="2000" dirty="0" err="1"/>
              <a:t>JapanSocietyLondon</a:t>
            </a:r>
            <a:r>
              <a:rPr lang="es-PR" altLang="ja-JP" sz="2000" dirty="0"/>
              <a:t>, 2020)</a:t>
            </a:r>
            <a:endParaRPr lang="es-PR" sz="3200" dirty="0">
              <a:latin typeface="Albert Sans" panose="020B0604020202020204" charset="0"/>
              <a:cs typeface="Calibri" panose="020F0502020204030204" pitchFamily="34" charset="0"/>
            </a:endParaRPr>
          </a:p>
        </p:txBody>
      </p:sp>
      <p:sp>
        <p:nvSpPr>
          <p:cNvPr id="6" name="TextBox 5">
            <a:extLst>
              <a:ext uri="{FF2B5EF4-FFF2-40B4-BE49-F238E27FC236}">
                <a16:creationId xmlns:a16="http://schemas.microsoft.com/office/drawing/2014/main" id="{C072DA4F-CA36-756C-9321-7EA77089482E}"/>
              </a:ext>
            </a:extLst>
          </p:cNvPr>
          <p:cNvSpPr txBox="1"/>
          <p:nvPr/>
        </p:nvSpPr>
        <p:spPr>
          <a:xfrm>
            <a:off x="1697863" y="844400"/>
            <a:ext cx="5570220" cy="307777"/>
          </a:xfrm>
          <a:prstGeom prst="rect">
            <a:avLst/>
          </a:prstGeom>
          <a:noFill/>
        </p:spPr>
        <p:txBody>
          <a:bodyPr wrap="square">
            <a:spAutoFit/>
          </a:bodyPr>
          <a:lstStyle/>
          <a:p>
            <a:r>
              <a:rPr lang="es-PR" dirty="0">
                <a:hlinkClick r:id="rId2"/>
              </a:rPr>
              <a:t>(306) </a:t>
            </a:r>
            <a:r>
              <a:rPr lang="es-PR" dirty="0" err="1">
                <a:hlinkClick r:id="rId2"/>
              </a:rPr>
              <a:t>Festivals</a:t>
            </a:r>
            <a:r>
              <a:rPr lang="es-PR" dirty="0">
                <a:hlinkClick r:id="rId2"/>
              </a:rPr>
              <a:t> - </a:t>
            </a:r>
            <a:r>
              <a:rPr lang="es-PR" dirty="0" err="1">
                <a:hlinkClick r:id="rId2"/>
              </a:rPr>
              <a:t>Obon</a:t>
            </a:r>
            <a:r>
              <a:rPr lang="es-PR" dirty="0">
                <a:hlinkClick r:id="rId2"/>
              </a:rPr>
              <a:t> - YouTube</a:t>
            </a:r>
            <a:endParaRPr lang="es-PR" dirty="0"/>
          </a:p>
        </p:txBody>
      </p:sp>
    </p:spTree>
    <p:extLst>
      <p:ext uri="{BB962C8B-B14F-4D97-AF65-F5344CB8AC3E}">
        <p14:creationId xmlns:p14="http://schemas.microsoft.com/office/powerpoint/2010/main" val="81448622"/>
      </p:ext>
    </p:extLst>
  </p:cSld>
  <p:clrMapOvr>
    <a:masterClrMapping/>
  </p:clrMapOvr>
  <p:transition spd="slow">
    <p:wip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sp>
        <p:nvSpPr>
          <p:cNvPr id="4698" name="Google Shape;4698;p30"/>
          <p:cNvSpPr/>
          <p:nvPr/>
        </p:nvSpPr>
        <p:spPr>
          <a:xfrm>
            <a:off x="762450" y="1246000"/>
            <a:ext cx="1153200" cy="11532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txBox="1">
            <a:spLocks noGrp="1"/>
          </p:cNvSpPr>
          <p:nvPr>
            <p:ph type="title"/>
          </p:nvPr>
        </p:nvSpPr>
        <p:spPr>
          <a:xfrm>
            <a:off x="720000" y="2399200"/>
            <a:ext cx="586142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Análisis grupal/ Conclusión</a:t>
            </a:r>
            <a:endParaRPr sz="2800" dirty="0"/>
          </a:p>
        </p:txBody>
      </p:sp>
      <p:sp>
        <p:nvSpPr>
          <p:cNvPr id="4700" name="Google Shape;4700;p30"/>
          <p:cNvSpPr txBox="1">
            <a:spLocks noGrp="1"/>
          </p:cNvSpPr>
          <p:nvPr>
            <p:ph type="title" idx="2"/>
          </p:nvPr>
        </p:nvSpPr>
        <p:spPr>
          <a:xfrm>
            <a:off x="713100" y="14016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grpSp>
        <p:nvGrpSpPr>
          <p:cNvPr id="4702" name="Google Shape;4702;p30"/>
          <p:cNvGrpSpPr/>
          <p:nvPr/>
        </p:nvGrpSpPr>
        <p:grpSpPr>
          <a:xfrm>
            <a:off x="5836425" y="598450"/>
            <a:ext cx="3887869" cy="4604085"/>
            <a:chOff x="5836425" y="598450"/>
            <a:chExt cx="3887869" cy="4604085"/>
          </a:xfrm>
        </p:grpSpPr>
        <p:sp>
          <p:nvSpPr>
            <p:cNvPr id="4703" name="Google Shape;4703;p30"/>
            <p:cNvSpPr/>
            <p:nvPr/>
          </p:nvSpPr>
          <p:spPr>
            <a:xfrm>
              <a:off x="6194984" y="1228350"/>
              <a:ext cx="3170686" cy="1293428"/>
            </a:xfrm>
            <a:custGeom>
              <a:avLst/>
              <a:gdLst/>
              <a:ahLst/>
              <a:cxnLst/>
              <a:rect l="l" t="t" r="r" b="b"/>
              <a:pathLst>
                <a:path w="45152" h="18419" extrusionOk="0">
                  <a:moveTo>
                    <a:pt x="0" y="0"/>
                  </a:moveTo>
                  <a:lnTo>
                    <a:pt x="0" y="18419"/>
                  </a:lnTo>
                  <a:lnTo>
                    <a:pt x="45152" y="18419"/>
                  </a:lnTo>
                  <a:lnTo>
                    <a:pt x="4515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6194984" y="1306017"/>
              <a:ext cx="3170686" cy="303010"/>
            </a:xfrm>
            <a:custGeom>
              <a:avLst/>
              <a:gdLst/>
              <a:ahLst/>
              <a:cxnLst/>
              <a:rect l="l" t="t" r="r" b="b"/>
              <a:pathLst>
                <a:path w="45152" h="4315" extrusionOk="0">
                  <a:moveTo>
                    <a:pt x="0" y="0"/>
                  </a:moveTo>
                  <a:lnTo>
                    <a:pt x="0" y="4315"/>
                  </a:lnTo>
                  <a:lnTo>
                    <a:pt x="45152" y="4315"/>
                  </a:lnTo>
                  <a:lnTo>
                    <a:pt x="45152"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6194984" y="2366384"/>
              <a:ext cx="3170686" cy="155402"/>
            </a:xfrm>
            <a:custGeom>
              <a:avLst/>
              <a:gdLst/>
              <a:ahLst/>
              <a:cxnLst/>
              <a:rect l="l" t="t" r="r" b="b"/>
              <a:pathLst>
                <a:path w="45152" h="2213" extrusionOk="0">
                  <a:moveTo>
                    <a:pt x="0" y="1"/>
                  </a:moveTo>
                  <a:lnTo>
                    <a:pt x="0" y="2213"/>
                  </a:lnTo>
                  <a:lnTo>
                    <a:pt x="45152" y="2213"/>
                  </a:lnTo>
                  <a:lnTo>
                    <a:pt x="4515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6344559"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6385779" y="1680867"/>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6741459"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7096225"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6385779" y="1680867"/>
              <a:ext cx="315510" cy="80615"/>
            </a:xfrm>
            <a:custGeom>
              <a:avLst/>
              <a:gdLst/>
              <a:ahLst/>
              <a:cxnLst/>
              <a:rect l="l" t="t" r="r" b="b"/>
              <a:pathLst>
                <a:path w="4493" h="1148" extrusionOk="0">
                  <a:moveTo>
                    <a:pt x="0" y="1"/>
                  </a:moveTo>
                  <a:lnTo>
                    <a:pt x="0" y="1147"/>
                  </a:lnTo>
                  <a:lnTo>
                    <a:pt x="4492" y="1147"/>
                  </a:lnTo>
                  <a:lnTo>
                    <a:pt x="449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6741459" y="1680867"/>
              <a:ext cx="314597" cy="80615"/>
            </a:xfrm>
            <a:custGeom>
              <a:avLst/>
              <a:gdLst/>
              <a:ahLst/>
              <a:cxnLst/>
              <a:rect l="l" t="t" r="r" b="b"/>
              <a:pathLst>
                <a:path w="4480" h="1148" extrusionOk="0">
                  <a:moveTo>
                    <a:pt x="1" y="1"/>
                  </a:moveTo>
                  <a:lnTo>
                    <a:pt x="1"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7096225" y="1680867"/>
              <a:ext cx="314527" cy="80615"/>
            </a:xfrm>
            <a:custGeom>
              <a:avLst/>
              <a:gdLst/>
              <a:ahLst/>
              <a:cxnLst/>
              <a:rect l="l" t="t" r="r" b="b"/>
              <a:pathLst>
                <a:path w="4479" h="1148" extrusionOk="0">
                  <a:moveTo>
                    <a:pt x="0" y="1"/>
                  </a:moveTo>
                  <a:lnTo>
                    <a:pt x="0"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6385779" y="1979034"/>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6741459"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7096225"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8100063"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8142267"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8496963"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8851730" y="1680867"/>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8142267" y="1680867"/>
              <a:ext cx="314527" cy="84478"/>
            </a:xfrm>
            <a:custGeom>
              <a:avLst/>
              <a:gdLst/>
              <a:ahLst/>
              <a:cxnLst/>
              <a:rect l="l" t="t" r="r" b="b"/>
              <a:pathLst>
                <a:path w="4479" h="1203" extrusionOk="0">
                  <a:moveTo>
                    <a:pt x="0" y="1"/>
                  </a:moveTo>
                  <a:lnTo>
                    <a:pt x="0"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8496963" y="1680867"/>
              <a:ext cx="314597" cy="84478"/>
            </a:xfrm>
            <a:custGeom>
              <a:avLst/>
              <a:gdLst/>
              <a:ahLst/>
              <a:cxnLst/>
              <a:rect l="l" t="t" r="r" b="b"/>
              <a:pathLst>
                <a:path w="4480"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8851730" y="1680867"/>
              <a:ext cx="314527" cy="84478"/>
            </a:xfrm>
            <a:custGeom>
              <a:avLst/>
              <a:gdLst/>
              <a:ahLst/>
              <a:cxnLst/>
              <a:rect l="l" t="t" r="r" b="b"/>
              <a:pathLst>
                <a:path w="4479"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8142267"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8496963"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8851730" y="1979034"/>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6235221"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641836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660248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678555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696968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7152825"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7336880"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7520021"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7704076"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7887217"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8071272"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825441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843853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862160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880573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8988875"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9171947"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5993654" y="598450"/>
              <a:ext cx="3573412" cy="761282"/>
            </a:xfrm>
            <a:custGeom>
              <a:avLst/>
              <a:gdLst/>
              <a:ahLst/>
              <a:cxnLst/>
              <a:rect l="l" t="t" r="r" b="b"/>
              <a:pathLst>
                <a:path w="50887" h="10841" extrusionOk="0">
                  <a:moveTo>
                    <a:pt x="6827" y="0"/>
                  </a:moveTo>
                  <a:lnTo>
                    <a:pt x="6117" y="1065"/>
                  </a:lnTo>
                  <a:lnTo>
                    <a:pt x="5898" y="1379"/>
                  </a:lnTo>
                  <a:lnTo>
                    <a:pt x="5339" y="2212"/>
                  </a:lnTo>
                  <a:lnTo>
                    <a:pt x="5120" y="2553"/>
                  </a:lnTo>
                  <a:lnTo>
                    <a:pt x="4260" y="3837"/>
                  </a:lnTo>
                  <a:lnTo>
                    <a:pt x="3332" y="5216"/>
                  </a:lnTo>
                  <a:lnTo>
                    <a:pt x="2321" y="6731"/>
                  </a:lnTo>
                  <a:lnTo>
                    <a:pt x="1215" y="8397"/>
                  </a:lnTo>
                  <a:lnTo>
                    <a:pt x="0" y="10226"/>
                  </a:lnTo>
                  <a:lnTo>
                    <a:pt x="68" y="10226"/>
                  </a:lnTo>
                  <a:cubicBezTo>
                    <a:pt x="14" y="10581"/>
                    <a:pt x="369" y="10841"/>
                    <a:pt x="1011" y="10841"/>
                  </a:cubicBezTo>
                  <a:cubicBezTo>
                    <a:pt x="1584" y="10841"/>
                    <a:pt x="2198" y="10636"/>
                    <a:pt x="2594" y="10336"/>
                  </a:cubicBezTo>
                  <a:cubicBezTo>
                    <a:pt x="2649" y="10636"/>
                    <a:pt x="3018" y="10841"/>
                    <a:pt x="3577" y="10841"/>
                  </a:cubicBezTo>
                  <a:cubicBezTo>
                    <a:pt x="4151" y="10841"/>
                    <a:pt x="4752" y="10636"/>
                    <a:pt x="5134" y="10336"/>
                  </a:cubicBezTo>
                  <a:cubicBezTo>
                    <a:pt x="5202" y="10636"/>
                    <a:pt x="5584" y="10841"/>
                    <a:pt x="6144" y="10841"/>
                  </a:cubicBezTo>
                  <a:cubicBezTo>
                    <a:pt x="6718" y="10841"/>
                    <a:pt x="7305" y="10636"/>
                    <a:pt x="7673" y="10336"/>
                  </a:cubicBezTo>
                  <a:cubicBezTo>
                    <a:pt x="7755" y="10636"/>
                    <a:pt x="8151" y="10841"/>
                    <a:pt x="8711" y="10841"/>
                  </a:cubicBezTo>
                  <a:cubicBezTo>
                    <a:pt x="9284" y="10841"/>
                    <a:pt x="9858" y="10636"/>
                    <a:pt x="10213" y="10336"/>
                  </a:cubicBezTo>
                  <a:cubicBezTo>
                    <a:pt x="10308" y="10636"/>
                    <a:pt x="10718" y="10841"/>
                    <a:pt x="11291" y="10841"/>
                  </a:cubicBezTo>
                  <a:cubicBezTo>
                    <a:pt x="11851" y="10841"/>
                    <a:pt x="12411" y="10636"/>
                    <a:pt x="12739" y="10336"/>
                  </a:cubicBezTo>
                  <a:cubicBezTo>
                    <a:pt x="12862" y="10636"/>
                    <a:pt x="13285" y="10841"/>
                    <a:pt x="13858" y="10841"/>
                  </a:cubicBezTo>
                  <a:cubicBezTo>
                    <a:pt x="14418" y="10841"/>
                    <a:pt x="14964" y="10636"/>
                    <a:pt x="15278" y="10336"/>
                  </a:cubicBezTo>
                  <a:cubicBezTo>
                    <a:pt x="15428" y="10636"/>
                    <a:pt x="15852" y="10841"/>
                    <a:pt x="16425" y="10841"/>
                  </a:cubicBezTo>
                  <a:cubicBezTo>
                    <a:pt x="16999" y="10841"/>
                    <a:pt x="17517" y="10636"/>
                    <a:pt x="17818" y="10336"/>
                  </a:cubicBezTo>
                  <a:cubicBezTo>
                    <a:pt x="17982" y="10636"/>
                    <a:pt x="18432" y="10841"/>
                    <a:pt x="18992" y="10841"/>
                  </a:cubicBezTo>
                  <a:cubicBezTo>
                    <a:pt x="19565" y="10841"/>
                    <a:pt x="20084" y="10636"/>
                    <a:pt x="20344" y="10336"/>
                  </a:cubicBezTo>
                  <a:cubicBezTo>
                    <a:pt x="20535" y="10636"/>
                    <a:pt x="20999" y="10841"/>
                    <a:pt x="21559" y="10841"/>
                  </a:cubicBezTo>
                  <a:cubicBezTo>
                    <a:pt x="22132" y="10841"/>
                    <a:pt x="22637" y="10636"/>
                    <a:pt x="22883" y="10336"/>
                  </a:cubicBezTo>
                  <a:cubicBezTo>
                    <a:pt x="23088" y="10636"/>
                    <a:pt x="23566" y="10841"/>
                    <a:pt x="24126" y="10841"/>
                  </a:cubicBezTo>
                  <a:cubicBezTo>
                    <a:pt x="24699" y="10841"/>
                    <a:pt x="25191" y="10636"/>
                    <a:pt x="25423" y="10336"/>
                  </a:cubicBezTo>
                  <a:cubicBezTo>
                    <a:pt x="25641" y="10636"/>
                    <a:pt x="26133" y="10841"/>
                    <a:pt x="26706" y="10841"/>
                  </a:cubicBezTo>
                  <a:cubicBezTo>
                    <a:pt x="27266" y="10841"/>
                    <a:pt x="27744" y="10636"/>
                    <a:pt x="27949" y="10336"/>
                  </a:cubicBezTo>
                  <a:cubicBezTo>
                    <a:pt x="28194" y="10636"/>
                    <a:pt x="28699" y="10841"/>
                    <a:pt x="29273" y="10841"/>
                  </a:cubicBezTo>
                  <a:cubicBezTo>
                    <a:pt x="29833" y="10841"/>
                    <a:pt x="30297" y="10636"/>
                    <a:pt x="30488" y="10336"/>
                  </a:cubicBezTo>
                  <a:cubicBezTo>
                    <a:pt x="30747" y="10636"/>
                    <a:pt x="31266" y="10841"/>
                    <a:pt x="31840" y="10841"/>
                  </a:cubicBezTo>
                  <a:cubicBezTo>
                    <a:pt x="32399" y="10841"/>
                    <a:pt x="32850" y="10636"/>
                    <a:pt x="33028" y="10336"/>
                  </a:cubicBezTo>
                  <a:cubicBezTo>
                    <a:pt x="33314" y="10636"/>
                    <a:pt x="33833" y="10841"/>
                    <a:pt x="34407" y="10841"/>
                  </a:cubicBezTo>
                  <a:cubicBezTo>
                    <a:pt x="34980" y="10841"/>
                    <a:pt x="35403" y="10636"/>
                    <a:pt x="35553" y="10336"/>
                  </a:cubicBezTo>
                  <a:cubicBezTo>
                    <a:pt x="35867" y="10636"/>
                    <a:pt x="36414" y="10841"/>
                    <a:pt x="36973" y="10841"/>
                  </a:cubicBezTo>
                  <a:cubicBezTo>
                    <a:pt x="37547" y="10841"/>
                    <a:pt x="37970" y="10636"/>
                    <a:pt x="38093" y="10336"/>
                  </a:cubicBezTo>
                  <a:cubicBezTo>
                    <a:pt x="38421" y="10636"/>
                    <a:pt x="38980" y="10841"/>
                    <a:pt x="39540" y="10841"/>
                  </a:cubicBezTo>
                  <a:cubicBezTo>
                    <a:pt x="40114" y="10841"/>
                    <a:pt x="40523" y="10636"/>
                    <a:pt x="40632" y="10336"/>
                  </a:cubicBezTo>
                  <a:cubicBezTo>
                    <a:pt x="40974" y="10636"/>
                    <a:pt x="41547" y="10841"/>
                    <a:pt x="42121" y="10841"/>
                  </a:cubicBezTo>
                  <a:cubicBezTo>
                    <a:pt x="42680" y="10841"/>
                    <a:pt x="43076" y="10636"/>
                    <a:pt x="43158" y="10336"/>
                  </a:cubicBezTo>
                  <a:cubicBezTo>
                    <a:pt x="43527" y="10636"/>
                    <a:pt x="44114" y="10841"/>
                    <a:pt x="44687" y="10841"/>
                  </a:cubicBezTo>
                  <a:cubicBezTo>
                    <a:pt x="45247" y="10841"/>
                    <a:pt x="45630" y="10636"/>
                    <a:pt x="45698" y="10336"/>
                  </a:cubicBezTo>
                  <a:cubicBezTo>
                    <a:pt x="46080" y="10636"/>
                    <a:pt x="46681" y="10841"/>
                    <a:pt x="47254" y="10841"/>
                  </a:cubicBezTo>
                  <a:cubicBezTo>
                    <a:pt x="47814" y="10841"/>
                    <a:pt x="48183" y="10636"/>
                    <a:pt x="48237" y="10336"/>
                  </a:cubicBezTo>
                  <a:cubicBezTo>
                    <a:pt x="48633" y="10636"/>
                    <a:pt x="49248" y="10841"/>
                    <a:pt x="49821" y="10841"/>
                  </a:cubicBezTo>
                  <a:cubicBezTo>
                    <a:pt x="50463" y="10841"/>
                    <a:pt x="50818" y="10581"/>
                    <a:pt x="50763" y="10226"/>
                  </a:cubicBezTo>
                  <a:lnTo>
                    <a:pt x="50886" y="10226"/>
                  </a:lnTo>
                  <a:lnTo>
                    <a:pt x="49671" y="8397"/>
                  </a:lnTo>
                  <a:lnTo>
                    <a:pt x="48565" y="6731"/>
                  </a:lnTo>
                  <a:lnTo>
                    <a:pt x="47555" y="5216"/>
                  </a:lnTo>
                  <a:lnTo>
                    <a:pt x="46626" y="3837"/>
                  </a:lnTo>
                  <a:lnTo>
                    <a:pt x="45780" y="2553"/>
                  </a:lnTo>
                  <a:lnTo>
                    <a:pt x="45548" y="2212"/>
                  </a:lnTo>
                  <a:lnTo>
                    <a:pt x="44988" y="1379"/>
                  </a:lnTo>
                  <a:lnTo>
                    <a:pt x="44783" y="1065"/>
                  </a:lnTo>
                  <a:lnTo>
                    <a:pt x="44073"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6066476" y="1196680"/>
              <a:ext cx="3424822" cy="52807"/>
            </a:xfrm>
            <a:custGeom>
              <a:avLst/>
              <a:gdLst/>
              <a:ahLst/>
              <a:cxnLst/>
              <a:rect l="l" t="t" r="r" b="b"/>
              <a:pathLst>
                <a:path w="48771" h="752" extrusionOk="0">
                  <a:moveTo>
                    <a:pt x="42" y="1"/>
                  </a:moveTo>
                  <a:lnTo>
                    <a:pt x="42" y="83"/>
                  </a:lnTo>
                  <a:lnTo>
                    <a:pt x="14" y="83"/>
                  </a:lnTo>
                  <a:cubicBezTo>
                    <a:pt x="1" y="219"/>
                    <a:pt x="28" y="356"/>
                    <a:pt x="124" y="465"/>
                  </a:cubicBezTo>
                  <a:cubicBezTo>
                    <a:pt x="301" y="642"/>
                    <a:pt x="615" y="752"/>
                    <a:pt x="1025" y="752"/>
                  </a:cubicBezTo>
                  <a:cubicBezTo>
                    <a:pt x="1516" y="752"/>
                    <a:pt x="2076" y="588"/>
                    <a:pt x="2486" y="328"/>
                  </a:cubicBezTo>
                  <a:cubicBezTo>
                    <a:pt x="2609" y="601"/>
                    <a:pt x="2977" y="752"/>
                    <a:pt x="3482" y="752"/>
                  </a:cubicBezTo>
                  <a:cubicBezTo>
                    <a:pt x="3974" y="752"/>
                    <a:pt x="4534" y="588"/>
                    <a:pt x="4916" y="328"/>
                  </a:cubicBezTo>
                  <a:cubicBezTo>
                    <a:pt x="5053" y="588"/>
                    <a:pt x="5435" y="752"/>
                    <a:pt x="5940" y="752"/>
                  </a:cubicBezTo>
                  <a:cubicBezTo>
                    <a:pt x="6432" y="752"/>
                    <a:pt x="6978" y="588"/>
                    <a:pt x="7346" y="328"/>
                  </a:cubicBezTo>
                  <a:cubicBezTo>
                    <a:pt x="7510" y="588"/>
                    <a:pt x="7892" y="752"/>
                    <a:pt x="8398" y="752"/>
                  </a:cubicBezTo>
                  <a:cubicBezTo>
                    <a:pt x="8889" y="752"/>
                    <a:pt x="9422" y="588"/>
                    <a:pt x="9790" y="328"/>
                  </a:cubicBezTo>
                  <a:cubicBezTo>
                    <a:pt x="9954" y="588"/>
                    <a:pt x="10350" y="752"/>
                    <a:pt x="10855" y="752"/>
                  </a:cubicBezTo>
                  <a:cubicBezTo>
                    <a:pt x="11360" y="752"/>
                    <a:pt x="11879" y="588"/>
                    <a:pt x="12221" y="328"/>
                  </a:cubicBezTo>
                  <a:cubicBezTo>
                    <a:pt x="12398" y="588"/>
                    <a:pt x="12808" y="752"/>
                    <a:pt x="13313" y="752"/>
                  </a:cubicBezTo>
                  <a:cubicBezTo>
                    <a:pt x="13818" y="752"/>
                    <a:pt x="14323" y="588"/>
                    <a:pt x="14651" y="328"/>
                  </a:cubicBezTo>
                  <a:cubicBezTo>
                    <a:pt x="14856" y="588"/>
                    <a:pt x="15265" y="752"/>
                    <a:pt x="15770" y="752"/>
                  </a:cubicBezTo>
                  <a:cubicBezTo>
                    <a:pt x="16276" y="752"/>
                    <a:pt x="16767" y="588"/>
                    <a:pt x="17081" y="328"/>
                  </a:cubicBezTo>
                  <a:cubicBezTo>
                    <a:pt x="17300" y="588"/>
                    <a:pt x="17723" y="752"/>
                    <a:pt x="18228" y="752"/>
                  </a:cubicBezTo>
                  <a:cubicBezTo>
                    <a:pt x="18733" y="752"/>
                    <a:pt x="19225" y="588"/>
                    <a:pt x="19511" y="328"/>
                  </a:cubicBezTo>
                  <a:cubicBezTo>
                    <a:pt x="19744" y="588"/>
                    <a:pt x="20180" y="752"/>
                    <a:pt x="20686" y="752"/>
                  </a:cubicBezTo>
                  <a:cubicBezTo>
                    <a:pt x="21204" y="752"/>
                    <a:pt x="21669" y="588"/>
                    <a:pt x="21942" y="328"/>
                  </a:cubicBezTo>
                  <a:cubicBezTo>
                    <a:pt x="22187" y="588"/>
                    <a:pt x="22638" y="752"/>
                    <a:pt x="23157" y="752"/>
                  </a:cubicBezTo>
                  <a:cubicBezTo>
                    <a:pt x="23662" y="752"/>
                    <a:pt x="24113" y="588"/>
                    <a:pt x="24386" y="328"/>
                  </a:cubicBezTo>
                  <a:cubicBezTo>
                    <a:pt x="24645" y="588"/>
                    <a:pt x="25096" y="752"/>
                    <a:pt x="25614" y="752"/>
                  </a:cubicBezTo>
                  <a:cubicBezTo>
                    <a:pt x="26120" y="752"/>
                    <a:pt x="26570" y="588"/>
                    <a:pt x="26816" y="328"/>
                  </a:cubicBezTo>
                  <a:cubicBezTo>
                    <a:pt x="27089" y="588"/>
                    <a:pt x="27567" y="752"/>
                    <a:pt x="28072" y="752"/>
                  </a:cubicBezTo>
                  <a:cubicBezTo>
                    <a:pt x="28577" y="752"/>
                    <a:pt x="29014" y="588"/>
                    <a:pt x="29246" y="328"/>
                  </a:cubicBezTo>
                  <a:cubicBezTo>
                    <a:pt x="29533" y="588"/>
                    <a:pt x="30024" y="752"/>
                    <a:pt x="30530" y="752"/>
                  </a:cubicBezTo>
                  <a:cubicBezTo>
                    <a:pt x="31035" y="752"/>
                    <a:pt x="31458" y="588"/>
                    <a:pt x="31677" y="328"/>
                  </a:cubicBezTo>
                  <a:cubicBezTo>
                    <a:pt x="31991" y="588"/>
                    <a:pt x="32482" y="752"/>
                    <a:pt x="32987" y="752"/>
                  </a:cubicBezTo>
                  <a:cubicBezTo>
                    <a:pt x="33492" y="752"/>
                    <a:pt x="33916" y="588"/>
                    <a:pt x="34107" y="328"/>
                  </a:cubicBezTo>
                  <a:cubicBezTo>
                    <a:pt x="34434" y="588"/>
                    <a:pt x="34940" y="752"/>
                    <a:pt x="35445" y="752"/>
                  </a:cubicBezTo>
                  <a:cubicBezTo>
                    <a:pt x="35950" y="752"/>
                    <a:pt x="36360" y="588"/>
                    <a:pt x="36537" y="328"/>
                  </a:cubicBezTo>
                  <a:cubicBezTo>
                    <a:pt x="36878" y="588"/>
                    <a:pt x="37411" y="752"/>
                    <a:pt x="37902" y="752"/>
                  </a:cubicBezTo>
                  <a:cubicBezTo>
                    <a:pt x="38408" y="752"/>
                    <a:pt x="38804" y="588"/>
                    <a:pt x="38981" y="328"/>
                  </a:cubicBezTo>
                  <a:cubicBezTo>
                    <a:pt x="39336" y="588"/>
                    <a:pt x="39868" y="752"/>
                    <a:pt x="40360" y="752"/>
                  </a:cubicBezTo>
                  <a:cubicBezTo>
                    <a:pt x="40865" y="752"/>
                    <a:pt x="41247" y="588"/>
                    <a:pt x="41411" y="328"/>
                  </a:cubicBezTo>
                  <a:cubicBezTo>
                    <a:pt x="41780" y="588"/>
                    <a:pt x="42326" y="752"/>
                    <a:pt x="42818" y="752"/>
                  </a:cubicBezTo>
                  <a:cubicBezTo>
                    <a:pt x="43323" y="752"/>
                    <a:pt x="43705" y="588"/>
                    <a:pt x="43842" y="328"/>
                  </a:cubicBezTo>
                  <a:cubicBezTo>
                    <a:pt x="44238" y="588"/>
                    <a:pt x="44784" y="752"/>
                    <a:pt x="45275" y="752"/>
                  </a:cubicBezTo>
                  <a:cubicBezTo>
                    <a:pt x="45780" y="752"/>
                    <a:pt x="46149" y="601"/>
                    <a:pt x="46272" y="328"/>
                  </a:cubicBezTo>
                  <a:cubicBezTo>
                    <a:pt x="46681" y="588"/>
                    <a:pt x="47241" y="752"/>
                    <a:pt x="47746" y="752"/>
                  </a:cubicBezTo>
                  <a:cubicBezTo>
                    <a:pt x="48142" y="752"/>
                    <a:pt x="48470" y="642"/>
                    <a:pt x="48634" y="465"/>
                  </a:cubicBezTo>
                  <a:cubicBezTo>
                    <a:pt x="48702" y="383"/>
                    <a:pt x="48743" y="287"/>
                    <a:pt x="48757" y="178"/>
                  </a:cubicBezTo>
                  <a:lnTo>
                    <a:pt x="48770" y="178"/>
                  </a:lnTo>
                  <a:lnTo>
                    <a:pt x="48770" y="1"/>
                  </a:lnTo>
                  <a:lnTo>
                    <a:pt x="48552" y="1"/>
                  </a:lnTo>
                  <a:lnTo>
                    <a:pt x="48566" y="110"/>
                  </a:lnTo>
                  <a:cubicBezTo>
                    <a:pt x="48579" y="192"/>
                    <a:pt x="48552" y="274"/>
                    <a:pt x="48497" y="342"/>
                  </a:cubicBezTo>
                  <a:cubicBezTo>
                    <a:pt x="48361" y="492"/>
                    <a:pt x="48088" y="574"/>
                    <a:pt x="47746" y="574"/>
                  </a:cubicBezTo>
                  <a:cubicBezTo>
                    <a:pt x="47241" y="574"/>
                    <a:pt x="46668" y="397"/>
                    <a:pt x="46286" y="124"/>
                  </a:cubicBezTo>
                  <a:lnTo>
                    <a:pt x="46163" y="42"/>
                  </a:lnTo>
                  <a:lnTo>
                    <a:pt x="46149" y="178"/>
                  </a:lnTo>
                  <a:cubicBezTo>
                    <a:pt x="46094" y="424"/>
                    <a:pt x="45753" y="574"/>
                    <a:pt x="45275" y="574"/>
                  </a:cubicBezTo>
                  <a:cubicBezTo>
                    <a:pt x="44784" y="574"/>
                    <a:pt x="44224" y="397"/>
                    <a:pt x="43855" y="124"/>
                  </a:cubicBezTo>
                  <a:lnTo>
                    <a:pt x="43746" y="42"/>
                  </a:lnTo>
                  <a:lnTo>
                    <a:pt x="43719" y="165"/>
                  </a:lnTo>
                  <a:cubicBezTo>
                    <a:pt x="43650" y="410"/>
                    <a:pt x="43309" y="574"/>
                    <a:pt x="42818" y="574"/>
                  </a:cubicBezTo>
                  <a:cubicBezTo>
                    <a:pt x="42326" y="574"/>
                    <a:pt x="41780" y="397"/>
                    <a:pt x="41425" y="124"/>
                  </a:cubicBezTo>
                  <a:lnTo>
                    <a:pt x="41329" y="42"/>
                  </a:lnTo>
                  <a:lnTo>
                    <a:pt x="41288" y="165"/>
                  </a:lnTo>
                  <a:cubicBezTo>
                    <a:pt x="41207" y="410"/>
                    <a:pt x="40852" y="574"/>
                    <a:pt x="40360" y="574"/>
                  </a:cubicBezTo>
                  <a:cubicBezTo>
                    <a:pt x="39855" y="574"/>
                    <a:pt x="39322" y="397"/>
                    <a:pt x="39008" y="124"/>
                  </a:cubicBezTo>
                  <a:lnTo>
                    <a:pt x="38913" y="42"/>
                  </a:lnTo>
                  <a:lnTo>
                    <a:pt x="38858" y="165"/>
                  </a:lnTo>
                  <a:cubicBezTo>
                    <a:pt x="38763" y="410"/>
                    <a:pt x="38394" y="574"/>
                    <a:pt x="37902" y="574"/>
                  </a:cubicBezTo>
                  <a:cubicBezTo>
                    <a:pt x="37397" y="574"/>
                    <a:pt x="36878" y="397"/>
                    <a:pt x="36578" y="124"/>
                  </a:cubicBezTo>
                  <a:lnTo>
                    <a:pt x="36482" y="42"/>
                  </a:lnTo>
                  <a:lnTo>
                    <a:pt x="36442" y="151"/>
                  </a:lnTo>
                  <a:cubicBezTo>
                    <a:pt x="36319" y="410"/>
                    <a:pt x="35936" y="574"/>
                    <a:pt x="35445" y="574"/>
                  </a:cubicBezTo>
                  <a:cubicBezTo>
                    <a:pt x="34940" y="574"/>
                    <a:pt x="34434" y="397"/>
                    <a:pt x="34148" y="124"/>
                  </a:cubicBezTo>
                  <a:lnTo>
                    <a:pt x="34066" y="42"/>
                  </a:lnTo>
                  <a:lnTo>
                    <a:pt x="34011" y="151"/>
                  </a:lnTo>
                  <a:cubicBezTo>
                    <a:pt x="33875" y="410"/>
                    <a:pt x="33479" y="574"/>
                    <a:pt x="32987" y="574"/>
                  </a:cubicBezTo>
                  <a:cubicBezTo>
                    <a:pt x="32482" y="574"/>
                    <a:pt x="31991" y="397"/>
                    <a:pt x="31731" y="124"/>
                  </a:cubicBezTo>
                  <a:lnTo>
                    <a:pt x="31649" y="42"/>
                  </a:lnTo>
                  <a:lnTo>
                    <a:pt x="31581" y="151"/>
                  </a:lnTo>
                  <a:cubicBezTo>
                    <a:pt x="31431" y="410"/>
                    <a:pt x="31021" y="574"/>
                    <a:pt x="30530" y="574"/>
                  </a:cubicBezTo>
                  <a:cubicBezTo>
                    <a:pt x="30024" y="574"/>
                    <a:pt x="29547" y="397"/>
                    <a:pt x="29301" y="137"/>
                  </a:cubicBezTo>
                  <a:lnTo>
                    <a:pt x="29219" y="42"/>
                  </a:lnTo>
                  <a:lnTo>
                    <a:pt x="29164" y="137"/>
                  </a:lnTo>
                  <a:cubicBezTo>
                    <a:pt x="28987" y="410"/>
                    <a:pt x="28564" y="574"/>
                    <a:pt x="28072" y="574"/>
                  </a:cubicBezTo>
                  <a:cubicBezTo>
                    <a:pt x="27567" y="574"/>
                    <a:pt x="27103" y="397"/>
                    <a:pt x="26871" y="137"/>
                  </a:cubicBezTo>
                  <a:lnTo>
                    <a:pt x="26802" y="42"/>
                  </a:lnTo>
                  <a:lnTo>
                    <a:pt x="26734" y="137"/>
                  </a:lnTo>
                  <a:cubicBezTo>
                    <a:pt x="26543" y="410"/>
                    <a:pt x="26106" y="574"/>
                    <a:pt x="25614" y="574"/>
                  </a:cubicBezTo>
                  <a:cubicBezTo>
                    <a:pt x="25109" y="574"/>
                    <a:pt x="24659" y="397"/>
                    <a:pt x="24454" y="137"/>
                  </a:cubicBezTo>
                  <a:lnTo>
                    <a:pt x="24386" y="42"/>
                  </a:lnTo>
                  <a:lnTo>
                    <a:pt x="24304" y="137"/>
                  </a:lnTo>
                  <a:cubicBezTo>
                    <a:pt x="24099" y="397"/>
                    <a:pt x="23648" y="574"/>
                    <a:pt x="23157" y="574"/>
                  </a:cubicBezTo>
                  <a:cubicBezTo>
                    <a:pt x="22652" y="574"/>
                    <a:pt x="22215" y="410"/>
                    <a:pt x="22024" y="137"/>
                  </a:cubicBezTo>
                  <a:lnTo>
                    <a:pt x="21955" y="42"/>
                  </a:lnTo>
                  <a:lnTo>
                    <a:pt x="21887" y="137"/>
                  </a:lnTo>
                  <a:cubicBezTo>
                    <a:pt x="21655" y="397"/>
                    <a:pt x="21191" y="574"/>
                    <a:pt x="20686" y="574"/>
                  </a:cubicBezTo>
                  <a:cubicBezTo>
                    <a:pt x="20194" y="574"/>
                    <a:pt x="19771" y="410"/>
                    <a:pt x="19593" y="137"/>
                  </a:cubicBezTo>
                  <a:lnTo>
                    <a:pt x="19539" y="42"/>
                  </a:lnTo>
                  <a:lnTo>
                    <a:pt x="19457" y="137"/>
                  </a:lnTo>
                  <a:cubicBezTo>
                    <a:pt x="19211" y="397"/>
                    <a:pt x="18733" y="574"/>
                    <a:pt x="18228" y="574"/>
                  </a:cubicBezTo>
                  <a:cubicBezTo>
                    <a:pt x="17736" y="574"/>
                    <a:pt x="17327" y="410"/>
                    <a:pt x="17177" y="151"/>
                  </a:cubicBezTo>
                  <a:lnTo>
                    <a:pt x="17108" y="42"/>
                  </a:lnTo>
                  <a:lnTo>
                    <a:pt x="17027" y="124"/>
                  </a:lnTo>
                  <a:cubicBezTo>
                    <a:pt x="16767" y="397"/>
                    <a:pt x="16276" y="574"/>
                    <a:pt x="15770" y="574"/>
                  </a:cubicBezTo>
                  <a:cubicBezTo>
                    <a:pt x="15279" y="574"/>
                    <a:pt x="14883" y="410"/>
                    <a:pt x="14746" y="151"/>
                  </a:cubicBezTo>
                  <a:lnTo>
                    <a:pt x="14692" y="42"/>
                  </a:lnTo>
                  <a:lnTo>
                    <a:pt x="14610" y="124"/>
                  </a:lnTo>
                  <a:cubicBezTo>
                    <a:pt x="14323" y="397"/>
                    <a:pt x="13818" y="574"/>
                    <a:pt x="13313" y="574"/>
                  </a:cubicBezTo>
                  <a:cubicBezTo>
                    <a:pt x="12821" y="574"/>
                    <a:pt x="12439" y="410"/>
                    <a:pt x="12316" y="151"/>
                  </a:cubicBezTo>
                  <a:lnTo>
                    <a:pt x="12275" y="42"/>
                  </a:lnTo>
                  <a:lnTo>
                    <a:pt x="12180" y="124"/>
                  </a:lnTo>
                  <a:cubicBezTo>
                    <a:pt x="11879" y="397"/>
                    <a:pt x="11360" y="574"/>
                    <a:pt x="10855" y="574"/>
                  </a:cubicBezTo>
                  <a:cubicBezTo>
                    <a:pt x="10364" y="574"/>
                    <a:pt x="9995" y="410"/>
                    <a:pt x="9899" y="165"/>
                  </a:cubicBezTo>
                  <a:lnTo>
                    <a:pt x="9845" y="42"/>
                  </a:lnTo>
                  <a:lnTo>
                    <a:pt x="9749" y="124"/>
                  </a:lnTo>
                  <a:cubicBezTo>
                    <a:pt x="9435" y="397"/>
                    <a:pt x="8903" y="574"/>
                    <a:pt x="8398" y="574"/>
                  </a:cubicBezTo>
                  <a:cubicBezTo>
                    <a:pt x="7920" y="574"/>
                    <a:pt x="7551" y="410"/>
                    <a:pt x="7469" y="165"/>
                  </a:cubicBezTo>
                  <a:lnTo>
                    <a:pt x="7428" y="42"/>
                  </a:lnTo>
                  <a:lnTo>
                    <a:pt x="7333" y="124"/>
                  </a:lnTo>
                  <a:cubicBezTo>
                    <a:pt x="6991" y="397"/>
                    <a:pt x="6445" y="574"/>
                    <a:pt x="5940" y="574"/>
                  </a:cubicBezTo>
                  <a:cubicBezTo>
                    <a:pt x="5462" y="574"/>
                    <a:pt x="5107" y="410"/>
                    <a:pt x="5039" y="165"/>
                  </a:cubicBezTo>
                  <a:lnTo>
                    <a:pt x="5012" y="42"/>
                  </a:lnTo>
                  <a:lnTo>
                    <a:pt x="4902" y="124"/>
                  </a:lnTo>
                  <a:cubicBezTo>
                    <a:pt x="4547" y="397"/>
                    <a:pt x="3988" y="574"/>
                    <a:pt x="3482" y="574"/>
                  </a:cubicBezTo>
                  <a:cubicBezTo>
                    <a:pt x="3005" y="574"/>
                    <a:pt x="2663" y="424"/>
                    <a:pt x="2622" y="178"/>
                  </a:cubicBezTo>
                  <a:lnTo>
                    <a:pt x="2595" y="42"/>
                  </a:lnTo>
                  <a:lnTo>
                    <a:pt x="2472" y="124"/>
                  </a:lnTo>
                  <a:cubicBezTo>
                    <a:pt x="2090" y="397"/>
                    <a:pt x="1530" y="574"/>
                    <a:pt x="1025" y="574"/>
                  </a:cubicBezTo>
                  <a:cubicBezTo>
                    <a:pt x="670" y="574"/>
                    <a:pt x="397" y="492"/>
                    <a:pt x="260" y="342"/>
                  </a:cubicBezTo>
                  <a:cubicBezTo>
                    <a:pt x="206" y="274"/>
                    <a:pt x="178" y="192"/>
                    <a:pt x="192" y="110"/>
                  </a:cubicBezTo>
                  <a:lnTo>
                    <a:pt x="206"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6141263" y="1084534"/>
              <a:ext cx="3276231" cy="49928"/>
            </a:xfrm>
            <a:custGeom>
              <a:avLst/>
              <a:gdLst/>
              <a:ahLst/>
              <a:cxnLst/>
              <a:rect l="l" t="t" r="r" b="b"/>
              <a:pathLst>
                <a:path w="46655" h="711" extrusionOk="0">
                  <a:moveTo>
                    <a:pt x="42" y="0"/>
                  </a:moveTo>
                  <a:lnTo>
                    <a:pt x="42" y="82"/>
                  </a:lnTo>
                  <a:lnTo>
                    <a:pt x="14" y="82"/>
                  </a:lnTo>
                  <a:cubicBezTo>
                    <a:pt x="1" y="205"/>
                    <a:pt x="28" y="328"/>
                    <a:pt x="124" y="423"/>
                  </a:cubicBezTo>
                  <a:cubicBezTo>
                    <a:pt x="288" y="601"/>
                    <a:pt x="588" y="710"/>
                    <a:pt x="997" y="710"/>
                  </a:cubicBezTo>
                  <a:cubicBezTo>
                    <a:pt x="1462" y="710"/>
                    <a:pt x="1994" y="560"/>
                    <a:pt x="2376" y="328"/>
                  </a:cubicBezTo>
                  <a:cubicBezTo>
                    <a:pt x="2513" y="560"/>
                    <a:pt x="2868" y="710"/>
                    <a:pt x="3346" y="710"/>
                  </a:cubicBezTo>
                  <a:cubicBezTo>
                    <a:pt x="3824" y="710"/>
                    <a:pt x="4343" y="560"/>
                    <a:pt x="4711" y="314"/>
                  </a:cubicBezTo>
                  <a:cubicBezTo>
                    <a:pt x="4848" y="560"/>
                    <a:pt x="5216" y="710"/>
                    <a:pt x="5694" y="710"/>
                  </a:cubicBezTo>
                  <a:cubicBezTo>
                    <a:pt x="6172" y="710"/>
                    <a:pt x="6677" y="560"/>
                    <a:pt x="7032" y="314"/>
                  </a:cubicBezTo>
                  <a:cubicBezTo>
                    <a:pt x="7182" y="560"/>
                    <a:pt x="7565" y="710"/>
                    <a:pt x="8043" y="710"/>
                  </a:cubicBezTo>
                  <a:cubicBezTo>
                    <a:pt x="8520" y="710"/>
                    <a:pt x="9026" y="560"/>
                    <a:pt x="9353" y="314"/>
                  </a:cubicBezTo>
                  <a:cubicBezTo>
                    <a:pt x="9531" y="560"/>
                    <a:pt x="9913" y="710"/>
                    <a:pt x="10391" y="710"/>
                  </a:cubicBezTo>
                  <a:cubicBezTo>
                    <a:pt x="10869" y="710"/>
                    <a:pt x="11360" y="560"/>
                    <a:pt x="11688" y="314"/>
                  </a:cubicBezTo>
                  <a:cubicBezTo>
                    <a:pt x="11866" y="560"/>
                    <a:pt x="12261" y="710"/>
                    <a:pt x="12739" y="710"/>
                  </a:cubicBezTo>
                  <a:cubicBezTo>
                    <a:pt x="13217" y="710"/>
                    <a:pt x="13709" y="560"/>
                    <a:pt x="14009" y="314"/>
                  </a:cubicBezTo>
                  <a:cubicBezTo>
                    <a:pt x="14214" y="560"/>
                    <a:pt x="14610" y="710"/>
                    <a:pt x="15088" y="710"/>
                  </a:cubicBezTo>
                  <a:cubicBezTo>
                    <a:pt x="15579" y="710"/>
                    <a:pt x="16043" y="560"/>
                    <a:pt x="16344" y="314"/>
                  </a:cubicBezTo>
                  <a:cubicBezTo>
                    <a:pt x="16549" y="560"/>
                    <a:pt x="16958" y="710"/>
                    <a:pt x="17436" y="710"/>
                  </a:cubicBezTo>
                  <a:cubicBezTo>
                    <a:pt x="17928" y="710"/>
                    <a:pt x="18378" y="560"/>
                    <a:pt x="18665" y="314"/>
                  </a:cubicBezTo>
                  <a:cubicBezTo>
                    <a:pt x="18883" y="560"/>
                    <a:pt x="19307" y="710"/>
                    <a:pt x="19798" y="710"/>
                  </a:cubicBezTo>
                  <a:cubicBezTo>
                    <a:pt x="20276" y="710"/>
                    <a:pt x="20727" y="560"/>
                    <a:pt x="20986" y="314"/>
                  </a:cubicBezTo>
                  <a:cubicBezTo>
                    <a:pt x="21232" y="560"/>
                    <a:pt x="21655" y="710"/>
                    <a:pt x="22146" y="710"/>
                  </a:cubicBezTo>
                  <a:cubicBezTo>
                    <a:pt x="22624" y="710"/>
                    <a:pt x="23061" y="560"/>
                    <a:pt x="23321" y="314"/>
                  </a:cubicBezTo>
                  <a:cubicBezTo>
                    <a:pt x="23566" y="560"/>
                    <a:pt x="24003" y="710"/>
                    <a:pt x="24495" y="710"/>
                  </a:cubicBezTo>
                  <a:cubicBezTo>
                    <a:pt x="24973" y="710"/>
                    <a:pt x="25410" y="560"/>
                    <a:pt x="25642" y="314"/>
                  </a:cubicBezTo>
                  <a:cubicBezTo>
                    <a:pt x="25915" y="560"/>
                    <a:pt x="26352" y="710"/>
                    <a:pt x="26843" y="710"/>
                  </a:cubicBezTo>
                  <a:cubicBezTo>
                    <a:pt x="27321" y="710"/>
                    <a:pt x="27744" y="560"/>
                    <a:pt x="27963" y="314"/>
                  </a:cubicBezTo>
                  <a:cubicBezTo>
                    <a:pt x="28249" y="560"/>
                    <a:pt x="28700" y="710"/>
                    <a:pt x="29192" y="710"/>
                  </a:cubicBezTo>
                  <a:cubicBezTo>
                    <a:pt x="29669" y="710"/>
                    <a:pt x="30079" y="560"/>
                    <a:pt x="30297" y="314"/>
                  </a:cubicBezTo>
                  <a:cubicBezTo>
                    <a:pt x="30584" y="560"/>
                    <a:pt x="31062" y="710"/>
                    <a:pt x="31540" y="710"/>
                  </a:cubicBezTo>
                  <a:cubicBezTo>
                    <a:pt x="32018" y="710"/>
                    <a:pt x="32427" y="560"/>
                    <a:pt x="32619" y="314"/>
                  </a:cubicBezTo>
                  <a:cubicBezTo>
                    <a:pt x="32933" y="560"/>
                    <a:pt x="33410" y="710"/>
                    <a:pt x="33888" y="710"/>
                  </a:cubicBezTo>
                  <a:cubicBezTo>
                    <a:pt x="34380" y="710"/>
                    <a:pt x="34762" y="560"/>
                    <a:pt x="34953" y="314"/>
                  </a:cubicBezTo>
                  <a:cubicBezTo>
                    <a:pt x="35267" y="560"/>
                    <a:pt x="35759" y="710"/>
                    <a:pt x="36237" y="710"/>
                  </a:cubicBezTo>
                  <a:cubicBezTo>
                    <a:pt x="36728" y="710"/>
                    <a:pt x="37110" y="560"/>
                    <a:pt x="37274" y="314"/>
                  </a:cubicBezTo>
                  <a:cubicBezTo>
                    <a:pt x="37616" y="560"/>
                    <a:pt x="38121" y="710"/>
                    <a:pt x="38585" y="710"/>
                  </a:cubicBezTo>
                  <a:cubicBezTo>
                    <a:pt x="39077" y="710"/>
                    <a:pt x="39445" y="560"/>
                    <a:pt x="39595" y="314"/>
                  </a:cubicBezTo>
                  <a:cubicBezTo>
                    <a:pt x="39950" y="560"/>
                    <a:pt x="40469" y="710"/>
                    <a:pt x="40947" y="710"/>
                  </a:cubicBezTo>
                  <a:cubicBezTo>
                    <a:pt x="41425" y="710"/>
                    <a:pt x="41780" y="560"/>
                    <a:pt x="41930" y="314"/>
                  </a:cubicBezTo>
                  <a:cubicBezTo>
                    <a:pt x="42299" y="560"/>
                    <a:pt x="42818" y="710"/>
                    <a:pt x="43295" y="710"/>
                  </a:cubicBezTo>
                  <a:cubicBezTo>
                    <a:pt x="43773" y="710"/>
                    <a:pt x="44128" y="560"/>
                    <a:pt x="44251" y="328"/>
                  </a:cubicBezTo>
                  <a:cubicBezTo>
                    <a:pt x="44633" y="560"/>
                    <a:pt x="45166" y="710"/>
                    <a:pt x="45644" y="710"/>
                  </a:cubicBezTo>
                  <a:cubicBezTo>
                    <a:pt x="46040" y="710"/>
                    <a:pt x="46354" y="601"/>
                    <a:pt x="46504" y="423"/>
                  </a:cubicBezTo>
                  <a:cubicBezTo>
                    <a:pt x="46572" y="355"/>
                    <a:pt x="46613" y="273"/>
                    <a:pt x="46627" y="178"/>
                  </a:cubicBezTo>
                  <a:lnTo>
                    <a:pt x="46654" y="178"/>
                  </a:lnTo>
                  <a:lnTo>
                    <a:pt x="46654" y="0"/>
                  </a:lnTo>
                  <a:lnTo>
                    <a:pt x="46436" y="0"/>
                  </a:lnTo>
                  <a:lnTo>
                    <a:pt x="46449" y="109"/>
                  </a:lnTo>
                  <a:cubicBezTo>
                    <a:pt x="46449" y="178"/>
                    <a:pt x="46436" y="246"/>
                    <a:pt x="46381" y="301"/>
                  </a:cubicBezTo>
                  <a:cubicBezTo>
                    <a:pt x="46258" y="451"/>
                    <a:pt x="45985" y="533"/>
                    <a:pt x="45644" y="533"/>
                  </a:cubicBezTo>
                  <a:cubicBezTo>
                    <a:pt x="45166" y="533"/>
                    <a:pt x="44620" y="369"/>
                    <a:pt x="44265" y="109"/>
                  </a:cubicBezTo>
                  <a:lnTo>
                    <a:pt x="44156" y="41"/>
                  </a:lnTo>
                  <a:lnTo>
                    <a:pt x="44128" y="164"/>
                  </a:lnTo>
                  <a:cubicBezTo>
                    <a:pt x="44074" y="383"/>
                    <a:pt x="43746" y="533"/>
                    <a:pt x="43295" y="533"/>
                  </a:cubicBezTo>
                  <a:cubicBezTo>
                    <a:pt x="42804" y="533"/>
                    <a:pt x="42285" y="369"/>
                    <a:pt x="41944" y="109"/>
                  </a:cubicBezTo>
                  <a:lnTo>
                    <a:pt x="41835" y="41"/>
                  </a:lnTo>
                  <a:lnTo>
                    <a:pt x="41807" y="164"/>
                  </a:lnTo>
                  <a:cubicBezTo>
                    <a:pt x="41739" y="383"/>
                    <a:pt x="41398" y="533"/>
                    <a:pt x="40947" y="533"/>
                  </a:cubicBezTo>
                  <a:cubicBezTo>
                    <a:pt x="40456" y="533"/>
                    <a:pt x="39937" y="369"/>
                    <a:pt x="39623" y="109"/>
                  </a:cubicBezTo>
                  <a:lnTo>
                    <a:pt x="39527" y="41"/>
                  </a:lnTo>
                  <a:lnTo>
                    <a:pt x="39486" y="150"/>
                  </a:lnTo>
                  <a:cubicBezTo>
                    <a:pt x="39404" y="383"/>
                    <a:pt x="39049" y="533"/>
                    <a:pt x="38585" y="533"/>
                  </a:cubicBezTo>
                  <a:cubicBezTo>
                    <a:pt x="38107" y="533"/>
                    <a:pt x="37602" y="369"/>
                    <a:pt x="37302" y="109"/>
                  </a:cubicBezTo>
                  <a:lnTo>
                    <a:pt x="37206" y="41"/>
                  </a:lnTo>
                  <a:lnTo>
                    <a:pt x="37165" y="150"/>
                  </a:lnTo>
                  <a:cubicBezTo>
                    <a:pt x="37070" y="383"/>
                    <a:pt x="36701" y="533"/>
                    <a:pt x="36237" y="533"/>
                  </a:cubicBezTo>
                  <a:cubicBezTo>
                    <a:pt x="35759" y="533"/>
                    <a:pt x="35267" y="369"/>
                    <a:pt x="34981" y="123"/>
                  </a:cubicBezTo>
                  <a:lnTo>
                    <a:pt x="34899" y="41"/>
                  </a:lnTo>
                  <a:lnTo>
                    <a:pt x="34844" y="150"/>
                  </a:lnTo>
                  <a:cubicBezTo>
                    <a:pt x="34735" y="383"/>
                    <a:pt x="34353" y="533"/>
                    <a:pt x="33888" y="533"/>
                  </a:cubicBezTo>
                  <a:cubicBezTo>
                    <a:pt x="33410" y="533"/>
                    <a:pt x="32933" y="369"/>
                    <a:pt x="32660" y="123"/>
                  </a:cubicBezTo>
                  <a:lnTo>
                    <a:pt x="32578" y="41"/>
                  </a:lnTo>
                  <a:lnTo>
                    <a:pt x="32523" y="137"/>
                  </a:lnTo>
                  <a:cubicBezTo>
                    <a:pt x="32400" y="369"/>
                    <a:pt x="32004" y="533"/>
                    <a:pt x="31540" y="533"/>
                  </a:cubicBezTo>
                  <a:cubicBezTo>
                    <a:pt x="31062" y="533"/>
                    <a:pt x="30598" y="369"/>
                    <a:pt x="30338" y="123"/>
                  </a:cubicBezTo>
                  <a:lnTo>
                    <a:pt x="30270" y="41"/>
                  </a:lnTo>
                  <a:lnTo>
                    <a:pt x="30202" y="137"/>
                  </a:lnTo>
                  <a:cubicBezTo>
                    <a:pt x="30052" y="369"/>
                    <a:pt x="29656" y="533"/>
                    <a:pt x="29192" y="533"/>
                  </a:cubicBezTo>
                  <a:cubicBezTo>
                    <a:pt x="28714" y="533"/>
                    <a:pt x="28263" y="369"/>
                    <a:pt x="28031" y="123"/>
                  </a:cubicBezTo>
                  <a:lnTo>
                    <a:pt x="27949" y="41"/>
                  </a:lnTo>
                  <a:lnTo>
                    <a:pt x="27881" y="137"/>
                  </a:lnTo>
                  <a:cubicBezTo>
                    <a:pt x="27717" y="369"/>
                    <a:pt x="27307" y="533"/>
                    <a:pt x="26843" y="533"/>
                  </a:cubicBezTo>
                  <a:cubicBezTo>
                    <a:pt x="26365" y="533"/>
                    <a:pt x="25915" y="369"/>
                    <a:pt x="25710" y="123"/>
                  </a:cubicBezTo>
                  <a:lnTo>
                    <a:pt x="25628" y="41"/>
                  </a:lnTo>
                  <a:lnTo>
                    <a:pt x="25573" y="137"/>
                  </a:lnTo>
                  <a:cubicBezTo>
                    <a:pt x="25382" y="369"/>
                    <a:pt x="24959" y="533"/>
                    <a:pt x="24495" y="533"/>
                  </a:cubicBezTo>
                  <a:cubicBezTo>
                    <a:pt x="24017" y="533"/>
                    <a:pt x="23580" y="369"/>
                    <a:pt x="23389" y="123"/>
                  </a:cubicBezTo>
                  <a:lnTo>
                    <a:pt x="23321" y="41"/>
                  </a:lnTo>
                  <a:lnTo>
                    <a:pt x="23252" y="123"/>
                  </a:lnTo>
                  <a:cubicBezTo>
                    <a:pt x="23048" y="369"/>
                    <a:pt x="22611" y="533"/>
                    <a:pt x="22146" y="533"/>
                  </a:cubicBezTo>
                  <a:cubicBezTo>
                    <a:pt x="21669" y="533"/>
                    <a:pt x="21245" y="369"/>
                    <a:pt x="21068" y="137"/>
                  </a:cubicBezTo>
                  <a:lnTo>
                    <a:pt x="21000" y="41"/>
                  </a:lnTo>
                  <a:lnTo>
                    <a:pt x="20931" y="123"/>
                  </a:lnTo>
                  <a:cubicBezTo>
                    <a:pt x="20713" y="369"/>
                    <a:pt x="20262" y="533"/>
                    <a:pt x="19798" y="533"/>
                  </a:cubicBezTo>
                  <a:cubicBezTo>
                    <a:pt x="19320" y="533"/>
                    <a:pt x="18911" y="369"/>
                    <a:pt x="18747" y="137"/>
                  </a:cubicBezTo>
                  <a:lnTo>
                    <a:pt x="18679" y="41"/>
                  </a:lnTo>
                  <a:lnTo>
                    <a:pt x="18610" y="123"/>
                  </a:lnTo>
                  <a:cubicBezTo>
                    <a:pt x="18378" y="369"/>
                    <a:pt x="17914" y="533"/>
                    <a:pt x="17436" y="533"/>
                  </a:cubicBezTo>
                  <a:cubicBezTo>
                    <a:pt x="16972" y="533"/>
                    <a:pt x="16576" y="369"/>
                    <a:pt x="16426" y="137"/>
                  </a:cubicBezTo>
                  <a:lnTo>
                    <a:pt x="16371" y="41"/>
                  </a:lnTo>
                  <a:lnTo>
                    <a:pt x="16289" y="123"/>
                  </a:lnTo>
                  <a:cubicBezTo>
                    <a:pt x="16043" y="369"/>
                    <a:pt x="15566" y="533"/>
                    <a:pt x="15088" y="533"/>
                  </a:cubicBezTo>
                  <a:cubicBezTo>
                    <a:pt x="14623" y="533"/>
                    <a:pt x="14241" y="369"/>
                    <a:pt x="14105" y="137"/>
                  </a:cubicBezTo>
                  <a:lnTo>
                    <a:pt x="14050" y="41"/>
                  </a:lnTo>
                  <a:lnTo>
                    <a:pt x="13968" y="123"/>
                  </a:lnTo>
                  <a:cubicBezTo>
                    <a:pt x="13695" y="369"/>
                    <a:pt x="13217" y="533"/>
                    <a:pt x="12739" y="533"/>
                  </a:cubicBezTo>
                  <a:cubicBezTo>
                    <a:pt x="12275" y="533"/>
                    <a:pt x="11906" y="383"/>
                    <a:pt x="11784" y="150"/>
                  </a:cubicBezTo>
                  <a:lnTo>
                    <a:pt x="11743" y="41"/>
                  </a:lnTo>
                  <a:lnTo>
                    <a:pt x="11647" y="123"/>
                  </a:lnTo>
                  <a:cubicBezTo>
                    <a:pt x="11360" y="369"/>
                    <a:pt x="10869" y="533"/>
                    <a:pt x="10391" y="533"/>
                  </a:cubicBezTo>
                  <a:cubicBezTo>
                    <a:pt x="9927" y="533"/>
                    <a:pt x="9572" y="383"/>
                    <a:pt x="9476" y="150"/>
                  </a:cubicBezTo>
                  <a:lnTo>
                    <a:pt x="9422" y="41"/>
                  </a:lnTo>
                  <a:lnTo>
                    <a:pt x="9326" y="109"/>
                  </a:lnTo>
                  <a:cubicBezTo>
                    <a:pt x="9026" y="369"/>
                    <a:pt x="8520" y="533"/>
                    <a:pt x="8043" y="533"/>
                  </a:cubicBezTo>
                  <a:cubicBezTo>
                    <a:pt x="7592" y="533"/>
                    <a:pt x="7223" y="383"/>
                    <a:pt x="7155" y="150"/>
                  </a:cubicBezTo>
                  <a:lnTo>
                    <a:pt x="7114" y="41"/>
                  </a:lnTo>
                  <a:lnTo>
                    <a:pt x="7005" y="109"/>
                  </a:lnTo>
                  <a:cubicBezTo>
                    <a:pt x="6691" y="369"/>
                    <a:pt x="6172" y="533"/>
                    <a:pt x="5694" y="533"/>
                  </a:cubicBezTo>
                  <a:cubicBezTo>
                    <a:pt x="5244" y="533"/>
                    <a:pt x="4889" y="383"/>
                    <a:pt x="4834" y="164"/>
                  </a:cubicBezTo>
                  <a:lnTo>
                    <a:pt x="4793" y="41"/>
                  </a:lnTo>
                  <a:lnTo>
                    <a:pt x="4698" y="109"/>
                  </a:lnTo>
                  <a:cubicBezTo>
                    <a:pt x="4356" y="369"/>
                    <a:pt x="3824" y="533"/>
                    <a:pt x="3346" y="533"/>
                  </a:cubicBezTo>
                  <a:cubicBezTo>
                    <a:pt x="2895" y="533"/>
                    <a:pt x="2554" y="383"/>
                    <a:pt x="2513" y="164"/>
                  </a:cubicBezTo>
                  <a:lnTo>
                    <a:pt x="2486" y="41"/>
                  </a:lnTo>
                  <a:lnTo>
                    <a:pt x="2376" y="109"/>
                  </a:lnTo>
                  <a:cubicBezTo>
                    <a:pt x="2008" y="369"/>
                    <a:pt x="1475" y="533"/>
                    <a:pt x="997" y="533"/>
                  </a:cubicBezTo>
                  <a:cubicBezTo>
                    <a:pt x="643" y="533"/>
                    <a:pt x="383" y="451"/>
                    <a:pt x="260" y="301"/>
                  </a:cubicBezTo>
                  <a:cubicBezTo>
                    <a:pt x="206" y="246"/>
                    <a:pt x="178" y="178"/>
                    <a:pt x="192" y="109"/>
                  </a:cubicBezTo>
                  <a:lnTo>
                    <a:pt x="192"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6209379" y="981938"/>
              <a:ext cx="3139086" cy="46066"/>
            </a:xfrm>
            <a:custGeom>
              <a:avLst/>
              <a:gdLst/>
              <a:ahLst/>
              <a:cxnLst/>
              <a:rect l="l" t="t" r="r" b="b"/>
              <a:pathLst>
                <a:path w="44702" h="656" extrusionOk="0">
                  <a:moveTo>
                    <a:pt x="41" y="0"/>
                  </a:moveTo>
                  <a:lnTo>
                    <a:pt x="41" y="82"/>
                  </a:lnTo>
                  <a:lnTo>
                    <a:pt x="14" y="82"/>
                  </a:lnTo>
                  <a:cubicBezTo>
                    <a:pt x="0" y="205"/>
                    <a:pt x="41" y="301"/>
                    <a:pt x="123" y="396"/>
                  </a:cubicBezTo>
                  <a:cubicBezTo>
                    <a:pt x="273" y="560"/>
                    <a:pt x="574" y="656"/>
                    <a:pt x="970" y="656"/>
                  </a:cubicBezTo>
                  <a:cubicBezTo>
                    <a:pt x="1420" y="656"/>
                    <a:pt x="1925" y="519"/>
                    <a:pt x="2294" y="314"/>
                  </a:cubicBezTo>
                  <a:cubicBezTo>
                    <a:pt x="2417" y="533"/>
                    <a:pt x="2758" y="656"/>
                    <a:pt x="3222" y="656"/>
                  </a:cubicBezTo>
                  <a:cubicBezTo>
                    <a:pt x="3673" y="656"/>
                    <a:pt x="4178" y="519"/>
                    <a:pt x="4519" y="314"/>
                  </a:cubicBezTo>
                  <a:cubicBezTo>
                    <a:pt x="4656" y="533"/>
                    <a:pt x="5011" y="656"/>
                    <a:pt x="5475" y="656"/>
                  </a:cubicBezTo>
                  <a:cubicBezTo>
                    <a:pt x="5926" y="656"/>
                    <a:pt x="6417" y="519"/>
                    <a:pt x="6745" y="301"/>
                  </a:cubicBezTo>
                  <a:cubicBezTo>
                    <a:pt x="6909" y="533"/>
                    <a:pt x="7264" y="656"/>
                    <a:pt x="7714" y="656"/>
                  </a:cubicBezTo>
                  <a:cubicBezTo>
                    <a:pt x="8179" y="656"/>
                    <a:pt x="8656" y="519"/>
                    <a:pt x="8970" y="301"/>
                  </a:cubicBezTo>
                  <a:cubicBezTo>
                    <a:pt x="9148" y="533"/>
                    <a:pt x="9517" y="656"/>
                    <a:pt x="9967" y="656"/>
                  </a:cubicBezTo>
                  <a:cubicBezTo>
                    <a:pt x="10431" y="656"/>
                    <a:pt x="10896" y="533"/>
                    <a:pt x="11210" y="301"/>
                  </a:cubicBezTo>
                  <a:cubicBezTo>
                    <a:pt x="11387" y="533"/>
                    <a:pt x="11756" y="656"/>
                    <a:pt x="12220" y="656"/>
                  </a:cubicBezTo>
                  <a:cubicBezTo>
                    <a:pt x="12684" y="656"/>
                    <a:pt x="13135" y="533"/>
                    <a:pt x="13435" y="301"/>
                  </a:cubicBezTo>
                  <a:cubicBezTo>
                    <a:pt x="13626" y="533"/>
                    <a:pt x="14008" y="656"/>
                    <a:pt x="14473" y="656"/>
                  </a:cubicBezTo>
                  <a:cubicBezTo>
                    <a:pt x="14937" y="656"/>
                    <a:pt x="15387" y="533"/>
                    <a:pt x="15661" y="301"/>
                  </a:cubicBezTo>
                  <a:cubicBezTo>
                    <a:pt x="15865" y="533"/>
                    <a:pt x="16261" y="656"/>
                    <a:pt x="16725" y="656"/>
                  </a:cubicBezTo>
                  <a:cubicBezTo>
                    <a:pt x="17190" y="656"/>
                    <a:pt x="17627" y="533"/>
                    <a:pt x="17886" y="301"/>
                  </a:cubicBezTo>
                  <a:cubicBezTo>
                    <a:pt x="18104" y="533"/>
                    <a:pt x="18514" y="656"/>
                    <a:pt x="18978" y="656"/>
                  </a:cubicBezTo>
                  <a:cubicBezTo>
                    <a:pt x="19442" y="656"/>
                    <a:pt x="19866" y="533"/>
                    <a:pt x="20125" y="301"/>
                  </a:cubicBezTo>
                  <a:cubicBezTo>
                    <a:pt x="20344" y="533"/>
                    <a:pt x="20753" y="656"/>
                    <a:pt x="21217" y="656"/>
                  </a:cubicBezTo>
                  <a:cubicBezTo>
                    <a:pt x="21682" y="656"/>
                    <a:pt x="22105" y="533"/>
                    <a:pt x="22351" y="301"/>
                  </a:cubicBezTo>
                  <a:cubicBezTo>
                    <a:pt x="22583" y="533"/>
                    <a:pt x="23006" y="656"/>
                    <a:pt x="23470" y="656"/>
                  </a:cubicBezTo>
                  <a:cubicBezTo>
                    <a:pt x="23934" y="656"/>
                    <a:pt x="24344" y="533"/>
                    <a:pt x="24576" y="301"/>
                  </a:cubicBezTo>
                  <a:cubicBezTo>
                    <a:pt x="24836" y="533"/>
                    <a:pt x="25259" y="656"/>
                    <a:pt x="25723" y="656"/>
                  </a:cubicBezTo>
                  <a:cubicBezTo>
                    <a:pt x="26187" y="656"/>
                    <a:pt x="26583" y="533"/>
                    <a:pt x="26802" y="301"/>
                  </a:cubicBezTo>
                  <a:cubicBezTo>
                    <a:pt x="27075" y="533"/>
                    <a:pt x="27512" y="656"/>
                    <a:pt x="27976" y="656"/>
                  </a:cubicBezTo>
                  <a:cubicBezTo>
                    <a:pt x="28440" y="656"/>
                    <a:pt x="28822" y="533"/>
                    <a:pt x="29027" y="301"/>
                  </a:cubicBezTo>
                  <a:cubicBezTo>
                    <a:pt x="29314" y="533"/>
                    <a:pt x="29764" y="656"/>
                    <a:pt x="30229" y="656"/>
                  </a:cubicBezTo>
                  <a:cubicBezTo>
                    <a:pt x="30679" y="656"/>
                    <a:pt x="31075" y="533"/>
                    <a:pt x="31266" y="301"/>
                  </a:cubicBezTo>
                  <a:cubicBezTo>
                    <a:pt x="31553" y="533"/>
                    <a:pt x="32004" y="656"/>
                    <a:pt x="32468" y="656"/>
                  </a:cubicBezTo>
                  <a:cubicBezTo>
                    <a:pt x="32932" y="656"/>
                    <a:pt x="33314" y="533"/>
                    <a:pt x="33492" y="301"/>
                  </a:cubicBezTo>
                  <a:cubicBezTo>
                    <a:pt x="33792" y="533"/>
                    <a:pt x="34256" y="656"/>
                    <a:pt x="34721" y="656"/>
                  </a:cubicBezTo>
                  <a:cubicBezTo>
                    <a:pt x="35185" y="656"/>
                    <a:pt x="35553" y="533"/>
                    <a:pt x="35717" y="301"/>
                  </a:cubicBezTo>
                  <a:cubicBezTo>
                    <a:pt x="36031" y="519"/>
                    <a:pt x="36523" y="656"/>
                    <a:pt x="36973" y="656"/>
                  </a:cubicBezTo>
                  <a:cubicBezTo>
                    <a:pt x="37438" y="656"/>
                    <a:pt x="37793" y="533"/>
                    <a:pt x="37943" y="301"/>
                  </a:cubicBezTo>
                  <a:cubicBezTo>
                    <a:pt x="38284" y="519"/>
                    <a:pt x="38776" y="656"/>
                    <a:pt x="39226" y="656"/>
                  </a:cubicBezTo>
                  <a:cubicBezTo>
                    <a:pt x="39677" y="656"/>
                    <a:pt x="40032" y="533"/>
                    <a:pt x="40182" y="314"/>
                  </a:cubicBezTo>
                  <a:cubicBezTo>
                    <a:pt x="40523" y="519"/>
                    <a:pt x="41015" y="656"/>
                    <a:pt x="41479" y="656"/>
                  </a:cubicBezTo>
                  <a:cubicBezTo>
                    <a:pt x="41929" y="656"/>
                    <a:pt x="42271" y="533"/>
                    <a:pt x="42407" y="314"/>
                  </a:cubicBezTo>
                  <a:cubicBezTo>
                    <a:pt x="42762" y="519"/>
                    <a:pt x="43268" y="656"/>
                    <a:pt x="43732" y="656"/>
                  </a:cubicBezTo>
                  <a:cubicBezTo>
                    <a:pt x="44114" y="656"/>
                    <a:pt x="44414" y="574"/>
                    <a:pt x="44578" y="396"/>
                  </a:cubicBezTo>
                  <a:cubicBezTo>
                    <a:pt x="44633" y="328"/>
                    <a:pt x="44674" y="260"/>
                    <a:pt x="44674" y="178"/>
                  </a:cubicBezTo>
                  <a:lnTo>
                    <a:pt x="44701" y="178"/>
                  </a:lnTo>
                  <a:lnTo>
                    <a:pt x="44701" y="0"/>
                  </a:lnTo>
                  <a:lnTo>
                    <a:pt x="44496" y="0"/>
                  </a:lnTo>
                  <a:lnTo>
                    <a:pt x="44510" y="96"/>
                  </a:lnTo>
                  <a:cubicBezTo>
                    <a:pt x="44510" y="164"/>
                    <a:pt x="44496" y="219"/>
                    <a:pt x="44442" y="273"/>
                  </a:cubicBezTo>
                  <a:cubicBezTo>
                    <a:pt x="44319" y="410"/>
                    <a:pt x="44059" y="478"/>
                    <a:pt x="43732" y="478"/>
                  </a:cubicBezTo>
                  <a:cubicBezTo>
                    <a:pt x="43268" y="478"/>
                    <a:pt x="42749" y="328"/>
                    <a:pt x="42421" y="110"/>
                  </a:cubicBezTo>
                  <a:lnTo>
                    <a:pt x="42312" y="28"/>
                  </a:lnTo>
                  <a:lnTo>
                    <a:pt x="42284" y="151"/>
                  </a:lnTo>
                  <a:cubicBezTo>
                    <a:pt x="42230" y="355"/>
                    <a:pt x="41902" y="478"/>
                    <a:pt x="41479" y="478"/>
                  </a:cubicBezTo>
                  <a:cubicBezTo>
                    <a:pt x="41015" y="478"/>
                    <a:pt x="40510" y="328"/>
                    <a:pt x="40196" y="110"/>
                  </a:cubicBezTo>
                  <a:lnTo>
                    <a:pt x="40100" y="28"/>
                  </a:lnTo>
                  <a:lnTo>
                    <a:pt x="40059" y="151"/>
                  </a:lnTo>
                  <a:cubicBezTo>
                    <a:pt x="39991" y="342"/>
                    <a:pt x="39663" y="478"/>
                    <a:pt x="39226" y="478"/>
                  </a:cubicBezTo>
                  <a:cubicBezTo>
                    <a:pt x="38762" y="478"/>
                    <a:pt x="38270" y="328"/>
                    <a:pt x="37970" y="110"/>
                  </a:cubicBezTo>
                  <a:lnTo>
                    <a:pt x="37874" y="28"/>
                  </a:lnTo>
                  <a:lnTo>
                    <a:pt x="37833" y="151"/>
                  </a:lnTo>
                  <a:cubicBezTo>
                    <a:pt x="37752" y="342"/>
                    <a:pt x="37410" y="478"/>
                    <a:pt x="36973" y="478"/>
                  </a:cubicBezTo>
                  <a:cubicBezTo>
                    <a:pt x="36509" y="478"/>
                    <a:pt x="36031" y="342"/>
                    <a:pt x="35745" y="110"/>
                  </a:cubicBezTo>
                  <a:lnTo>
                    <a:pt x="35663" y="41"/>
                  </a:lnTo>
                  <a:lnTo>
                    <a:pt x="35608" y="137"/>
                  </a:lnTo>
                  <a:cubicBezTo>
                    <a:pt x="35512" y="342"/>
                    <a:pt x="35157" y="478"/>
                    <a:pt x="34721" y="478"/>
                  </a:cubicBezTo>
                  <a:cubicBezTo>
                    <a:pt x="34270" y="478"/>
                    <a:pt x="33792" y="342"/>
                    <a:pt x="33533" y="110"/>
                  </a:cubicBezTo>
                  <a:lnTo>
                    <a:pt x="33437" y="41"/>
                  </a:lnTo>
                  <a:lnTo>
                    <a:pt x="33396" y="137"/>
                  </a:lnTo>
                  <a:cubicBezTo>
                    <a:pt x="33273" y="342"/>
                    <a:pt x="32918" y="478"/>
                    <a:pt x="32468" y="478"/>
                  </a:cubicBezTo>
                  <a:cubicBezTo>
                    <a:pt x="32017" y="478"/>
                    <a:pt x="31553" y="342"/>
                    <a:pt x="31307" y="110"/>
                  </a:cubicBezTo>
                  <a:lnTo>
                    <a:pt x="31225" y="41"/>
                  </a:lnTo>
                  <a:lnTo>
                    <a:pt x="31171" y="137"/>
                  </a:lnTo>
                  <a:cubicBezTo>
                    <a:pt x="31048" y="342"/>
                    <a:pt x="30666" y="478"/>
                    <a:pt x="30229" y="478"/>
                  </a:cubicBezTo>
                  <a:cubicBezTo>
                    <a:pt x="29764" y="478"/>
                    <a:pt x="29314" y="342"/>
                    <a:pt x="29082" y="110"/>
                  </a:cubicBezTo>
                  <a:lnTo>
                    <a:pt x="29000" y="41"/>
                  </a:lnTo>
                  <a:lnTo>
                    <a:pt x="28945" y="123"/>
                  </a:lnTo>
                  <a:cubicBezTo>
                    <a:pt x="28809" y="342"/>
                    <a:pt x="28426" y="478"/>
                    <a:pt x="27976" y="478"/>
                  </a:cubicBezTo>
                  <a:cubicBezTo>
                    <a:pt x="27512" y="478"/>
                    <a:pt x="27075" y="342"/>
                    <a:pt x="26856" y="110"/>
                  </a:cubicBezTo>
                  <a:lnTo>
                    <a:pt x="26788" y="41"/>
                  </a:lnTo>
                  <a:lnTo>
                    <a:pt x="26720" y="123"/>
                  </a:lnTo>
                  <a:cubicBezTo>
                    <a:pt x="26570" y="342"/>
                    <a:pt x="26174" y="478"/>
                    <a:pt x="25723" y="478"/>
                  </a:cubicBezTo>
                  <a:cubicBezTo>
                    <a:pt x="25272" y="478"/>
                    <a:pt x="24849" y="342"/>
                    <a:pt x="24644" y="110"/>
                  </a:cubicBezTo>
                  <a:lnTo>
                    <a:pt x="24562" y="41"/>
                  </a:lnTo>
                  <a:lnTo>
                    <a:pt x="24508" y="123"/>
                  </a:lnTo>
                  <a:cubicBezTo>
                    <a:pt x="24330" y="342"/>
                    <a:pt x="23921" y="478"/>
                    <a:pt x="23470" y="478"/>
                  </a:cubicBezTo>
                  <a:cubicBezTo>
                    <a:pt x="23020" y="478"/>
                    <a:pt x="22610" y="342"/>
                    <a:pt x="22419" y="123"/>
                  </a:cubicBezTo>
                  <a:lnTo>
                    <a:pt x="22351" y="41"/>
                  </a:lnTo>
                  <a:lnTo>
                    <a:pt x="22282" y="123"/>
                  </a:lnTo>
                  <a:cubicBezTo>
                    <a:pt x="22091" y="342"/>
                    <a:pt x="21682" y="478"/>
                    <a:pt x="21217" y="478"/>
                  </a:cubicBezTo>
                  <a:cubicBezTo>
                    <a:pt x="20767" y="478"/>
                    <a:pt x="20371" y="342"/>
                    <a:pt x="20193" y="123"/>
                  </a:cubicBezTo>
                  <a:lnTo>
                    <a:pt x="20125" y="41"/>
                  </a:lnTo>
                  <a:lnTo>
                    <a:pt x="20057" y="110"/>
                  </a:lnTo>
                  <a:cubicBezTo>
                    <a:pt x="19852" y="342"/>
                    <a:pt x="19429" y="478"/>
                    <a:pt x="18978" y="478"/>
                  </a:cubicBezTo>
                  <a:cubicBezTo>
                    <a:pt x="18528" y="478"/>
                    <a:pt x="18132" y="342"/>
                    <a:pt x="17968" y="123"/>
                  </a:cubicBezTo>
                  <a:lnTo>
                    <a:pt x="17913" y="41"/>
                  </a:lnTo>
                  <a:lnTo>
                    <a:pt x="17831" y="110"/>
                  </a:lnTo>
                  <a:cubicBezTo>
                    <a:pt x="17613" y="342"/>
                    <a:pt x="17176" y="478"/>
                    <a:pt x="16725" y="478"/>
                  </a:cubicBezTo>
                  <a:cubicBezTo>
                    <a:pt x="16275" y="478"/>
                    <a:pt x="15893" y="342"/>
                    <a:pt x="15756" y="123"/>
                  </a:cubicBezTo>
                  <a:lnTo>
                    <a:pt x="15688" y="41"/>
                  </a:lnTo>
                  <a:lnTo>
                    <a:pt x="15620" y="110"/>
                  </a:lnTo>
                  <a:cubicBezTo>
                    <a:pt x="15374" y="342"/>
                    <a:pt x="14923" y="478"/>
                    <a:pt x="14473" y="478"/>
                  </a:cubicBezTo>
                  <a:cubicBezTo>
                    <a:pt x="14022" y="478"/>
                    <a:pt x="13653" y="342"/>
                    <a:pt x="13531" y="137"/>
                  </a:cubicBezTo>
                  <a:lnTo>
                    <a:pt x="13476" y="41"/>
                  </a:lnTo>
                  <a:lnTo>
                    <a:pt x="13394" y="110"/>
                  </a:lnTo>
                  <a:cubicBezTo>
                    <a:pt x="13135" y="342"/>
                    <a:pt x="12684" y="478"/>
                    <a:pt x="12220" y="478"/>
                  </a:cubicBezTo>
                  <a:cubicBezTo>
                    <a:pt x="11769" y="478"/>
                    <a:pt x="11414" y="342"/>
                    <a:pt x="11305" y="137"/>
                  </a:cubicBezTo>
                  <a:lnTo>
                    <a:pt x="11251" y="41"/>
                  </a:lnTo>
                  <a:lnTo>
                    <a:pt x="11169" y="110"/>
                  </a:lnTo>
                  <a:cubicBezTo>
                    <a:pt x="10896" y="342"/>
                    <a:pt x="10431" y="478"/>
                    <a:pt x="9967" y="478"/>
                  </a:cubicBezTo>
                  <a:cubicBezTo>
                    <a:pt x="9530" y="478"/>
                    <a:pt x="9175" y="342"/>
                    <a:pt x="9080" y="137"/>
                  </a:cubicBezTo>
                  <a:lnTo>
                    <a:pt x="9039" y="41"/>
                  </a:lnTo>
                  <a:lnTo>
                    <a:pt x="8943" y="110"/>
                  </a:lnTo>
                  <a:cubicBezTo>
                    <a:pt x="8656" y="328"/>
                    <a:pt x="8179" y="478"/>
                    <a:pt x="7714" y="478"/>
                  </a:cubicBezTo>
                  <a:cubicBezTo>
                    <a:pt x="7291" y="478"/>
                    <a:pt x="6936" y="342"/>
                    <a:pt x="6868" y="151"/>
                  </a:cubicBezTo>
                  <a:lnTo>
                    <a:pt x="6813" y="28"/>
                  </a:lnTo>
                  <a:lnTo>
                    <a:pt x="6731" y="110"/>
                  </a:lnTo>
                  <a:cubicBezTo>
                    <a:pt x="6417" y="328"/>
                    <a:pt x="5926" y="478"/>
                    <a:pt x="5475" y="478"/>
                  </a:cubicBezTo>
                  <a:cubicBezTo>
                    <a:pt x="5038" y="478"/>
                    <a:pt x="4711" y="342"/>
                    <a:pt x="4642" y="151"/>
                  </a:cubicBezTo>
                  <a:lnTo>
                    <a:pt x="4601" y="28"/>
                  </a:lnTo>
                  <a:lnTo>
                    <a:pt x="4506" y="110"/>
                  </a:lnTo>
                  <a:cubicBezTo>
                    <a:pt x="4178" y="328"/>
                    <a:pt x="3687" y="478"/>
                    <a:pt x="3222" y="478"/>
                  </a:cubicBezTo>
                  <a:cubicBezTo>
                    <a:pt x="2785" y="478"/>
                    <a:pt x="2471" y="355"/>
                    <a:pt x="2417" y="151"/>
                  </a:cubicBezTo>
                  <a:lnTo>
                    <a:pt x="2390" y="28"/>
                  </a:lnTo>
                  <a:lnTo>
                    <a:pt x="2280" y="110"/>
                  </a:lnTo>
                  <a:cubicBezTo>
                    <a:pt x="1939" y="328"/>
                    <a:pt x="1434" y="478"/>
                    <a:pt x="970" y="478"/>
                  </a:cubicBezTo>
                  <a:cubicBezTo>
                    <a:pt x="642" y="478"/>
                    <a:pt x="369" y="410"/>
                    <a:pt x="260" y="273"/>
                  </a:cubicBezTo>
                  <a:cubicBezTo>
                    <a:pt x="205" y="219"/>
                    <a:pt x="178" y="164"/>
                    <a:pt x="191"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6272650" y="887979"/>
              <a:ext cx="3012475" cy="43187"/>
            </a:xfrm>
            <a:custGeom>
              <a:avLst/>
              <a:gdLst/>
              <a:ahLst/>
              <a:cxnLst/>
              <a:rect l="l" t="t" r="r" b="b"/>
              <a:pathLst>
                <a:path w="42899" h="615" extrusionOk="0">
                  <a:moveTo>
                    <a:pt x="41" y="0"/>
                  </a:moveTo>
                  <a:lnTo>
                    <a:pt x="41" y="82"/>
                  </a:lnTo>
                  <a:lnTo>
                    <a:pt x="0" y="82"/>
                  </a:lnTo>
                  <a:cubicBezTo>
                    <a:pt x="0" y="191"/>
                    <a:pt x="41" y="287"/>
                    <a:pt x="110" y="369"/>
                  </a:cubicBezTo>
                  <a:cubicBezTo>
                    <a:pt x="260" y="533"/>
                    <a:pt x="560" y="615"/>
                    <a:pt x="942" y="615"/>
                  </a:cubicBezTo>
                  <a:cubicBezTo>
                    <a:pt x="1379" y="615"/>
                    <a:pt x="1857" y="492"/>
                    <a:pt x="2198" y="287"/>
                  </a:cubicBezTo>
                  <a:cubicBezTo>
                    <a:pt x="2335" y="492"/>
                    <a:pt x="2663" y="615"/>
                    <a:pt x="3100" y="615"/>
                  </a:cubicBezTo>
                  <a:cubicBezTo>
                    <a:pt x="3537" y="615"/>
                    <a:pt x="4014" y="492"/>
                    <a:pt x="4342" y="287"/>
                  </a:cubicBezTo>
                  <a:cubicBezTo>
                    <a:pt x="4479" y="492"/>
                    <a:pt x="4820" y="615"/>
                    <a:pt x="5257" y="615"/>
                  </a:cubicBezTo>
                  <a:cubicBezTo>
                    <a:pt x="5694" y="615"/>
                    <a:pt x="6158" y="492"/>
                    <a:pt x="6472" y="287"/>
                  </a:cubicBezTo>
                  <a:cubicBezTo>
                    <a:pt x="6636" y="492"/>
                    <a:pt x="6977" y="615"/>
                    <a:pt x="7414" y="615"/>
                  </a:cubicBezTo>
                  <a:cubicBezTo>
                    <a:pt x="7865" y="615"/>
                    <a:pt x="8315" y="492"/>
                    <a:pt x="8616" y="287"/>
                  </a:cubicBezTo>
                  <a:cubicBezTo>
                    <a:pt x="8779" y="492"/>
                    <a:pt x="9134" y="615"/>
                    <a:pt x="9571" y="615"/>
                  </a:cubicBezTo>
                  <a:cubicBezTo>
                    <a:pt x="10022" y="615"/>
                    <a:pt x="10459" y="492"/>
                    <a:pt x="10759" y="287"/>
                  </a:cubicBezTo>
                  <a:cubicBezTo>
                    <a:pt x="10937" y="492"/>
                    <a:pt x="11292" y="615"/>
                    <a:pt x="11728" y="615"/>
                  </a:cubicBezTo>
                  <a:cubicBezTo>
                    <a:pt x="12179" y="615"/>
                    <a:pt x="12616" y="492"/>
                    <a:pt x="12889" y="287"/>
                  </a:cubicBezTo>
                  <a:cubicBezTo>
                    <a:pt x="13080" y="492"/>
                    <a:pt x="13449" y="615"/>
                    <a:pt x="13886" y="615"/>
                  </a:cubicBezTo>
                  <a:cubicBezTo>
                    <a:pt x="14336" y="615"/>
                    <a:pt x="14760" y="492"/>
                    <a:pt x="15033" y="287"/>
                  </a:cubicBezTo>
                  <a:cubicBezTo>
                    <a:pt x="15224" y="492"/>
                    <a:pt x="15606" y="615"/>
                    <a:pt x="16057" y="615"/>
                  </a:cubicBezTo>
                  <a:cubicBezTo>
                    <a:pt x="16493" y="615"/>
                    <a:pt x="16917" y="492"/>
                    <a:pt x="17176" y="287"/>
                  </a:cubicBezTo>
                  <a:cubicBezTo>
                    <a:pt x="17381" y="492"/>
                    <a:pt x="17763" y="615"/>
                    <a:pt x="18214" y="615"/>
                  </a:cubicBezTo>
                  <a:cubicBezTo>
                    <a:pt x="18651" y="615"/>
                    <a:pt x="19060" y="492"/>
                    <a:pt x="19306" y="287"/>
                  </a:cubicBezTo>
                  <a:cubicBezTo>
                    <a:pt x="19525" y="492"/>
                    <a:pt x="19920" y="615"/>
                    <a:pt x="20371" y="615"/>
                  </a:cubicBezTo>
                  <a:cubicBezTo>
                    <a:pt x="20808" y="615"/>
                    <a:pt x="21218" y="492"/>
                    <a:pt x="21450" y="287"/>
                  </a:cubicBezTo>
                  <a:cubicBezTo>
                    <a:pt x="21682" y="492"/>
                    <a:pt x="22078" y="615"/>
                    <a:pt x="22528" y="615"/>
                  </a:cubicBezTo>
                  <a:cubicBezTo>
                    <a:pt x="22965" y="615"/>
                    <a:pt x="23361" y="492"/>
                    <a:pt x="23580" y="287"/>
                  </a:cubicBezTo>
                  <a:cubicBezTo>
                    <a:pt x="23825" y="492"/>
                    <a:pt x="24235" y="615"/>
                    <a:pt x="24685" y="615"/>
                  </a:cubicBezTo>
                  <a:cubicBezTo>
                    <a:pt x="25122" y="615"/>
                    <a:pt x="25518" y="492"/>
                    <a:pt x="25723" y="287"/>
                  </a:cubicBezTo>
                  <a:cubicBezTo>
                    <a:pt x="25983" y="492"/>
                    <a:pt x="26406" y="615"/>
                    <a:pt x="26843" y="615"/>
                  </a:cubicBezTo>
                  <a:cubicBezTo>
                    <a:pt x="27293" y="615"/>
                    <a:pt x="27662" y="492"/>
                    <a:pt x="27867" y="287"/>
                  </a:cubicBezTo>
                  <a:cubicBezTo>
                    <a:pt x="28126" y="492"/>
                    <a:pt x="28563" y="615"/>
                    <a:pt x="29000" y="615"/>
                  </a:cubicBezTo>
                  <a:cubicBezTo>
                    <a:pt x="29450" y="615"/>
                    <a:pt x="29819" y="492"/>
                    <a:pt x="29997" y="287"/>
                  </a:cubicBezTo>
                  <a:cubicBezTo>
                    <a:pt x="30283" y="492"/>
                    <a:pt x="30720" y="615"/>
                    <a:pt x="31157" y="615"/>
                  </a:cubicBezTo>
                  <a:cubicBezTo>
                    <a:pt x="31608" y="615"/>
                    <a:pt x="31963" y="492"/>
                    <a:pt x="32140" y="287"/>
                  </a:cubicBezTo>
                  <a:cubicBezTo>
                    <a:pt x="32441" y="492"/>
                    <a:pt x="32877" y="615"/>
                    <a:pt x="33314" y="615"/>
                  </a:cubicBezTo>
                  <a:cubicBezTo>
                    <a:pt x="33765" y="615"/>
                    <a:pt x="34120" y="492"/>
                    <a:pt x="34284" y="287"/>
                  </a:cubicBezTo>
                  <a:cubicBezTo>
                    <a:pt x="34584" y="492"/>
                    <a:pt x="35035" y="615"/>
                    <a:pt x="35485" y="615"/>
                  </a:cubicBezTo>
                  <a:cubicBezTo>
                    <a:pt x="35922" y="615"/>
                    <a:pt x="36263" y="492"/>
                    <a:pt x="36414" y="287"/>
                  </a:cubicBezTo>
                  <a:cubicBezTo>
                    <a:pt x="36741" y="492"/>
                    <a:pt x="37192" y="615"/>
                    <a:pt x="37642" y="615"/>
                  </a:cubicBezTo>
                  <a:cubicBezTo>
                    <a:pt x="38079" y="615"/>
                    <a:pt x="38421" y="492"/>
                    <a:pt x="38557" y="287"/>
                  </a:cubicBezTo>
                  <a:cubicBezTo>
                    <a:pt x="38885" y="492"/>
                    <a:pt x="39363" y="615"/>
                    <a:pt x="39800" y="615"/>
                  </a:cubicBezTo>
                  <a:cubicBezTo>
                    <a:pt x="40237" y="615"/>
                    <a:pt x="40564" y="492"/>
                    <a:pt x="40701" y="287"/>
                  </a:cubicBezTo>
                  <a:cubicBezTo>
                    <a:pt x="41042" y="492"/>
                    <a:pt x="41520" y="615"/>
                    <a:pt x="41957" y="615"/>
                  </a:cubicBezTo>
                  <a:cubicBezTo>
                    <a:pt x="42339" y="615"/>
                    <a:pt x="42626" y="533"/>
                    <a:pt x="42776" y="369"/>
                  </a:cubicBezTo>
                  <a:cubicBezTo>
                    <a:pt x="42831" y="314"/>
                    <a:pt x="42872" y="246"/>
                    <a:pt x="42885" y="178"/>
                  </a:cubicBezTo>
                  <a:lnTo>
                    <a:pt x="42899" y="178"/>
                  </a:lnTo>
                  <a:lnTo>
                    <a:pt x="42899" y="0"/>
                  </a:lnTo>
                  <a:lnTo>
                    <a:pt x="42708" y="0"/>
                  </a:lnTo>
                  <a:lnTo>
                    <a:pt x="42708" y="96"/>
                  </a:lnTo>
                  <a:cubicBezTo>
                    <a:pt x="42721" y="150"/>
                    <a:pt x="42694" y="191"/>
                    <a:pt x="42653" y="246"/>
                  </a:cubicBezTo>
                  <a:cubicBezTo>
                    <a:pt x="42530" y="369"/>
                    <a:pt x="42271" y="437"/>
                    <a:pt x="41957" y="437"/>
                  </a:cubicBezTo>
                  <a:cubicBezTo>
                    <a:pt x="41520" y="437"/>
                    <a:pt x="41028" y="301"/>
                    <a:pt x="40714" y="96"/>
                  </a:cubicBezTo>
                  <a:lnTo>
                    <a:pt x="40605" y="28"/>
                  </a:lnTo>
                  <a:lnTo>
                    <a:pt x="40578" y="137"/>
                  </a:lnTo>
                  <a:cubicBezTo>
                    <a:pt x="40523" y="287"/>
                    <a:pt x="40278" y="437"/>
                    <a:pt x="39800" y="437"/>
                  </a:cubicBezTo>
                  <a:cubicBezTo>
                    <a:pt x="39349" y="437"/>
                    <a:pt x="38871" y="301"/>
                    <a:pt x="38571" y="96"/>
                  </a:cubicBezTo>
                  <a:lnTo>
                    <a:pt x="38475" y="28"/>
                  </a:lnTo>
                  <a:lnTo>
                    <a:pt x="38434" y="137"/>
                  </a:lnTo>
                  <a:cubicBezTo>
                    <a:pt x="38380" y="287"/>
                    <a:pt x="38120" y="437"/>
                    <a:pt x="37642" y="437"/>
                  </a:cubicBezTo>
                  <a:cubicBezTo>
                    <a:pt x="37192" y="437"/>
                    <a:pt x="36728" y="301"/>
                    <a:pt x="36441" y="96"/>
                  </a:cubicBezTo>
                  <a:lnTo>
                    <a:pt x="36359" y="28"/>
                  </a:lnTo>
                  <a:lnTo>
                    <a:pt x="36304" y="123"/>
                  </a:lnTo>
                  <a:cubicBezTo>
                    <a:pt x="36236" y="287"/>
                    <a:pt x="35963" y="437"/>
                    <a:pt x="35485" y="437"/>
                  </a:cubicBezTo>
                  <a:cubicBezTo>
                    <a:pt x="35035" y="437"/>
                    <a:pt x="34584" y="301"/>
                    <a:pt x="34311" y="96"/>
                  </a:cubicBezTo>
                  <a:lnTo>
                    <a:pt x="34229" y="28"/>
                  </a:lnTo>
                  <a:lnTo>
                    <a:pt x="34175" y="123"/>
                  </a:lnTo>
                  <a:cubicBezTo>
                    <a:pt x="34093" y="273"/>
                    <a:pt x="33806" y="437"/>
                    <a:pt x="33314" y="437"/>
                  </a:cubicBezTo>
                  <a:cubicBezTo>
                    <a:pt x="32877" y="437"/>
                    <a:pt x="32427" y="301"/>
                    <a:pt x="32181" y="96"/>
                  </a:cubicBezTo>
                  <a:lnTo>
                    <a:pt x="32099" y="28"/>
                  </a:lnTo>
                  <a:lnTo>
                    <a:pt x="32045" y="123"/>
                  </a:lnTo>
                  <a:cubicBezTo>
                    <a:pt x="31935" y="314"/>
                    <a:pt x="31580" y="437"/>
                    <a:pt x="31157" y="437"/>
                  </a:cubicBezTo>
                  <a:cubicBezTo>
                    <a:pt x="30720" y="437"/>
                    <a:pt x="30283" y="301"/>
                    <a:pt x="30051" y="96"/>
                  </a:cubicBezTo>
                  <a:lnTo>
                    <a:pt x="29969" y="28"/>
                  </a:lnTo>
                  <a:lnTo>
                    <a:pt x="29915" y="110"/>
                  </a:lnTo>
                  <a:cubicBezTo>
                    <a:pt x="29792" y="314"/>
                    <a:pt x="29437" y="437"/>
                    <a:pt x="29000" y="437"/>
                  </a:cubicBezTo>
                  <a:cubicBezTo>
                    <a:pt x="28563" y="437"/>
                    <a:pt x="28140" y="301"/>
                    <a:pt x="27908" y="96"/>
                  </a:cubicBezTo>
                  <a:lnTo>
                    <a:pt x="27839" y="28"/>
                  </a:lnTo>
                  <a:lnTo>
                    <a:pt x="27785" y="110"/>
                  </a:lnTo>
                  <a:cubicBezTo>
                    <a:pt x="27635" y="314"/>
                    <a:pt x="27280" y="437"/>
                    <a:pt x="26843" y="437"/>
                  </a:cubicBezTo>
                  <a:cubicBezTo>
                    <a:pt x="26406" y="437"/>
                    <a:pt x="25996" y="301"/>
                    <a:pt x="25778" y="96"/>
                  </a:cubicBezTo>
                  <a:lnTo>
                    <a:pt x="25709" y="28"/>
                  </a:lnTo>
                  <a:lnTo>
                    <a:pt x="25641" y="110"/>
                  </a:lnTo>
                  <a:cubicBezTo>
                    <a:pt x="25491" y="314"/>
                    <a:pt x="25122" y="437"/>
                    <a:pt x="24685" y="437"/>
                  </a:cubicBezTo>
                  <a:cubicBezTo>
                    <a:pt x="24249" y="437"/>
                    <a:pt x="23839" y="301"/>
                    <a:pt x="23648" y="96"/>
                  </a:cubicBezTo>
                  <a:lnTo>
                    <a:pt x="23580" y="28"/>
                  </a:lnTo>
                  <a:lnTo>
                    <a:pt x="23511" y="110"/>
                  </a:lnTo>
                  <a:cubicBezTo>
                    <a:pt x="23347" y="314"/>
                    <a:pt x="22965" y="437"/>
                    <a:pt x="22528" y="437"/>
                  </a:cubicBezTo>
                  <a:cubicBezTo>
                    <a:pt x="22091" y="437"/>
                    <a:pt x="21695" y="301"/>
                    <a:pt x="21518" y="110"/>
                  </a:cubicBezTo>
                  <a:lnTo>
                    <a:pt x="21450" y="28"/>
                  </a:lnTo>
                  <a:lnTo>
                    <a:pt x="21381" y="110"/>
                  </a:lnTo>
                  <a:cubicBezTo>
                    <a:pt x="21204" y="301"/>
                    <a:pt x="20808" y="437"/>
                    <a:pt x="20371" y="437"/>
                  </a:cubicBezTo>
                  <a:cubicBezTo>
                    <a:pt x="19934" y="437"/>
                    <a:pt x="19552" y="314"/>
                    <a:pt x="19388" y="110"/>
                  </a:cubicBezTo>
                  <a:lnTo>
                    <a:pt x="19320" y="28"/>
                  </a:lnTo>
                  <a:lnTo>
                    <a:pt x="19251" y="96"/>
                  </a:lnTo>
                  <a:cubicBezTo>
                    <a:pt x="19047" y="301"/>
                    <a:pt x="18651" y="437"/>
                    <a:pt x="18214" y="437"/>
                  </a:cubicBezTo>
                  <a:cubicBezTo>
                    <a:pt x="17777" y="437"/>
                    <a:pt x="17395" y="314"/>
                    <a:pt x="17244" y="110"/>
                  </a:cubicBezTo>
                  <a:lnTo>
                    <a:pt x="17190" y="28"/>
                  </a:lnTo>
                  <a:lnTo>
                    <a:pt x="17122" y="96"/>
                  </a:lnTo>
                  <a:cubicBezTo>
                    <a:pt x="16903" y="301"/>
                    <a:pt x="16493" y="437"/>
                    <a:pt x="16057" y="437"/>
                  </a:cubicBezTo>
                  <a:cubicBezTo>
                    <a:pt x="15620" y="437"/>
                    <a:pt x="15251" y="314"/>
                    <a:pt x="15115" y="110"/>
                  </a:cubicBezTo>
                  <a:lnTo>
                    <a:pt x="15060" y="28"/>
                  </a:lnTo>
                  <a:lnTo>
                    <a:pt x="14978" y="96"/>
                  </a:lnTo>
                  <a:cubicBezTo>
                    <a:pt x="14760" y="301"/>
                    <a:pt x="14323" y="437"/>
                    <a:pt x="13886" y="437"/>
                  </a:cubicBezTo>
                  <a:cubicBezTo>
                    <a:pt x="13462" y="437"/>
                    <a:pt x="13107" y="314"/>
                    <a:pt x="12985" y="110"/>
                  </a:cubicBezTo>
                  <a:lnTo>
                    <a:pt x="12930" y="28"/>
                  </a:lnTo>
                  <a:lnTo>
                    <a:pt x="12848" y="96"/>
                  </a:lnTo>
                  <a:cubicBezTo>
                    <a:pt x="12616" y="301"/>
                    <a:pt x="12165" y="437"/>
                    <a:pt x="11728" y="437"/>
                  </a:cubicBezTo>
                  <a:cubicBezTo>
                    <a:pt x="11319" y="437"/>
                    <a:pt x="10964" y="314"/>
                    <a:pt x="10855" y="123"/>
                  </a:cubicBezTo>
                  <a:lnTo>
                    <a:pt x="10800" y="28"/>
                  </a:lnTo>
                  <a:lnTo>
                    <a:pt x="10718" y="96"/>
                  </a:lnTo>
                  <a:cubicBezTo>
                    <a:pt x="10459" y="301"/>
                    <a:pt x="10008" y="437"/>
                    <a:pt x="9571" y="437"/>
                  </a:cubicBezTo>
                  <a:cubicBezTo>
                    <a:pt x="9093" y="437"/>
                    <a:pt x="8793" y="273"/>
                    <a:pt x="8725" y="123"/>
                  </a:cubicBezTo>
                  <a:lnTo>
                    <a:pt x="8670" y="28"/>
                  </a:lnTo>
                  <a:lnTo>
                    <a:pt x="8588" y="96"/>
                  </a:lnTo>
                  <a:cubicBezTo>
                    <a:pt x="8315" y="301"/>
                    <a:pt x="7851" y="437"/>
                    <a:pt x="7414" y="437"/>
                  </a:cubicBezTo>
                  <a:cubicBezTo>
                    <a:pt x="6936" y="437"/>
                    <a:pt x="6649" y="287"/>
                    <a:pt x="6581" y="123"/>
                  </a:cubicBezTo>
                  <a:lnTo>
                    <a:pt x="6540" y="28"/>
                  </a:lnTo>
                  <a:lnTo>
                    <a:pt x="6458" y="96"/>
                  </a:lnTo>
                  <a:cubicBezTo>
                    <a:pt x="6172" y="301"/>
                    <a:pt x="5694" y="437"/>
                    <a:pt x="5257" y="437"/>
                  </a:cubicBezTo>
                  <a:cubicBezTo>
                    <a:pt x="4779" y="437"/>
                    <a:pt x="4506" y="287"/>
                    <a:pt x="4451" y="137"/>
                  </a:cubicBezTo>
                  <a:lnTo>
                    <a:pt x="4410" y="28"/>
                  </a:lnTo>
                  <a:lnTo>
                    <a:pt x="4315" y="96"/>
                  </a:lnTo>
                  <a:cubicBezTo>
                    <a:pt x="4014" y="301"/>
                    <a:pt x="3537" y="437"/>
                    <a:pt x="3100" y="437"/>
                  </a:cubicBezTo>
                  <a:cubicBezTo>
                    <a:pt x="2622" y="437"/>
                    <a:pt x="2362" y="287"/>
                    <a:pt x="2321" y="137"/>
                  </a:cubicBezTo>
                  <a:lnTo>
                    <a:pt x="2280" y="28"/>
                  </a:lnTo>
                  <a:lnTo>
                    <a:pt x="2185" y="96"/>
                  </a:lnTo>
                  <a:cubicBezTo>
                    <a:pt x="1871" y="301"/>
                    <a:pt x="1379" y="437"/>
                    <a:pt x="942" y="437"/>
                  </a:cubicBezTo>
                  <a:cubicBezTo>
                    <a:pt x="615" y="437"/>
                    <a:pt x="355" y="369"/>
                    <a:pt x="246" y="246"/>
                  </a:cubicBezTo>
                  <a:cubicBezTo>
                    <a:pt x="205" y="191"/>
                    <a:pt x="178" y="150"/>
                    <a:pt x="178"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6330163" y="800692"/>
              <a:ext cx="2897451" cy="41291"/>
            </a:xfrm>
            <a:custGeom>
              <a:avLst/>
              <a:gdLst/>
              <a:ahLst/>
              <a:cxnLst/>
              <a:rect l="l" t="t" r="r" b="b"/>
              <a:pathLst>
                <a:path w="41261" h="588" extrusionOk="0">
                  <a:moveTo>
                    <a:pt x="41" y="1"/>
                  </a:moveTo>
                  <a:lnTo>
                    <a:pt x="41" y="83"/>
                  </a:lnTo>
                  <a:lnTo>
                    <a:pt x="14" y="83"/>
                  </a:lnTo>
                  <a:cubicBezTo>
                    <a:pt x="0" y="178"/>
                    <a:pt x="41" y="274"/>
                    <a:pt x="110" y="342"/>
                  </a:cubicBezTo>
                  <a:cubicBezTo>
                    <a:pt x="260" y="506"/>
                    <a:pt x="547" y="588"/>
                    <a:pt x="929" y="588"/>
                  </a:cubicBezTo>
                  <a:cubicBezTo>
                    <a:pt x="1339" y="588"/>
                    <a:pt x="1803" y="465"/>
                    <a:pt x="2130" y="288"/>
                  </a:cubicBezTo>
                  <a:cubicBezTo>
                    <a:pt x="2253" y="479"/>
                    <a:pt x="2581" y="588"/>
                    <a:pt x="3004" y="588"/>
                  </a:cubicBezTo>
                  <a:cubicBezTo>
                    <a:pt x="3427" y="588"/>
                    <a:pt x="3864" y="465"/>
                    <a:pt x="4178" y="288"/>
                  </a:cubicBezTo>
                  <a:cubicBezTo>
                    <a:pt x="4329" y="479"/>
                    <a:pt x="4656" y="588"/>
                    <a:pt x="5066" y="588"/>
                  </a:cubicBezTo>
                  <a:cubicBezTo>
                    <a:pt x="5503" y="588"/>
                    <a:pt x="5940" y="465"/>
                    <a:pt x="6240" y="288"/>
                  </a:cubicBezTo>
                  <a:cubicBezTo>
                    <a:pt x="6390" y="479"/>
                    <a:pt x="6732" y="588"/>
                    <a:pt x="7141" y="588"/>
                  </a:cubicBezTo>
                  <a:cubicBezTo>
                    <a:pt x="7578" y="588"/>
                    <a:pt x="8001" y="465"/>
                    <a:pt x="8302" y="288"/>
                  </a:cubicBezTo>
                  <a:cubicBezTo>
                    <a:pt x="8452" y="465"/>
                    <a:pt x="8793" y="588"/>
                    <a:pt x="9216" y="588"/>
                  </a:cubicBezTo>
                  <a:cubicBezTo>
                    <a:pt x="9653" y="588"/>
                    <a:pt x="10077" y="465"/>
                    <a:pt x="10350" y="288"/>
                  </a:cubicBezTo>
                  <a:cubicBezTo>
                    <a:pt x="10527" y="465"/>
                    <a:pt x="10869" y="588"/>
                    <a:pt x="11292" y="588"/>
                  </a:cubicBezTo>
                  <a:cubicBezTo>
                    <a:pt x="11729" y="588"/>
                    <a:pt x="12138" y="465"/>
                    <a:pt x="12411" y="288"/>
                  </a:cubicBezTo>
                  <a:cubicBezTo>
                    <a:pt x="12589" y="465"/>
                    <a:pt x="12944" y="588"/>
                    <a:pt x="13367" y="588"/>
                  </a:cubicBezTo>
                  <a:cubicBezTo>
                    <a:pt x="13790" y="588"/>
                    <a:pt x="14200" y="465"/>
                    <a:pt x="14459" y="288"/>
                  </a:cubicBezTo>
                  <a:cubicBezTo>
                    <a:pt x="14650" y="465"/>
                    <a:pt x="15019" y="588"/>
                    <a:pt x="15442" y="588"/>
                  </a:cubicBezTo>
                  <a:cubicBezTo>
                    <a:pt x="15866" y="588"/>
                    <a:pt x="16275" y="465"/>
                    <a:pt x="16521" y="288"/>
                  </a:cubicBezTo>
                  <a:cubicBezTo>
                    <a:pt x="16726" y="465"/>
                    <a:pt x="17094" y="588"/>
                    <a:pt x="17518" y="588"/>
                  </a:cubicBezTo>
                  <a:cubicBezTo>
                    <a:pt x="17941" y="588"/>
                    <a:pt x="18337" y="465"/>
                    <a:pt x="18569" y="288"/>
                  </a:cubicBezTo>
                  <a:cubicBezTo>
                    <a:pt x="18787" y="465"/>
                    <a:pt x="19170" y="588"/>
                    <a:pt x="19593" y="588"/>
                  </a:cubicBezTo>
                  <a:cubicBezTo>
                    <a:pt x="20016" y="588"/>
                    <a:pt x="20399" y="465"/>
                    <a:pt x="20631" y="288"/>
                  </a:cubicBezTo>
                  <a:cubicBezTo>
                    <a:pt x="20849" y="465"/>
                    <a:pt x="21245" y="588"/>
                    <a:pt x="21668" y="588"/>
                  </a:cubicBezTo>
                  <a:cubicBezTo>
                    <a:pt x="22092" y="588"/>
                    <a:pt x="22474" y="465"/>
                    <a:pt x="22679" y="288"/>
                  </a:cubicBezTo>
                  <a:cubicBezTo>
                    <a:pt x="22924" y="465"/>
                    <a:pt x="23320" y="588"/>
                    <a:pt x="23744" y="588"/>
                  </a:cubicBezTo>
                  <a:cubicBezTo>
                    <a:pt x="24167" y="588"/>
                    <a:pt x="24535" y="465"/>
                    <a:pt x="24740" y="288"/>
                  </a:cubicBezTo>
                  <a:cubicBezTo>
                    <a:pt x="24986" y="465"/>
                    <a:pt x="25382" y="588"/>
                    <a:pt x="25819" y="588"/>
                  </a:cubicBezTo>
                  <a:cubicBezTo>
                    <a:pt x="26242" y="588"/>
                    <a:pt x="26611" y="465"/>
                    <a:pt x="26802" y="288"/>
                  </a:cubicBezTo>
                  <a:cubicBezTo>
                    <a:pt x="27048" y="465"/>
                    <a:pt x="27457" y="588"/>
                    <a:pt x="27894" y="588"/>
                  </a:cubicBezTo>
                  <a:cubicBezTo>
                    <a:pt x="28317" y="588"/>
                    <a:pt x="28672" y="465"/>
                    <a:pt x="28850" y="288"/>
                  </a:cubicBezTo>
                  <a:cubicBezTo>
                    <a:pt x="29123" y="465"/>
                    <a:pt x="29533" y="588"/>
                    <a:pt x="29970" y="588"/>
                  </a:cubicBezTo>
                  <a:cubicBezTo>
                    <a:pt x="30393" y="588"/>
                    <a:pt x="30734" y="465"/>
                    <a:pt x="30912" y="288"/>
                  </a:cubicBezTo>
                  <a:cubicBezTo>
                    <a:pt x="31185" y="465"/>
                    <a:pt x="31608" y="588"/>
                    <a:pt x="32045" y="588"/>
                  </a:cubicBezTo>
                  <a:cubicBezTo>
                    <a:pt x="32454" y="588"/>
                    <a:pt x="32796" y="465"/>
                    <a:pt x="32960" y="288"/>
                  </a:cubicBezTo>
                  <a:cubicBezTo>
                    <a:pt x="33260" y="465"/>
                    <a:pt x="33683" y="588"/>
                    <a:pt x="34106" y="588"/>
                  </a:cubicBezTo>
                  <a:cubicBezTo>
                    <a:pt x="34530" y="588"/>
                    <a:pt x="34871" y="479"/>
                    <a:pt x="35021" y="288"/>
                  </a:cubicBezTo>
                  <a:cubicBezTo>
                    <a:pt x="35322" y="465"/>
                    <a:pt x="35759" y="588"/>
                    <a:pt x="36182" y="588"/>
                  </a:cubicBezTo>
                  <a:cubicBezTo>
                    <a:pt x="36605" y="588"/>
                    <a:pt x="36933" y="479"/>
                    <a:pt x="37083" y="288"/>
                  </a:cubicBezTo>
                  <a:cubicBezTo>
                    <a:pt x="37397" y="465"/>
                    <a:pt x="37834" y="588"/>
                    <a:pt x="38257" y="588"/>
                  </a:cubicBezTo>
                  <a:cubicBezTo>
                    <a:pt x="38680" y="588"/>
                    <a:pt x="38994" y="479"/>
                    <a:pt x="39131" y="288"/>
                  </a:cubicBezTo>
                  <a:cubicBezTo>
                    <a:pt x="39459" y="465"/>
                    <a:pt x="39923" y="588"/>
                    <a:pt x="40332" y="588"/>
                  </a:cubicBezTo>
                  <a:cubicBezTo>
                    <a:pt x="40701" y="588"/>
                    <a:pt x="40988" y="506"/>
                    <a:pt x="41138" y="342"/>
                  </a:cubicBezTo>
                  <a:cubicBezTo>
                    <a:pt x="41193" y="301"/>
                    <a:pt x="41220" y="233"/>
                    <a:pt x="41233" y="178"/>
                  </a:cubicBezTo>
                  <a:lnTo>
                    <a:pt x="41261" y="178"/>
                  </a:lnTo>
                  <a:lnTo>
                    <a:pt x="41261" y="1"/>
                  </a:lnTo>
                  <a:lnTo>
                    <a:pt x="41070" y="1"/>
                  </a:lnTo>
                  <a:lnTo>
                    <a:pt x="41070" y="96"/>
                  </a:lnTo>
                  <a:cubicBezTo>
                    <a:pt x="41070" y="137"/>
                    <a:pt x="41056" y="178"/>
                    <a:pt x="41015" y="219"/>
                  </a:cubicBezTo>
                  <a:cubicBezTo>
                    <a:pt x="40906" y="342"/>
                    <a:pt x="40646" y="410"/>
                    <a:pt x="40332" y="410"/>
                  </a:cubicBezTo>
                  <a:cubicBezTo>
                    <a:pt x="39909" y="410"/>
                    <a:pt x="39445" y="274"/>
                    <a:pt x="39145" y="83"/>
                  </a:cubicBezTo>
                  <a:lnTo>
                    <a:pt x="39049" y="28"/>
                  </a:lnTo>
                  <a:lnTo>
                    <a:pt x="39008" y="137"/>
                  </a:lnTo>
                  <a:cubicBezTo>
                    <a:pt x="38967" y="274"/>
                    <a:pt x="38721" y="410"/>
                    <a:pt x="38257" y="410"/>
                  </a:cubicBezTo>
                  <a:cubicBezTo>
                    <a:pt x="37834" y="410"/>
                    <a:pt x="37383" y="274"/>
                    <a:pt x="37097" y="83"/>
                  </a:cubicBezTo>
                  <a:lnTo>
                    <a:pt x="37001" y="28"/>
                  </a:lnTo>
                  <a:lnTo>
                    <a:pt x="36960" y="124"/>
                  </a:lnTo>
                  <a:cubicBezTo>
                    <a:pt x="36905" y="260"/>
                    <a:pt x="36646" y="410"/>
                    <a:pt x="36182" y="410"/>
                  </a:cubicBezTo>
                  <a:cubicBezTo>
                    <a:pt x="35759" y="410"/>
                    <a:pt x="35322" y="288"/>
                    <a:pt x="35049" y="83"/>
                  </a:cubicBezTo>
                  <a:lnTo>
                    <a:pt x="34953" y="28"/>
                  </a:lnTo>
                  <a:lnTo>
                    <a:pt x="34912" y="124"/>
                  </a:lnTo>
                  <a:cubicBezTo>
                    <a:pt x="34844" y="260"/>
                    <a:pt x="34571" y="410"/>
                    <a:pt x="34106" y="410"/>
                  </a:cubicBezTo>
                  <a:cubicBezTo>
                    <a:pt x="33683" y="410"/>
                    <a:pt x="33246" y="288"/>
                    <a:pt x="33001" y="83"/>
                  </a:cubicBezTo>
                  <a:lnTo>
                    <a:pt x="32919" y="28"/>
                  </a:lnTo>
                  <a:lnTo>
                    <a:pt x="32864" y="124"/>
                  </a:lnTo>
                  <a:cubicBezTo>
                    <a:pt x="32782" y="260"/>
                    <a:pt x="32495" y="410"/>
                    <a:pt x="32045" y="410"/>
                  </a:cubicBezTo>
                  <a:cubicBezTo>
                    <a:pt x="31622" y="410"/>
                    <a:pt x="31185" y="288"/>
                    <a:pt x="30939" y="96"/>
                  </a:cubicBezTo>
                  <a:lnTo>
                    <a:pt x="30871" y="28"/>
                  </a:lnTo>
                  <a:lnTo>
                    <a:pt x="30816" y="110"/>
                  </a:lnTo>
                  <a:cubicBezTo>
                    <a:pt x="30720" y="260"/>
                    <a:pt x="30434" y="410"/>
                    <a:pt x="29970" y="410"/>
                  </a:cubicBezTo>
                  <a:cubicBezTo>
                    <a:pt x="29546" y="410"/>
                    <a:pt x="29123" y="288"/>
                    <a:pt x="28891" y="96"/>
                  </a:cubicBezTo>
                  <a:lnTo>
                    <a:pt x="28823" y="28"/>
                  </a:lnTo>
                  <a:lnTo>
                    <a:pt x="28768" y="110"/>
                  </a:lnTo>
                  <a:cubicBezTo>
                    <a:pt x="28672" y="260"/>
                    <a:pt x="28358" y="410"/>
                    <a:pt x="27894" y="410"/>
                  </a:cubicBezTo>
                  <a:cubicBezTo>
                    <a:pt x="27471" y="410"/>
                    <a:pt x="27061" y="288"/>
                    <a:pt x="26843" y="96"/>
                  </a:cubicBezTo>
                  <a:lnTo>
                    <a:pt x="26775" y="28"/>
                  </a:lnTo>
                  <a:lnTo>
                    <a:pt x="26720" y="110"/>
                  </a:lnTo>
                  <a:cubicBezTo>
                    <a:pt x="26583" y="288"/>
                    <a:pt x="26228" y="410"/>
                    <a:pt x="25819" y="410"/>
                  </a:cubicBezTo>
                  <a:cubicBezTo>
                    <a:pt x="25396" y="410"/>
                    <a:pt x="25000" y="288"/>
                    <a:pt x="24795" y="96"/>
                  </a:cubicBezTo>
                  <a:lnTo>
                    <a:pt x="24727" y="28"/>
                  </a:lnTo>
                  <a:lnTo>
                    <a:pt x="24658" y="110"/>
                  </a:lnTo>
                  <a:cubicBezTo>
                    <a:pt x="24522" y="288"/>
                    <a:pt x="24153" y="410"/>
                    <a:pt x="23744" y="410"/>
                  </a:cubicBezTo>
                  <a:cubicBezTo>
                    <a:pt x="23320" y="410"/>
                    <a:pt x="22938" y="288"/>
                    <a:pt x="22747" y="96"/>
                  </a:cubicBezTo>
                  <a:lnTo>
                    <a:pt x="22679" y="28"/>
                  </a:lnTo>
                  <a:lnTo>
                    <a:pt x="22610" y="96"/>
                  </a:lnTo>
                  <a:cubicBezTo>
                    <a:pt x="22460" y="288"/>
                    <a:pt x="22078" y="410"/>
                    <a:pt x="21668" y="410"/>
                  </a:cubicBezTo>
                  <a:cubicBezTo>
                    <a:pt x="21245" y="410"/>
                    <a:pt x="20863" y="288"/>
                    <a:pt x="20699" y="96"/>
                  </a:cubicBezTo>
                  <a:lnTo>
                    <a:pt x="20631" y="28"/>
                  </a:lnTo>
                  <a:lnTo>
                    <a:pt x="20562" y="96"/>
                  </a:lnTo>
                  <a:cubicBezTo>
                    <a:pt x="20385" y="288"/>
                    <a:pt x="20003" y="410"/>
                    <a:pt x="19593" y="410"/>
                  </a:cubicBezTo>
                  <a:cubicBezTo>
                    <a:pt x="19183" y="410"/>
                    <a:pt x="18801" y="288"/>
                    <a:pt x="18651" y="96"/>
                  </a:cubicBezTo>
                  <a:lnTo>
                    <a:pt x="18583" y="28"/>
                  </a:lnTo>
                  <a:lnTo>
                    <a:pt x="18514" y="96"/>
                  </a:lnTo>
                  <a:cubicBezTo>
                    <a:pt x="18323" y="288"/>
                    <a:pt x="17941" y="410"/>
                    <a:pt x="17518" y="410"/>
                  </a:cubicBezTo>
                  <a:cubicBezTo>
                    <a:pt x="17108" y="410"/>
                    <a:pt x="16739" y="288"/>
                    <a:pt x="16589" y="110"/>
                  </a:cubicBezTo>
                  <a:lnTo>
                    <a:pt x="16535" y="28"/>
                  </a:lnTo>
                  <a:lnTo>
                    <a:pt x="16466" y="96"/>
                  </a:lnTo>
                  <a:cubicBezTo>
                    <a:pt x="16262" y="288"/>
                    <a:pt x="15866" y="410"/>
                    <a:pt x="15442" y="410"/>
                  </a:cubicBezTo>
                  <a:cubicBezTo>
                    <a:pt x="15033" y="410"/>
                    <a:pt x="14678" y="288"/>
                    <a:pt x="14541" y="110"/>
                  </a:cubicBezTo>
                  <a:lnTo>
                    <a:pt x="14487" y="28"/>
                  </a:lnTo>
                  <a:lnTo>
                    <a:pt x="14418" y="96"/>
                  </a:lnTo>
                  <a:cubicBezTo>
                    <a:pt x="14200" y="288"/>
                    <a:pt x="13790" y="410"/>
                    <a:pt x="13367" y="410"/>
                  </a:cubicBezTo>
                  <a:cubicBezTo>
                    <a:pt x="12903" y="410"/>
                    <a:pt x="12589" y="260"/>
                    <a:pt x="12493" y="110"/>
                  </a:cubicBezTo>
                  <a:lnTo>
                    <a:pt x="12439" y="28"/>
                  </a:lnTo>
                  <a:lnTo>
                    <a:pt x="12370" y="96"/>
                  </a:lnTo>
                  <a:cubicBezTo>
                    <a:pt x="12138" y="288"/>
                    <a:pt x="11715" y="410"/>
                    <a:pt x="11292" y="410"/>
                  </a:cubicBezTo>
                  <a:cubicBezTo>
                    <a:pt x="10828" y="410"/>
                    <a:pt x="10527" y="260"/>
                    <a:pt x="10445" y="110"/>
                  </a:cubicBezTo>
                  <a:lnTo>
                    <a:pt x="10391" y="28"/>
                  </a:lnTo>
                  <a:lnTo>
                    <a:pt x="10309" y="96"/>
                  </a:lnTo>
                  <a:cubicBezTo>
                    <a:pt x="10077" y="288"/>
                    <a:pt x="9640" y="410"/>
                    <a:pt x="9216" y="410"/>
                  </a:cubicBezTo>
                  <a:cubicBezTo>
                    <a:pt x="8752" y="410"/>
                    <a:pt x="8466" y="260"/>
                    <a:pt x="8397" y="124"/>
                  </a:cubicBezTo>
                  <a:lnTo>
                    <a:pt x="8343" y="28"/>
                  </a:lnTo>
                  <a:lnTo>
                    <a:pt x="8261" y="83"/>
                  </a:lnTo>
                  <a:cubicBezTo>
                    <a:pt x="8001" y="288"/>
                    <a:pt x="7564" y="410"/>
                    <a:pt x="7141" y="410"/>
                  </a:cubicBezTo>
                  <a:cubicBezTo>
                    <a:pt x="6691" y="410"/>
                    <a:pt x="6418" y="260"/>
                    <a:pt x="6349" y="124"/>
                  </a:cubicBezTo>
                  <a:lnTo>
                    <a:pt x="6295" y="28"/>
                  </a:lnTo>
                  <a:lnTo>
                    <a:pt x="6213" y="83"/>
                  </a:lnTo>
                  <a:cubicBezTo>
                    <a:pt x="5940" y="288"/>
                    <a:pt x="5489" y="410"/>
                    <a:pt x="5066" y="410"/>
                  </a:cubicBezTo>
                  <a:cubicBezTo>
                    <a:pt x="4615" y="410"/>
                    <a:pt x="4356" y="260"/>
                    <a:pt x="4301" y="124"/>
                  </a:cubicBezTo>
                  <a:lnTo>
                    <a:pt x="4260" y="28"/>
                  </a:lnTo>
                  <a:lnTo>
                    <a:pt x="4165" y="83"/>
                  </a:lnTo>
                  <a:cubicBezTo>
                    <a:pt x="3878" y="274"/>
                    <a:pt x="3427" y="410"/>
                    <a:pt x="3004" y="410"/>
                  </a:cubicBezTo>
                  <a:cubicBezTo>
                    <a:pt x="2540" y="410"/>
                    <a:pt x="2294" y="274"/>
                    <a:pt x="2240" y="137"/>
                  </a:cubicBezTo>
                  <a:lnTo>
                    <a:pt x="2212" y="15"/>
                  </a:lnTo>
                  <a:lnTo>
                    <a:pt x="2117" y="83"/>
                  </a:lnTo>
                  <a:cubicBezTo>
                    <a:pt x="1816" y="274"/>
                    <a:pt x="1352" y="410"/>
                    <a:pt x="929" y="410"/>
                  </a:cubicBezTo>
                  <a:cubicBezTo>
                    <a:pt x="615" y="410"/>
                    <a:pt x="355" y="342"/>
                    <a:pt x="246" y="219"/>
                  </a:cubicBezTo>
                  <a:cubicBezTo>
                    <a:pt x="205" y="178"/>
                    <a:pt x="192" y="137"/>
                    <a:pt x="192" y="96"/>
                  </a:cubicBezTo>
                  <a:lnTo>
                    <a:pt x="192"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6384796" y="720146"/>
              <a:ext cx="2789167" cy="38482"/>
            </a:xfrm>
            <a:custGeom>
              <a:avLst/>
              <a:gdLst/>
              <a:ahLst/>
              <a:cxnLst/>
              <a:rect l="l" t="t" r="r" b="b"/>
              <a:pathLst>
                <a:path w="39719" h="548" extrusionOk="0">
                  <a:moveTo>
                    <a:pt x="28" y="1"/>
                  </a:moveTo>
                  <a:lnTo>
                    <a:pt x="28" y="83"/>
                  </a:lnTo>
                  <a:lnTo>
                    <a:pt x="1" y="83"/>
                  </a:lnTo>
                  <a:cubicBezTo>
                    <a:pt x="1" y="178"/>
                    <a:pt x="28" y="260"/>
                    <a:pt x="96" y="329"/>
                  </a:cubicBezTo>
                  <a:cubicBezTo>
                    <a:pt x="246" y="465"/>
                    <a:pt x="533" y="547"/>
                    <a:pt x="888" y="547"/>
                  </a:cubicBezTo>
                  <a:cubicBezTo>
                    <a:pt x="1298" y="547"/>
                    <a:pt x="1735" y="452"/>
                    <a:pt x="2035" y="274"/>
                  </a:cubicBezTo>
                  <a:cubicBezTo>
                    <a:pt x="2172" y="452"/>
                    <a:pt x="2486" y="547"/>
                    <a:pt x="2882" y="547"/>
                  </a:cubicBezTo>
                  <a:cubicBezTo>
                    <a:pt x="3291" y="547"/>
                    <a:pt x="3714" y="452"/>
                    <a:pt x="4015" y="274"/>
                  </a:cubicBezTo>
                  <a:cubicBezTo>
                    <a:pt x="4165" y="452"/>
                    <a:pt x="4479" y="547"/>
                    <a:pt x="4875" y="547"/>
                  </a:cubicBezTo>
                  <a:cubicBezTo>
                    <a:pt x="5285" y="547"/>
                    <a:pt x="5708" y="452"/>
                    <a:pt x="5995" y="274"/>
                  </a:cubicBezTo>
                  <a:cubicBezTo>
                    <a:pt x="6145" y="452"/>
                    <a:pt x="6472" y="547"/>
                    <a:pt x="6882" y="547"/>
                  </a:cubicBezTo>
                  <a:cubicBezTo>
                    <a:pt x="7292" y="547"/>
                    <a:pt x="7701" y="452"/>
                    <a:pt x="7974" y="274"/>
                  </a:cubicBezTo>
                  <a:cubicBezTo>
                    <a:pt x="8138" y="452"/>
                    <a:pt x="8466" y="547"/>
                    <a:pt x="8875" y="547"/>
                  </a:cubicBezTo>
                  <a:cubicBezTo>
                    <a:pt x="9285" y="547"/>
                    <a:pt x="9695" y="452"/>
                    <a:pt x="9954" y="274"/>
                  </a:cubicBezTo>
                  <a:cubicBezTo>
                    <a:pt x="10131" y="452"/>
                    <a:pt x="10459" y="547"/>
                    <a:pt x="10869" y="547"/>
                  </a:cubicBezTo>
                  <a:cubicBezTo>
                    <a:pt x="11278" y="547"/>
                    <a:pt x="11674" y="452"/>
                    <a:pt x="11934" y="274"/>
                  </a:cubicBezTo>
                  <a:cubicBezTo>
                    <a:pt x="12111" y="452"/>
                    <a:pt x="12453" y="547"/>
                    <a:pt x="12862" y="547"/>
                  </a:cubicBezTo>
                  <a:cubicBezTo>
                    <a:pt x="13272" y="547"/>
                    <a:pt x="13668" y="452"/>
                    <a:pt x="13913" y="274"/>
                  </a:cubicBezTo>
                  <a:cubicBezTo>
                    <a:pt x="14105" y="452"/>
                    <a:pt x="14460" y="547"/>
                    <a:pt x="14856" y="547"/>
                  </a:cubicBezTo>
                  <a:cubicBezTo>
                    <a:pt x="15279" y="547"/>
                    <a:pt x="15661" y="452"/>
                    <a:pt x="15893" y="274"/>
                  </a:cubicBezTo>
                  <a:cubicBezTo>
                    <a:pt x="16098" y="452"/>
                    <a:pt x="16453" y="547"/>
                    <a:pt x="16863" y="547"/>
                  </a:cubicBezTo>
                  <a:cubicBezTo>
                    <a:pt x="17272" y="547"/>
                    <a:pt x="17641" y="452"/>
                    <a:pt x="17873" y="274"/>
                  </a:cubicBezTo>
                  <a:cubicBezTo>
                    <a:pt x="18078" y="452"/>
                    <a:pt x="18446" y="547"/>
                    <a:pt x="18856" y="547"/>
                  </a:cubicBezTo>
                  <a:cubicBezTo>
                    <a:pt x="19266" y="547"/>
                    <a:pt x="19634" y="452"/>
                    <a:pt x="19853" y="274"/>
                  </a:cubicBezTo>
                  <a:cubicBezTo>
                    <a:pt x="20071" y="452"/>
                    <a:pt x="20440" y="547"/>
                    <a:pt x="20849" y="547"/>
                  </a:cubicBezTo>
                  <a:cubicBezTo>
                    <a:pt x="21259" y="547"/>
                    <a:pt x="21628" y="452"/>
                    <a:pt x="21832" y="274"/>
                  </a:cubicBezTo>
                  <a:cubicBezTo>
                    <a:pt x="22064" y="452"/>
                    <a:pt x="22433" y="547"/>
                    <a:pt x="22843" y="547"/>
                  </a:cubicBezTo>
                  <a:cubicBezTo>
                    <a:pt x="23252" y="547"/>
                    <a:pt x="23607" y="452"/>
                    <a:pt x="23812" y="274"/>
                  </a:cubicBezTo>
                  <a:cubicBezTo>
                    <a:pt x="24044" y="452"/>
                    <a:pt x="24426" y="547"/>
                    <a:pt x="24836" y="547"/>
                  </a:cubicBezTo>
                  <a:cubicBezTo>
                    <a:pt x="25246" y="547"/>
                    <a:pt x="25601" y="452"/>
                    <a:pt x="25792" y="274"/>
                  </a:cubicBezTo>
                  <a:cubicBezTo>
                    <a:pt x="26038" y="452"/>
                    <a:pt x="26434" y="547"/>
                    <a:pt x="26843" y="547"/>
                  </a:cubicBezTo>
                  <a:cubicBezTo>
                    <a:pt x="27253" y="547"/>
                    <a:pt x="27594" y="452"/>
                    <a:pt x="27772" y="274"/>
                  </a:cubicBezTo>
                  <a:cubicBezTo>
                    <a:pt x="28031" y="452"/>
                    <a:pt x="28427" y="547"/>
                    <a:pt x="28837" y="547"/>
                  </a:cubicBezTo>
                  <a:cubicBezTo>
                    <a:pt x="29246" y="547"/>
                    <a:pt x="29574" y="452"/>
                    <a:pt x="29751" y="274"/>
                  </a:cubicBezTo>
                  <a:cubicBezTo>
                    <a:pt x="30011" y="452"/>
                    <a:pt x="30420" y="547"/>
                    <a:pt x="30830" y="547"/>
                  </a:cubicBezTo>
                  <a:cubicBezTo>
                    <a:pt x="31239" y="547"/>
                    <a:pt x="31567" y="452"/>
                    <a:pt x="31731" y="274"/>
                  </a:cubicBezTo>
                  <a:cubicBezTo>
                    <a:pt x="32004" y="452"/>
                    <a:pt x="32414" y="547"/>
                    <a:pt x="32823" y="547"/>
                  </a:cubicBezTo>
                  <a:cubicBezTo>
                    <a:pt x="33233" y="547"/>
                    <a:pt x="33561" y="452"/>
                    <a:pt x="33711" y="274"/>
                  </a:cubicBezTo>
                  <a:cubicBezTo>
                    <a:pt x="33997" y="452"/>
                    <a:pt x="34407" y="547"/>
                    <a:pt x="34830" y="547"/>
                  </a:cubicBezTo>
                  <a:cubicBezTo>
                    <a:pt x="35226" y="547"/>
                    <a:pt x="35540" y="452"/>
                    <a:pt x="35690" y="274"/>
                  </a:cubicBezTo>
                  <a:cubicBezTo>
                    <a:pt x="35991" y="452"/>
                    <a:pt x="36414" y="547"/>
                    <a:pt x="36824" y="547"/>
                  </a:cubicBezTo>
                  <a:cubicBezTo>
                    <a:pt x="37220" y="547"/>
                    <a:pt x="37534" y="452"/>
                    <a:pt x="37670" y="274"/>
                  </a:cubicBezTo>
                  <a:cubicBezTo>
                    <a:pt x="37971" y="452"/>
                    <a:pt x="38407" y="547"/>
                    <a:pt x="38817" y="547"/>
                  </a:cubicBezTo>
                  <a:cubicBezTo>
                    <a:pt x="39172" y="547"/>
                    <a:pt x="39459" y="465"/>
                    <a:pt x="39609" y="329"/>
                  </a:cubicBezTo>
                  <a:cubicBezTo>
                    <a:pt x="39650" y="274"/>
                    <a:pt x="39677" y="233"/>
                    <a:pt x="39691" y="178"/>
                  </a:cubicBezTo>
                  <a:lnTo>
                    <a:pt x="39718" y="178"/>
                  </a:lnTo>
                  <a:lnTo>
                    <a:pt x="39718" y="1"/>
                  </a:lnTo>
                  <a:lnTo>
                    <a:pt x="39527" y="1"/>
                  </a:lnTo>
                  <a:lnTo>
                    <a:pt x="39527" y="83"/>
                  </a:lnTo>
                  <a:cubicBezTo>
                    <a:pt x="39527" y="124"/>
                    <a:pt x="39513" y="165"/>
                    <a:pt x="39472" y="206"/>
                  </a:cubicBezTo>
                  <a:cubicBezTo>
                    <a:pt x="39363" y="315"/>
                    <a:pt x="39117" y="370"/>
                    <a:pt x="38817" y="370"/>
                  </a:cubicBezTo>
                  <a:cubicBezTo>
                    <a:pt x="38407" y="370"/>
                    <a:pt x="37957" y="260"/>
                    <a:pt x="37684" y="83"/>
                  </a:cubicBezTo>
                  <a:lnTo>
                    <a:pt x="37588" y="15"/>
                  </a:lnTo>
                  <a:lnTo>
                    <a:pt x="37547" y="124"/>
                  </a:lnTo>
                  <a:cubicBezTo>
                    <a:pt x="37506" y="247"/>
                    <a:pt x="37261" y="370"/>
                    <a:pt x="36824" y="370"/>
                  </a:cubicBezTo>
                  <a:cubicBezTo>
                    <a:pt x="36414" y="370"/>
                    <a:pt x="35977" y="260"/>
                    <a:pt x="35704" y="83"/>
                  </a:cubicBezTo>
                  <a:lnTo>
                    <a:pt x="35622" y="15"/>
                  </a:lnTo>
                  <a:lnTo>
                    <a:pt x="35581" y="124"/>
                  </a:lnTo>
                  <a:cubicBezTo>
                    <a:pt x="35513" y="247"/>
                    <a:pt x="35267" y="370"/>
                    <a:pt x="34830" y="370"/>
                  </a:cubicBezTo>
                  <a:cubicBezTo>
                    <a:pt x="34421" y="370"/>
                    <a:pt x="33984" y="260"/>
                    <a:pt x="33738" y="83"/>
                  </a:cubicBezTo>
                  <a:lnTo>
                    <a:pt x="33642" y="15"/>
                  </a:lnTo>
                  <a:lnTo>
                    <a:pt x="33602" y="110"/>
                  </a:lnTo>
                  <a:cubicBezTo>
                    <a:pt x="33533" y="247"/>
                    <a:pt x="33274" y="370"/>
                    <a:pt x="32823" y="370"/>
                  </a:cubicBezTo>
                  <a:cubicBezTo>
                    <a:pt x="32427" y="370"/>
                    <a:pt x="32004" y="260"/>
                    <a:pt x="31758" y="83"/>
                  </a:cubicBezTo>
                  <a:lnTo>
                    <a:pt x="31676" y="28"/>
                  </a:lnTo>
                  <a:lnTo>
                    <a:pt x="31622" y="110"/>
                  </a:lnTo>
                  <a:cubicBezTo>
                    <a:pt x="31554" y="247"/>
                    <a:pt x="31280" y="370"/>
                    <a:pt x="30830" y="370"/>
                  </a:cubicBezTo>
                  <a:cubicBezTo>
                    <a:pt x="30420" y="370"/>
                    <a:pt x="30011" y="260"/>
                    <a:pt x="29779" y="83"/>
                  </a:cubicBezTo>
                  <a:lnTo>
                    <a:pt x="29710" y="28"/>
                  </a:lnTo>
                  <a:lnTo>
                    <a:pt x="29656" y="110"/>
                  </a:lnTo>
                  <a:cubicBezTo>
                    <a:pt x="29574" y="233"/>
                    <a:pt x="29287" y="370"/>
                    <a:pt x="28837" y="370"/>
                  </a:cubicBezTo>
                  <a:cubicBezTo>
                    <a:pt x="28427" y="370"/>
                    <a:pt x="28031" y="260"/>
                    <a:pt x="27813" y="83"/>
                  </a:cubicBezTo>
                  <a:lnTo>
                    <a:pt x="27731" y="28"/>
                  </a:lnTo>
                  <a:lnTo>
                    <a:pt x="27676" y="97"/>
                  </a:lnTo>
                  <a:cubicBezTo>
                    <a:pt x="27580" y="233"/>
                    <a:pt x="27294" y="370"/>
                    <a:pt x="26843" y="370"/>
                  </a:cubicBezTo>
                  <a:cubicBezTo>
                    <a:pt x="26434" y="370"/>
                    <a:pt x="26038" y="260"/>
                    <a:pt x="25833" y="83"/>
                  </a:cubicBezTo>
                  <a:lnTo>
                    <a:pt x="25765" y="28"/>
                  </a:lnTo>
                  <a:lnTo>
                    <a:pt x="25710" y="97"/>
                  </a:lnTo>
                  <a:cubicBezTo>
                    <a:pt x="25601" y="233"/>
                    <a:pt x="25300" y="370"/>
                    <a:pt x="24836" y="370"/>
                  </a:cubicBezTo>
                  <a:cubicBezTo>
                    <a:pt x="24440" y="370"/>
                    <a:pt x="24058" y="260"/>
                    <a:pt x="23867" y="83"/>
                  </a:cubicBezTo>
                  <a:lnTo>
                    <a:pt x="23798" y="28"/>
                  </a:lnTo>
                  <a:lnTo>
                    <a:pt x="23730" y="97"/>
                  </a:lnTo>
                  <a:cubicBezTo>
                    <a:pt x="23594" y="260"/>
                    <a:pt x="23239" y="370"/>
                    <a:pt x="22843" y="370"/>
                  </a:cubicBezTo>
                  <a:cubicBezTo>
                    <a:pt x="22447" y="370"/>
                    <a:pt x="22064" y="260"/>
                    <a:pt x="21887" y="83"/>
                  </a:cubicBezTo>
                  <a:lnTo>
                    <a:pt x="21819" y="28"/>
                  </a:lnTo>
                  <a:lnTo>
                    <a:pt x="21764" y="97"/>
                  </a:lnTo>
                  <a:cubicBezTo>
                    <a:pt x="21614" y="260"/>
                    <a:pt x="21245" y="370"/>
                    <a:pt x="20849" y="370"/>
                  </a:cubicBezTo>
                  <a:cubicBezTo>
                    <a:pt x="20453" y="370"/>
                    <a:pt x="20085" y="260"/>
                    <a:pt x="19921" y="97"/>
                  </a:cubicBezTo>
                  <a:lnTo>
                    <a:pt x="19853" y="28"/>
                  </a:lnTo>
                  <a:lnTo>
                    <a:pt x="19784" y="97"/>
                  </a:lnTo>
                  <a:cubicBezTo>
                    <a:pt x="19621" y="260"/>
                    <a:pt x="19252" y="370"/>
                    <a:pt x="18856" y="370"/>
                  </a:cubicBezTo>
                  <a:cubicBezTo>
                    <a:pt x="18460" y="370"/>
                    <a:pt x="18091" y="260"/>
                    <a:pt x="17941" y="97"/>
                  </a:cubicBezTo>
                  <a:lnTo>
                    <a:pt x="17887" y="28"/>
                  </a:lnTo>
                  <a:lnTo>
                    <a:pt x="17818" y="83"/>
                  </a:lnTo>
                  <a:cubicBezTo>
                    <a:pt x="17641" y="260"/>
                    <a:pt x="17259" y="370"/>
                    <a:pt x="16863" y="370"/>
                  </a:cubicBezTo>
                  <a:cubicBezTo>
                    <a:pt x="16453" y="370"/>
                    <a:pt x="16112" y="260"/>
                    <a:pt x="15975" y="97"/>
                  </a:cubicBezTo>
                  <a:lnTo>
                    <a:pt x="15907" y="28"/>
                  </a:lnTo>
                  <a:lnTo>
                    <a:pt x="15839" y="83"/>
                  </a:lnTo>
                  <a:cubicBezTo>
                    <a:pt x="15647" y="260"/>
                    <a:pt x="15265" y="370"/>
                    <a:pt x="14856" y="370"/>
                  </a:cubicBezTo>
                  <a:cubicBezTo>
                    <a:pt x="14405" y="370"/>
                    <a:pt x="14105" y="233"/>
                    <a:pt x="13995" y="97"/>
                  </a:cubicBezTo>
                  <a:lnTo>
                    <a:pt x="13941" y="28"/>
                  </a:lnTo>
                  <a:lnTo>
                    <a:pt x="13872" y="83"/>
                  </a:lnTo>
                  <a:cubicBezTo>
                    <a:pt x="13668" y="260"/>
                    <a:pt x="13272" y="370"/>
                    <a:pt x="12862" y="370"/>
                  </a:cubicBezTo>
                  <a:cubicBezTo>
                    <a:pt x="12412" y="370"/>
                    <a:pt x="12125" y="233"/>
                    <a:pt x="12029" y="97"/>
                  </a:cubicBezTo>
                  <a:lnTo>
                    <a:pt x="11975" y="28"/>
                  </a:lnTo>
                  <a:lnTo>
                    <a:pt x="11893" y="83"/>
                  </a:lnTo>
                  <a:cubicBezTo>
                    <a:pt x="11674" y="260"/>
                    <a:pt x="11278" y="370"/>
                    <a:pt x="10869" y="370"/>
                  </a:cubicBezTo>
                  <a:cubicBezTo>
                    <a:pt x="10418" y="370"/>
                    <a:pt x="10131" y="233"/>
                    <a:pt x="10050" y="110"/>
                  </a:cubicBezTo>
                  <a:lnTo>
                    <a:pt x="9995" y="28"/>
                  </a:lnTo>
                  <a:lnTo>
                    <a:pt x="9913" y="83"/>
                  </a:lnTo>
                  <a:cubicBezTo>
                    <a:pt x="9695" y="260"/>
                    <a:pt x="9285" y="370"/>
                    <a:pt x="8875" y="370"/>
                  </a:cubicBezTo>
                  <a:cubicBezTo>
                    <a:pt x="8425" y="370"/>
                    <a:pt x="8152" y="247"/>
                    <a:pt x="8070" y="110"/>
                  </a:cubicBezTo>
                  <a:lnTo>
                    <a:pt x="8029" y="28"/>
                  </a:lnTo>
                  <a:lnTo>
                    <a:pt x="7947" y="83"/>
                  </a:lnTo>
                  <a:cubicBezTo>
                    <a:pt x="7701" y="260"/>
                    <a:pt x="7278" y="370"/>
                    <a:pt x="6882" y="370"/>
                  </a:cubicBezTo>
                  <a:cubicBezTo>
                    <a:pt x="6431" y="370"/>
                    <a:pt x="6172" y="247"/>
                    <a:pt x="6104" y="110"/>
                  </a:cubicBezTo>
                  <a:lnTo>
                    <a:pt x="6063" y="15"/>
                  </a:lnTo>
                  <a:lnTo>
                    <a:pt x="5967" y="83"/>
                  </a:lnTo>
                  <a:cubicBezTo>
                    <a:pt x="5721" y="260"/>
                    <a:pt x="5285" y="370"/>
                    <a:pt x="4875" y="370"/>
                  </a:cubicBezTo>
                  <a:cubicBezTo>
                    <a:pt x="4438" y="370"/>
                    <a:pt x="4179" y="247"/>
                    <a:pt x="4124" y="124"/>
                  </a:cubicBezTo>
                  <a:lnTo>
                    <a:pt x="4083" y="15"/>
                  </a:lnTo>
                  <a:lnTo>
                    <a:pt x="4001" y="83"/>
                  </a:lnTo>
                  <a:cubicBezTo>
                    <a:pt x="3728" y="260"/>
                    <a:pt x="3291" y="370"/>
                    <a:pt x="2882" y="370"/>
                  </a:cubicBezTo>
                  <a:cubicBezTo>
                    <a:pt x="2445" y="370"/>
                    <a:pt x="2199" y="247"/>
                    <a:pt x="2158" y="124"/>
                  </a:cubicBezTo>
                  <a:lnTo>
                    <a:pt x="2117" y="15"/>
                  </a:lnTo>
                  <a:lnTo>
                    <a:pt x="2021" y="83"/>
                  </a:lnTo>
                  <a:cubicBezTo>
                    <a:pt x="1748" y="260"/>
                    <a:pt x="1298" y="370"/>
                    <a:pt x="888" y="370"/>
                  </a:cubicBezTo>
                  <a:cubicBezTo>
                    <a:pt x="588" y="370"/>
                    <a:pt x="328" y="315"/>
                    <a:pt x="233" y="206"/>
                  </a:cubicBezTo>
                  <a:cubicBezTo>
                    <a:pt x="192" y="165"/>
                    <a:pt x="178" y="124"/>
                    <a:pt x="178" y="83"/>
                  </a:cubicBezTo>
                  <a:lnTo>
                    <a:pt x="17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6434655" y="645429"/>
              <a:ext cx="2689452" cy="36445"/>
            </a:xfrm>
            <a:custGeom>
              <a:avLst/>
              <a:gdLst/>
              <a:ahLst/>
              <a:cxnLst/>
              <a:rect l="l" t="t" r="r" b="b"/>
              <a:pathLst>
                <a:path w="38299" h="519" extrusionOk="0">
                  <a:moveTo>
                    <a:pt x="42" y="0"/>
                  </a:moveTo>
                  <a:lnTo>
                    <a:pt x="42" y="82"/>
                  </a:lnTo>
                  <a:lnTo>
                    <a:pt x="1" y="82"/>
                  </a:lnTo>
                  <a:cubicBezTo>
                    <a:pt x="1" y="355"/>
                    <a:pt x="342" y="519"/>
                    <a:pt x="861" y="519"/>
                  </a:cubicBezTo>
                  <a:cubicBezTo>
                    <a:pt x="1257" y="519"/>
                    <a:pt x="1680" y="423"/>
                    <a:pt x="1967" y="273"/>
                  </a:cubicBezTo>
                  <a:cubicBezTo>
                    <a:pt x="2103" y="423"/>
                    <a:pt x="2404" y="519"/>
                    <a:pt x="2786" y="519"/>
                  </a:cubicBezTo>
                  <a:cubicBezTo>
                    <a:pt x="3182" y="519"/>
                    <a:pt x="3592" y="423"/>
                    <a:pt x="3878" y="273"/>
                  </a:cubicBezTo>
                  <a:cubicBezTo>
                    <a:pt x="4015" y="423"/>
                    <a:pt x="4329" y="519"/>
                    <a:pt x="4711" y="519"/>
                  </a:cubicBezTo>
                  <a:cubicBezTo>
                    <a:pt x="5107" y="519"/>
                    <a:pt x="5517" y="423"/>
                    <a:pt x="5790" y="259"/>
                  </a:cubicBezTo>
                  <a:cubicBezTo>
                    <a:pt x="5940" y="423"/>
                    <a:pt x="6254" y="519"/>
                    <a:pt x="6636" y="519"/>
                  </a:cubicBezTo>
                  <a:cubicBezTo>
                    <a:pt x="7032" y="519"/>
                    <a:pt x="7428" y="423"/>
                    <a:pt x="7701" y="259"/>
                  </a:cubicBezTo>
                  <a:cubicBezTo>
                    <a:pt x="7851" y="423"/>
                    <a:pt x="8165" y="519"/>
                    <a:pt x="8561" y="519"/>
                  </a:cubicBezTo>
                  <a:cubicBezTo>
                    <a:pt x="8957" y="519"/>
                    <a:pt x="9353" y="423"/>
                    <a:pt x="9599" y="259"/>
                  </a:cubicBezTo>
                  <a:cubicBezTo>
                    <a:pt x="9763" y="423"/>
                    <a:pt x="10091" y="519"/>
                    <a:pt x="10486" y="519"/>
                  </a:cubicBezTo>
                  <a:cubicBezTo>
                    <a:pt x="10882" y="519"/>
                    <a:pt x="11265" y="423"/>
                    <a:pt x="11510" y="259"/>
                  </a:cubicBezTo>
                  <a:cubicBezTo>
                    <a:pt x="11688" y="423"/>
                    <a:pt x="12016" y="519"/>
                    <a:pt x="12412" y="519"/>
                  </a:cubicBezTo>
                  <a:cubicBezTo>
                    <a:pt x="12808" y="519"/>
                    <a:pt x="13176" y="423"/>
                    <a:pt x="13422" y="259"/>
                  </a:cubicBezTo>
                  <a:cubicBezTo>
                    <a:pt x="13599" y="423"/>
                    <a:pt x="13941" y="519"/>
                    <a:pt x="14337" y="519"/>
                  </a:cubicBezTo>
                  <a:cubicBezTo>
                    <a:pt x="14733" y="519"/>
                    <a:pt x="15101" y="423"/>
                    <a:pt x="15333" y="259"/>
                  </a:cubicBezTo>
                  <a:cubicBezTo>
                    <a:pt x="15525" y="423"/>
                    <a:pt x="15866" y="519"/>
                    <a:pt x="16262" y="519"/>
                  </a:cubicBezTo>
                  <a:cubicBezTo>
                    <a:pt x="16658" y="519"/>
                    <a:pt x="17013" y="423"/>
                    <a:pt x="17231" y="259"/>
                  </a:cubicBezTo>
                  <a:cubicBezTo>
                    <a:pt x="17436" y="423"/>
                    <a:pt x="17791" y="519"/>
                    <a:pt x="18187" y="519"/>
                  </a:cubicBezTo>
                  <a:cubicBezTo>
                    <a:pt x="18569" y="519"/>
                    <a:pt x="18938" y="423"/>
                    <a:pt x="19143" y="259"/>
                  </a:cubicBezTo>
                  <a:cubicBezTo>
                    <a:pt x="19347" y="423"/>
                    <a:pt x="19716" y="519"/>
                    <a:pt x="20098" y="519"/>
                  </a:cubicBezTo>
                  <a:cubicBezTo>
                    <a:pt x="20494" y="519"/>
                    <a:pt x="20849" y="423"/>
                    <a:pt x="21054" y="259"/>
                  </a:cubicBezTo>
                  <a:cubicBezTo>
                    <a:pt x="21273" y="423"/>
                    <a:pt x="21628" y="519"/>
                    <a:pt x="22023" y="519"/>
                  </a:cubicBezTo>
                  <a:cubicBezTo>
                    <a:pt x="22419" y="519"/>
                    <a:pt x="22761" y="423"/>
                    <a:pt x="22966" y="259"/>
                  </a:cubicBezTo>
                  <a:cubicBezTo>
                    <a:pt x="23184" y="423"/>
                    <a:pt x="23553" y="519"/>
                    <a:pt x="23949" y="519"/>
                  </a:cubicBezTo>
                  <a:cubicBezTo>
                    <a:pt x="24345" y="519"/>
                    <a:pt x="24686" y="423"/>
                    <a:pt x="24863" y="259"/>
                  </a:cubicBezTo>
                  <a:cubicBezTo>
                    <a:pt x="25109" y="423"/>
                    <a:pt x="25478" y="519"/>
                    <a:pt x="25874" y="519"/>
                  </a:cubicBezTo>
                  <a:cubicBezTo>
                    <a:pt x="26270" y="519"/>
                    <a:pt x="26597" y="423"/>
                    <a:pt x="26775" y="259"/>
                  </a:cubicBezTo>
                  <a:cubicBezTo>
                    <a:pt x="27021" y="423"/>
                    <a:pt x="27403" y="519"/>
                    <a:pt x="27799" y="519"/>
                  </a:cubicBezTo>
                  <a:cubicBezTo>
                    <a:pt x="28195" y="519"/>
                    <a:pt x="28522" y="423"/>
                    <a:pt x="28686" y="259"/>
                  </a:cubicBezTo>
                  <a:cubicBezTo>
                    <a:pt x="28946" y="423"/>
                    <a:pt x="29328" y="519"/>
                    <a:pt x="29724" y="519"/>
                  </a:cubicBezTo>
                  <a:cubicBezTo>
                    <a:pt x="30120" y="519"/>
                    <a:pt x="30434" y="423"/>
                    <a:pt x="30584" y="259"/>
                  </a:cubicBezTo>
                  <a:cubicBezTo>
                    <a:pt x="30857" y="423"/>
                    <a:pt x="31253" y="519"/>
                    <a:pt x="31649" y="519"/>
                  </a:cubicBezTo>
                  <a:cubicBezTo>
                    <a:pt x="32031" y="519"/>
                    <a:pt x="32345" y="423"/>
                    <a:pt x="32496" y="259"/>
                  </a:cubicBezTo>
                  <a:cubicBezTo>
                    <a:pt x="32769" y="423"/>
                    <a:pt x="33178" y="519"/>
                    <a:pt x="33574" y="519"/>
                  </a:cubicBezTo>
                  <a:cubicBezTo>
                    <a:pt x="33956" y="519"/>
                    <a:pt x="34271" y="423"/>
                    <a:pt x="34407" y="273"/>
                  </a:cubicBezTo>
                  <a:cubicBezTo>
                    <a:pt x="34694" y="423"/>
                    <a:pt x="35103" y="519"/>
                    <a:pt x="35499" y="519"/>
                  </a:cubicBezTo>
                  <a:cubicBezTo>
                    <a:pt x="35882" y="519"/>
                    <a:pt x="36182" y="423"/>
                    <a:pt x="36318" y="273"/>
                  </a:cubicBezTo>
                  <a:cubicBezTo>
                    <a:pt x="36605" y="423"/>
                    <a:pt x="37028" y="519"/>
                    <a:pt x="37424" y="519"/>
                  </a:cubicBezTo>
                  <a:cubicBezTo>
                    <a:pt x="37889" y="519"/>
                    <a:pt x="38203" y="396"/>
                    <a:pt x="38271" y="178"/>
                  </a:cubicBezTo>
                  <a:lnTo>
                    <a:pt x="38298" y="178"/>
                  </a:lnTo>
                  <a:lnTo>
                    <a:pt x="38298" y="0"/>
                  </a:lnTo>
                  <a:lnTo>
                    <a:pt x="38107" y="0"/>
                  </a:lnTo>
                  <a:lnTo>
                    <a:pt x="38107" y="82"/>
                  </a:lnTo>
                  <a:cubicBezTo>
                    <a:pt x="38107" y="205"/>
                    <a:pt x="37861" y="341"/>
                    <a:pt x="37424" y="341"/>
                  </a:cubicBezTo>
                  <a:cubicBezTo>
                    <a:pt x="37028" y="341"/>
                    <a:pt x="36605" y="232"/>
                    <a:pt x="36332" y="68"/>
                  </a:cubicBezTo>
                  <a:lnTo>
                    <a:pt x="36237" y="14"/>
                  </a:lnTo>
                  <a:lnTo>
                    <a:pt x="36209" y="109"/>
                  </a:lnTo>
                  <a:cubicBezTo>
                    <a:pt x="36155" y="218"/>
                    <a:pt x="35923" y="341"/>
                    <a:pt x="35499" y="341"/>
                  </a:cubicBezTo>
                  <a:cubicBezTo>
                    <a:pt x="35103" y="341"/>
                    <a:pt x="34680" y="232"/>
                    <a:pt x="34434" y="68"/>
                  </a:cubicBezTo>
                  <a:lnTo>
                    <a:pt x="34339" y="14"/>
                  </a:lnTo>
                  <a:lnTo>
                    <a:pt x="34298" y="109"/>
                  </a:lnTo>
                  <a:cubicBezTo>
                    <a:pt x="34243" y="232"/>
                    <a:pt x="33997" y="341"/>
                    <a:pt x="33574" y="341"/>
                  </a:cubicBezTo>
                  <a:cubicBezTo>
                    <a:pt x="33178" y="341"/>
                    <a:pt x="32769" y="232"/>
                    <a:pt x="32523" y="68"/>
                  </a:cubicBezTo>
                  <a:lnTo>
                    <a:pt x="32441" y="14"/>
                  </a:lnTo>
                  <a:lnTo>
                    <a:pt x="32400" y="109"/>
                  </a:lnTo>
                  <a:cubicBezTo>
                    <a:pt x="32332" y="218"/>
                    <a:pt x="32072" y="341"/>
                    <a:pt x="31649" y="341"/>
                  </a:cubicBezTo>
                  <a:cubicBezTo>
                    <a:pt x="31253" y="341"/>
                    <a:pt x="30857" y="232"/>
                    <a:pt x="30625" y="68"/>
                  </a:cubicBezTo>
                  <a:lnTo>
                    <a:pt x="30543" y="14"/>
                  </a:lnTo>
                  <a:lnTo>
                    <a:pt x="30489" y="96"/>
                  </a:lnTo>
                  <a:cubicBezTo>
                    <a:pt x="30420" y="218"/>
                    <a:pt x="30147" y="341"/>
                    <a:pt x="29724" y="341"/>
                  </a:cubicBezTo>
                  <a:cubicBezTo>
                    <a:pt x="29328" y="341"/>
                    <a:pt x="28946" y="246"/>
                    <a:pt x="28714" y="68"/>
                  </a:cubicBezTo>
                  <a:lnTo>
                    <a:pt x="28645" y="14"/>
                  </a:lnTo>
                  <a:lnTo>
                    <a:pt x="28591" y="96"/>
                  </a:lnTo>
                  <a:cubicBezTo>
                    <a:pt x="28509" y="218"/>
                    <a:pt x="28236" y="341"/>
                    <a:pt x="27799" y="341"/>
                  </a:cubicBezTo>
                  <a:cubicBezTo>
                    <a:pt x="27417" y="341"/>
                    <a:pt x="27021" y="246"/>
                    <a:pt x="26816" y="82"/>
                  </a:cubicBezTo>
                  <a:lnTo>
                    <a:pt x="26748" y="14"/>
                  </a:lnTo>
                  <a:lnTo>
                    <a:pt x="26693" y="96"/>
                  </a:lnTo>
                  <a:cubicBezTo>
                    <a:pt x="26597" y="218"/>
                    <a:pt x="26311" y="341"/>
                    <a:pt x="25874" y="341"/>
                  </a:cubicBezTo>
                  <a:cubicBezTo>
                    <a:pt x="25491" y="341"/>
                    <a:pt x="25109" y="246"/>
                    <a:pt x="24918" y="82"/>
                  </a:cubicBezTo>
                  <a:lnTo>
                    <a:pt x="24850" y="14"/>
                  </a:lnTo>
                  <a:lnTo>
                    <a:pt x="24781" y="96"/>
                  </a:lnTo>
                  <a:cubicBezTo>
                    <a:pt x="24686" y="218"/>
                    <a:pt x="24386" y="341"/>
                    <a:pt x="23949" y="341"/>
                  </a:cubicBezTo>
                  <a:cubicBezTo>
                    <a:pt x="23566" y="341"/>
                    <a:pt x="23198" y="246"/>
                    <a:pt x="23007" y="82"/>
                  </a:cubicBezTo>
                  <a:lnTo>
                    <a:pt x="22938" y="14"/>
                  </a:lnTo>
                  <a:lnTo>
                    <a:pt x="22884" y="82"/>
                  </a:lnTo>
                  <a:cubicBezTo>
                    <a:pt x="22747" y="246"/>
                    <a:pt x="22406" y="341"/>
                    <a:pt x="22023" y="341"/>
                  </a:cubicBezTo>
                  <a:cubicBezTo>
                    <a:pt x="21641" y="341"/>
                    <a:pt x="21286" y="246"/>
                    <a:pt x="21109" y="82"/>
                  </a:cubicBezTo>
                  <a:lnTo>
                    <a:pt x="21040" y="14"/>
                  </a:lnTo>
                  <a:lnTo>
                    <a:pt x="20986" y="82"/>
                  </a:lnTo>
                  <a:cubicBezTo>
                    <a:pt x="20836" y="246"/>
                    <a:pt x="20494" y="341"/>
                    <a:pt x="20098" y="341"/>
                  </a:cubicBezTo>
                  <a:cubicBezTo>
                    <a:pt x="19716" y="341"/>
                    <a:pt x="19361" y="246"/>
                    <a:pt x="19211" y="82"/>
                  </a:cubicBezTo>
                  <a:lnTo>
                    <a:pt x="19143" y="14"/>
                  </a:lnTo>
                  <a:lnTo>
                    <a:pt x="19074" y="82"/>
                  </a:lnTo>
                  <a:cubicBezTo>
                    <a:pt x="18924" y="246"/>
                    <a:pt x="18569" y="341"/>
                    <a:pt x="18187" y="341"/>
                  </a:cubicBezTo>
                  <a:cubicBezTo>
                    <a:pt x="17791" y="341"/>
                    <a:pt x="17450" y="246"/>
                    <a:pt x="17299" y="82"/>
                  </a:cubicBezTo>
                  <a:lnTo>
                    <a:pt x="17245" y="14"/>
                  </a:lnTo>
                  <a:lnTo>
                    <a:pt x="17177" y="82"/>
                  </a:lnTo>
                  <a:cubicBezTo>
                    <a:pt x="16999" y="246"/>
                    <a:pt x="16644" y="341"/>
                    <a:pt x="16262" y="341"/>
                  </a:cubicBezTo>
                  <a:cubicBezTo>
                    <a:pt x="15880" y="341"/>
                    <a:pt x="15538" y="246"/>
                    <a:pt x="15402" y="82"/>
                  </a:cubicBezTo>
                  <a:lnTo>
                    <a:pt x="15347" y="14"/>
                  </a:lnTo>
                  <a:lnTo>
                    <a:pt x="15279" y="82"/>
                  </a:lnTo>
                  <a:cubicBezTo>
                    <a:pt x="15088" y="246"/>
                    <a:pt x="14719" y="341"/>
                    <a:pt x="14337" y="341"/>
                  </a:cubicBezTo>
                  <a:cubicBezTo>
                    <a:pt x="13900" y="341"/>
                    <a:pt x="13599" y="218"/>
                    <a:pt x="13504" y="96"/>
                  </a:cubicBezTo>
                  <a:lnTo>
                    <a:pt x="13436" y="14"/>
                  </a:lnTo>
                  <a:lnTo>
                    <a:pt x="13367" y="82"/>
                  </a:lnTo>
                  <a:cubicBezTo>
                    <a:pt x="13176" y="246"/>
                    <a:pt x="12794" y="341"/>
                    <a:pt x="12412" y="341"/>
                  </a:cubicBezTo>
                  <a:cubicBezTo>
                    <a:pt x="11975" y="341"/>
                    <a:pt x="11688" y="218"/>
                    <a:pt x="11592" y="96"/>
                  </a:cubicBezTo>
                  <a:lnTo>
                    <a:pt x="11538" y="14"/>
                  </a:lnTo>
                  <a:lnTo>
                    <a:pt x="11469" y="82"/>
                  </a:lnTo>
                  <a:cubicBezTo>
                    <a:pt x="11265" y="246"/>
                    <a:pt x="10882" y="341"/>
                    <a:pt x="10486" y="341"/>
                  </a:cubicBezTo>
                  <a:cubicBezTo>
                    <a:pt x="10050" y="341"/>
                    <a:pt x="9776" y="218"/>
                    <a:pt x="9695" y="96"/>
                  </a:cubicBezTo>
                  <a:lnTo>
                    <a:pt x="9640" y="14"/>
                  </a:lnTo>
                  <a:lnTo>
                    <a:pt x="9572" y="68"/>
                  </a:lnTo>
                  <a:cubicBezTo>
                    <a:pt x="9353" y="246"/>
                    <a:pt x="8957" y="341"/>
                    <a:pt x="8561" y="341"/>
                  </a:cubicBezTo>
                  <a:cubicBezTo>
                    <a:pt x="8138" y="341"/>
                    <a:pt x="7865" y="218"/>
                    <a:pt x="7797" y="96"/>
                  </a:cubicBezTo>
                  <a:lnTo>
                    <a:pt x="7742" y="14"/>
                  </a:lnTo>
                  <a:lnTo>
                    <a:pt x="7660" y="68"/>
                  </a:lnTo>
                  <a:cubicBezTo>
                    <a:pt x="7428" y="232"/>
                    <a:pt x="7032" y="341"/>
                    <a:pt x="6636" y="341"/>
                  </a:cubicBezTo>
                  <a:cubicBezTo>
                    <a:pt x="6213" y="341"/>
                    <a:pt x="5954" y="218"/>
                    <a:pt x="5885" y="109"/>
                  </a:cubicBezTo>
                  <a:lnTo>
                    <a:pt x="5844" y="14"/>
                  </a:lnTo>
                  <a:lnTo>
                    <a:pt x="5762" y="68"/>
                  </a:lnTo>
                  <a:cubicBezTo>
                    <a:pt x="5517" y="232"/>
                    <a:pt x="5107" y="341"/>
                    <a:pt x="4711" y="341"/>
                  </a:cubicBezTo>
                  <a:cubicBezTo>
                    <a:pt x="4288" y="341"/>
                    <a:pt x="4042" y="232"/>
                    <a:pt x="3987" y="109"/>
                  </a:cubicBezTo>
                  <a:lnTo>
                    <a:pt x="3947" y="14"/>
                  </a:lnTo>
                  <a:lnTo>
                    <a:pt x="3851" y="68"/>
                  </a:lnTo>
                  <a:cubicBezTo>
                    <a:pt x="3605" y="232"/>
                    <a:pt x="3182" y="341"/>
                    <a:pt x="2786" y="341"/>
                  </a:cubicBezTo>
                  <a:cubicBezTo>
                    <a:pt x="2376" y="341"/>
                    <a:pt x="2131" y="218"/>
                    <a:pt x="2090" y="109"/>
                  </a:cubicBezTo>
                  <a:lnTo>
                    <a:pt x="2049" y="14"/>
                  </a:lnTo>
                  <a:lnTo>
                    <a:pt x="1953" y="68"/>
                  </a:lnTo>
                  <a:cubicBezTo>
                    <a:pt x="1680" y="232"/>
                    <a:pt x="1257" y="341"/>
                    <a:pt x="861" y="341"/>
                  </a:cubicBezTo>
                  <a:cubicBezTo>
                    <a:pt x="424" y="341"/>
                    <a:pt x="178" y="205"/>
                    <a:pt x="178" y="82"/>
                  </a:cubicBezTo>
                  <a:lnTo>
                    <a:pt x="178"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6163313" y="3050005"/>
              <a:ext cx="3281006" cy="2152530"/>
            </a:xfrm>
            <a:custGeom>
              <a:avLst/>
              <a:gdLst/>
              <a:ahLst/>
              <a:cxnLst/>
              <a:rect l="l" t="t" r="r" b="b"/>
              <a:pathLst>
                <a:path w="46723" h="30653" extrusionOk="0">
                  <a:moveTo>
                    <a:pt x="1" y="0"/>
                  </a:moveTo>
                  <a:lnTo>
                    <a:pt x="1" y="30652"/>
                  </a:lnTo>
                  <a:lnTo>
                    <a:pt x="46722" y="30652"/>
                  </a:lnTo>
                  <a:lnTo>
                    <a:pt x="46722" y="0"/>
                  </a:lnTo>
                  <a:close/>
                </a:path>
              </a:pathLst>
            </a:custGeom>
            <a:solidFill>
              <a:srgbClr val="FF4E53"/>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6334025" y="3491988"/>
              <a:ext cx="2763185" cy="1689413"/>
            </a:xfrm>
            <a:custGeom>
              <a:avLst/>
              <a:gdLst/>
              <a:ahLst/>
              <a:cxnLst/>
              <a:rect l="l" t="t" r="r" b="b"/>
              <a:pathLst>
                <a:path w="39349" h="24058" extrusionOk="0">
                  <a:moveTo>
                    <a:pt x="0" y="1"/>
                  </a:moveTo>
                  <a:lnTo>
                    <a:pt x="0" y="24058"/>
                  </a:lnTo>
                  <a:lnTo>
                    <a:pt x="39349" y="24058"/>
                  </a:lnTo>
                  <a:lnTo>
                    <a:pt x="3934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6403054" y="3548588"/>
              <a:ext cx="2625128" cy="1632814"/>
            </a:xfrm>
            <a:custGeom>
              <a:avLst/>
              <a:gdLst/>
              <a:ahLst/>
              <a:cxnLst/>
              <a:rect l="l" t="t" r="r" b="b"/>
              <a:pathLst>
                <a:path w="37383" h="23252" extrusionOk="0">
                  <a:moveTo>
                    <a:pt x="0" y="0"/>
                  </a:moveTo>
                  <a:lnTo>
                    <a:pt x="0" y="23252"/>
                  </a:lnTo>
                  <a:lnTo>
                    <a:pt x="37383" y="23252"/>
                  </a:lnTo>
                  <a:lnTo>
                    <a:pt x="37383"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6492167"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6973476"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7455767" y="3579275"/>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7937075"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8418384"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6492167"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0"/>
            <p:cNvSpPr/>
            <p:nvPr/>
          </p:nvSpPr>
          <p:spPr>
            <a:xfrm>
              <a:off x="6973476"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0"/>
            <p:cNvSpPr/>
            <p:nvPr/>
          </p:nvSpPr>
          <p:spPr>
            <a:xfrm>
              <a:off x="7455767" y="3918663"/>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937075"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418384"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6492167"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6973476"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7455767" y="4258051"/>
              <a:ext cx="430534" cy="297322"/>
            </a:xfrm>
            <a:custGeom>
              <a:avLst/>
              <a:gdLst/>
              <a:ahLst/>
              <a:cxnLst/>
              <a:rect l="l" t="t" r="r" b="b"/>
              <a:pathLst>
                <a:path w="6131" h="4234" extrusionOk="0">
                  <a:moveTo>
                    <a:pt x="0" y="1"/>
                  </a:moveTo>
                  <a:lnTo>
                    <a:pt x="0" y="4233"/>
                  </a:lnTo>
                  <a:lnTo>
                    <a:pt x="6131" y="4233"/>
                  </a:lnTo>
                  <a:lnTo>
                    <a:pt x="6131"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7937075"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8418384"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5836425" y="2499667"/>
              <a:ext cx="3887869" cy="671187"/>
            </a:xfrm>
            <a:custGeom>
              <a:avLst/>
              <a:gdLst/>
              <a:ahLst/>
              <a:cxnLst/>
              <a:rect l="l" t="t" r="r" b="b"/>
              <a:pathLst>
                <a:path w="55365" h="9558" extrusionOk="0">
                  <a:moveTo>
                    <a:pt x="4110" y="1"/>
                  </a:moveTo>
                  <a:lnTo>
                    <a:pt x="0" y="9216"/>
                  </a:lnTo>
                  <a:cubicBezTo>
                    <a:pt x="191" y="9421"/>
                    <a:pt x="587" y="9558"/>
                    <a:pt x="1120" y="9558"/>
                  </a:cubicBezTo>
                  <a:cubicBezTo>
                    <a:pt x="1734" y="9558"/>
                    <a:pt x="2348" y="9380"/>
                    <a:pt x="2703" y="9107"/>
                  </a:cubicBezTo>
                  <a:cubicBezTo>
                    <a:pt x="2840" y="9380"/>
                    <a:pt x="3290" y="9558"/>
                    <a:pt x="3919" y="9558"/>
                  </a:cubicBezTo>
                  <a:cubicBezTo>
                    <a:pt x="4533" y="9558"/>
                    <a:pt x="5134" y="9380"/>
                    <a:pt x="5475" y="9107"/>
                  </a:cubicBezTo>
                  <a:cubicBezTo>
                    <a:pt x="5625" y="9380"/>
                    <a:pt x="6089" y="9558"/>
                    <a:pt x="6704" y="9558"/>
                  </a:cubicBezTo>
                  <a:cubicBezTo>
                    <a:pt x="7332" y="9558"/>
                    <a:pt x="7919" y="9380"/>
                    <a:pt x="8247" y="9107"/>
                  </a:cubicBezTo>
                  <a:cubicBezTo>
                    <a:pt x="8410" y="9380"/>
                    <a:pt x="8888" y="9558"/>
                    <a:pt x="9503" y="9558"/>
                  </a:cubicBezTo>
                  <a:cubicBezTo>
                    <a:pt x="10117" y="9558"/>
                    <a:pt x="10704" y="9380"/>
                    <a:pt x="11032" y="9107"/>
                  </a:cubicBezTo>
                  <a:cubicBezTo>
                    <a:pt x="11196" y="9380"/>
                    <a:pt x="11687" y="9558"/>
                    <a:pt x="12302" y="9558"/>
                  </a:cubicBezTo>
                  <a:cubicBezTo>
                    <a:pt x="12916" y="9558"/>
                    <a:pt x="13490" y="9380"/>
                    <a:pt x="13804" y="9107"/>
                  </a:cubicBezTo>
                  <a:cubicBezTo>
                    <a:pt x="13995" y="9380"/>
                    <a:pt x="14473" y="9558"/>
                    <a:pt x="15101" y="9558"/>
                  </a:cubicBezTo>
                  <a:cubicBezTo>
                    <a:pt x="15715" y="9558"/>
                    <a:pt x="16275" y="9380"/>
                    <a:pt x="16575" y="9107"/>
                  </a:cubicBezTo>
                  <a:cubicBezTo>
                    <a:pt x="16780" y="9380"/>
                    <a:pt x="17271" y="9558"/>
                    <a:pt x="17886" y="9558"/>
                  </a:cubicBezTo>
                  <a:cubicBezTo>
                    <a:pt x="18514" y="9558"/>
                    <a:pt x="19074" y="9380"/>
                    <a:pt x="19347" y="9107"/>
                  </a:cubicBezTo>
                  <a:cubicBezTo>
                    <a:pt x="19565" y="9380"/>
                    <a:pt x="20070" y="9558"/>
                    <a:pt x="20685" y="9558"/>
                  </a:cubicBezTo>
                  <a:cubicBezTo>
                    <a:pt x="21299" y="9558"/>
                    <a:pt x="21859" y="9380"/>
                    <a:pt x="22132" y="9107"/>
                  </a:cubicBezTo>
                  <a:cubicBezTo>
                    <a:pt x="22351" y="9380"/>
                    <a:pt x="22869" y="9558"/>
                    <a:pt x="23484" y="9558"/>
                  </a:cubicBezTo>
                  <a:cubicBezTo>
                    <a:pt x="24098" y="9558"/>
                    <a:pt x="24644" y="9380"/>
                    <a:pt x="24904" y="9107"/>
                  </a:cubicBezTo>
                  <a:cubicBezTo>
                    <a:pt x="25136" y="9380"/>
                    <a:pt x="25655" y="9558"/>
                    <a:pt x="26283" y="9558"/>
                  </a:cubicBezTo>
                  <a:cubicBezTo>
                    <a:pt x="26897" y="9558"/>
                    <a:pt x="27430" y="9380"/>
                    <a:pt x="27675" y="9107"/>
                  </a:cubicBezTo>
                  <a:cubicBezTo>
                    <a:pt x="27921" y="9380"/>
                    <a:pt x="28454" y="9558"/>
                    <a:pt x="29068" y="9558"/>
                  </a:cubicBezTo>
                  <a:cubicBezTo>
                    <a:pt x="29696" y="9558"/>
                    <a:pt x="30215" y="9380"/>
                    <a:pt x="30447" y="9107"/>
                  </a:cubicBezTo>
                  <a:cubicBezTo>
                    <a:pt x="30706" y="9380"/>
                    <a:pt x="31252" y="9558"/>
                    <a:pt x="31867" y="9558"/>
                  </a:cubicBezTo>
                  <a:cubicBezTo>
                    <a:pt x="32481" y="9558"/>
                    <a:pt x="33000" y="9380"/>
                    <a:pt x="33232" y="9107"/>
                  </a:cubicBezTo>
                  <a:cubicBezTo>
                    <a:pt x="33492" y="9380"/>
                    <a:pt x="34051" y="9558"/>
                    <a:pt x="34666" y="9558"/>
                  </a:cubicBezTo>
                  <a:cubicBezTo>
                    <a:pt x="35280" y="9558"/>
                    <a:pt x="35785" y="9380"/>
                    <a:pt x="36004" y="9107"/>
                  </a:cubicBezTo>
                  <a:cubicBezTo>
                    <a:pt x="36291" y="9380"/>
                    <a:pt x="36837" y="9558"/>
                    <a:pt x="37465" y="9558"/>
                  </a:cubicBezTo>
                  <a:cubicBezTo>
                    <a:pt x="38079" y="9558"/>
                    <a:pt x="38571" y="9380"/>
                    <a:pt x="38775" y="9107"/>
                  </a:cubicBezTo>
                  <a:cubicBezTo>
                    <a:pt x="39076" y="9380"/>
                    <a:pt x="39636" y="9558"/>
                    <a:pt x="40250" y="9558"/>
                  </a:cubicBezTo>
                  <a:cubicBezTo>
                    <a:pt x="40878" y="9558"/>
                    <a:pt x="41370" y="9380"/>
                    <a:pt x="41547" y="9107"/>
                  </a:cubicBezTo>
                  <a:cubicBezTo>
                    <a:pt x="41861" y="9380"/>
                    <a:pt x="42435" y="9558"/>
                    <a:pt x="43049" y="9558"/>
                  </a:cubicBezTo>
                  <a:cubicBezTo>
                    <a:pt x="43663" y="9558"/>
                    <a:pt x="44155" y="9380"/>
                    <a:pt x="44332" y="9107"/>
                  </a:cubicBezTo>
                  <a:cubicBezTo>
                    <a:pt x="44646" y="9380"/>
                    <a:pt x="45233" y="9558"/>
                    <a:pt x="45848" y="9558"/>
                  </a:cubicBezTo>
                  <a:cubicBezTo>
                    <a:pt x="46462" y="9558"/>
                    <a:pt x="46940" y="9380"/>
                    <a:pt x="47104" y="9107"/>
                  </a:cubicBezTo>
                  <a:cubicBezTo>
                    <a:pt x="47432" y="9380"/>
                    <a:pt x="48019" y="9558"/>
                    <a:pt x="48647" y="9558"/>
                  </a:cubicBezTo>
                  <a:cubicBezTo>
                    <a:pt x="49261" y="9558"/>
                    <a:pt x="49725" y="9380"/>
                    <a:pt x="49876" y="9107"/>
                  </a:cubicBezTo>
                  <a:cubicBezTo>
                    <a:pt x="50217" y="9380"/>
                    <a:pt x="50818" y="9558"/>
                    <a:pt x="51432" y="9558"/>
                  </a:cubicBezTo>
                  <a:cubicBezTo>
                    <a:pt x="52060" y="9558"/>
                    <a:pt x="52511" y="9380"/>
                    <a:pt x="52647" y="9107"/>
                  </a:cubicBezTo>
                  <a:cubicBezTo>
                    <a:pt x="53002" y="9380"/>
                    <a:pt x="53617" y="9558"/>
                    <a:pt x="54231" y="9558"/>
                  </a:cubicBezTo>
                  <a:cubicBezTo>
                    <a:pt x="54777" y="9558"/>
                    <a:pt x="55187" y="9421"/>
                    <a:pt x="55364" y="9189"/>
                  </a:cubicBezTo>
                  <a:lnTo>
                    <a:pt x="5126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0"/>
            <p:cNvSpPr/>
            <p:nvPr/>
          </p:nvSpPr>
          <p:spPr>
            <a:xfrm>
              <a:off x="5914021" y="3025076"/>
              <a:ext cx="3745036" cy="48102"/>
            </a:xfrm>
            <a:custGeom>
              <a:avLst/>
              <a:gdLst/>
              <a:ahLst/>
              <a:cxnLst/>
              <a:rect l="l" t="t" r="r" b="b"/>
              <a:pathLst>
                <a:path w="53331" h="685" extrusionOk="0">
                  <a:moveTo>
                    <a:pt x="50928" y="1"/>
                  </a:moveTo>
                  <a:lnTo>
                    <a:pt x="50873" y="96"/>
                  </a:lnTo>
                  <a:cubicBezTo>
                    <a:pt x="50778" y="260"/>
                    <a:pt x="50545" y="396"/>
                    <a:pt x="50231" y="451"/>
                  </a:cubicBezTo>
                  <a:cubicBezTo>
                    <a:pt x="50079" y="484"/>
                    <a:pt x="49917" y="499"/>
                    <a:pt x="49751" y="499"/>
                  </a:cubicBezTo>
                  <a:cubicBezTo>
                    <a:pt x="49220" y="499"/>
                    <a:pt x="48657" y="339"/>
                    <a:pt x="48293" y="69"/>
                  </a:cubicBezTo>
                  <a:lnTo>
                    <a:pt x="48211" y="14"/>
                  </a:lnTo>
                  <a:lnTo>
                    <a:pt x="48170" y="96"/>
                  </a:lnTo>
                  <a:cubicBezTo>
                    <a:pt x="48047" y="274"/>
                    <a:pt x="47801" y="410"/>
                    <a:pt x="47460" y="465"/>
                  </a:cubicBezTo>
                  <a:cubicBezTo>
                    <a:pt x="47327" y="487"/>
                    <a:pt x="47188" y="498"/>
                    <a:pt x="47047" y="498"/>
                  </a:cubicBezTo>
                  <a:cubicBezTo>
                    <a:pt x="46509" y="498"/>
                    <a:pt x="45946" y="339"/>
                    <a:pt x="45589" y="69"/>
                  </a:cubicBezTo>
                  <a:lnTo>
                    <a:pt x="45507" y="14"/>
                  </a:lnTo>
                  <a:lnTo>
                    <a:pt x="45453" y="96"/>
                  </a:lnTo>
                  <a:cubicBezTo>
                    <a:pt x="45330" y="274"/>
                    <a:pt x="45057" y="410"/>
                    <a:pt x="44688" y="478"/>
                  </a:cubicBezTo>
                  <a:cubicBezTo>
                    <a:pt x="44566" y="497"/>
                    <a:pt x="44441" y="505"/>
                    <a:pt x="44314" y="505"/>
                  </a:cubicBezTo>
                  <a:cubicBezTo>
                    <a:pt x="43773" y="505"/>
                    <a:pt x="43215" y="345"/>
                    <a:pt x="42872" y="69"/>
                  </a:cubicBezTo>
                  <a:lnTo>
                    <a:pt x="42804" y="14"/>
                  </a:lnTo>
                  <a:lnTo>
                    <a:pt x="42749" y="82"/>
                  </a:lnTo>
                  <a:cubicBezTo>
                    <a:pt x="42613" y="287"/>
                    <a:pt x="42299" y="424"/>
                    <a:pt x="41903" y="478"/>
                  </a:cubicBezTo>
                  <a:cubicBezTo>
                    <a:pt x="41793" y="492"/>
                    <a:pt x="41681" y="499"/>
                    <a:pt x="41570" y="499"/>
                  </a:cubicBezTo>
                  <a:cubicBezTo>
                    <a:pt x="41031" y="499"/>
                    <a:pt x="40497" y="340"/>
                    <a:pt x="40169" y="69"/>
                  </a:cubicBezTo>
                  <a:lnTo>
                    <a:pt x="40101" y="14"/>
                  </a:lnTo>
                  <a:lnTo>
                    <a:pt x="40046" y="82"/>
                  </a:lnTo>
                  <a:cubicBezTo>
                    <a:pt x="39882" y="301"/>
                    <a:pt x="39555" y="437"/>
                    <a:pt x="39131" y="492"/>
                  </a:cubicBezTo>
                  <a:cubicBezTo>
                    <a:pt x="39051" y="499"/>
                    <a:pt x="38970" y="502"/>
                    <a:pt x="38890" y="502"/>
                  </a:cubicBezTo>
                  <a:cubicBezTo>
                    <a:pt x="38338" y="502"/>
                    <a:pt x="37787" y="343"/>
                    <a:pt x="37466" y="69"/>
                  </a:cubicBezTo>
                  <a:lnTo>
                    <a:pt x="37397" y="14"/>
                  </a:lnTo>
                  <a:lnTo>
                    <a:pt x="37329" y="82"/>
                  </a:lnTo>
                  <a:cubicBezTo>
                    <a:pt x="37152" y="301"/>
                    <a:pt x="36797" y="451"/>
                    <a:pt x="36332" y="492"/>
                  </a:cubicBezTo>
                  <a:cubicBezTo>
                    <a:pt x="36254" y="499"/>
                    <a:pt x="36176" y="502"/>
                    <a:pt x="36098" y="502"/>
                  </a:cubicBezTo>
                  <a:cubicBezTo>
                    <a:pt x="35566" y="502"/>
                    <a:pt x="35060" y="343"/>
                    <a:pt x="34762" y="69"/>
                  </a:cubicBezTo>
                  <a:lnTo>
                    <a:pt x="34694" y="14"/>
                  </a:lnTo>
                  <a:lnTo>
                    <a:pt x="34626" y="82"/>
                  </a:lnTo>
                  <a:cubicBezTo>
                    <a:pt x="34435" y="315"/>
                    <a:pt x="34039" y="465"/>
                    <a:pt x="33547" y="492"/>
                  </a:cubicBezTo>
                  <a:cubicBezTo>
                    <a:pt x="33486" y="496"/>
                    <a:pt x="33425" y="498"/>
                    <a:pt x="33364" y="498"/>
                  </a:cubicBezTo>
                  <a:cubicBezTo>
                    <a:pt x="32830" y="498"/>
                    <a:pt x="32327" y="339"/>
                    <a:pt x="32045" y="69"/>
                  </a:cubicBezTo>
                  <a:lnTo>
                    <a:pt x="31977" y="14"/>
                  </a:lnTo>
                  <a:lnTo>
                    <a:pt x="31922" y="82"/>
                  </a:lnTo>
                  <a:cubicBezTo>
                    <a:pt x="31704" y="328"/>
                    <a:pt x="31267" y="478"/>
                    <a:pt x="30762" y="506"/>
                  </a:cubicBezTo>
                  <a:cubicBezTo>
                    <a:pt x="30739" y="506"/>
                    <a:pt x="30716" y="506"/>
                    <a:pt x="30694" y="506"/>
                  </a:cubicBezTo>
                  <a:cubicBezTo>
                    <a:pt x="30133" y="506"/>
                    <a:pt x="29618" y="344"/>
                    <a:pt x="29342" y="69"/>
                  </a:cubicBezTo>
                  <a:lnTo>
                    <a:pt x="29274" y="14"/>
                  </a:lnTo>
                  <a:lnTo>
                    <a:pt x="29219" y="82"/>
                  </a:lnTo>
                  <a:cubicBezTo>
                    <a:pt x="28973" y="342"/>
                    <a:pt x="28509" y="492"/>
                    <a:pt x="27963" y="506"/>
                  </a:cubicBezTo>
                  <a:cubicBezTo>
                    <a:pt x="27403" y="506"/>
                    <a:pt x="26898" y="342"/>
                    <a:pt x="26639" y="82"/>
                  </a:cubicBezTo>
                  <a:lnTo>
                    <a:pt x="26570" y="14"/>
                  </a:lnTo>
                  <a:lnTo>
                    <a:pt x="26502" y="82"/>
                  </a:lnTo>
                  <a:cubicBezTo>
                    <a:pt x="26243" y="342"/>
                    <a:pt x="25737" y="506"/>
                    <a:pt x="25178" y="506"/>
                  </a:cubicBezTo>
                  <a:cubicBezTo>
                    <a:pt x="24632" y="492"/>
                    <a:pt x="24167" y="342"/>
                    <a:pt x="23922" y="82"/>
                  </a:cubicBezTo>
                  <a:lnTo>
                    <a:pt x="23867" y="14"/>
                  </a:lnTo>
                  <a:lnTo>
                    <a:pt x="23799" y="69"/>
                  </a:lnTo>
                  <a:cubicBezTo>
                    <a:pt x="23523" y="344"/>
                    <a:pt x="23008" y="506"/>
                    <a:pt x="22447" y="506"/>
                  </a:cubicBezTo>
                  <a:cubicBezTo>
                    <a:pt x="22424" y="506"/>
                    <a:pt x="22401" y="506"/>
                    <a:pt x="22379" y="506"/>
                  </a:cubicBezTo>
                  <a:cubicBezTo>
                    <a:pt x="21874" y="478"/>
                    <a:pt x="21437" y="328"/>
                    <a:pt x="21218" y="82"/>
                  </a:cubicBezTo>
                  <a:lnTo>
                    <a:pt x="21164" y="14"/>
                  </a:lnTo>
                  <a:lnTo>
                    <a:pt x="21095" y="69"/>
                  </a:lnTo>
                  <a:cubicBezTo>
                    <a:pt x="20813" y="339"/>
                    <a:pt x="20311" y="498"/>
                    <a:pt x="19776" y="498"/>
                  </a:cubicBezTo>
                  <a:cubicBezTo>
                    <a:pt x="19716" y="498"/>
                    <a:pt x="19655" y="496"/>
                    <a:pt x="19593" y="492"/>
                  </a:cubicBezTo>
                  <a:cubicBezTo>
                    <a:pt x="19102" y="465"/>
                    <a:pt x="18720" y="315"/>
                    <a:pt x="18515" y="82"/>
                  </a:cubicBezTo>
                  <a:lnTo>
                    <a:pt x="18460" y="14"/>
                  </a:lnTo>
                  <a:lnTo>
                    <a:pt x="18392" y="69"/>
                  </a:lnTo>
                  <a:cubicBezTo>
                    <a:pt x="18094" y="343"/>
                    <a:pt x="17578" y="502"/>
                    <a:pt x="17043" y="502"/>
                  </a:cubicBezTo>
                  <a:cubicBezTo>
                    <a:pt x="16965" y="502"/>
                    <a:pt x="16887" y="499"/>
                    <a:pt x="16808" y="492"/>
                  </a:cubicBezTo>
                  <a:cubicBezTo>
                    <a:pt x="16344" y="451"/>
                    <a:pt x="15989" y="301"/>
                    <a:pt x="15811" y="82"/>
                  </a:cubicBezTo>
                  <a:lnTo>
                    <a:pt x="15743" y="14"/>
                  </a:lnTo>
                  <a:lnTo>
                    <a:pt x="15675" y="69"/>
                  </a:lnTo>
                  <a:cubicBezTo>
                    <a:pt x="15359" y="338"/>
                    <a:pt x="14833" y="507"/>
                    <a:pt x="14294" y="507"/>
                  </a:cubicBezTo>
                  <a:cubicBezTo>
                    <a:pt x="14204" y="507"/>
                    <a:pt x="14113" y="502"/>
                    <a:pt x="14023" y="492"/>
                  </a:cubicBezTo>
                  <a:cubicBezTo>
                    <a:pt x="13600" y="437"/>
                    <a:pt x="13258" y="301"/>
                    <a:pt x="13094" y="82"/>
                  </a:cubicBezTo>
                  <a:lnTo>
                    <a:pt x="13040" y="14"/>
                  </a:lnTo>
                  <a:lnTo>
                    <a:pt x="12972" y="69"/>
                  </a:lnTo>
                  <a:cubicBezTo>
                    <a:pt x="12644" y="340"/>
                    <a:pt x="12109" y="499"/>
                    <a:pt x="11571" y="499"/>
                  </a:cubicBezTo>
                  <a:cubicBezTo>
                    <a:pt x="11459" y="499"/>
                    <a:pt x="11348" y="492"/>
                    <a:pt x="11238" y="478"/>
                  </a:cubicBezTo>
                  <a:cubicBezTo>
                    <a:pt x="10842" y="424"/>
                    <a:pt x="10541" y="287"/>
                    <a:pt x="10391" y="82"/>
                  </a:cubicBezTo>
                  <a:lnTo>
                    <a:pt x="10337" y="14"/>
                  </a:lnTo>
                  <a:lnTo>
                    <a:pt x="10268" y="69"/>
                  </a:lnTo>
                  <a:cubicBezTo>
                    <a:pt x="9925" y="345"/>
                    <a:pt x="9367" y="505"/>
                    <a:pt x="8827" y="505"/>
                  </a:cubicBezTo>
                  <a:cubicBezTo>
                    <a:pt x="8700" y="505"/>
                    <a:pt x="8574" y="497"/>
                    <a:pt x="8452" y="478"/>
                  </a:cubicBezTo>
                  <a:cubicBezTo>
                    <a:pt x="8084" y="410"/>
                    <a:pt x="7811" y="274"/>
                    <a:pt x="7688" y="96"/>
                  </a:cubicBezTo>
                  <a:lnTo>
                    <a:pt x="7633" y="14"/>
                  </a:lnTo>
                  <a:lnTo>
                    <a:pt x="7551" y="69"/>
                  </a:lnTo>
                  <a:cubicBezTo>
                    <a:pt x="7205" y="339"/>
                    <a:pt x="6636" y="498"/>
                    <a:pt x="6095" y="498"/>
                  </a:cubicBezTo>
                  <a:cubicBezTo>
                    <a:pt x="5954" y="498"/>
                    <a:pt x="5814" y="487"/>
                    <a:pt x="5681" y="465"/>
                  </a:cubicBezTo>
                  <a:cubicBezTo>
                    <a:pt x="5339" y="410"/>
                    <a:pt x="5094" y="274"/>
                    <a:pt x="4984" y="96"/>
                  </a:cubicBezTo>
                  <a:lnTo>
                    <a:pt x="4930" y="14"/>
                  </a:lnTo>
                  <a:lnTo>
                    <a:pt x="4848" y="69"/>
                  </a:lnTo>
                  <a:cubicBezTo>
                    <a:pt x="4484" y="339"/>
                    <a:pt x="3921" y="499"/>
                    <a:pt x="3389" y="499"/>
                  </a:cubicBezTo>
                  <a:cubicBezTo>
                    <a:pt x="3224" y="499"/>
                    <a:pt x="3062" y="484"/>
                    <a:pt x="2909" y="451"/>
                  </a:cubicBezTo>
                  <a:cubicBezTo>
                    <a:pt x="2595" y="396"/>
                    <a:pt x="2377" y="260"/>
                    <a:pt x="2267" y="96"/>
                  </a:cubicBezTo>
                  <a:lnTo>
                    <a:pt x="2226" y="14"/>
                  </a:lnTo>
                  <a:lnTo>
                    <a:pt x="2145" y="69"/>
                  </a:lnTo>
                  <a:cubicBezTo>
                    <a:pt x="1732" y="360"/>
                    <a:pt x="1165" y="483"/>
                    <a:pt x="668" y="483"/>
                  </a:cubicBezTo>
                  <a:cubicBezTo>
                    <a:pt x="442" y="483"/>
                    <a:pt x="231" y="457"/>
                    <a:pt x="56" y="410"/>
                  </a:cubicBezTo>
                  <a:lnTo>
                    <a:pt x="1" y="588"/>
                  </a:lnTo>
                  <a:cubicBezTo>
                    <a:pt x="196" y="641"/>
                    <a:pt x="426" y="670"/>
                    <a:pt x="669" y="670"/>
                  </a:cubicBezTo>
                  <a:cubicBezTo>
                    <a:pt x="1175" y="670"/>
                    <a:pt x="1739" y="546"/>
                    <a:pt x="2172" y="260"/>
                  </a:cubicBezTo>
                  <a:cubicBezTo>
                    <a:pt x="2308" y="437"/>
                    <a:pt x="2554" y="560"/>
                    <a:pt x="2868" y="629"/>
                  </a:cubicBezTo>
                  <a:cubicBezTo>
                    <a:pt x="3022" y="661"/>
                    <a:pt x="3196" y="679"/>
                    <a:pt x="3380" y="679"/>
                  </a:cubicBezTo>
                  <a:cubicBezTo>
                    <a:pt x="3883" y="679"/>
                    <a:pt x="4459" y="550"/>
                    <a:pt x="4889" y="260"/>
                  </a:cubicBezTo>
                  <a:cubicBezTo>
                    <a:pt x="5039" y="451"/>
                    <a:pt x="5298" y="574"/>
                    <a:pt x="5653" y="642"/>
                  </a:cubicBezTo>
                  <a:cubicBezTo>
                    <a:pt x="5800" y="670"/>
                    <a:pt x="5954" y="683"/>
                    <a:pt x="6109" y="683"/>
                  </a:cubicBezTo>
                  <a:cubicBezTo>
                    <a:pt x="6648" y="683"/>
                    <a:pt x="7211" y="525"/>
                    <a:pt x="7592" y="260"/>
                  </a:cubicBezTo>
                  <a:cubicBezTo>
                    <a:pt x="7770" y="451"/>
                    <a:pt x="8056" y="588"/>
                    <a:pt x="8425" y="656"/>
                  </a:cubicBezTo>
                  <a:cubicBezTo>
                    <a:pt x="8550" y="674"/>
                    <a:pt x="8679" y="683"/>
                    <a:pt x="8810" y="683"/>
                  </a:cubicBezTo>
                  <a:cubicBezTo>
                    <a:pt x="9361" y="683"/>
                    <a:pt x="9934" y="525"/>
                    <a:pt x="10309" y="260"/>
                  </a:cubicBezTo>
                  <a:cubicBezTo>
                    <a:pt x="10487" y="465"/>
                    <a:pt x="10814" y="601"/>
                    <a:pt x="11210" y="656"/>
                  </a:cubicBezTo>
                  <a:cubicBezTo>
                    <a:pt x="11328" y="671"/>
                    <a:pt x="11448" y="678"/>
                    <a:pt x="11568" y="678"/>
                  </a:cubicBezTo>
                  <a:cubicBezTo>
                    <a:pt x="12113" y="678"/>
                    <a:pt x="12654" y="529"/>
                    <a:pt x="13013" y="260"/>
                  </a:cubicBezTo>
                  <a:cubicBezTo>
                    <a:pt x="13217" y="478"/>
                    <a:pt x="13559" y="615"/>
                    <a:pt x="13996" y="670"/>
                  </a:cubicBezTo>
                  <a:cubicBezTo>
                    <a:pt x="14095" y="680"/>
                    <a:pt x="14194" y="685"/>
                    <a:pt x="14292" y="685"/>
                  </a:cubicBezTo>
                  <a:cubicBezTo>
                    <a:pt x="14844" y="685"/>
                    <a:pt x="15370" y="527"/>
                    <a:pt x="15730" y="260"/>
                  </a:cubicBezTo>
                  <a:cubicBezTo>
                    <a:pt x="15948" y="492"/>
                    <a:pt x="16330" y="629"/>
                    <a:pt x="16795" y="670"/>
                  </a:cubicBezTo>
                  <a:cubicBezTo>
                    <a:pt x="16875" y="677"/>
                    <a:pt x="16955" y="680"/>
                    <a:pt x="17035" y="680"/>
                  </a:cubicBezTo>
                  <a:cubicBezTo>
                    <a:pt x="17579" y="680"/>
                    <a:pt x="18100" y="522"/>
                    <a:pt x="18433" y="260"/>
                  </a:cubicBezTo>
                  <a:cubicBezTo>
                    <a:pt x="18679" y="492"/>
                    <a:pt x="19088" y="642"/>
                    <a:pt x="19580" y="670"/>
                  </a:cubicBezTo>
                  <a:cubicBezTo>
                    <a:pt x="19646" y="674"/>
                    <a:pt x="19713" y="676"/>
                    <a:pt x="19778" y="676"/>
                  </a:cubicBezTo>
                  <a:cubicBezTo>
                    <a:pt x="20319" y="676"/>
                    <a:pt x="20821" y="528"/>
                    <a:pt x="21150" y="260"/>
                  </a:cubicBezTo>
                  <a:cubicBezTo>
                    <a:pt x="21409" y="506"/>
                    <a:pt x="21860" y="656"/>
                    <a:pt x="22379" y="683"/>
                  </a:cubicBezTo>
                  <a:cubicBezTo>
                    <a:pt x="22403" y="684"/>
                    <a:pt x="22428" y="684"/>
                    <a:pt x="22452" y="684"/>
                  </a:cubicBezTo>
                  <a:cubicBezTo>
                    <a:pt x="23012" y="684"/>
                    <a:pt x="23540" y="535"/>
                    <a:pt x="23867" y="260"/>
                  </a:cubicBezTo>
                  <a:cubicBezTo>
                    <a:pt x="24154" y="519"/>
                    <a:pt x="24632" y="670"/>
                    <a:pt x="25178" y="683"/>
                  </a:cubicBezTo>
                  <a:cubicBezTo>
                    <a:pt x="25751" y="683"/>
                    <a:pt x="26256" y="533"/>
                    <a:pt x="26570" y="260"/>
                  </a:cubicBezTo>
                  <a:cubicBezTo>
                    <a:pt x="26871" y="519"/>
                    <a:pt x="27376" y="683"/>
                    <a:pt x="27936" y="683"/>
                  </a:cubicBezTo>
                  <a:lnTo>
                    <a:pt x="27963" y="683"/>
                  </a:lnTo>
                  <a:cubicBezTo>
                    <a:pt x="28509" y="670"/>
                    <a:pt x="29001" y="519"/>
                    <a:pt x="29287" y="260"/>
                  </a:cubicBezTo>
                  <a:cubicBezTo>
                    <a:pt x="29601" y="535"/>
                    <a:pt x="30128" y="684"/>
                    <a:pt x="30688" y="684"/>
                  </a:cubicBezTo>
                  <a:cubicBezTo>
                    <a:pt x="30713" y="684"/>
                    <a:pt x="30737" y="684"/>
                    <a:pt x="30762" y="683"/>
                  </a:cubicBezTo>
                  <a:cubicBezTo>
                    <a:pt x="31281" y="656"/>
                    <a:pt x="31731" y="506"/>
                    <a:pt x="31991" y="260"/>
                  </a:cubicBezTo>
                  <a:cubicBezTo>
                    <a:pt x="32319" y="528"/>
                    <a:pt x="32822" y="676"/>
                    <a:pt x="33362" y="676"/>
                  </a:cubicBezTo>
                  <a:cubicBezTo>
                    <a:pt x="33428" y="676"/>
                    <a:pt x="33494" y="674"/>
                    <a:pt x="33561" y="670"/>
                  </a:cubicBezTo>
                  <a:cubicBezTo>
                    <a:pt x="34052" y="642"/>
                    <a:pt x="34462" y="492"/>
                    <a:pt x="34708" y="260"/>
                  </a:cubicBezTo>
                  <a:cubicBezTo>
                    <a:pt x="35041" y="522"/>
                    <a:pt x="35572" y="680"/>
                    <a:pt x="36118" y="680"/>
                  </a:cubicBezTo>
                  <a:cubicBezTo>
                    <a:pt x="36199" y="680"/>
                    <a:pt x="36279" y="677"/>
                    <a:pt x="36360" y="670"/>
                  </a:cubicBezTo>
                  <a:cubicBezTo>
                    <a:pt x="36810" y="629"/>
                    <a:pt x="37193" y="492"/>
                    <a:pt x="37411" y="260"/>
                  </a:cubicBezTo>
                  <a:cubicBezTo>
                    <a:pt x="37770" y="527"/>
                    <a:pt x="38307" y="685"/>
                    <a:pt x="38853" y="685"/>
                  </a:cubicBezTo>
                  <a:cubicBezTo>
                    <a:pt x="38950" y="685"/>
                    <a:pt x="39048" y="680"/>
                    <a:pt x="39145" y="670"/>
                  </a:cubicBezTo>
                  <a:cubicBezTo>
                    <a:pt x="39582" y="615"/>
                    <a:pt x="39923" y="478"/>
                    <a:pt x="40128" y="260"/>
                  </a:cubicBezTo>
                  <a:cubicBezTo>
                    <a:pt x="40486" y="529"/>
                    <a:pt x="41028" y="678"/>
                    <a:pt x="41572" y="678"/>
                  </a:cubicBezTo>
                  <a:cubicBezTo>
                    <a:pt x="41692" y="678"/>
                    <a:pt x="41812" y="671"/>
                    <a:pt x="41930" y="656"/>
                  </a:cubicBezTo>
                  <a:cubicBezTo>
                    <a:pt x="42340" y="601"/>
                    <a:pt x="42654" y="465"/>
                    <a:pt x="42831" y="260"/>
                  </a:cubicBezTo>
                  <a:cubicBezTo>
                    <a:pt x="43218" y="525"/>
                    <a:pt x="43783" y="683"/>
                    <a:pt x="44332" y="683"/>
                  </a:cubicBezTo>
                  <a:cubicBezTo>
                    <a:pt x="44462" y="683"/>
                    <a:pt x="44590" y="674"/>
                    <a:pt x="44716" y="656"/>
                  </a:cubicBezTo>
                  <a:cubicBezTo>
                    <a:pt x="45084" y="588"/>
                    <a:pt x="45385" y="451"/>
                    <a:pt x="45548" y="260"/>
                  </a:cubicBezTo>
                  <a:cubicBezTo>
                    <a:pt x="45940" y="525"/>
                    <a:pt x="46497" y="683"/>
                    <a:pt x="47039" y="683"/>
                  </a:cubicBezTo>
                  <a:cubicBezTo>
                    <a:pt x="47196" y="683"/>
                    <a:pt x="47351" y="670"/>
                    <a:pt x="47501" y="642"/>
                  </a:cubicBezTo>
                  <a:cubicBezTo>
                    <a:pt x="47842" y="574"/>
                    <a:pt x="48102" y="451"/>
                    <a:pt x="48265" y="260"/>
                  </a:cubicBezTo>
                  <a:cubicBezTo>
                    <a:pt x="48695" y="550"/>
                    <a:pt x="49264" y="679"/>
                    <a:pt x="49763" y="679"/>
                  </a:cubicBezTo>
                  <a:cubicBezTo>
                    <a:pt x="49946" y="679"/>
                    <a:pt x="50119" y="661"/>
                    <a:pt x="50272" y="629"/>
                  </a:cubicBezTo>
                  <a:cubicBezTo>
                    <a:pt x="50586" y="560"/>
                    <a:pt x="50832" y="437"/>
                    <a:pt x="50969" y="274"/>
                  </a:cubicBezTo>
                  <a:cubicBezTo>
                    <a:pt x="51351" y="560"/>
                    <a:pt x="51856" y="683"/>
                    <a:pt x="52348" y="683"/>
                  </a:cubicBezTo>
                  <a:cubicBezTo>
                    <a:pt x="52703" y="683"/>
                    <a:pt x="53044" y="629"/>
                    <a:pt x="53331" y="506"/>
                  </a:cubicBezTo>
                  <a:lnTo>
                    <a:pt x="53263" y="342"/>
                  </a:lnTo>
                  <a:cubicBezTo>
                    <a:pt x="52999" y="448"/>
                    <a:pt x="52673" y="511"/>
                    <a:pt x="52338" y="511"/>
                  </a:cubicBezTo>
                  <a:cubicBezTo>
                    <a:pt x="51859" y="511"/>
                    <a:pt x="51364" y="382"/>
                    <a:pt x="51010" y="69"/>
                  </a:cubicBezTo>
                  <a:lnTo>
                    <a:pt x="5092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0"/>
            <p:cNvSpPr/>
            <p:nvPr/>
          </p:nvSpPr>
          <p:spPr>
            <a:xfrm>
              <a:off x="5961984" y="2918618"/>
              <a:ext cx="3645320" cy="45785"/>
            </a:xfrm>
            <a:custGeom>
              <a:avLst/>
              <a:gdLst/>
              <a:ahLst/>
              <a:cxnLst/>
              <a:rect l="l" t="t" r="r" b="b"/>
              <a:pathLst>
                <a:path w="51911" h="652" extrusionOk="0">
                  <a:moveTo>
                    <a:pt x="2158" y="1"/>
                  </a:moveTo>
                  <a:lnTo>
                    <a:pt x="2076" y="56"/>
                  </a:lnTo>
                  <a:cubicBezTo>
                    <a:pt x="1684" y="336"/>
                    <a:pt x="1138" y="456"/>
                    <a:pt x="653" y="456"/>
                  </a:cubicBezTo>
                  <a:cubicBezTo>
                    <a:pt x="429" y="456"/>
                    <a:pt x="218" y="431"/>
                    <a:pt x="42" y="383"/>
                  </a:cubicBezTo>
                  <a:lnTo>
                    <a:pt x="1" y="561"/>
                  </a:lnTo>
                  <a:cubicBezTo>
                    <a:pt x="193" y="610"/>
                    <a:pt x="417" y="637"/>
                    <a:pt x="654" y="637"/>
                  </a:cubicBezTo>
                  <a:cubicBezTo>
                    <a:pt x="1141" y="637"/>
                    <a:pt x="1681" y="522"/>
                    <a:pt x="2103" y="247"/>
                  </a:cubicBezTo>
                  <a:cubicBezTo>
                    <a:pt x="2240" y="424"/>
                    <a:pt x="2486" y="533"/>
                    <a:pt x="2786" y="602"/>
                  </a:cubicBezTo>
                  <a:cubicBezTo>
                    <a:pt x="2935" y="631"/>
                    <a:pt x="3102" y="646"/>
                    <a:pt x="3280" y="646"/>
                  </a:cubicBezTo>
                  <a:cubicBezTo>
                    <a:pt x="3770" y="646"/>
                    <a:pt x="4331" y="528"/>
                    <a:pt x="4752" y="247"/>
                  </a:cubicBezTo>
                  <a:cubicBezTo>
                    <a:pt x="4902" y="424"/>
                    <a:pt x="5162" y="547"/>
                    <a:pt x="5503" y="615"/>
                  </a:cubicBezTo>
                  <a:cubicBezTo>
                    <a:pt x="5643" y="639"/>
                    <a:pt x="5789" y="651"/>
                    <a:pt x="5936" y="651"/>
                  </a:cubicBezTo>
                  <a:cubicBezTo>
                    <a:pt x="6464" y="651"/>
                    <a:pt x="7013" y="503"/>
                    <a:pt x="7387" y="247"/>
                  </a:cubicBezTo>
                  <a:cubicBezTo>
                    <a:pt x="7565" y="438"/>
                    <a:pt x="7838" y="561"/>
                    <a:pt x="8206" y="615"/>
                  </a:cubicBezTo>
                  <a:cubicBezTo>
                    <a:pt x="8335" y="635"/>
                    <a:pt x="8468" y="644"/>
                    <a:pt x="8602" y="644"/>
                  </a:cubicBezTo>
                  <a:cubicBezTo>
                    <a:pt x="9133" y="644"/>
                    <a:pt x="9676" y="498"/>
                    <a:pt x="10036" y="247"/>
                  </a:cubicBezTo>
                  <a:cubicBezTo>
                    <a:pt x="10213" y="438"/>
                    <a:pt x="10527" y="574"/>
                    <a:pt x="10923" y="629"/>
                  </a:cubicBezTo>
                  <a:cubicBezTo>
                    <a:pt x="11037" y="644"/>
                    <a:pt x="11153" y="651"/>
                    <a:pt x="11270" y="651"/>
                  </a:cubicBezTo>
                  <a:cubicBezTo>
                    <a:pt x="11795" y="651"/>
                    <a:pt x="12324" y="504"/>
                    <a:pt x="12671" y="247"/>
                  </a:cubicBezTo>
                  <a:cubicBezTo>
                    <a:pt x="12876" y="452"/>
                    <a:pt x="13217" y="588"/>
                    <a:pt x="13640" y="629"/>
                  </a:cubicBezTo>
                  <a:cubicBezTo>
                    <a:pt x="13741" y="640"/>
                    <a:pt x="13842" y="645"/>
                    <a:pt x="13942" y="645"/>
                  </a:cubicBezTo>
                  <a:cubicBezTo>
                    <a:pt x="14468" y="645"/>
                    <a:pt x="14976" y="499"/>
                    <a:pt x="15320" y="247"/>
                  </a:cubicBezTo>
                  <a:cubicBezTo>
                    <a:pt x="15538" y="465"/>
                    <a:pt x="15907" y="602"/>
                    <a:pt x="16357" y="643"/>
                  </a:cubicBezTo>
                  <a:cubicBezTo>
                    <a:pt x="16424" y="647"/>
                    <a:pt x="16491" y="649"/>
                    <a:pt x="16558" y="649"/>
                  </a:cubicBezTo>
                  <a:cubicBezTo>
                    <a:pt x="17103" y="649"/>
                    <a:pt x="17626" y="502"/>
                    <a:pt x="17955" y="247"/>
                  </a:cubicBezTo>
                  <a:cubicBezTo>
                    <a:pt x="18200" y="479"/>
                    <a:pt x="18596" y="615"/>
                    <a:pt x="19074" y="643"/>
                  </a:cubicBezTo>
                  <a:cubicBezTo>
                    <a:pt x="19125" y="645"/>
                    <a:pt x="19175" y="646"/>
                    <a:pt x="19224" y="646"/>
                  </a:cubicBezTo>
                  <a:cubicBezTo>
                    <a:pt x="19769" y="646"/>
                    <a:pt x="20278" y="509"/>
                    <a:pt x="20603" y="247"/>
                  </a:cubicBezTo>
                  <a:cubicBezTo>
                    <a:pt x="20863" y="479"/>
                    <a:pt x="21300" y="629"/>
                    <a:pt x="21805" y="643"/>
                  </a:cubicBezTo>
                  <a:cubicBezTo>
                    <a:pt x="21850" y="645"/>
                    <a:pt x="21894" y="646"/>
                    <a:pt x="21938" y="646"/>
                  </a:cubicBezTo>
                  <a:cubicBezTo>
                    <a:pt x="22462" y="646"/>
                    <a:pt x="22950" y="499"/>
                    <a:pt x="23252" y="247"/>
                  </a:cubicBezTo>
                  <a:cubicBezTo>
                    <a:pt x="23525" y="493"/>
                    <a:pt x="24003" y="643"/>
                    <a:pt x="24522" y="643"/>
                  </a:cubicBezTo>
                  <a:cubicBezTo>
                    <a:pt x="25082" y="643"/>
                    <a:pt x="25587" y="506"/>
                    <a:pt x="25887" y="247"/>
                  </a:cubicBezTo>
                  <a:cubicBezTo>
                    <a:pt x="26175" y="495"/>
                    <a:pt x="26638" y="644"/>
                    <a:pt x="27181" y="644"/>
                  </a:cubicBezTo>
                  <a:cubicBezTo>
                    <a:pt x="27205" y="644"/>
                    <a:pt x="27229" y="643"/>
                    <a:pt x="27253" y="643"/>
                  </a:cubicBezTo>
                  <a:cubicBezTo>
                    <a:pt x="27785" y="643"/>
                    <a:pt x="28249" y="493"/>
                    <a:pt x="28536" y="247"/>
                  </a:cubicBezTo>
                  <a:cubicBezTo>
                    <a:pt x="28838" y="499"/>
                    <a:pt x="29315" y="646"/>
                    <a:pt x="29837" y="646"/>
                  </a:cubicBezTo>
                  <a:cubicBezTo>
                    <a:pt x="29881" y="646"/>
                    <a:pt x="29925" y="645"/>
                    <a:pt x="29970" y="643"/>
                  </a:cubicBezTo>
                  <a:cubicBezTo>
                    <a:pt x="30488" y="629"/>
                    <a:pt x="30912" y="479"/>
                    <a:pt x="31171" y="247"/>
                  </a:cubicBezTo>
                  <a:cubicBezTo>
                    <a:pt x="31498" y="499"/>
                    <a:pt x="32012" y="646"/>
                    <a:pt x="32561" y="646"/>
                  </a:cubicBezTo>
                  <a:cubicBezTo>
                    <a:pt x="32607" y="646"/>
                    <a:pt x="32654" y="645"/>
                    <a:pt x="32700" y="643"/>
                  </a:cubicBezTo>
                  <a:cubicBezTo>
                    <a:pt x="33178" y="615"/>
                    <a:pt x="33574" y="479"/>
                    <a:pt x="33820" y="247"/>
                  </a:cubicBezTo>
                  <a:cubicBezTo>
                    <a:pt x="34148" y="502"/>
                    <a:pt x="34683" y="649"/>
                    <a:pt x="35221" y="649"/>
                  </a:cubicBezTo>
                  <a:cubicBezTo>
                    <a:pt x="35286" y="649"/>
                    <a:pt x="35352" y="647"/>
                    <a:pt x="35417" y="643"/>
                  </a:cubicBezTo>
                  <a:cubicBezTo>
                    <a:pt x="35868" y="602"/>
                    <a:pt x="36236" y="465"/>
                    <a:pt x="36455" y="247"/>
                  </a:cubicBezTo>
                  <a:cubicBezTo>
                    <a:pt x="36799" y="499"/>
                    <a:pt x="37307" y="645"/>
                    <a:pt x="37840" y="645"/>
                  </a:cubicBezTo>
                  <a:cubicBezTo>
                    <a:pt x="37942" y="645"/>
                    <a:pt x="38045" y="640"/>
                    <a:pt x="38148" y="629"/>
                  </a:cubicBezTo>
                  <a:cubicBezTo>
                    <a:pt x="38558" y="588"/>
                    <a:pt x="38899" y="452"/>
                    <a:pt x="39104" y="247"/>
                  </a:cubicBezTo>
                  <a:cubicBezTo>
                    <a:pt x="39450" y="504"/>
                    <a:pt x="39980" y="651"/>
                    <a:pt x="40505" y="651"/>
                  </a:cubicBezTo>
                  <a:cubicBezTo>
                    <a:pt x="40621" y="651"/>
                    <a:pt x="40737" y="644"/>
                    <a:pt x="40851" y="629"/>
                  </a:cubicBezTo>
                  <a:cubicBezTo>
                    <a:pt x="41247" y="574"/>
                    <a:pt x="41561" y="438"/>
                    <a:pt x="41739" y="247"/>
                  </a:cubicBezTo>
                  <a:cubicBezTo>
                    <a:pt x="42110" y="498"/>
                    <a:pt x="42646" y="644"/>
                    <a:pt x="43174" y="644"/>
                  </a:cubicBezTo>
                  <a:cubicBezTo>
                    <a:pt x="43307" y="644"/>
                    <a:pt x="43439" y="635"/>
                    <a:pt x="43568" y="615"/>
                  </a:cubicBezTo>
                  <a:cubicBezTo>
                    <a:pt x="43937" y="561"/>
                    <a:pt x="44224" y="438"/>
                    <a:pt x="44388" y="247"/>
                  </a:cubicBezTo>
                  <a:cubicBezTo>
                    <a:pt x="44756" y="506"/>
                    <a:pt x="45302" y="643"/>
                    <a:pt x="45835" y="643"/>
                  </a:cubicBezTo>
                  <a:cubicBezTo>
                    <a:pt x="45985" y="643"/>
                    <a:pt x="46135" y="629"/>
                    <a:pt x="46285" y="615"/>
                  </a:cubicBezTo>
                  <a:cubicBezTo>
                    <a:pt x="46627" y="547"/>
                    <a:pt x="46872" y="424"/>
                    <a:pt x="47023" y="247"/>
                  </a:cubicBezTo>
                  <a:cubicBezTo>
                    <a:pt x="47444" y="528"/>
                    <a:pt x="48005" y="646"/>
                    <a:pt x="48495" y="646"/>
                  </a:cubicBezTo>
                  <a:cubicBezTo>
                    <a:pt x="48672" y="646"/>
                    <a:pt x="48840" y="631"/>
                    <a:pt x="48989" y="602"/>
                  </a:cubicBezTo>
                  <a:cubicBezTo>
                    <a:pt x="49303" y="533"/>
                    <a:pt x="49535" y="411"/>
                    <a:pt x="49671" y="247"/>
                  </a:cubicBezTo>
                  <a:cubicBezTo>
                    <a:pt x="50093" y="488"/>
                    <a:pt x="50634" y="588"/>
                    <a:pt x="51126" y="588"/>
                  </a:cubicBezTo>
                  <a:cubicBezTo>
                    <a:pt x="51416" y="588"/>
                    <a:pt x="51688" y="553"/>
                    <a:pt x="51910" y="493"/>
                  </a:cubicBezTo>
                  <a:lnTo>
                    <a:pt x="51870" y="315"/>
                  </a:lnTo>
                  <a:cubicBezTo>
                    <a:pt x="51654" y="375"/>
                    <a:pt x="51388" y="409"/>
                    <a:pt x="51107" y="409"/>
                  </a:cubicBezTo>
                  <a:cubicBezTo>
                    <a:pt x="50620" y="409"/>
                    <a:pt x="50088" y="307"/>
                    <a:pt x="49699" y="56"/>
                  </a:cubicBezTo>
                  <a:lnTo>
                    <a:pt x="49617" y="1"/>
                  </a:lnTo>
                  <a:lnTo>
                    <a:pt x="49576" y="83"/>
                  </a:lnTo>
                  <a:cubicBezTo>
                    <a:pt x="49480" y="247"/>
                    <a:pt x="49248" y="370"/>
                    <a:pt x="48948" y="424"/>
                  </a:cubicBezTo>
                  <a:cubicBezTo>
                    <a:pt x="48801" y="453"/>
                    <a:pt x="48646" y="467"/>
                    <a:pt x="48488" y="467"/>
                  </a:cubicBezTo>
                  <a:cubicBezTo>
                    <a:pt x="47968" y="467"/>
                    <a:pt x="47420" y="317"/>
                    <a:pt x="47064" y="56"/>
                  </a:cubicBezTo>
                  <a:lnTo>
                    <a:pt x="46982" y="1"/>
                  </a:lnTo>
                  <a:lnTo>
                    <a:pt x="46927" y="83"/>
                  </a:lnTo>
                  <a:cubicBezTo>
                    <a:pt x="46818" y="247"/>
                    <a:pt x="46586" y="370"/>
                    <a:pt x="46244" y="438"/>
                  </a:cubicBezTo>
                  <a:cubicBezTo>
                    <a:pt x="46116" y="461"/>
                    <a:pt x="45981" y="472"/>
                    <a:pt x="45843" y="472"/>
                  </a:cubicBezTo>
                  <a:cubicBezTo>
                    <a:pt x="45321" y="472"/>
                    <a:pt x="44763" y="315"/>
                    <a:pt x="44428" y="56"/>
                  </a:cubicBezTo>
                  <a:lnTo>
                    <a:pt x="44347" y="1"/>
                  </a:lnTo>
                  <a:lnTo>
                    <a:pt x="44292" y="83"/>
                  </a:lnTo>
                  <a:cubicBezTo>
                    <a:pt x="44169" y="260"/>
                    <a:pt x="43896" y="383"/>
                    <a:pt x="43541" y="438"/>
                  </a:cubicBezTo>
                  <a:cubicBezTo>
                    <a:pt x="43415" y="457"/>
                    <a:pt x="43286" y="466"/>
                    <a:pt x="43156" y="466"/>
                  </a:cubicBezTo>
                  <a:cubicBezTo>
                    <a:pt x="42636" y="466"/>
                    <a:pt x="42107" y="318"/>
                    <a:pt x="41780" y="56"/>
                  </a:cubicBezTo>
                  <a:lnTo>
                    <a:pt x="41711" y="1"/>
                  </a:lnTo>
                  <a:lnTo>
                    <a:pt x="41657" y="69"/>
                  </a:lnTo>
                  <a:cubicBezTo>
                    <a:pt x="41520" y="260"/>
                    <a:pt x="41220" y="397"/>
                    <a:pt x="40838" y="452"/>
                  </a:cubicBezTo>
                  <a:cubicBezTo>
                    <a:pt x="40729" y="466"/>
                    <a:pt x="40619" y="473"/>
                    <a:pt x="40510" y="473"/>
                  </a:cubicBezTo>
                  <a:cubicBezTo>
                    <a:pt x="39983" y="473"/>
                    <a:pt x="39461" y="315"/>
                    <a:pt x="39145" y="56"/>
                  </a:cubicBezTo>
                  <a:lnTo>
                    <a:pt x="39076" y="1"/>
                  </a:lnTo>
                  <a:lnTo>
                    <a:pt x="39022" y="69"/>
                  </a:lnTo>
                  <a:cubicBezTo>
                    <a:pt x="38858" y="274"/>
                    <a:pt x="38530" y="411"/>
                    <a:pt x="38121" y="452"/>
                  </a:cubicBezTo>
                  <a:cubicBezTo>
                    <a:pt x="38027" y="462"/>
                    <a:pt x="37933" y="467"/>
                    <a:pt x="37840" y="467"/>
                  </a:cubicBezTo>
                  <a:cubicBezTo>
                    <a:pt x="37318" y="467"/>
                    <a:pt x="36811" y="310"/>
                    <a:pt x="36510" y="56"/>
                  </a:cubicBezTo>
                  <a:lnTo>
                    <a:pt x="36441" y="1"/>
                  </a:lnTo>
                  <a:lnTo>
                    <a:pt x="36387" y="69"/>
                  </a:lnTo>
                  <a:cubicBezTo>
                    <a:pt x="36209" y="288"/>
                    <a:pt x="35854" y="424"/>
                    <a:pt x="35404" y="465"/>
                  </a:cubicBezTo>
                  <a:cubicBezTo>
                    <a:pt x="35339" y="470"/>
                    <a:pt x="35273" y="472"/>
                    <a:pt x="35209" y="472"/>
                  </a:cubicBezTo>
                  <a:cubicBezTo>
                    <a:pt x="34676" y="472"/>
                    <a:pt x="34165" y="323"/>
                    <a:pt x="33861" y="56"/>
                  </a:cubicBezTo>
                  <a:lnTo>
                    <a:pt x="33806" y="1"/>
                  </a:lnTo>
                  <a:lnTo>
                    <a:pt x="33738" y="69"/>
                  </a:lnTo>
                  <a:cubicBezTo>
                    <a:pt x="33547" y="288"/>
                    <a:pt x="33151" y="438"/>
                    <a:pt x="32687" y="465"/>
                  </a:cubicBezTo>
                  <a:cubicBezTo>
                    <a:pt x="32642" y="467"/>
                    <a:pt x="32598" y="468"/>
                    <a:pt x="32553" y="468"/>
                  </a:cubicBezTo>
                  <a:cubicBezTo>
                    <a:pt x="32026" y="468"/>
                    <a:pt x="31515" y="320"/>
                    <a:pt x="31226" y="56"/>
                  </a:cubicBezTo>
                  <a:lnTo>
                    <a:pt x="31157" y="1"/>
                  </a:lnTo>
                  <a:lnTo>
                    <a:pt x="31103" y="69"/>
                  </a:lnTo>
                  <a:cubicBezTo>
                    <a:pt x="30884" y="301"/>
                    <a:pt x="30461" y="452"/>
                    <a:pt x="29970" y="465"/>
                  </a:cubicBezTo>
                  <a:cubicBezTo>
                    <a:pt x="29928" y="467"/>
                    <a:pt x="29886" y="468"/>
                    <a:pt x="29845" y="468"/>
                  </a:cubicBezTo>
                  <a:cubicBezTo>
                    <a:pt x="29322" y="468"/>
                    <a:pt x="28857" y="310"/>
                    <a:pt x="28591" y="69"/>
                  </a:cubicBezTo>
                  <a:lnTo>
                    <a:pt x="28522" y="1"/>
                  </a:lnTo>
                  <a:lnTo>
                    <a:pt x="28468" y="69"/>
                  </a:lnTo>
                  <a:cubicBezTo>
                    <a:pt x="28222" y="315"/>
                    <a:pt x="27771" y="465"/>
                    <a:pt x="27253" y="465"/>
                  </a:cubicBezTo>
                  <a:cubicBezTo>
                    <a:pt x="27231" y="466"/>
                    <a:pt x="27210" y="466"/>
                    <a:pt x="27189" y="466"/>
                  </a:cubicBezTo>
                  <a:cubicBezTo>
                    <a:pt x="26669" y="466"/>
                    <a:pt x="26205" y="305"/>
                    <a:pt x="25956" y="69"/>
                  </a:cubicBezTo>
                  <a:lnTo>
                    <a:pt x="25887" y="1"/>
                  </a:lnTo>
                  <a:lnTo>
                    <a:pt x="25819" y="69"/>
                  </a:lnTo>
                  <a:cubicBezTo>
                    <a:pt x="25573" y="315"/>
                    <a:pt x="25068" y="465"/>
                    <a:pt x="24522" y="465"/>
                  </a:cubicBezTo>
                  <a:cubicBezTo>
                    <a:pt x="24003" y="465"/>
                    <a:pt x="23553" y="315"/>
                    <a:pt x="23307" y="69"/>
                  </a:cubicBezTo>
                  <a:lnTo>
                    <a:pt x="23252" y="1"/>
                  </a:lnTo>
                  <a:lnTo>
                    <a:pt x="23184" y="69"/>
                  </a:lnTo>
                  <a:cubicBezTo>
                    <a:pt x="22931" y="310"/>
                    <a:pt x="22454" y="468"/>
                    <a:pt x="21929" y="468"/>
                  </a:cubicBezTo>
                  <a:cubicBezTo>
                    <a:pt x="21888" y="468"/>
                    <a:pt x="21847" y="467"/>
                    <a:pt x="21805" y="465"/>
                  </a:cubicBezTo>
                  <a:cubicBezTo>
                    <a:pt x="21313" y="452"/>
                    <a:pt x="20890" y="301"/>
                    <a:pt x="20672" y="69"/>
                  </a:cubicBezTo>
                  <a:lnTo>
                    <a:pt x="20617" y="1"/>
                  </a:lnTo>
                  <a:lnTo>
                    <a:pt x="20549" y="56"/>
                  </a:lnTo>
                  <a:cubicBezTo>
                    <a:pt x="20272" y="320"/>
                    <a:pt x="19762" y="468"/>
                    <a:pt x="19224" y="468"/>
                  </a:cubicBezTo>
                  <a:cubicBezTo>
                    <a:pt x="19179" y="468"/>
                    <a:pt x="19134" y="467"/>
                    <a:pt x="19088" y="465"/>
                  </a:cubicBezTo>
                  <a:cubicBezTo>
                    <a:pt x="18624" y="438"/>
                    <a:pt x="18228" y="288"/>
                    <a:pt x="18037" y="69"/>
                  </a:cubicBezTo>
                  <a:lnTo>
                    <a:pt x="17982" y="1"/>
                  </a:lnTo>
                  <a:lnTo>
                    <a:pt x="17914" y="56"/>
                  </a:lnTo>
                  <a:cubicBezTo>
                    <a:pt x="17609" y="323"/>
                    <a:pt x="17099" y="472"/>
                    <a:pt x="16566" y="472"/>
                  </a:cubicBezTo>
                  <a:cubicBezTo>
                    <a:pt x="16501" y="472"/>
                    <a:pt x="16436" y="470"/>
                    <a:pt x="16371" y="465"/>
                  </a:cubicBezTo>
                  <a:cubicBezTo>
                    <a:pt x="15920" y="424"/>
                    <a:pt x="15579" y="288"/>
                    <a:pt x="15402" y="69"/>
                  </a:cubicBezTo>
                  <a:lnTo>
                    <a:pt x="15333" y="1"/>
                  </a:lnTo>
                  <a:lnTo>
                    <a:pt x="15265" y="56"/>
                  </a:lnTo>
                  <a:cubicBezTo>
                    <a:pt x="14964" y="310"/>
                    <a:pt x="14457" y="467"/>
                    <a:pt x="13935" y="467"/>
                  </a:cubicBezTo>
                  <a:cubicBezTo>
                    <a:pt x="13841" y="467"/>
                    <a:pt x="13747" y="462"/>
                    <a:pt x="13654" y="452"/>
                  </a:cubicBezTo>
                  <a:cubicBezTo>
                    <a:pt x="13244" y="411"/>
                    <a:pt x="12917" y="274"/>
                    <a:pt x="12753" y="69"/>
                  </a:cubicBezTo>
                  <a:lnTo>
                    <a:pt x="12698" y="1"/>
                  </a:lnTo>
                  <a:lnTo>
                    <a:pt x="12630" y="56"/>
                  </a:lnTo>
                  <a:cubicBezTo>
                    <a:pt x="12314" y="315"/>
                    <a:pt x="11791" y="473"/>
                    <a:pt x="11265" y="473"/>
                  </a:cubicBezTo>
                  <a:cubicBezTo>
                    <a:pt x="11155" y="473"/>
                    <a:pt x="11045" y="466"/>
                    <a:pt x="10937" y="452"/>
                  </a:cubicBezTo>
                  <a:cubicBezTo>
                    <a:pt x="10555" y="397"/>
                    <a:pt x="10254" y="260"/>
                    <a:pt x="10118" y="69"/>
                  </a:cubicBezTo>
                  <a:lnTo>
                    <a:pt x="10063" y="1"/>
                  </a:lnTo>
                  <a:lnTo>
                    <a:pt x="9995" y="56"/>
                  </a:lnTo>
                  <a:cubicBezTo>
                    <a:pt x="9667" y="318"/>
                    <a:pt x="9139" y="466"/>
                    <a:pt x="8619" y="466"/>
                  </a:cubicBezTo>
                  <a:cubicBezTo>
                    <a:pt x="8489" y="466"/>
                    <a:pt x="8359" y="457"/>
                    <a:pt x="8234" y="438"/>
                  </a:cubicBezTo>
                  <a:cubicBezTo>
                    <a:pt x="7879" y="383"/>
                    <a:pt x="7606" y="260"/>
                    <a:pt x="7483" y="83"/>
                  </a:cubicBezTo>
                  <a:lnTo>
                    <a:pt x="7428" y="1"/>
                  </a:lnTo>
                  <a:lnTo>
                    <a:pt x="7360" y="56"/>
                  </a:lnTo>
                  <a:cubicBezTo>
                    <a:pt x="7014" y="315"/>
                    <a:pt x="6463" y="472"/>
                    <a:pt x="5937" y="472"/>
                  </a:cubicBezTo>
                  <a:cubicBezTo>
                    <a:pt x="5798" y="472"/>
                    <a:pt x="5661" y="461"/>
                    <a:pt x="5530" y="438"/>
                  </a:cubicBezTo>
                  <a:cubicBezTo>
                    <a:pt x="5203" y="370"/>
                    <a:pt x="4957" y="247"/>
                    <a:pt x="4848" y="83"/>
                  </a:cubicBezTo>
                  <a:lnTo>
                    <a:pt x="4793" y="1"/>
                  </a:lnTo>
                  <a:lnTo>
                    <a:pt x="4711" y="56"/>
                  </a:lnTo>
                  <a:cubicBezTo>
                    <a:pt x="4355" y="317"/>
                    <a:pt x="3806" y="467"/>
                    <a:pt x="3287" y="467"/>
                  </a:cubicBezTo>
                  <a:cubicBezTo>
                    <a:pt x="3129" y="467"/>
                    <a:pt x="2973" y="453"/>
                    <a:pt x="2827" y="424"/>
                  </a:cubicBezTo>
                  <a:cubicBezTo>
                    <a:pt x="2526" y="370"/>
                    <a:pt x="2308" y="247"/>
                    <a:pt x="2199" y="83"/>
                  </a:cubicBezTo>
                  <a:lnTo>
                    <a:pt x="215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6007067" y="2816092"/>
              <a:ext cx="3558034" cy="44732"/>
            </a:xfrm>
            <a:custGeom>
              <a:avLst/>
              <a:gdLst/>
              <a:ahLst/>
              <a:cxnLst/>
              <a:rect l="l" t="t" r="r" b="b"/>
              <a:pathLst>
                <a:path w="50668" h="637" extrusionOk="0">
                  <a:moveTo>
                    <a:pt x="48401" y="0"/>
                  </a:moveTo>
                  <a:lnTo>
                    <a:pt x="48347" y="96"/>
                  </a:lnTo>
                  <a:cubicBezTo>
                    <a:pt x="48251" y="246"/>
                    <a:pt x="48033" y="355"/>
                    <a:pt x="47732" y="410"/>
                  </a:cubicBezTo>
                  <a:cubicBezTo>
                    <a:pt x="47587" y="439"/>
                    <a:pt x="47434" y="452"/>
                    <a:pt x="47278" y="452"/>
                  </a:cubicBezTo>
                  <a:cubicBezTo>
                    <a:pt x="46774" y="452"/>
                    <a:pt x="46247" y="308"/>
                    <a:pt x="45903" y="68"/>
                  </a:cubicBezTo>
                  <a:lnTo>
                    <a:pt x="45821" y="14"/>
                  </a:lnTo>
                  <a:lnTo>
                    <a:pt x="45766" y="82"/>
                  </a:lnTo>
                  <a:cubicBezTo>
                    <a:pt x="45657" y="246"/>
                    <a:pt x="45425" y="369"/>
                    <a:pt x="45097" y="423"/>
                  </a:cubicBezTo>
                  <a:cubicBezTo>
                    <a:pt x="44965" y="447"/>
                    <a:pt x="44826" y="459"/>
                    <a:pt x="44685" y="459"/>
                  </a:cubicBezTo>
                  <a:cubicBezTo>
                    <a:pt x="44183" y="459"/>
                    <a:pt x="43653" y="313"/>
                    <a:pt x="43322" y="68"/>
                  </a:cubicBezTo>
                  <a:lnTo>
                    <a:pt x="43254" y="14"/>
                  </a:lnTo>
                  <a:lnTo>
                    <a:pt x="43199" y="82"/>
                  </a:lnTo>
                  <a:cubicBezTo>
                    <a:pt x="43077" y="260"/>
                    <a:pt x="42817" y="382"/>
                    <a:pt x="42462" y="423"/>
                  </a:cubicBezTo>
                  <a:cubicBezTo>
                    <a:pt x="42338" y="443"/>
                    <a:pt x="42210" y="452"/>
                    <a:pt x="42082" y="452"/>
                  </a:cubicBezTo>
                  <a:cubicBezTo>
                    <a:pt x="41578" y="452"/>
                    <a:pt x="41071" y="308"/>
                    <a:pt x="40755" y="68"/>
                  </a:cubicBezTo>
                  <a:lnTo>
                    <a:pt x="40674" y="14"/>
                  </a:lnTo>
                  <a:lnTo>
                    <a:pt x="40619" y="82"/>
                  </a:lnTo>
                  <a:cubicBezTo>
                    <a:pt x="40482" y="260"/>
                    <a:pt x="40196" y="396"/>
                    <a:pt x="39827" y="437"/>
                  </a:cubicBezTo>
                  <a:cubicBezTo>
                    <a:pt x="39723" y="449"/>
                    <a:pt x="39618" y="454"/>
                    <a:pt x="39513" y="454"/>
                  </a:cubicBezTo>
                  <a:cubicBezTo>
                    <a:pt x="38998" y="454"/>
                    <a:pt x="38492" y="318"/>
                    <a:pt x="38175" y="68"/>
                  </a:cubicBezTo>
                  <a:lnTo>
                    <a:pt x="38107" y="14"/>
                  </a:lnTo>
                  <a:lnTo>
                    <a:pt x="38052" y="82"/>
                  </a:lnTo>
                  <a:cubicBezTo>
                    <a:pt x="37902" y="273"/>
                    <a:pt x="37574" y="396"/>
                    <a:pt x="37178" y="437"/>
                  </a:cubicBezTo>
                  <a:cubicBezTo>
                    <a:pt x="37081" y="448"/>
                    <a:pt x="36984" y="453"/>
                    <a:pt x="36887" y="453"/>
                  </a:cubicBezTo>
                  <a:cubicBezTo>
                    <a:pt x="36383" y="453"/>
                    <a:pt x="35894" y="309"/>
                    <a:pt x="35608" y="68"/>
                  </a:cubicBezTo>
                  <a:lnTo>
                    <a:pt x="35540" y="14"/>
                  </a:lnTo>
                  <a:lnTo>
                    <a:pt x="35485" y="82"/>
                  </a:lnTo>
                  <a:cubicBezTo>
                    <a:pt x="35270" y="331"/>
                    <a:pt x="34815" y="454"/>
                    <a:pt x="34338" y="454"/>
                  </a:cubicBezTo>
                  <a:cubicBezTo>
                    <a:pt x="33847" y="454"/>
                    <a:pt x="33332" y="324"/>
                    <a:pt x="33028" y="68"/>
                  </a:cubicBezTo>
                  <a:lnTo>
                    <a:pt x="32959" y="14"/>
                  </a:lnTo>
                  <a:lnTo>
                    <a:pt x="32905" y="82"/>
                  </a:lnTo>
                  <a:cubicBezTo>
                    <a:pt x="32683" y="331"/>
                    <a:pt x="32224" y="454"/>
                    <a:pt x="31748" y="454"/>
                  </a:cubicBezTo>
                  <a:cubicBezTo>
                    <a:pt x="31259" y="454"/>
                    <a:pt x="30751" y="324"/>
                    <a:pt x="30461" y="68"/>
                  </a:cubicBezTo>
                  <a:lnTo>
                    <a:pt x="30393" y="14"/>
                  </a:lnTo>
                  <a:lnTo>
                    <a:pt x="30338" y="82"/>
                  </a:lnTo>
                  <a:cubicBezTo>
                    <a:pt x="30096" y="331"/>
                    <a:pt x="29627" y="454"/>
                    <a:pt x="29149" y="454"/>
                  </a:cubicBezTo>
                  <a:cubicBezTo>
                    <a:pt x="28658" y="454"/>
                    <a:pt x="28157" y="324"/>
                    <a:pt x="27880" y="68"/>
                  </a:cubicBezTo>
                  <a:lnTo>
                    <a:pt x="27826" y="14"/>
                  </a:lnTo>
                  <a:lnTo>
                    <a:pt x="27758" y="68"/>
                  </a:lnTo>
                  <a:cubicBezTo>
                    <a:pt x="27505" y="328"/>
                    <a:pt x="27024" y="457"/>
                    <a:pt x="26541" y="457"/>
                  </a:cubicBezTo>
                  <a:cubicBezTo>
                    <a:pt x="26058" y="457"/>
                    <a:pt x="25573" y="328"/>
                    <a:pt x="25314" y="68"/>
                  </a:cubicBezTo>
                  <a:lnTo>
                    <a:pt x="25245" y="14"/>
                  </a:lnTo>
                  <a:lnTo>
                    <a:pt x="25191" y="68"/>
                  </a:lnTo>
                  <a:cubicBezTo>
                    <a:pt x="24924" y="328"/>
                    <a:pt x="24436" y="457"/>
                    <a:pt x="23952" y="457"/>
                  </a:cubicBezTo>
                  <a:cubicBezTo>
                    <a:pt x="23467" y="457"/>
                    <a:pt x="22986" y="328"/>
                    <a:pt x="22733" y="68"/>
                  </a:cubicBezTo>
                  <a:lnTo>
                    <a:pt x="22678" y="14"/>
                  </a:lnTo>
                  <a:lnTo>
                    <a:pt x="22610" y="68"/>
                  </a:lnTo>
                  <a:cubicBezTo>
                    <a:pt x="22333" y="324"/>
                    <a:pt x="21832" y="454"/>
                    <a:pt x="21343" y="454"/>
                  </a:cubicBezTo>
                  <a:cubicBezTo>
                    <a:pt x="20867" y="454"/>
                    <a:pt x="20402" y="331"/>
                    <a:pt x="20166" y="82"/>
                  </a:cubicBezTo>
                  <a:lnTo>
                    <a:pt x="20098" y="14"/>
                  </a:lnTo>
                  <a:lnTo>
                    <a:pt x="20043" y="68"/>
                  </a:lnTo>
                  <a:cubicBezTo>
                    <a:pt x="19753" y="324"/>
                    <a:pt x="19245" y="454"/>
                    <a:pt x="18754" y="454"/>
                  </a:cubicBezTo>
                  <a:cubicBezTo>
                    <a:pt x="18276" y="454"/>
                    <a:pt x="17815" y="331"/>
                    <a:pt x="17586" y="82"/>
                  </a:cubicBezTo>
                  <a:lnTo>
                    <a:pt x="17531" y="14"/>
                  </a:lnTo>
                  <a:lnTo>
                    <a:pt x="17463" y="68"/>
                  </a:lnTo>
                  <a:cubicBezTo>
                    <a:pt x="17158" y="324"/>
                    <a:pt x="16644" y="454"/>
                    <a:pt x="16155" y="454"/>
                  </a:cubicBezTo>
                  <a:cubicBezTo>
                    <a:pt x="15679" y="454"/>
                    <a:pt x="15228" y="331"/>
                    <a:pt x="15019" y="82"/>
                  </a:cubicBezTo>
                  <a:lnTo>
                    <a:pt x="14964" y="14"/>
                  </a:lnTo>
                  <a:lnTo>
                    <a:pt x="14896" y="68"/>
                  </a:lnTo>
                  <a:cubicBezTo>
                    <a:pt x="14598" y="309"/>
                    <a:pt x="14108" y="453"/>
                    <a:pt x="13604" y="453"/>
                  </a:cubicBezTo>
                  <a:cubicBezTo>
                    <a:pt x="13507" y="453"/>
                    <a:pt x="13409" y="448"/>
                    <a:pt x="13312" y="437"/>
                  </a:cubicBezTo>
                  <a:cubicBezTo>
                    <a:pt x="12916" y="396"/>
                    <a:pt x="12589" y="273"/>
                    <a:pt x="12438" y="82"/>
                  </a:cubicBezTo>
                  <a:lnTo>
                    <a:pt x="12384" y="14"/>
                  </a:lnTo>
                  <a:lnTo>
                    <a:pt x="12316" y="68"/>
                  </a:lnTo>
                  <a:cubicBezTo>
                    <a:pt x="12009" y="318"/>
                    <a:pt x="11496" y="454"/>
                    <a:pt x="10987" y="454"/>
                  </a:cubicBezTo>
                  <a:cubicBezTo>
                    <a:pt x="10883" y="454"/>
                    <a:pt x="10779" y="449"/>
                    <a:pt x="10677" y="437"/>
                  </a:cubicBezTo>
                  <a:cubicBezTo>
                    <a:pt x="10295" y="396"/>
                    <a:pt x="10008" y="260"/>
                    <a:pt x="9872" y="82"/>
                  </a:cubicBezTo>
                  <a:lnTo>
                    <a:pt x="9817" y="14"/>
                  </a:lnTo>
                  <a:lnTo>
                    <a:pt x="9749" y="68"/>
                  </a:lnTo>
                  <a:cubicBezTo>
                    <a:pt x="9433" y="308"/>
                    <a:pt x="8917" y="452"/>
                    <a:pt x="8410" y="452"/>
                  </a:cubicBezTo>
                  <a:cubicBezTo>
                    <a:pt x="8281" y="452"/>
                    <a:pt x="8153" y="443"/>
                    <a:pt x="8028" y="423"/>
                  </a:cubicBezTo>
                  <a:cubicBezTo>
                    <a:pt x="7673" y="382"/>
                    <a:pt x="7414" y="260"/>
                    <a:pt x="7291" y="82"/>
                  </a:cubicBezTo>
                  <a:lnTo>
                    <a:pt x="7237" y="14"/>
                  </a:lnTo>
                  <a:lnTo>
                    <a:pt x="7168" y="68"/>
                  </a:lnTo>
                  <a:cubicBezTo>
                    <a:pt x="6838" y="313"/>
                    <a:pt x="6316" y="459"/>
                    <a:pt x="5811" y="459"/>
                  </a:cubicBezTo>
                  <a:cubicBezTo>
                    <a:pt x="5669" y="459"/>
                    <a:pt x="5528" y="447"/>
                    <a:pt x="5393" y="423"/>
                  </a:cubicBezTo>
                  <a:cubicBezTo>
                    <a:pt x="5066" y="369"/>
                    <a:pt x="4834" y="246"/>
                    <a:pt x="4724" y="82"/>
                  </a:cubicBezTo>
                  <a:lnTo>
                    <a:pt x="4670" y="14"/>
                  </a:lnTo>
                  <a:lnTo>
                    <a:pt x="4601" y="68"/>
                  </a:lnTo>
                  <a:cubicBezTo>
                    <a:pt x="4257" y="308"/>
                    <a:pt x="3722" y="452"/>
                    <a:pt x="3215" y="452"/>
                  </a:cubicBezTo>
                  <a:cubicBezTo>
                    <a:pt x="3058" y="452"/>
                    <a:pt x="2903" y="439"/>
                    <a:pt x="2758" y="410"/>
                  </a:cubicBezTo>
                  <a:cubicBezTo>
                    <a:pt x="2458" y="355"/>
                    <a:pt x="2239" y="246"/>
                    <a:pt x="2144" y="96"/>
                  </a:cubicBezTo>
                  <a:lnTo>
                    <a:pt x="2103" y="14"/>
                  </a:lnTo>
                  <a:lnTo>
                    <a:pt x="2021" y="68"/>
                  </a:lnTo>
                  <a:cubicBezTo>
                    <a:pt x="1641" y="328"/>
                    <a:pt x="1116" y="443"/>
                    <a:pt x="648" y="443"/>
                  </a:cubicBezTo>
                  <a:cubicBezTo>
                    <a:pt x="426" y="443"/>
                    <a:pt x="217" y="417"/>
                    <a:pt x="41" y="369"/>
                  </a:cubicBezTo>
                  <a:lnTo>
                    <a:pt x="0" y="546"/>
                  </a:lnTo>
                  <a:cubicBezTo>
                    <a:pt x="191" y="596"/>
                    <a:pt x="416" y="624"/>
                    <a:pt x="653" y="624"/>
                  </a:cubicBezTo>
                  <a:cubicBezTo>
                    <a:pt x="1126" y="624"/>
                    <a:pt x="1648" y="514"/>
                    <a:pt x="2048" y="260"/>
                  </a:cubicBezTo>
                  <a:cubicBezTo>
                    <a:pt x="2185" y="423"/>
                    <a:pt x="2417" y="533"/>
                    <a:pt x="2717" y="587"/>
                  </a:cubicBezTo>
                  <a:cubicBezTo>
                    <a:pt x="2865" y="617"/>
                    <a:pt x="3032" y="632"/>
                    <a:pt x="3209" y="632"/>
                  </a:cubicBezTo>
                  <a:cubicBezTo>
                    <a:pt x="3686" y="632"/>
                    <a:pt x="4230" y="519"/>
                    <a:pt x="4629" y="260"/>
                  </a:cubicBezTo>
                  <a:cubicBezTo>
                    <a:pt x="4779" y="423"/>
                    <a:pt x="5025" y="546"/>
                    <a:pt x="5366" y="601"/>
                  </a:cubicBezTo>
                  <a:cubicBezTo>
                    <a:pt x="5505" y="625"/>
                    <a:pt x="5649" y="636"/>
                    <a:pt x="5794" y="636"/>
                  </a:cubicBezTo>
                  <a:cubicBezTo>
                    <a:pt x="6307" y="636"/>
                    <a:pt x="6837" y="494"/>
                    <a:pt x="7209" y="260"/>
                  </a:cubicBezTo>
                  <a:cubicBezTo>
                    <a:pt x="7373" y="437"/>
                    <a:pt x="7646" y="560"/>
                    <a:pt x="8001" y="601"/>
                  </a:cubicBezTo>
                  <a:cubicBezTo>
                    <a:pt x="8135" y="621"/>
                    <a:pt x="8272" y="631"/>
                    <a:pt x="8409" y="631"/>
                  </a:cubicBezTo>
                  <a:cubicBezTo>
                    <a:pt x="8919" y="631"/>
                    <a:pt x="9435" y="496"/>
                    <a:pt x="9790" y="260"/>
                  </a:cubicBezTo>
                  <a:cubicBezTo>
                    <a:pt x="9967" y="437"/>
                    <a:pt x="10268" y="560"/>
                    <a:pt x="10650" y="614"/>
                  </a:cubicBezTo>
                  <a:cubicBezTo>
                    <a:pt x="10763" y="630"/>
                    <a:pt x="10878" y="637"/>
                    <a:pt x="10993" y="637"/>
                  </a:cubicBezTo>
                  <a:cubicBezTo>
                    <a:pt x="11506" y="637"/>
                    <a:pt x="12022" y="494"/>
                    <a:pt x="12357" y="260"/>
                  </a:cubicBezTo>
                  <a:cubicBezTo>
                    <a:pt x="12561" y="451"/>
                    <a:pt x="12889" y="574"/>
                    <a:pt x="13299" y="614"/>
                  </a:cubicBezTo>
                  <a:cubicBezTo>
                    <a:pt x="13403" y="626"/>
                    <a:pt x="13509" y="632"/>
                    <a:pt x="13613" y="632"/>
                  </a:cubicBezTo>
                  <a:cubicBezTo>
                    <a:pt x="14121" y="632"/>
                    <a:pt x="14609" y="497"/>
                    <a:pt x="14937" y="260"/>
                  </a:cubicBezTo>
                  <a:cubicBezTo>
                    <a:pt x="15203" y="505"/>
                    <a:pt x="15681" y="628"/>
                    <a:pt x="16176" y="628"/>
                  </a:cubicBezTo>
                  <a:cubicBezTo>
                    <a:pt x="16671" y="628"/>
                    <a:pt x="17183" y="505"/>
                    <a:pt x="17518" y="260"/>
                  </a:cubicBezTo>
                  <a:cubicBezTo>
                    <a:pt x="17791" y="505"/>
                    <a:pt x="18272" y="628"/>
                    <a:pt x="18767" y="628"/>
                  </a:cubicBezTo>
                  <a:cubicBezTo>
                    <a:pt x="19262" y="628"/>
                    <a:pt x="19770" y="505"/>
                    <a:pt x="20098" y="260"/>
                  </a:cubicBezTo>
                  <a:cubicBezTo>
                    <a:pt x="20378" y="505"/>
                    <a:pt x="20863" y="628"/>
                    <a:pt x="21356" y="628"/>
                  </a:cubicBezTo>
                  <a:cubicBezTo>
                    <a:pt x="21849" y="628"/>
                    <a:pt x="22351" y="505"/>
                    <a:pt x="22665" y="260"/>
                  </a:cubicBezTo>
                  <a:cubicBezTo>
                    <a:pt x="22965" y="505"/>
                    <a:pt x="23457" y="628"/>
                    <a:pt x="23950" y="628"/>
                  </a:cubicBezTo>
                  <a:cubicBezTo>
                    <a:pt x="24443" y="628"/>
                    <a:pt x="24938" y="505"/>
                    <a:pt x="25245" y="260"/>
                  </a:cubicBezTo>
                  <a:cubicBezTo>
                    <a:pt x="25552" y="505"/>
                    <a:pt x="26051" y="628"/>
                    <a:pt x="26546" y="628"/>
                  </a:cubicBezTo>
                  <a:cubicBezTo>
                    <a:pt x="27041" y="628"/>
                    <a:pt x="27532" y="505"/>
                    <a:pt x="27826" y="260"/>
                  </a:cubicBezTo>
                  <a:cubicBezTo>
                    <a:pt x="28140" y="505"/>
                    <a:pt x="28642" y="628"/>
                    <a:pt x="29136" y="628"/>
                  </a:cubicBezTo>
                  <a:cubicBezTo>
                    <a:pt x="29631" y="628"/>
                    <a:pt x="30120" y="505"/>
                    <a:pt x="30406" y="260"/>
                  </a:cubicBezTo>
                  <a:cubicBezTo>
                    <a:pt x="30727" y="505"/>
                    <a:pt x="31232" y="628"/>
                    <a:pt x="31725" y="628"/>
                  </a:cubicBezTo>
                  <a:cubicBezTo>
                    <a:pt x="32219" y="628"/>
                    <a:pt x="32700" y="505"/>
                    <a:pt x="32973" y="260"/>
                  </a:cubicBezTo>
                  <a:cubicBezTo>
                    <a:pt x="33314" y="505"/>
                    <a:pt x="33826" y="628"/>
                    <a:pt x="34320" y="628"/>
                  </a:cubicBezTo>
                  <a:cubicBezTo>
                    <a:pt x="34813" y="628"/>
                    <a:pt x="35287" y="505"/>
                    <a:pt x="35554" y="260"/>
                  </a:cubicBezTo>
                  <a:cubicBezTo>
                    <a:pt x="35882" y="497"/>
                    <a:pt x="36370" y="632"/>
                    <a:pt x="36878" y="632"/>
                  </a:cubicBezTo>
                  <a:cubicBezTo>
                    <a:pt x="36982" y="632"/>
                    <a:pt x="37087" y="626"/>
                    <a:pt x="37192" y="614"/>
                  </a:cubicBezTo>
                  <a:cubicBezTo>
                    <a:pt x="37602" y="574"/>
                    <a:pt x="37943" y="451"/>
                    <a:pt x="38134" y="260"/>
                  </a:cubicBezTo>
                  <a:cubicBezTo>
                    <a:pt x="38468" y="494"/>
                    <a:pt x="38985" y="637"/>
                    <a:pt x="39498" y="637"/>
                  </a:cubicBezTo>
                  <a:cubicBezTo>
                    <a:pt x="39613" y="637"/>
                    <a:pt x="39728" y="630"/>
                    <a:pt x="39841" y="614"/>
                  </a:cubicBezTo>
                  <a:cubicBezTo>
                    <a:pt x="40223" y="560"/>
                    <a:pt x="40537" y="437"/>
                    <a:pt x="40714" y="260"/>
                  </a:cubicBezTo>
                  <a:cubicBezTo>
                    <a:pt x="41059" y="496"/>
                    <a:pt x="41572" y="631"/>
                    <a:pt x="42081" y="631"/>
                  </a:cubicBezTo>
                  <a:cubicBezTo>
                    <a:pt x="42219" y="631"/>
                    <a:pt x="42356" y="621"/>
                    <a:pt x="42489" y="601"/>
                  </a:cubicBezTo>
                  <a:cubicBezTo>
                    <a:pt x="42844" y="560"/>
                    <a:pt x="43117" y="437"/>
                    <a:pt x="43281" y="260"/>
                  </a:cubicBezTo>
                  <a:cubicBezTo>
                    <a:pt x="43650" y="492"/>
                    <a:pt x="44182" y="628"/>
                    <a:pt x="44688" y="628"/>
                  </a:cubicBezTo>
                  <a:cubicBezTo>
                    <a:pt x="44838" y="628"/>
                    <a:pt x="44988" y="628"/>
                    <a:pt x="45138" y="601"/>
                  </a:cubicBezTo>
                  <a:cubicBezTo>
                    <a:pt x="45466" y="546"/>
                    <a:pt x="45712" y="423"/>
                    <a:pt x="45862" y="260"/>
                  </a:cubicBezTo>
                  <a:cubicBezTo>
                    <a:pt x="46270" y="519"/>
                    <a:pt x="46810" y="632"/>
                    <a:pt x="47284" y="632"/>
                  </a:cubicBezTo>
                  <a:cubicBezTo>
                    <a:pt x="47459" y="632"/>
                    <a:pt x="47626" y="617"/>
                    <a:pt x="47773" y="587"/>
                  </a:cubicBezTo>
                  <a:cubicBezTo>
                    <a:pt x="48074" y="533"/>
                    <a:pt x="48306" y="423"/>
                    <a:pt x="48442" y="260"/>
                  </a:cubicBezTo>
                  <a:cubicBezTo>
                    <a:pt x="48808" y="530"/>
                    <a:pt x="49267" y="624"/>
                    <a:pt x="49697" y="624"/>
                  </a:cubicBezTo>
                  <a:cubicBezTo>
                    <a:pt x="50070" y="624"/>
                    <a:pt x="50420" y="553"/>
                    <a:pt x="50668" y="464"/>
                  </a:cubicBezTo>
                  <a:lnTo>
                    <a:pt x="50613" y="300"/>
                  </a:lnTo>
                  <a:cubicBezTo>
                    <a:pt x="50361" y="390"/>
                    <a:pt x="50051" y="443"/>
                    <a:pt x="49735" y="443"/>
                  </a:cubicBezTo>
                  <a:cubicBezTo>
                    <a:pt x="49281" y="443"/>
                    <a:pt x="48813" y="334"/>
                    <a:pt x="48483" y="68"/>
                  </a:cubicBezTo>
                  <a:lnTo>
                    <a:pt x="4840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6049271" y="2720167"/>
              <a:ext cx="3472713" cy="43257"/>
            </a:xfrm>
            <a:custGeom>
              <a:avLst/>
              <a:gdLst/>
              <a:ahLst/>
              <a:cxnLst/>
              <a:rect l="l" t="t" r="r" b="b"/>
              <a:pathLst>
                <a:path w="49453" h="616" extrusionOk="0">
                  <a:moveTo>
                    <a:pt x="2048" y="1"/>
                  </a:moveTo>
                  <a:lnTo>
                    <a:pt x="1980" y="42"/>
                  </a:lnTo>
                  <a:cubicBezTo>
                    <a:pt x="1609" y="302"/>
                    <a:pt x="1099" y="410"/>
                    <a:pt x="643" y="410"/>
                  </a:cubicBezTo>
                  <a:cubicBezTo>
                    <a:pt x="428" y="410"/>
                    <a:pt x="225" y="386"/>
                    <a:pt x="55" y="342"/>
                  </a:cubicBezTo>
                  <a:lnTo>
                    <a:pt x="0" y="520"/>
                  </a:lnTo>
                  <a:cubicBezTo>
                    <a:pt x="187" y="564"/>
                    <a:pt x="404" y="588"/>
                    <a:pt x="631" y="588"/>
                  </a:cubicBezTo>
                  <a:cubicBezTo>
                    <a:pt x="1099" y="588"/>
                    <a:pt x="1612" y="486"/>
                    <a:pt x="2007" y="247"/>
                  </a:cubicBezTo>
                  <a:cubicBezTo>
                    <a:pt x="2144" y="397"/>
                    <a:pt x="2376" y="506"/>
                    <a:pt x="2662" y="561"/>
                  </a:cubicBezTo>
                  <a:cubicBezTo>
                    <a:pt x="2799" y="585"/>
                    <a:pt x="2953" y="598"/>
                    <a:pt x="3115" y="598"/>
                  </a:cubicBezTo>
                  <a:cubicBezTo>
                    <a:pt x="3584" y="598"/>
                    <a:pt x="4123" y="490"/>
                    <a:pt x="4519" y="247"/>
                  </a:cubicBezTo>
                  <a:cubicBezTo>
                    <a:pt x="4710" y="438"/>
                    <a:pt x="5011" y="533"/>
                    <a:pt x="5243" y="561"/>
                  </a:cubicBezTo>
                  <a:cubicBezTo>
                    <a:pt x="5386" y="586"/>
                    <a:pt x="5535" y="598"/>
                    <a:pt x="5685" y="598"/>
                  </a:cubicBezTo>
                  <a:cubicBezTo>
                    <a:pt x="6180" y="598"/>
                    <a:pt x="6689" y="467"/>
                    <a:pt x="7045" y="247"/>
                  </a:cubicBezTo>
                  <a:cubicBezTo>
                    <a:pt x="7195" y="410"/>
                    <a:pt x="7468" y="520"/>
                    <a:pt x="7823" y="574"/>
                  </a:cubicBezTo>
                  <a:cubicBezTo>
                    <a:pt x="7940" y="590"/>
                    <a:pt x="8061" y="598"/>
                    <a:pt x="8182" y="598"/>
                  </a:cubicBezTo>
                  <a:cubicBezTo>
                    <a:pt x="8685" y="598"/>
                    <a:pt x="9206" y="466"/>
                    <a:pt x="9557" y="247"/>
                  </a:cubicBezTo>
                  <a:cubicBezTo>
                    <a:pt x="9803" y="485"/>
                    <a:pt x="10254" y="605"/>
                    <a:pt x="10732" y="605"/>
                  </a:cubicBezTo>
                  <a:cubicBezTo>
                    <a:pt x="11209" y="605"/>
                    <a:pt x="11715" y="485"/>
                    <a:pt x="12070" y="247"/>
                  </a:cubicBezTo>
                  <a:cubicBezTo>
                    <a:pt x="12322" y="485"/>
                    <a:pt x="12780" y="605"/>
                    <a:pt x="13259" y="605"/>
                  </a:cubicBezTo>
                  <a:cubicBezTo>
                    <a:pt x="13739" y="605"/>
                    <a:pt x="14240" y="485"/>
                    <a:pt x="14582" y="247"/>
                  </a:cubicBezTo>
                  <a:cubicBezTo>
                    <a:pt x="14839" y="477"/>
                    <a:pt x="15302" y="593"/>
                    <a:pt x="15783" y="593"/>
                  </a:cubicBezTo>
                  <a:cubicBezTo>
                    <a:pt x="16271" y="593"/>
                    <a:pt x="16778" y="474"/>
                    <a:pt x="17108" y="233"/>
                  </a:cubicBezTo>
                  <a:cubicBezTo>
                    <a:pt x="17374" y="472"/>
                    <a:pt x="17842" y="591"/>
                    <a:pt x="18323" y="591"/>
                  </a:cubicBezTo>
                  <a:cubicBezTo>
                    <a:pt x="18804" y="591"/>
                    <a:pt x="19299" y="472"/>
                    <a:pt x="19620" y="233"/>
                  </a:cubicBezTo>
                  <a:cubicBezTo>
                    <a:pt x="19900" y="472"/>
                    <a:pt x="20374" y="591"/>
                    <a:pt x="20856" y="591"/>
                  </a:cubicBezTo>
                  <a:cubicBezTo>
                    <a:pt x="21337" y="591"/>
                    <a:pt x="21825" y="472"/>
                    <a:pt x="22132" y="233"/>
                  </a:cubicBezTo>
                  <a:cubicBezTo>
                    <a:pt x="22419" y="472"/>
                    <a:pt x="22900" y="591"/>
                    <a:pt x="23383" y="591"/>
                  </a:cubicBezTo>
                  <a:cubicBezTo>
                    <a:pt x="23866" y="591"/>
                    <a:pt x="24351" y="472"/>
                    <a:pt x="24644" y="233"/>
                  </a:cubicBezTo>
                  <a:cubicBezTo>
                    <a:pt x="24945" y="472"/>
                    <a:pt x="25429" y="591"/>
                    <a:pt x="25911" y="591"/>
                  </a:cubicBezTo>
                  <a:cubicBezTo>
                    <a:pt x="26392" y="591"/>
                    <a:pt x="26870" y="472"/>
                    <a:pt x="27157" y="233"/>
                  </a:cubicBezTo>
                  <a:cubicBezTo>
                    <a:pt x="27464" y="472"/>
                    <a:pt x="27955" y="591"/>
                    <a:pt x="28440" y="591"/>
                  </a:cubicBezTo>
                  <a:cubicBezTo>
                    <a:pt x="28925" y="591"/>
                    <a:pt x="29402" y="472"/>
                    <a:pt x="29682" y="233"/>
                  </a:cubicBezTo>
                  <a:cubicBezTo>
                    <a:pt x="29996" y="472"/>
                    <a:pt x="30488" y="591"/>
                    <a:pt x="30969" y="591"/>
                  </a:cubicBezTo>
                  <a:cubicBezTo>
                    <a:pt x="31450" y="591"/>
                    <a:pt x="31922" y="472"/>
                    <a:pt x="32195" y="233"/>
                  </a:cubicBezTo>
                  <a:cubicBezTo>
                    <a:pt x="32525" y="474"/>
                    <a:pt x="33028" y="593"/>
                    <a:pt x="33512" y="593"/>
                  </a:cubicBezTo>
                  <a:cubicBezTo>
                    <a:pt x="33990" y="593"/>
                    <a:pt x="34449" y="477"/>
                    <a:pt x="34707" y="247"/>
                  </a:cubicBezTo>
                  <a:cubicBezTo>
                    <a:pt x="35048" y="485"/>
                    <a:pt x="35550" y="605"/>
                    <a:pt x="36029" y="605"/>
                  </a:cubicBezTo>
                  <a:cubicBezTo>
                    <a:pt x="36509" y="605"/>
                    <a:pt x="36966" y="485"/>
                    <a:pt x="37219" y="247"/>
                  </a:cubicBezTo>
                  <a:cubicBezTo>
                    <a:pt x="37574" y="485"/>
                    <a:pt x="38083" y="605"/>
                    <a:pt x="38562" y="605"/>
                  </a:cubicBezTo>
                  <a:cubicBezTo>
                    <a:pt x="39042" y="605"/>
                    <a:pt x="39492" y="485"/>
                    <a:pt x="39731" y="247"/>
                  </a:cubicBezTo>
                  <a:cubicBezTo>
                    <a:pt x="40083" y="466"/>
                    <a:pt x="40603" y="598"/>
                    <a:pt x="41106" y="598"/>
                  </a:cubicBezTo>
                  <a:cubicBezTo>
                    <a:pt x="41228" y="598"/>
                    <a:pt x="41348" y="590"/>
                    <a:pt x="41465" y="574"/>
                  </a:cubicBezTo>
                  <a:cubicBezTo>
                    <a:pt x="41820" y="520"/>
                    <a:pt x="42093" y="410"/>
                    <a:pt x="42257" y="247"/>
                  </a:cubicBezTo>
                  <a:cubicBezTo>
                    <a:pt x="42603" y="467"/>
                    <a:pt x="43109" y="598"/>
                    <a:pt x="43604" y="598"/>
                  </a:cubicBezTo>
                  <a:cubicBezTo>
                    <a:pt x="43754" y="598"/>
                    <a:pt x="43903" y="586"/>
                    <a:pt x="44046" y="561"/>
                  </a:cubicBezTo>
                  <a:cubicBezTo>
                    <a:pt x="44278" y="533"/>
                    <a:pt x="44578" y="438"/>
                    <a:pt x="44769" y="247"/>
                  </a:cubicBezTo>
                  <a:cubicBezTo>
                    <a:pt x="45165" y="490"/>
                    <a:pt x="45704" y="598"/>
                    <a:pt x="46174" y="598"/>
                  </a:cubicBezTo>
                  <a:cubicBezTo>
                    <a:pt x="46336" y="598"/>
                    <a:pt x="46489" y="585"/>
                    <a:pt x="46626" y="561"/>
                  </a:cubicBezTo>
                  <a:cubicBezTo>
                    <a:pt x="46926" y="506"/>
                    <a:pt x="47159" y="397"/>
                    <a:pt x="47281" y="233"/>
                  </a:cubicBezTo>
                  <a:cubicBezTo>
                    <a:pt x="47746" y="479"/>
                    <a:pt x="48305" y="615"/>
                    <a:pt x="48811" y="615"/>
                  </a:cubicBezTo>
                  <a:cubicBezTo>
                    <a:pt x="49043" y="615"/>
                    <a:pt x="49261" y="588"/>
                    <a:pt x="49452" y="533"/>
                  </a:cubicBezTo>
                  <a:lnTo>
                    <a:pt x="49384" y="356"/>
                  </a:lnTo>
                  <a:cubicBezTo>
                    <a:pt x="49213" y="414"/>
                    <a:pt x="49013" y="442"/>
                    <a:pt x="48799" y="442"/>
                  </a:cubicBezTo>
                  <a:cubicBezTo>
                    <a:pt x="48312" y="442"/>
                    <a:pt x="47755" y="298"/>
                    <a:pt x="47309" y="42"/>
                  </a:cubicBezTo>
                  <a:lnTo>
                    <a:pt x="47241" y="1"/>
                  </a:lnTo>
                  <a:lnTo>
                    <a:pt x="47186" y="69"/>
                  </a:lnTo>
                  <a:cubicBezTo>
                    <a:pt x="47090" y="219"/>
                    <a:pt x="46886" y="328"/>
                    <a:pt x="46585" y="383"/>
                  </a:cubicBezTo>
                  <a:cubicBezTo>
                    <a:pt x="46447" y="408"/>
                    <a:pt x="46301" y="420"/>
                    <a:pt x="46153" y="420"/>
                  </a:cubicBezTo>
                  <a:cubicBezTo>
                    <a:pt x="45656" y="420"/>
                    <a:pt x="45133" y="284"/>
                    <a:pt x="44797" y="42"/>
                  </a:cubicBezTo>
                  <a:lnTo>
                    <a:pt x="44728" y="1"/>
                  </a:lnTo>
                  <a:lnTo>
                    <a:pt x="44674" y="69"/>
                  </a:lnTo>
                  <a:cubicBezTo>
                    <a:pt x="44564" y="219"/>
                    <a:pt x="44332" y="342"/>
                    <a:pt x="44018" y="383"/>
                  </a:cubicBezTo>
                  <a:cubicBezTo>
                    <a:pt x="43888" y="407"/>
                    <a:pt x="43750" y="419"/>
                    <a:pt x="43610" y="419"/>
                  </a:cubicBezTo>
                  <a:cubicBezTo>
                    <a:pt x="43120" y="419"/>
                    <a:pt x="42603" y="278"/>
                    <a:pt x="42284" y="55"/>
                  </a:cubicBezTo>
                  <a:lnTo>
                    <a:pt x="42216" y="1"/>
                  </a:lnTo>
                  <a:lnTo>
                    <a:pt x="42161" y="69"/>
                  </a:lnTo>
                  <a:cubicBezTo>
                    <a:pt x="42039" y="233"/>
                    <a:pt x="41793" y="342"/>
                    <a:pt x="41452" y="397"/>
                  </a:cubicBezTo>
                  <a:cubicBezTo>
                    <a:pt x="41335" y="413"/>
                    <a:pt x="41216" y="420"/>
                    <a:pt x="41097" y="420"/>
                  </a:cubicBezTo>
                  <a:cubicBezTo>
                    <a:pt x="40598" y="420"/>
                    <a:pt x="40092" y="287"/>
                    <a:pt x="39772" y="55"/>
                  </a:cubicBezTo>
                  <a:lnTo>
                    <a:pt x="39704" y="1"/>
                  </a:lnTo>
                  <a:lnTo>
                    <a:pt x="39649" y="69"/>
                  </a:lnTo>
                  <a:cubicBezTo>
                    <a:pt x="39468" y="305"/>
                    <a:pt x="39037" y="421"/>
                    <a:pt x="38572" y="421"/>
                  </a:cubicBezTo>
                  <a:cubicBezTo>
                    <a:pt x="38094" y="421"/>
                    <a:pt x="37578" y="298"/>
                    <a:pt x="37260" y="55"/>
                  </a:cubicBezTo>
                  <a:lnTo>
                    <a:pt x="37192" y="1"/>
                  </a:lnTo>
                  <a:lnTo>
                    <a:pt x="37137" y="69"/>
                  </a:lnTo>
                  <a:cubicBezTo>
                    <a:pt x="36942" y="305"/>
                    <a:pt x="36508" y="421"/>
                    <a:pt x="36044" y="421"/>
                  </a:cubicBezTo>
                  <a:cubicBezTo>
                    <a:pt x="35568" y="421"/>
                    <a:pt x="35059" y="298"/>
                    <a:pt x="34748" y="55"/>
                  </a:cubicBezTo>
                  <a:lnTo>
                    <a:pt x="34693" y="1"/>
                  </a:lnTo>
                  <a:lnTo>
                    <a:pt x="34625" y="55"/>
                  </a:lnTo>
                  <a:cubicBezTo>
                    <a:pt x="34415" y="299"/>
                    <a:pt x="33969" y="419"/>
                    <a:pt x="33503" y="419"/>
                  </a:cubicBezTo>
                  <a:cubicBezTo>
                    <a:pt x="33031" y="419"/>
                    <a:pt x="32538" y="296"/>
                    <a:pt x="32249" y="55"/>
                  </a:cubicBezTo>
                  <a:lnTo>
                    <a:pt x="32181" y="1"/>
                  </a:lnTo>
                  <a:lnTo>
                    <a:pt x="32126" y="55"/>
                  </a:lnTo>
                  <a:cubicBezTo>
                    <a:pt x="31903" y="299"/>
                    <a:pt x="31447" y="419"/>
                    <a:pt x="30977" y="419"/>
                  </a:cubicBezTo>
                  <a:cubicBezTo>
                    <a:pt x="30502" y="419"/>
                    <a:pt x="30012" y="296"/>
                    <a:pt x="29737" y="55"/>
                  </a:cubicBezTo>
                  <a:lnTo>
                    <a:pt x="29669" y="1"/>
                  </a:lnTo>
                  <a:lnTo>
                    <a:pt x="29614" y="55"/>
                  </a:lnTo>
                  <a:cubicBezTo>
                    <a:pt x="29377" y="299"/>
                    <a:pt x="28917" y="419"/>
                    <a:pt x="28450" y="419"/>
                  </a:cubicBezTo>
                  <a:cubicBezTo>
                    <a:pt x="27976" y="419"/>
                    <a:pt x="27493" y="296"/>
                    <a:pt x="27225" y="55"/>
                  </a:cubicBezTo>
                  <a:lnTo>
                    <a:pt x="27157" y="1"/>
                  </a:lnTo>
                  <a:lnTo>
                    <a:pt x="27102" y="55"/>
                  </a:lnTo>
                  <a:cubicBezTo>
                    <a:pt x="26858" y="299"/>
                    <a:pt x="26392" y="419"/>
                    <a:pt x="25922" y="419"/>
                  </a:cubicBezTo>
                  <a:cubicBezTo>
                    <a:pt x="25446" y="419"/>
                    <a:pt x="24967" y="296"/>
                    <a:pt x="24713" y="55"/>
                  </a:cubicBezTo>
                  <a:lnTo>
                    <a:pt x="24644" y="1"/>
                  </a:lnTo>
                  <a:lnTo>
                    <a:pt x="24590" y="55"/>
                  </a:lnTo>
                  <a:cubicBezTo>
                    <a:pt x="24328" y="296"/>
                    <a:pt x="23849" y="419"/>
                    <a:pt x="23375" y="419"/>
                  </a:cubicBezTo>
                  <a:cubicBezTo>
                    <a:pt x="22907" y="419"/>
                    <a:pt x="22444" y="299"/>
                    <a:pt x="22200" y="55"/>
                  </a:cubicBezTo>
                  <a:lnTo>
                    <a:pt x="22132" y="1"/>
                  </a:lnTo>
                  <a:lnTo>
                    <a:pt x="22077" y="55"/>
                  </a:lnTo>
                  <a:cubicBezTo>
                    <a:pt x="21802" y="296"/>
                    <a:pt x="21316" y="419"/>
                    <a:pt x="20842" y="419"/>
                  </a:cubicBezTo>
                  <a:cubicBezTo>
                    <a:pt x="20375" y="419"/>
                    <a:pt x="19919" y="299"/>
                    <a:pt x="19688" y="55"/>
                  </a:cubicBezTo>
                  <a:lnTo>
                    <a:pt x="19620" y="1"/>
                  </a:lnTo>
                  <a:lnTo>
                    <a:pt x="19565" y="55"/>
                  </a:lnTo>
                  <a:cubicBezTo>
                    <a:pt x="19283" y="296"/>
                    <a:pt x="18790" y="419"/>
                    <a:pt x="18315" y="419"/>
                  </a:cubicBezTo>
                  <a:cubicBezTo>
                    <a:pt x="17845" y="419"/>
                    <a:pt x="17393" y="299"/>
                    <a:pt x="17176" y="55"/>
                  </a:cubicBezTo>
                  <a:lnTo>
                    <a:pt x="17121" y="1"/>
                  </a:lnTo>
                  <a:lnTo>
                    <a:pt x="17053" y="55"/>
                  </a:lnTo>
                  <a:cubicBezTo>
                    <a:pt x="16757" y="296"/>
                    <a:pt x="16261" y="419"/>
                    <a:pt x="15787" y="419"/>
                  </a:cubicBezTo>
                  <a:cubicBezTo>
                    <a:pt x="15320" y="419"/>
                    <a:pt x="14874" y="299"/>
                    <a:pt x="14664" y="55"/>
                  </a:cubicBezTo>
                  <a:lnTo>
                    <a:pt x="14609" y="1"/>
                  </a:lnTo>
                  <a:lnTo>
                    <a:pt x="14541" y="55"/>
                  </a:lnTo>
                  <a:cubicBezTo>
                    <a:pt x="14236" y="298"/>
                    <a:pt x="13728" y="421"/>
                    <a:pt x="13249" y="421"/>
                  </a:cubicBezTo>
                  <a:cubicBezTo>
                    <a:pt x="12784" y="421"/>
                    <a:pt x="12347" y="305"/>
                    <a:pt x="12152" y="69"/>
                  </a:cubicBezTo>
                  <a:lnTo>
                    <a:pt x="12097" y="1"/>
                  </a:lnTo>
                  <a:lnTo>
                    <a:pt x="12029" y="55"/>
                  </a:lnTo>
                  <a:cubicBezTo>
                    <a:pt x="11710" y="298"/>
                    <a:pt x="11198" y="421"/>
                    <a:pt x="10722" y="421"/>
                  </a:cubicBezTo>
                  <a:cubicBezTo>
                    <a:pt x="10258" y="421"/>
                    <a:pt x="9828" y="305"/>
                    <a:pt x="9639" y="69"/>
                  </a:cubicBezTo>
                  <a:lnTo>
                    <a:pt x="9585" y="1"/>
                  </a:lnTo>
                  <a:lnTo>
                    <a:pt x="9516" y="55"/>
                  </a:lnTo>
                  <a:cubicBezTo>
                    <a:pt x="9208" y="287"/>
                    <a:pt x="8695" y="420"/>
                    <a:pt x="8200" y="420"/>
                  </a:cubicBezTo>
                  <a:cubicBezTo>
                    <a:pt x="8082" y="420"/>
                    <a:pt x="7964" y="413"/>
                    <a:pt x="7851" y="397"/>
                  </a:cubicBezTo>
                  <a:cubicBezTo>
                    <a:pt x="7509" y="342"/>
                    <a:pt x="7250" y="233"/>
                    <a:pt x="7127" y="69"/>
                  </a:cubicBezTo>
                  <a:lnTo>
                    <a:pt x="7072" y="1"/>
                  </a:lnTo>
                  <a:lnTo>
                    <a:pt x="7004" y="55"/>
                  </a:lnTo>
                  <a:cubicBezTo>
                    <a:pt x="6686" y="278"/>
                    <a:pt x="6177" y="419"/>
                    <a:pt x="5684" y="419"/>
                  </a:cubicBezTo>
                  <a:cubicBezTo>
                    <a:pt x="5543" y="419"/>
                    <a:pt x="5404" y="407"/>
                    <a:pt x="5270" y="383"/>
                  </a:cubicBezTo>
                  <a:cubicBezTo>
                    <a:pt x="4956" y="342"/>
                    <a:pt x="4724" y="219"/>
                    <a:pt x="4615" y="69"/>
                  </a:cubicBezTo>
                  <a:lnTo>
                    <a:pt x="4560" y="1"/>
                  </a:lnTo>
                  <a:lnTo>
                    <a:pt x="4492" y="42"/>
                  </a:lnTo>
                  <a:cubicBezTo>
                    <a:pt x="4155" y="284"/>
                    <a:pt x="3632" y="420"/>
                    <a:pt x="3135" y="420"/>
                  </a:cubicBezTo>
                  <a:cubicBezTo>
                    <a:pt x="2987" y="420"/>
                    <a:pt x="2841" y="408"/>
                    <a:pt x="2703" y="383"/>
                  </a:cubicBezTo>
                  <a:cubicBezTo>
                    <a:pt x="2417" y="328"/>
                    <a:pt x="2198" y="219"/>
                    <a:pt x="2103" y="69"/>
                  </a:cubicBezTo>
                  <a:lnTo>
                    <a:pt x="204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6090492" y="2627192"/>
              <a:ext cx="3390272" cy="41782"/>
            </a:xfrm>
            <a:custGeom>
              <a:avLst/>
              <a:gdLst/>
              <a:ahLst/>
              <a:cxnLst/>
              <a:rect l="l" t="t" r="r" b="b"/>
              <a:pathLst>
                <a:path w="48279" h="595" extrusionOk="0">
                  <a:moveTo>
                    <a:pt x="1994" y="0"/>
                  </a:moveTo>
                  <a:lnTo>
                    <a:pt x="1925" y="55"/>
                  </a:lnTo>
                  <a:cubicBezTo>
                    <a:pt x="1569" y="299"/>
                    <a:pt x="1057" y="401"/>
                    <a:pt x="603" y="401"/>
                  </a:cubicBezTo>
                  <a:cubicBezTo>
                    <a:pt x="397" y="401"/>
                    <a:pt x="203" y="380"/>
                    <a:pt x="41" y="342"/>
                  </a:cubicBezTo>
                  <a:lnTo>
                    <a:pt x="0" y="506"/>
                  </a:lnTo>
                  <a:cubicBezTo>
                    <a:pt x="180" y="551"/>
                    <a:pt x="392" y="575"/>
                    <a:pt x="615" y="575"/>
                  </a:cubicBezTo>
                  <a:cubicBezTo>
                    <a:pt x="1068" y="575"/>
                    <a:pt x="1568" y="475"/>
                    <a:pt x="1953" y="246"/>
                  </a:cubicBezTo>
                  <a:cubicBezTo>
                    <a:pt x="2089" y="396"/>
                    <a:pt x="2308" y="492"/>
                    <a:pt x="2594" y="547"/>
                  </a:cubicBezTo>
                  <a:cubicBezTo>
                    <a:pt x="2735" y="572"/>
                    <a:pt x="2894" y="586"/>
                    <a:pt x="3062" y="586"/>
                  </a:cubicBezTo>
                  <a:cubicBezTo>
                    <a:pt x="3515" y="586"/>
                    <a:pt x="4032" y="485"/>
                    <a:pt x="4410" y="246"/>
                  </a:cubicBezTo>
                  <a:cubicBezTo>
                    <a:pt x="4635" y="478"/>
                    <a:pt x="5069" y="594"/>
                    <a:pt x="5537" y="594"/>
                  </a:cubicBezTo>
                  <a:cubicBezTo>
                    <a:pt x="6004" y="594"/>
                    <a:pt x="6506" y="478"/>
                    <a:pt x="6868" y="246"/>
                  </a:cubicBezTo>
                  <a:cubicBezTo>
                    <a:pt x="7100" y="478"/>
                    <a:pt x="7537" y="594"/>
                    <a:pt x="8004" y="594"/>
                  </a:cubicBezTo>
                  <a:cubicBezTo>
                    <a:pt x="8472" y="594"/>
                    <a:pt x="8970" y="478"/>
                    <a:pt x="9325" y="246"/>
                  </a:cubicBezTo>
                  <a:cubicBezTo>
                    <a:pt x="9564" y="478"/>
                    <a:pt x="10005" y="594"/>
                    <a:pt x="10472" y="594"/>
                  </a:cubicBezTo>
                  <a:cubicBezTo>
                    <a:pt x="10940" y="594"/>
                    <a:pt x="11435" y="478"/>
                    <a:pt x="11783" y="246"/>
                  </a:cubicBezTo>
                  <a:cubicBezTo>
                    <a:pt x="12029" y="478"/>
                    <a:pt x="12476" y="594"/>
                    <a:pt x="12945" y="594"/>
                  </a:cubicBezTo>
                  <a:cubicBezTo>
                    <a:pt x="13415" y="594"/>
                    <a:pt x="13906" y="478"/>
                    <a:pt x="14241" y="246"/>
                  </a:cubicBezTo>
                  <a:cubicBezTo>
                    <a:pt x="14493" y="478"/>
                    <a:pt x="14944" y="594"/>
                    <a:pt x="15413" y="594"/>
                  </a:cubicBezTo>
                  <a:cubicBezTo>
                    <a:pt x="15882" y="594"/>
                    <a:pt x="16370" y="478"/>
                    <a:pt x="16698" y="246"/>
                  </a:cubicBezTo>
                  <a:cubicBezTo>
                    <a:pt x="16964" y="478"/>
                    <a:pt x="17418" y="594"/>
                    <a:pt x="17884" y="594"/>
                  </a:cubicBezTo>
                  <a:cubicBezTo>
                    <a:pt x="18350" y="594"/>
                    <a:pt x="18828" y="478"/>
                    <a:pt x="19142" y="246"/>
                  </a:cubicBezTo>
                  <a:cubicBezTo>
                    <a:pt x="19429" y="478"/>
                    <a:pt x="19879" y="587"/>
                    <a:pt x="20357" y="587"/>
                  </a:cubicBezTo>
                  <a:cubicBezTo>
                    <a:pt x="20821" y="587"/>
                    <a:pt x="21299" y="478"/>
                    <a:pt x="21600" y="246"/>
                  </a:cubicBezTo>
                  <a:cubicBezTo>
                    <a:pt x="21886" y="478"/>
                    <a:pt x="22354" y="594"/>
                    <a:pt x="22823" y="594"/>
                  </a:cubicBezTo>
                  <a:cubicBezTo>
                    <a:pt x="23293" y="594"/>
                    <a:pt x="23764" y="478"/>
                    <a:pt x="24057" y="246"/>
                  </a:cubicBezTo>
                  <a:cubicBezTo>
                    <a:pt x="24351" y="471"/>
                    <a:pt x="24825" y="584"/>
                    <a:pt x="25296" y="584"/>
                  </a:cubicBezTo>
                  <a:cubicBezTo>
                    <a:pt x="25767" y="584"/>
                    <a:pt x="26235" y="471"/>
                    <a:pt x="26515" y="246"/>
                  </a:cubicBezTo>
                  <a:cubicBezTo>
                    <a:pt x="26822" y="478"/>
                    <a:pt x="27297" y="594"/>
                    <a:pt x="27764" y="594"/>
                  </a:cubicBezTo>
                  <a:cubicBezTo>
                    <a:pt x="28232" y="594"/>
                    <a:pt x="28693" y="478"/>
                    <a:pt x="28972" y="246"/>
                  </a:cubicBezTo>
                  <a:cubicBezTo>
                    <a:pt x="29287" y="478"/>
                    <a:pt x="29768" y="594"/>
                    <a:pt x="30237" y="594"/>
                  </a:cubicBezTo>
                  <a:cubicBezTo>
                    <a:pt x="30706" y="594"/>
                    <a:pt x="31164" y="478"/>
                    <a:pt x="31430" y="246"/>
                  </a:cubicBezTo>
                  <a:cubicBezTo>
                    <a:pt x="31751" y="478"/>
                    <a:pt x="32236" y="594"/>
                    <a:pt x="32705" y="594"/>
                  </a:cubicBezTo>
                  <a:cubicBezTo>
                    <a:pt x="33174" y="594"/>
                    <a:pt x="33628" y="478"/>
                    <a:pt x="33888" y="246"/>
                  </a:cubicBezTo>
                  <a:cubicBezTo>
                    <a:pt x="34222" y="478"/>
                    <a:pt x="34710" y="594"/>
                    <a:pt x="35178" y="594"/>
                  </a:cubicBezTo>
                  <a:cubicBezTo>
                    <a:pt x="35646" y="594"/>
                    <a:pt x="36093" y="478"/>
                    <a:pt x="36345" y="246"/>
                  </a:cubicBezTo>
                  <a:cubicBezTo>
                    <a:pt x="36687" y="478"/>
                    <a:pt x="37178" y="594"/>
                    <a:pt x="37644" y="594"/>
                  </a:cubicBezTo>
                  <a:cubicBezTo>
                    <a:pt x="38110" y="594"/>
                    <a:pt x="38550" y="478"/>
                    <a:pt x="38789" y="246"/>
                  </a:cubicBezTo>
                  <a:cubicBezTo>
                    <a:pt x="39144" y="478"/>
                    <a:pt x="39646" y="594"/>
                    <a:pt x="40115" y="594"/>
                  </a:cubicBezTo>
                  <a:cubicBezTo>
                    <a:pt x="40585" y="594"/>
                    <a:pt x="41022" y="478"/>
                    <a:pt x="41247" y="246"/>
                  </a:cubicBezTo>
                  <a:cubicBezTo>
                    <a:pt x="41609" y="478"/>
                    <a:pt x="42114" y="594"/>
                    <a:pt x="42583" y="594"/>
                  </a:cubicBezTo>
                  <a:cubicBezTo>
                    <a:pt x="43052" y="594"/>
                    <a:pt x="43486" y="478"/>
                    <a:pt x="43704" y="246"/>
                  </a:cubicBezTo>
                  <a:cubicBezTo>
                    <a:pt x="44083" y="485"/>
                    <a:pt x="44600" y="586"/>
                    <a:pt x="45053" y="586"/>
                  </a:cubicBezTo>
                  <a:cubicBezTo>
                    <a:pt x="45221" y="586"/>
                    <a:pt x="45380" y="572"/>
                    <a:pt x="45520" y="547"/>
                  </a:cubicBezTo>
                  <a:cubicBezTo>
                    <a:pt x="45807" y="492"/>
                    <a:pt x="46039" y="396"/>
                    <a:pt x="46162" y="246"/>
                  </a:cubicBezTo>
                  <a:cubicBezTo>
                    <a:pt x="46550" y="462"/>
                    <a:pt x="47063" y="558"/>
                    <a:pt x="47534" y="558"/>
                  </a:cubicBezTo>
                  <a:cubicBezTo>
                    <a:pt x="47808" y="558"/>
                    <a:pt x="48067" y="525"/>
                    <a:pt x="48278" y="465"/>
                  </a:cubicBezTo>
                  <a:lnTo>
                    <a:pt x="48224" y="287"/>
                  </a:lnTo>
                  <a:cubicBezTo>
                    <a:pt x="48020" y="347"/>
                    <a:pt x="47768" y="379"/>
                    <a:pt x="47504" y="379"/>
                  </a:cubicBezTo>
                  <a:cubicBezTo>
                    <a:pt x="47044" y="379"/>
                    <a:pt x="46545" y="281"/>
                    <a:pt x="46189" y="55"/>
                  </a:cubicBezTo>
                  <a:lnTo>
                    <a:pt x="46121" y="0"/>
                  </a:lnTo>
                  <a:lnTo>
                    <a:pt x="46066" y="82"/>
                  </a:lnTo>
                  <a:cubicBezTo>
                    <a:pt x="45971" y="219"/>
                    <a:pt x="45766" y="314"/>
                    <a:pt x="45493" y="369"/>
                  </a:cubicBezTo>
                  <a:cubicBezTo>
                    <a:pt x="45353" y="394"/>
                    <a:pt x="45207" y="407"/>
                    <a:pt x="45059" y="407"/>
                  </a:cubicBezTo>
                  <a:cubicBezTo>
                    <a:pt x="44572" y="407"/>
                    <a:pt x="44070" y="275"/>
                    <a:pt x="43745" y="55"/>
                  </a:cubicBezTo>
                  <a:lnTo>
                    <a:pt x="43663" y="0"/>
                  </a:lnTo>
                  <a:lnTo>
                    <a:pt x="43622" y="82"/>
                  </a:lnTo>
                  <a:cubicBezTo>
                    <a:pt x="43456" y="303"/>
                    <a:pt x="43051" y="412"/>
                    <a:pt x="42604" y="412"/>
                  </a:cubicBezTo>
                  <a:cubicBezTo>
                    <a:pt x="42136" y="412"/>
                    <a:pt x="41623" y="292"/>
                    <a:pt x="41288" y="55"/>
                  </a:cubicBezTo>
                  <a:lnTo>
                    <a:pt x="41219" y="0"/>
                  </a:lnTo>
                  <a:lnTo>
                    <a:pt x="41165" y="69"/>
                  </a:lnTo>
                  <a:cubicBezTo>
                    <a:pt x="40990" y="297"/>
                    <a:pt x="40573" y="410"/>
                    <a:pt x="40120" y="410"/>
                  </a:cubicBezTo>
                  <a:cubicBezTo>
                    <a:pt x="39654" y="410"/>
                    <a:pt x="39149" y="291"/>
                    <a:pt x="38830" y="55"/>
                  </a:cubicBezTo>
                  <a:lnTo>
                    <a:pt x="38762" y="0"/>
                  </a:lnTo>
                  <a:lnTo>
                    <a:pt x="38707" y="69"/>
                  </a:lnTo>
                  <a:cubicBezTo>
                    <a:pt x="38526" y="297"/>
                    <a:pt x="38105" y="410"/>
                    <a:pt x="37654" y="410"/>
                  </a:cubicBezTo>
                  <a:cubicBezTo>
                    <a:pt x="37189" y="410"/>
                    <a:pt x="36691" y="291"/>
                    <a:pt x="36386" y="55"/>
                  </a:cubicBezTo>
                  <a:lnTo>
                    <a:pt x="36318" y="0"/>
                  </a:lnTo>
                  <a:lnTo>
                    <a:pt x="36263" y="69"/>
                  </a:lnTo>
                  <a:cubicBezTo>
                    <a:pt x="36068" y="297"/>
                    <a:pt x="35641" y="410"/>
                    <a:pt x="35188" y="410"/>
                  </a:cubicBezTo>
                  <a:cubicBezTo>
                    <a:pt x="34721" y="410"/>
                    <a:pt x="34226" y="291"/>
                    <a:pt x="33929" y="55"/>
                  </a:cubicBezTo>
                  <a:lnTo>
                    <a:pt x="33860" y="0"/>
                  </a:lnTo>
                  <a:lnTo>
                    <a:pt x="33806" y="69"/>
                  </a:lnTo>
                  <a:cubicBezTo>
                    <a:pt x="33604" y="297"/>
                    <a:pt x="33174" y="410"/>
                    <a:pt x="32722" y="410"/>
                  </a:cubicBezTo>
                  <a:cubicBezTo>
                    <a:pt x="32257" y="410"/>
                    <a:pt x="31769" y="291"/>
                    <a:pt x="31485" y="55"/>
                  </a:cubicBezTo>
                  <a:lnTo>
                    <a:pt x="31416" y="0"/>
                  </a:lnTo>
                  <a:lnTo>
                    <a:pt x="31362" y="69"/>
                  </a:lnTo>
                  <a:cubicBezTo>
                    <a:pt x="31145" y="292"/>
                    <a:pt x="30703" y="405"/>
                    <a:pt x="30246" y="405"/>
                  </a:cubicBezTo>
                  <a:cubicBezTo>
                    <a:pt x="29782" y="405"/>
                    <a:pt x="29302" y="289"/>
                    <a:pt x="29027" y="55"/>
                  </a:cubicBezTo>
                  <a:lnTo>
                    <a:pt x="28959" y="0"/>
                  </a:lnTo>
                  <a:lnTo>
                    <a:pt x="28904" y="69"/>
                  </a:lnTo>
                  <a:cubicBezTo>
                    <a:pt x="28674" y="292"/>
                    <a:pt x="28225" y="405"/>
                    <a:pt x="27768" y="405"/>
                  </a:cubicBezTo>
                  <a:cubicBezTo>
                    <a:pt x="27304" y="405"/>
                    <a:pt x="26831" y="289"/>
                    <a:pt x="26570" y="55"/>
                  </a:cubicBezTo>
                  <a:lnTo>
                    <a:pt x="26515" y="0"/>
                  </a:lnTo>
                  <a:lnTo>
                    <a:pt x="26447" y="69"/>
                  </a:lnTo>
                  <a:cubicBezTo>
                    <a:pt x="26208" y="294"/>
                    <a:pt x="25750" y="407"/>
                    <a:pt x="25291" y="407"/>
                  </a:cubicBezTo>
                  <a:cubicBezTo>
                    <a:pt x="24832" y="407"/>
                    <a:pt x="24371" y="294"/>
                    <a:pt x="24126" y="69"/>
                  </a:cubicBezTo>
                  <a:lnTo>
                    <a:pt x="24057" y="0"/>
                  </a:lnTo>
                  <a:lnTo>
                    <a:pt x="24003" y="69"/>
                  </a:lnTo>
                  <a:cubicBezTo>
                    <a:pt x="23750" y="294"/>
                    <a:pt x="23286" y="407"/>
                    <a:pt x="22825" y="407"/>
                  </a:cubicBezTo>
                  <a:cubicBezTo>
                    <a:pt x="22364" y="407"/>
                    <a:pt x="21907" y="294"/>
                    <a:pt x="21668" y="69"/>
                  </a:cubicBezTo>
                  <a:lnTo>
                    <a:pt x="21613" y="0"/>
                  </a:lnTo>
                  <a:lnTo>
                    <a:pt x="21545" y="55"/>
                  </a:lnTo>
                  <a:cubicBezTo>
                    <a:pt x="21284" y="289"/>
                    <a:pt x="20811" y="405"/>
                    <a:pt x="20347" y="405"/>
                  </a:cubicBezTo>
                  <a:cubicBezTo>
                    <a:pt x="19890" y="405"/>
                    <a:pt x="19441" y="292"/>
                    <a:pt x="19210" y="69"/>
                  </a:cubicBezTo>
                  <a:lnTo>
                    <a:pt x="19156" y="0"/>
                  </a:lnTo>
                  <a:lnTo>
                    <a:pt x="19087" y="55"/>
                  </a:lnTo>
                  <a:cubicBezTo>
                    <a:pt x="18819" y="289"/>
                    <a:pt x="18343" y="405"/>
                    <a:pt x="17881" y="405"/>
                  </a:cubicBezTo>
                  <a:cubicBezTo>
                    <a:pt x="17425" y="405"/>
                    <a:pt x="16983" y="292"/>
                    <a:pt x="16766" y="69"/>
                  </a:cubicBezTo>
                  <a:lnTo>
                    <a:pt x="16712" y="0"/>
                  </a:lnTo>
                  <a:lnTo>
                    <a:pt x="16644" y="55"/>
                  </a:lnTo>
                  <a:cubicBezTo>
                    <a:pt x="16353" y="291"/>
                    <a:pt x="15865" y="410"/>
                    <a:pt x="15400" y="410"/>
                  </a:cubicBezTo>
                  <a:cubicBezTo>
                    <a:pt x="14948" y="410"/>
                    <a:pt x="14517" y="297"/>
                    <a:pt x="14309" y="69"/>
                  </a:cubicBezTo>
                  <a:lnTo>
                    <a:pt x="14254" y="0"/>
                  </a:lnTo>
                  <a:lnTo>
                    <a:pt x="14186" y="55"/>
                  </a:lnTo>
                  <a:cubicBezTo>
                    <a:pt x="13888" y="291"/>
                    <a:pt x="13393" y="410"/>
                    <a:pt x="12927" y="410"/>
                  </a:cubicBezTo>
                  <a:cubicBezTo>
                    <a:pt x="12473" y="410"/>
                    <a:pt x="12046" y="297"/>
                    <a:pt x="11851" y="69"/>
                  </a:cubicBezTo>
                  <a:lnTo>
                    <a:pt x="11797" y="0"/>
                  </a:lnTo>
                  <a:lnTo>
                    <a:pt x="11742" y="55"/>
                  </a:lnTo>
                  <a:cubicBezTo>
                    <a:pt x="11430" y="291"/>
                    <a:pt x="10929" y="410"/>
                    <a:pt x="10462" y="410"/>
                  </a:cubicBezTo>
                  <a:cubicBezTo>
                    <a:pt x="10009" y="410"/>
                    <a:pt x="9589" y="297"/>
                    <a:pt x="9407" y="69"/>
                  </a:cubicBezTo>
                  <a:lnTo>
                    <a:pt x="9353" y="0"/>
                  </a:lnTo>
                  <a:lnTo>
                    <a:pt x="9284" y="55"/>
                  </a:lnTo>
                  <a:cubicBezTo>
                    <a:pt x="8966" y="291"/>
                    <a:pt x="8461" y="410"/>
                    <a:pt x="7994" y="410"/>
                  </a:cubicBezTo>
                  <a:cubicBezTo>
                    <a:pt x="7541" y="410"/>
                    <a:pt x="7125" y="297"/>
                    <a:pt x="6950" y="69"/>
                  </a:cubicBezTo>
                  <a:lnTo>
                    <a:pt x="6895" y="0"/>
                  </a:lnTo>
                  <a:lnTo>
                    <a:pt x="6827" y="55"/>
                  </a:lnTo>
                  <a:cubicBezTo>
                    <a:pt x="6499" y="292"/>
                    <a:pt x="5985" y="412"/>
                    <a:pt x="5518" y="412"/>
                  </a:cubicBezTo>
                  <a:cubicBezTo>
                    <a:pt x="5071" y="412"/>
                    <a:pt x="4666" y="303"/>
                    <a:pt x="4506" y="82"/>
                  </a:cubicBezTo>
                  <a:lnTo>
                    <a:pt x="4451" y="0"/>
                  </a:lnTo>
                  <a:lnTo>
                    <a:pt x="4383" y="55"/>
                  </a:lnTo>
                  <a:cubicBezTo>
                    <a:pt x="4058" y="275"/>
                    <a:pt x="3549" y="407"/>
                    <a:pt x="3064" y="407"/>
                  </a:cubicBezTo>
                  <a:cubicBezTo>
                    <a:pt x="2917" y="407"/>
                    <a:pt x="2772" y="394"/>
                    <a:pt x="2635" y="369"/>
                  </a:cubicBezTo>
                  <a:cubicBezTo>
                    <a:pt x="2349" y="314"/>
                    <a:pt x="2144" y="219"/>
                    <a:pt x="2048" y="82"/>
                  </a:cubicBezTo>
                  <a:lnTo>
                    <a:pt x="1994"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6129746" y="2538992"/>
              <a:ext cx="3312676" cy="41291"/>
            </a:xfrm>
            <a:custGeom>
              <a:avLst/>
              <a:gdLst/>
              <a:ahLst/>
              <a:cxnLst/>
              <a:rect l="l" t="t" r="r" b="b"/>
              <a:pathLst>
                <a:path w="47174" h="588" extrusionOk="0">
                  <a:moveTo>
                    <a:pt x="1940" y="0"/>
                  </a:moveTo>
                  <a:lnTo>
                    <a:pt x="1871" y="55"/>
                  </a:lnTo>
                  <a:cubicBezTo>
                    <a:pt x="1525" y="289"/>
                    <a:pt x="1031" y="382"/>
                    <a:pt x="592" y="382"/>
                  </a:cubicBezTo>
                  <a:cubicBezTo>
                    <a:pt x="390" y="382"/>
                    <a:pt x="201" y="362"/>
                    <a:pt x="42" y="328"/>
                  </a:cubicBezTo>
                  <a:lnTo>
                    <a:pt x="1" y="492"/>
                  </a:lnTo>
                  <a:cubicBezTo>
                    <a:pt x="178" y="537"/>
                    <a:pt x="388" y="562"/>
                    <a:pt x="608" y="562"/>
                  </a:cubicBezTo>
                  <a:cubicBezTo>
                    <a:pt x="1049" y="562"/>
                    <a:pt x="1535" y="464"/>
                    <a:pt x="1899" y="246"/>
                  </a:cubicBezTo>
                  <a:cubicBezTo>
                    <a:pt x="2110" y="464"/>
                    <a:pt x="2530" y="574"/>
                    <a:pt x="2988" y="574"/>
                  </a:cubicBezTo>
                  <a:cubicBezTo>
                    <a:pt x="3445" y="574"/>
                    <a:pt x="3940" y="464"/>
                    <a:pt x="4302" y="246"/>
                  </a:cubicBezTo>
                  <a:cubicBezTo>
                    <a:pt x="4520" y="464"/>
                    <a:pt x="4943" y="574"/>
                    <a:pt x="5401" y="574"/>
                  </a:cubicBezTo>
                  <a:cubicBezTo>
                    <a:pt x="5858" y="574"/>
                    <a:pt x="6350" y="464"/>
                    <a:pt x="6705" y="246"/>
                  </a:cubicBezTo>
                  <a:cubicBezTo>
                    <a:pt x="6930" y="464"/>
                    <a:pt x="7357" y="574"/>
                    <a:pt x="7814" y="574"/>
                  </a:cubicBezTo>
                  <a:cubicBezTo>
                    <a:pt x="8271" y="574"/>
                    <a:pt x="8760" y="464"/>
                    <a:pt x="9108" y="246"/>
                  </a:cubicBezTo>
                  <a:cubicBezTo>
                    <a:pt x="9340" y="464"/>
                    <a:pt x="9770" y="574"/>
                    <a:pt x="10226" y="574"/>
                  </a:cubicBezTo>
                  <a:cubicBezTo>
                    <a:pt x="10681" y="574"/>
                    <a:pt x="11163" y="464"/>
                    <a:pt x="11497" y="246"/>
                  </a:cubicBezTo>
                  <a:cubicBezTo>
                    <a:pt x="11743" y="464"/>
                    <a:pt x="12183" y="574"/>
                    <a:pt x="12642" y="574"/>
                  </a:cubicBezTo>
                  <a:cubicBezTo>
                    <a:pt x="13101" y="574"/>
                    <a:pt x="13579" y="464"/>
                    <a:pt x="13900" y="246"/>
                  </a:cubicBezTo>
                  <a:cubicBezTo>
                    <a:pt x="14153" y="464"/>
                    <a:pt x="14596" y="574"/>
                    <a:pt x="15055" y="574"/>
                  </a:cubicBezTo>
                  <a:cubicBezTo>
                    <a:pt x="15515" y="574"/>
                    <a:pt x="15989" y="464"/>
                    <a:pt x="16303" y="246"/>
                  </a:cubicBezTo>
                  <a:cubicBezTo>
                    <a:pt x="16562" y="464"/>
                    <a:pt x="17010" y="574"/>
                    <a:pt x="17469" y="574"/>
                  </a:cubicBezTo>
                  <a:cubicBezTo>
                    <a:pt x="17928" y="574"/>
                    <a:pt x="18399" y="464"/>
                    <a:pt x="18706" y="246"/>
                  </a:cubicBezTo>
                  <a:cubicBezTo>
                    <a:pt x="18972" y="464"/>
                    <a:pt x="19423" y="574"/>
                    <a:pt x="19880" y="574"/>
                  </a:cubicBezTo>
                  <a:cubicBezTo>
                    <a:pt x="20338" y="574"/>
                    <a:pt x="20802" y="464"/>
                    <a:pt x="21095" y="246"/>
                  </a:cubicBezTo>
                  <a:cubicBezTo>
                    <a:pt x="21375" y="464"/>
                    <a:pt x="21833" y="574"/>
                    <a:pt x="22292" y="574"/>
                  </a:cubicBezTo>
                  <a:cubicBezTo>
                    <a:pt x="22751" y="574"/>
                    <a:pt x="23212" y="464"/>
                    <a:pt x="23498" y="246"/>
                  </a:cubicBezTo>
                  <a:cubicBezTo>
                    <a:pt x="23785" y="464"/>
                    <a:pt x="24246" y="574"/>
                    <a:pt x="24705" y="574"/>
                  </a:cubicBezTo>
                  <a:cubicBezTo>
                    <a:pt x="25164" y="574"/>
                    <a:pt x="25621" y="464"/>
                    <a:pt x="25901" y="246"/>
                  </a:cubicBezTo>
                  <a:cubicBezTo>
                    <a:pt x="26202" y="464"/>
                    <a:pt x="26666" y="574"/>
                    <a:pt x="27123" y="574"/>
                  </a:cubicBezTo>
                  <a:cubicBezTo>
                    <a:pt x="27581" y="574"/>
                    <a:pt x="28031" y="464"/>
                    <a:pt x="28304" y="246"/>
                  </a:cubicBezTo>
                  <a:cubicBezTo>
                    <a:pt x="28611" y="464"/>
                    <a:pt x="29079" y="574"/>
                    <a:pt x="29535" y="574"/>
                  </a:cubicBezTo>
                  <a:cubicBezTo>
                    <a:pt x="29990" y="574"/>
                    <a:pt x="30434" y="464"/>
                    <a:pt x="30694" y="246"/>
                  </a:cubicBezTo>
                  <a:cubicBezTo>
                    <a:pt x="31014" y="464"/>
                    <a:pt x="31489" y="574"/>
                    <a:pt x="31946" y="574"/>
                  </a:cubicBezTo>
                  <a:cubicBezTo>
                    <a:pt x="32404" y="574"/>
                    <a:pt x="32844" y="464"/>
                    <a:pt x="33097" y="246"/>
                  </a:cubicBezTo>
                  <a:cubicBezTo>
                    <a:pt x="33424" y="464"/>
                    <a:pt x="33902" y="574"/>
                    <a:pt x="34359" y="574"/>
                  </a:cubicBezTo>
                  <a:cubicBezTo>
                    <a:pt x="34817" y="574"/>
                    <a:pt x="35254" y="464"/>
                    <a:pt x="35500" y="246"/>
                  </a:cubicBezTo>
                  <a:cubicBezTo>
                    <a:pt x="35834" y="464"/>
                    <a:pt x="36315" y="574"/>
                    <a:pt x="36773" y="574"/>
                  </a:cubicBezTo>
                  <a:cubicBezTo>
                    <a:pt x="37230" y="574"/>
                    <a:pt x="37664" y="464"/>
                    <a:pt x="37903" y="246"/>
                  </a:cubicBezTo>
                  <a:cubicBezTo>
                    <a:pt x="38244" y="464"/>
                    <a:pt x="38729" y="574"/>
                    <a:pt x="39184" y="574"/>
                  </a:cubicBezTo>
                  <a:cubicBezTo>
                    <a:pt x="39640" y="574"/>
                    <a:pt x="40067" y="464"/>
                    <a:pt x="40292" y="246"/>
                  </a:cubicBezTo>
                  <a:cubicBezTo>
                    <a:pt x="40647" y="464"/>
                    <a:pt x="41138" y="574"/>
                    <a:pt x="41596" y="574"/>
                  </a:cubicBezTo>
                  <a:cubicBezTo>
                    <a:pt x="42053" y="574"/>
                    <a:pt x="42476" y="464"/>
                    <a:pt x="42695" y="246"/>
                  </a:cubicBezTo>
                  <a:cubicBezTo>
                    <a:pt x="43057" y="464"/>
                    <a:pt x="43548" y="574"/>
                    <a:pt x="44004" y="574"/>
                  </a:cubicBezTo>
                  <a:cubicBezTo>
                    <a:pt x="44460" y="574"/>
                    <a:pt x="44879" y="464"/>
                    <a:pt x="45098" y="246"/>
                  </a:cubicBezTo>
                  <a:cubicBezTo>
                    <a:pt x="45426" y="478"/>
                    <a:pt x="45876" y="587"/>
                    <a:pt x="46299" y="587"/>
                  </a:cubicBezTo>
                  <a:cubicBezTo>
                    <a:pt x="46613" y="587"/>
                    <a:pt x="46927" y="533"/>
                    <a:pt x="47173" y="437"/>
                  </a:cubicBezTo>
                  <a:lnTo>
                    <a:pt x="47119" y="273"/>
                  </a:lnTo>
                  <a:cubicBezTo>
                    <a:pt x="46883" y="357"/>
                    <a:pt x="46595" y="407"/>
                    <a:pt x="46301" y="407"/>
                  </a:cubicBezTo>
                  <a:cubicBezTo>
                    <a:pt x="45879" y="407"/>
                    <a:pt x="45445" y="305"/>
                    <a:pt x="45139" y="55"/>
                  </a:cubicBezTo>
                  <a:lnTo>
                    <a:pt x="45057" y="0"/>
                  </a:lnTo>
                  <a:lnTo>
                    <a:pt x="45002" y="82"/>
                  </a:lnTo>
                  <a:cubicBezTo>
                    <a:pt x="44856" y="289"/>
                    <a:pt x="44465" y="391"/>
                    <a:pt x="44029" y="391"/>
                  </a:cubicBezTo>
                  <a:cubicBezTo>
                    <a:pt x="43572" y="391"/>
                    <a:pt x="43064" y="279"/>
                    <a:pt x="42736" y="55"/>
                  </a:cubicBezTo>
                  <a:lnTo>
                    <a:pt x="42668" y="0"/>
                  </a:lnTo>
                  <a:lnTo>
                    <a:pt x="42613" y="69"/>
                  </a:lnTo>
                  <a:cubicBezTo>
                    <a:pt x="42452" y="284"/>
                    <a:pt x="42049" y="389"/>
                    <a:pt x="41607" y="389"/>
                  </a:cubicBezTo>
                  <a:cubicBezTo>
                    <a:pt x="41150" y="389"/>
                    <a:pt x="40652" y="277"/>
                    <a:pt x="40333" y="55"/>
                  </a:cubicBezTo>
                  <a:lnTo>
                    <a:pt x="40265" y="0"/>
                  </a:lnTo>
                  <a:lnTo>
                    <a:pt x="40210" y="69"/>
                  </a:lnTo>
                  <a:cubicBezTo>
                    <a:pt x="40042" y="284"/>
                    <a:pt x="39636" y="389"/>
                    <a:pt x="39195" y="389"/>
                  </a:cubicBezTo>
                  <a:cubicBezTo>
                    <a:pt x="38740" y="389"/>
                    <a:pt x="38249" y="277"/>
                    <a:pt x="37943" y="55"/>
                  </a:cubicBezTo>
                  <a:lnTo>
                    <a:pt x="37875" y="0"/>
                  </a:lnTo>
                  <a:lnTo>
                    <a:pt x="37821" y="69"/>
                  </a:lnTo>
                  <a:cubicBezTo>
                    <a:pt x="37639" y="284"/>
                    <a:pt x="37226" y="389"/>
                    <a:pt x="36784" y="389"/>
                  </a:cubicBezTo>
                  <a:cubicBezTo>
                    <a:pt x="36327" y="389"/>
                    <a:pt x="35839" y="277"/>
                    <a:pt x="35541" y="55"/>
                  </a:cubicBezTo>
                  <a:lnTo>
                    <a:pt x="35472" y="14"/>
                  </a:lnTo>
                  <a:lnTo>
                    <a:pt x="35418" y="69"/>
                  </a:lnTo>
                  <a:cubicBezTo>
                    <a:pt x="35229" y="284"/>
                    <a:pt x="34813" y="389"/>
                    <a:pt x="34372" y="389"/>
                  </a:cubicBezTo>
                  <a:cubicBezTo>
                    <a:pt x="33917" y="389"/>
                    <a:pt x="33435" y="277"/>
                    <a:pt x="33151" y="55"/>
                  </a:cubicBezTo>
                  <a:lnTo>
                    <a:pt x="33083" y="14"/>
                  </a:lnTo>
                  <a:lnTo>
                    <a:pt x="33028" y="69"/>
                  </a:lnTo>
                  <a:cubicBezTo>
                    <a:pt x="32825" y="285"/>
                    <a:pt x="32397" y="395"/>
                    <a:pt x="31950" y="395"/>
                  </a:cubicBezTo>
                  <a:cubicBezTo>
                    <a:pt x="31496" y="395"/>
                    <a:pt x="31023" y="282"/>
                    <a:pt x="30748" y="55"/>
                  </a:cubicBezTo>
                  <a:lnTo>
                    <a:pt x="30680" y="14"/>
                  </a:lnTo>
                  <a:lnTo>
                    <a:pt x="30625" y="69"/>
                  </a:lnTo>
                  <a:cubicBezTo>
                    <a:pt x="30415" y="285"/>
                    <a:pt x="29983" y="395"/>
                    <a:pt x="29538" y="395"/>
                  </a:cubicBezTo>
                  <a:cubicBezTo>
                    <a:pt x="29086" y="395"/>
                    <a:pt x="28620" y="282"/>
                    <a:pt x="28359" y="55"/>
                  </a:cubicBezTo>
                  <a:lnTo>
                    <a:pt x="28291" y="14"/>
                  </a:lnTo>
                  <a:lnTo>
                    <a:pt x="28236" y="69"/>
                  </a:lnTo>
                  <a:cubicBezTo>
                    <a:pt x="28012" y="285"/>
                    <a:pt x="27574" y="395"/>
                    <a:pt x="27127" y="395"/>
                  </a:cubicBezTo>
                  <a:cubicBezTo>
                    <a:pt x="26673" y="395"/>
                    <a:pt x="26210" y="282"/>
                    <a:pt x="25956" y="55"/>
                  </a:cubicBezTo>
                  <a:lnTo>
                    <a:pt x="25901" y="14"/>
                  </a:lnTo>
                  <a:lnTo>
                    <a:pt x="25833" y="69"/>
                  </a:lnTo>
                  <a:cubicBezTo>
                    <a:pt x="25603" y="285"/>
                    <a:pt x="25161" y="395"/>
                    <a:pt x="24715" y="395"/>
                  </a:cubicBezTo>
                  <a:cubicBezTo>
                    <a:pt x="24263" y="395"/>
                    <a:pt x="23807" y="282"/>
                    <a:pt x="23567" y="55"/>
                  </a:cubicBezTo>
                  <a:lnTo>
                    <a:pt x="23498" y="14"/>
                  </a:lnTo>
                  <a:lnTo>
                    <a:pt x="23444" y="55"/>
                  </a:lnTo>
                  <a:cubicBezTo>
                    <a:pt x="23196" y="282"/>
                    <a:pt x="22737" y="395"/>
                    <a:pt x="22283" y="395"/>
                  </a:cubicBezTo>
                  <a:cubicBezTo>
                    <a:pt x="21836" y="395"/>
                    <a:pt x="21394" y="285"/>
                    <a:pt x="21164" y="69"/>
                  </a:cubicBezTo>
                  <a:lnTo>
                    <a:pt x="21109" y="14"/>
                  </a:lnTo>
                  <a:lnTo>
                    <a:pt x="21041" y="55"/>
                  </a:lnTo>
                  <a:cubicBezTo>
                    <a:pt x="20786" y="282"/>
                    <a:pt x="20324" y="395"/>
                    <a:pt x="19872" y="395"/>
                  </a:cubicBezTo>
                  <a:cubicBezTo>
                    <a:pt x="19426" y="395"/>
                    <a:pt x="18991" y="285"/>
                    <a:pt x="18774" y="69"/>
                  </a:cubicBezTo>
                  <a:lnTo>
                    <a:pt x="18706" y="14"/>
                  </a:lnTo>
                  <a:lnTo>
                    <a:pt x="18651" y="55"/>
                  </a:lnTo>
                  <a:cubicBezTo>
                    <a:pt x="18383" y="282"/>
                    <a:pt x="17914" y="395"/>
                    <a:pt x="17460" y="395"/>
                  </a:cubicBezTo>
                  <a:cubicBezTo>
                    <a:pt x="17013" y="395"/>
                    <a:pt x="16581" y="285"/>
                    <a:pt x="16371" y="69"/>
                  </a:cubicBezTo>
                  <a:lnTo>
                    <a:pt x="16317" y="14"/>
                  </a:lnTo>
                  <a:lnTo>
                    <a:pt x="16248" y="55"/>
                  </a:lnTo>
                  <a:cubicBezTo>
                    <a:pt x="15973" y="282"/>
                    <a:pt x="15500" y="395"/>
                    <a:pt x="15048" y="395"/>
                  </a:cubicBezTo>
                  <a:cubicBezTo>
                    <a:pt x="14603" y="395"/>
                    <a:pt x="14178" y="285"/>
                    <a:pt x="13982" y="69"/>
                  </a:cubicBezTo>
                  <a:lnTo>
                    <a:pt x="13914" y="14"/>
                  </a:lnTo>
                  <a:lnTo>
                    <a:pt x="13859" y="55"/>
                  </a:lnTo>
                  <a:cubicBezTo>
                    <a:pt x="13568" y="277"/>
                    <a:pt x="13083" y="389"/>
                    <a:pt x="12626" y="389"/>
                  </a:cubicBezTo>
                  <a:cubicBezTo>
                    <a:pt x="12183" y="389"/>
                    <a:pt x="11767" y="284"/>
                    <a:pt x="11579" y="69"/>
                  </a:cubicBezTo>
                  <a:lnTo>
                    <a:pt x="11524" y="14"/>
                  </a:lnTo>
                  <a:lnTo>
                    <a:pt x="11456" y="55"/>
                  </a:lnTo>
                  <a:cubicBezTo>
                    <a:pt x="11158" y="277"/>
                    <a:pt x="10670" y="389"/>
                    <a:pt x="10215" y="389"/>
                  </a:cubicBezTo>
                  <a:cubicBezTo>
                    <a:pt x="9774" y="389"/>
                    <a:pt x="9364" y="284"/>
                    <a:pt x="9190" y="69"/>
                  </a:cubicBezTo>
                  <a:lnTo>
                    <a:pt x="9135" y="0"/>
                  </a:lnTo>
                  <a:lnTo>
                    <a:pt x="9067" y="55"/>
                  </a:lnTo>
                  <a:cubicBezTo>
                    <a:pt x="8755" y="277"/>
                    <a:pt x="8260" y="389"/>
                    <a:pt x="7803" y="389"/>
                  </a:cubicBezTo>
                  <a:cubicBezTo>
                    <a:pt x="7361" y="389"/>
                    <a:pt x="6955" y="284"/>
                    <a:pt x="6787" y="69"/>
                  </a:cubicBezTo>
                  <a:lnTo>
                    <a:pt x="6732" y="0"/>
                  </a:lnTo>
                  <a:lnTo>
                    <a:pt x="6664" y="55"/>
                  </a:lnTo>
                  <a:cubicBezTo>
                    <a:pt x="6345" y="277"/>
                    <a:pt x="5850" y="389"/>
                    <a:pt x="5397" y="389"/>
                  </a:cubicBezTo>
                  <a:cubicBezTo>
                    <a:pt x="4958" y="389"/>
                    <a:pt x="4559" y="284"/>
                    <a:pt x="4397" y="69"/>
                  </a:cubicBezTo>
                  <a:lnTo>
                    <a:pt x="4343" y="0"/>
                  </a:lnTo>
                  <a:lnTo>
                    <a:pt x="4274" y="55"/>
                  </a:lnTo>
                  <a:cubicBezTo>
                    <a:pt x="3939" y="279"/>
                    <a:pt x="3432" y="391"/>
                    <a:pt x="2974" y="391"/>
                  </a:cubicBezTo>
                  <a:cubicBezTo>
                    <a:pt x="2538" y="391"/>
                    <a:pt x="2148" y="289"/>
                    <a:pt x="1994" y="82"/>
                  </a:cubicBezTo>
                  <a:lnTo>
                    <a:pt x="1940"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6007980" y="2481479"/>
              <a:ext cx="295426" cy="667324"/>
            </a:xfrm>
            <a:custGeom>
              <a:avLst/>
              <a:gdLst/>
              <a:ahLst/>
              <a:cxnLst/>
              <a:rect l="l" t="t" r="r" b="b"/>
              <a:pathLst>
                <a:path w="4207" h="9503" extrusionOk="0">
                  <a:moveTo>
                    <a:pt x="4029" y="0"/>
                  </a:moveTo>
                  <a:cubicBezTo>
                    <a:pt x="3933" y="0"/>
                    <a:pt x="3824" y="55"/>
                    <a:pt x="3797" y="123"/>
                  </a:cubicBezTo>
                  <a:lnTo>
                    <a:pt x="42" y="9339"/>
                  </a:lnTo>
                  <a:cubicBezTo>
                    <a:pt x="1" y="9421"/>
                    <a:pt x="83" y="9503"/>
                    <a:pt x="206" y="9503"/>
                  </a:cubicBezTo>
                  <a:cubicBezTo>
                    <a:pt x="329" y="9503"/>
                    <a:pt x="465" y="9421"/>
                    <a:pt x="493" y="9339"/>
                  </a:cubicBezTo>
                  <a:lnTo>
                    <a:pt x="4179" y="123"/>
                  </a:lnTo>
                  <a:cubicBezTo>
                    <a:pt x="4206" y="55"/>
                    <a:pt x="4138" y="0"/>
                    <a:pt x="404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6203621" y="2481479"/>
              <a:ext cx="265652" cy="667324"/>
            </a:xfrm>
            <a:custGeom>
              <a:avLst/>
              <a:gdLst/>
              <a:ahLst/>
              <a:cxnLst/>
              <a:rect l="l" t="t" r="r" b="b"/>
              <a:pathLst>
                <a:path w="3783" h="9503" extrusionOk="0">
                  <a:moveTo>
                    <a:pt x="3605" y="0"/>
                  </a:moveTo>
                  <a:cubicBezTo>
                    <a:pt x="3496" y="0"/>
                    <a:pt x="3386" y="55"/>
                    <a:pt x="3373" y="123"/>
                  </a:cubicBezTo>
                  <a:lnTo>
                    <a:pt x="28" y="9339"/>
                  </a:lnTo>
                  <a:cubicBezTo>
                    <a:pt x="0" y="9421"/>
                    <a:pt x="69" y="9503"/>
                    <a:pt x="191" y="9503"/>
                  </a:cubicBezTo>
                  <a:cubicBezTo>
                    <a:pt x="314" y="9503"/>
                    <a:pt x="451" y="9421"/>
                    <a:pt x="478" y="9339"/>
                  </a:cubicBezTo>
                  <a:lnTo>
                    <a:pt x="3755" y="123"/>
                  </a:lnTo>
                  <a:cubicBezTo>
                    <a:pt x="3782" y="55"/>
                    <a:pt x="3714" y="0"/>
                    <a:pt x="360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6398209" y="2481479"/>
              <a:ext cx="235948" cy="667324"/>
            </a:xfrm>
            <a:custGeom>
              <a:avLst/>
              <a:gdLst/>
              <a:ahLst/>
              <a:cxnLst/>
              <a:rect l="l" t="t" r="r" b="b"/>
              <a:pathLst>
                <a:path w="3360" h="9503" extrusionOk="0">
                  <a:moveTo>
                    <a:pt x="3182" y="0"/>
                  </a:moveTo>
                  <a:cubicBezTo>
                    <a:pt x="3073" y="0"/>
                    <a:pt x="2977" y="55"/>
                    <a:pt x="2950" y="123"/>
                  </a:cubicBezTo>
                  <a:lnTo>
                    <a:pt x="28" y="9339"/>
                  </a:lnTo>
                  <a:cubicBezTo>
                    <a:pt x="1" y="9421"/>
                    <a:pt x="69" y="9503"/>
                    <a:pt x="192" y="9503"/>
                  </a:cubicBezTo>
                  <a:lnTo>
                    <a:pt x="206" y="9503"/>
                  </a:lnTo>
                  <a:cubicBezTo>
                    <a:pt x="329" y="9503"/>
                    <a:pt x="451" y="9421"/>
                    <a:pt x="479" y="9339"/>
                  </a:cubicBezTo>
                  <a:lnTo>
                    <a:pt x="3332" y="123"/>
                  </a:lnTo>
                  <a:cubicBezTo>
                    <a:pt x="3360" y="55"/>
                    <a:pt x="3291" y="0"/>
                    <a:pt x="318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6592867" y="2481479"/>
              <a:ext cx="206173" cy="667324"/>
            </a:xfrm>
            <a:custGeom>
              <a:avLst/>
              <a:gdLst/>
              <a:ahLst/>
              <a:cxnLst/>
              <a:rect l="l" t="t" r="r" b="b"/>
              <a:pathLst>
                <a:path w="2936" h="9503" extrusionOk="0">
                  <a:moveTo>
                    <a:pt x="2758" y="0"/>
                  </a:moveTo>
                  <a:cubicBezTo>
                    <a:pt x="2663" y="0"/>
                    <a:pt x="2554" y="55"/>
                    <a:pt x="2540" y="123"/>
                  </a:cubicBezTo>
                  <a:lnTo>
                    <a:pt x="28" y="9339"/>
                  </a:lnTo>
                  <a:cubicBezTo>
                    <a:pt x="1" y="9421"/>
                    <a:pt x="82" y="9503"/>
                    <a:pt x="205" y="9503"/>
                  </a:cubicBezTo>
                  <a:cubicBezTo>
                    <a:pt x="328" y="9503"/>
                    <a:pt x="451" y="9421"/>
                    <a:pt x="478" y="9339"/>
                  </a:cubicBezTo>
                  <a:lnTo>
                    <a:pt x="2922" y="123"/>
                  </a:lnTo>
                  <a:cubicBezTo>
                    <a:pt x="2936" y="55"/>
                    <a:pt x="2868" y="0"/>
                    <a:pt x="275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0"/>
            <p:cNvSpPr/>
            <p:nvPr/>
          </p:nvSpPr>
          <p:spPr>
            <a:xfrm>
              <a:off x="6787525" y="2481479"/>
              <a:ext cx="177382" cy="667324"/>
            </a:xfrm>
            <a:custGeom>
              <a:avLst/>
              <a:gdLst/>
              <a:ahLst/>
              <a:cxnLst/>
              <a:rect l="l" t="t" r="r" b="b"/>
              <a:pathLst>
                <a:path w="2526" h="9503" extrusionOk="0">
                  <a:moveTo>
                    <a:pt x="2335" y="0"/>
                  </a:moveTo>
                  <a:cubicBezTo>
                    <a:pt x="2239" y="0"/>
                    <a:pt x="2144" y="55"/>
                    <a:pt x="2130" y="123"/>
                  </a:cubicBezTo>
                  <a:lnTo>
                    <a:pt x="27" y="9339"/>
                  </a:lnTo>
                  <a:cubicBezTo>
                    <a:pt x="0" y="9421"/>
                    <a:pt x="82" y="9503"/>
                    <a:pt x="205" y="9503"/>
                  </a:cubicBezTo>
                  <a:lnTo>
                    <a:pt x="219" y="9503"/>
                  </a:lnTo>
                  <a:cubicBezTo>
                    <a:pt x="341" y="9503"/>
                    <a:pt x="451" y="9421"/>
                    <a:pt x="478" y="9339"/>
                  </a:cubicBezTo>
                  <a:lnTo>
                    <a:pt x="2512" y="123"/>
                  </a:lnTo>
                  <a:cubicBezTo>
                    <a:pt x="2526" y="55"/>
                    <a:pt x="2444" y="0"/>
                    <a:pt x="234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0"/>
            <p:cNvSpPr/>
            <p:nvPr/>
          </p:nvSpPr>
          <p:spPr>
            <a:xfrm>
              <a:off x="6982113" y="2481479"/>
              <a:ext cx="147748" cy="667324"/>
            </a:xfrm>
            <a:custGeom>
              <a:avLst/>
              <a:gdLst/>
              <a:ahLst/>
              <a:cxnLst/>
              <a:rect l="l" t="t" r="r" b="b"/>
              <a:pathLst>
                <a:path w="2104" h="9503" extrusionOk="0">
                  <a:moveTo>
                    <a:pt x="1926" y="0"/>
                  </a:moveTo>
                  <a:cubicBezTo>
                    <a:pt x="1817" y="0"/>
                    <a:pt x="1721" y="55"/>
                    <a:pt x="1707" y="123"/>
                  </a:cubicBezTo>
                  <a:lnTo>
                    <a:pt x="14" y="9339"/>
                  </a:lnTo>
                  <a:cubicBezTo>
                    <a:pt x="1" y="9421"/>
                    <a:pt x="96" y="9503"/>
                    <a:pt x="219" y="9503"/>
                  </a:cubicBezTo>
                  <a:cubicBezTo>
                    <a:pt x="342" y="9503"/>
                    <a:pt x="451" y="9421"/>
                    <a:pt x="479" y="9339"/>
                  </a:cubicBezTo>
                  <a:lnTo>
                    <a:pt x="2090" y="123"/>
                  </a:lnTo>
                  <a:cubicBezTo>
                    <a:pt x="2103" y="55"/>
                    <a:pt x="2035" y="0"/>
                    <a:pt x="192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0"/>
            <p:cNvSpPr/>
            <p:nvPr/>
          </p:nvSpPr>
          <p:spPr>
            <a:xfrm>
              <a:off x="7176771" y="2481479"/>
              <a:ext cx="118957" cy="667324"/>
            </a:xfrm>
            <a:custGeom>
              <a:avLst/>
              <a:gdLst/>
              <a:ahLst/>
              <a:cxnLst/>
              <a:rect l="l" t="t" r="r" b="b"/>
              <a:pathLst>
                <a:path w="1694" h="9503" extrusionOk="0">
                  <a:moveTo>
                    <a:pt x="1502" y="0"/>
                  </a:moveTo>
                  <a:cubicBezTo>
                    <a:pt x="1393" y="0"/>
                    <a:pt x="1311" y="55"/>
                    <a:pt x="1297" y="123"/>
                  </a:cubicBezTo>
                  <a:lnTo>
                    <a:pt x="14" y="9339"/>
                  </a:lnTo>
                  <a:cubicBezTo>
                    <a:pt x="0" y="9421"/>
                    <a:pt x="96" y="9503"/>
                    <a:pt x="219" y="9503"/>
                  </a:cubicBezTo>
                  <a:cubicBezTo>
                    <a:pt x="342" y="9503"/>
                    <a:pt x="465" y="9421"/>
                    <a:pt x="465" y="9339"/>
                  </a:cubicBezTo>
                  <a:lnTo>
                    <a:pt x="1680" y="123"/>
                  </a:lnTo>
                  <a:cubicBezTo>
                    <a:pt x="1693" y="55"/>
                    <a:pt x="1611" y="0"/>
                    <a:pt x="150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0"/>
            <p:cNvSpPr/>
            <p:nvPr/>
          </p:nvSpPr>
          <p:spPr>
            <a:xfrm>
              <a:off x="7372342" y="2481479"/>
              <a:ext cx="88270" cy="667324"/>
            </a:xfrm>
            <a:custGeom>
              <a:avLst/>
              <a:gdLst/>
              <a:ahLst/>
              <a:cxnLst/>
              <a:rect l="l" t="t" r="r" b="b"/>
              <a:pathLst>
                <a:path w="1257" h="9503" extrusionOk="0">
                  <a:moveTo>
                    <a:pt x="1066" y="0"/>
                  </a:moveTo>
                  <a:cubicBezTo>
                    <a:pt x="970" y="0"/>
                    <a:pt x="874" y="55"/>
                    <a:pt x="874" y="123"/>
                  </a:cubicBezTo>
                  <a:lnTo>
                    <a:pt x="1" y="9339"/>
                  </a:lnTo>
                  <a:cubicBezTo>
                    <a:pt x="1" y="9421"/>
                    <a:pt x="83" y="9503"/>
                    <a:pt x="205" y="9503"/>
                  </a:cubicBezTo>
                  <a:lnTo>
                    <a:pt x="219" y="9503"/>
                  </a:lnTo>
                  <a:cubicBezTo>
                    <a:pt x="342" y="9503"/>
                    <a:pt x="451" y="9421"/>
                    <a:pt x="451" y="9339"/>
                  </a:cubicBezTo>
                  <a:lnTo>
                    <a:pt x="1257" y="123"/>
                  </a:lnTo>
                  <a:cubicBezTo>
                    <a:pt x="1257" y="55"/>
                    <a:pt x="1175" y="0"/>
                    <a:pt x="1079"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0"/>
            <p:cNvSpPr/>
            <p:nvPr/>
          </p:nvSpPr>
          <p:spPr>
            <a:xfrm>
              <a:off x="7567000" y="2481479"/>
              <a:ext cx="59478" cy="667324"/>
            </a:xfrm>
            <a:custGeom>
              <a:avLst/>
              <a:gdLst/>
              <a:ahLst/>
              <a:cxnLst/>
              <a:rect l="l" t="t" r="r" b="b"/>
              <a:pathLst>
                <a:path w="847" h="9503" extrusionOk="0">
                  <a:moveTo>
                    <a:pt x="656" y="0"/>
                  </a:moveTo>
                  <a:cubicBezTo>
                    <a:pt x="546" y="0"/>
                    <a:pt x="451" y="55"/>
                    <a:pt x="451" y="123"/>
                  </a:cubicBezTo>
                  <a:lnTo>
                    <a:pt x="0" y="9339"/>
                  </a:lnTo>
                  <a:cubicBezTo>
                    <a:pt x="0" y="9421"/>
                    <a:pt x="96" y="9503"/>
                    <a:pt x="219" y="9503"/>
                  </a:cubicBezTo>
                  <a:cubicBezTo>
                    <a:pt x="342" y="9503"/>
                    <a:pt x="451" y="9421"/>
                    <a:pt x="451" y="9339"/>
                  </a:cubicBezTo>
                  <a:lnTo>
                    <a:pt x="833" y="123"/>
                  </a:lnTo>
                  <a:cubicBezTo>
                    <a:pt x="847" y="55"/>
                    <a:pt x="751" y="0"/>
                    <a:pt x="65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0"/>
            <p:cNvSpPr/>
            <p:nvPr/>
          </p:nvSpPr>
          <p:spPr>
            <a:xfrm>
              <a:off x="7761588" y="2481479"/>
              <a:ext cx="31741" cy="667324"/>
            </a:xfrm>
            <a:custGeom>
              <a:avLst/>
              <a:gdLst/>
              <a:ahLst/>
              <a:cxnLst/>
              <a:rect l="l" t="t" r="r" b="b"/>
              <a:pathLst>
                <a:path w="452" h="9503" extrusionOk="0">
                  <a:moveTo>
                    <a:pt x="233" y="0"/>
                  </a:moveTo>
                  <a:cubicBezTo>
                    <a:pt x="124" y="0"/>
                    <a:pt x="42" y="55"/>
                    <a:pt x="42" y="123"/>
                  </a:cubicBezTo>
                  <a:lnTo>
                    <a:pt x="1" y="9339"/>
                  </a:lnTo>
                  <a:cubicBezTo>
                    <a:pt x="1" y="9421"/>
                    <a:pt x="96" y="9503"/>
                    <a:pt x="219" y="9503"/>
                  </a:cubicBezTo>
                  <a:lnTo>
                    <a:pt x="233" y="9503"/>
                  </a:lnTo>
                  <a:cubicBezTo>
                    <a:pt x="356" y="9503"/>
                    <a:pt x="451" y="9421"/>
                    <a:pt x="451" y="9339"/>
                  </a:cubicBezTo>
                  <a:lnTo>
                    <a:pt x="424" y="123"/>
                  </a:lnTo>
                  <a:cubicBezTo>
                    <a:pt x="424" y="55"/>
                    <a:pt x="342" y="0"/>
                    <a:pt x="233"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0"/>
            <p:cNvSpPr/>
            <p:nvPr/>
          </p:nvSpPr>
          <p:spPr>
            <a:xfrm>
              <a:off x="7929421" y="2481479"/>
              <a:ext cx="58566" cy="667324"/>
            </a:xfrm>
            <a:custGeom>
              <a:avLst/>
              <a:gdLst/>
              <a:ahLst/>
              <a:cxnLst/>
              <a:rect l="l" t="t" r="r" b="b"/>
              <a:pathLst>
                <a:path w="834" h="9503" extrusionOk="0">
                  <a:moveTo>
                    <a:pt x="191" y="0"/>
                  </a:moveTo>
                  <a:cubicBezTo>
                    <a:pt x="82" y="0"/>
                    <a:pt x="0" y="55"/>
                    <a:pt x="0" y="123"/>
                  </a:cubicBezTo>
                  <a:lnTo>
                    <a:pt x="383" y="9339"/>
                  </a:lnTo>
                  <a:cubicBezTo>
                    <a:pt x="383" y="9421"/>
                    <a:pt x="492" y="9503"/>
                    <a:pt x="615" y="9503"/>
                  </a:cubicBezTo>
                  <a:cubicBezTo>
                    <a:pt x="737" y="9503"/>
                    <a:pt x="833" y="9421"/>
                    <a:pt x="833" y="9339"/>
                  </a:cubicBezTo>
                  <a:lnTo>
                    <a:pt x="396" y="123"/>
                  </a:lnTo>
                  <a:cubicBezTo>
                    <a:pt x="383" y="55"/>
                    <a:pt x="301"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0"/>
            <p:cNvSpPr/>
            <p:nvPr/>
          </p:nvSpPr>
          <p:spPr>
            <a:xfrm>
              <a:off x="8095288" y="2481479"/>
              <a:ext cx="87287" cy="667324"/>
            </a:xfrm>
            <a:custGeom>
              <a:avLst/>
              <a:gdLst/>
              <a:ahLst/>
              <a:cxnLst/>
              <a:rect l="l" t="t" r="r" b="b"/>
              <a:pathLst>
                <a:path w="1243" h="9503" extrusionOk="0">
                  <a:moveTo>
                    <a:pt x="178" y="0"/>
                  </a:moveTo>
                  <a:cubicBezTo>
                    <a:pt x="82" y="0"/>
                    <a:pt x="0" y="55"/>
                    <a:pt x="0" y="123"/>
                  </a:cubicBezTo>
                  <a:lnTo>
                    <a:pt x="792" y="9339"/>
                  </a:lnTo>
                  <a:cubicBezTo>
                    <a:pt x="792" y="9421"/>
                    <a:pt x="901" y="9503"/>
                    <a:pt x="1024" y="9503"/>
                  </a:cubicBezTo>
                  <a:cubicBezTo>
                    <a:pt x="1147" y="9503"/>
                    <a:pt x="1243" y="9421"/>
                    <a:pt x="1243" y="9339"/>
                  </a:cubicBezTo>
                  <a:lnTo>
                    <a:pt x="383" y="123"/>
                  </a:lnTo>
                  <a:cubicBezTo>
                    <a:pt x="383" y="55"/>
                    <a:pt x="287"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0"/>
            <p:cNvSpPr/>
            <p:nvPr/>
          </p:nvSpPr>
          <p:spPr>
            <a:xfrm>
              <a:off x="8260171" y="2481479"/>
              <a:ext cx="117061" cy="667324"/>
            </a:xfrm>
            <a:custGeom>
              <a:avLst/>
              <a:gdLst/>
              <a:ahLst/>
              <a:cxnLst/>
              <a:rect l="l" t="t" r="r" b="b"/>
              <a:pathLst>
                <a:path w="1667" h="9503" extrusionOk="0">
                  <a:moveTo>
                    <a:pt x="192" y="0"/>
                  </a:moveTo>
                  <a:cubicBezTo>
                    <a:pt x="83" y="0"/>
                    <a:pt x="1" y="55"/>
                    <a:pt x="14" y="123"/>
                  </a:cubicBezTo>
                  <a:lnTo>
                    <a:pt x="1202" y="9339"/>
                  </a:lnTo>
                  <a:cubicBezTo>
                    <a:pt x="1216" y="9421"/>
                    <a:pt x="1325" y="9503"/>
                    <a:pt x="1448" y="9503"/>
                  </a:cubicBezTo>
                  <a:lnTo>
                    <a:pt x="1462" y="9503"/>
                  </a:lnTo>
                  <a:cubicBezTo>
                    <a:pt x="1584" y="9503"/>
                    <a:pt x="1666" y="9421"/>
                    <a:pt x="1666" y="9339"/>
                  </a:cubicBezTo>
                  <a:lnTo>
                    <a:pt x="397" y="123"/>
                  </a:lnTo>
                  <a:cubicBezTo>
                    <a:pt x="383" y="55"/>
                    <a:pt x="301"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0"/>
            <p:cNvSpPr/>
            <p:nvPr/>
          </p:nvSpPr>
          <p:spPr>
            <a:xfrm>
              <a:off x="8426038" y="2481479"/>
              <a:ext cx="146765" cy="667324"/>
            </a:xfrm>
            <a:custGeom>
              <a:avLst/>
              <a:gdLst/>
              <a:ahLst/>
              <a:cxnLst/>
              <a:rect l="l" t="t" r="r" b="b"/>
              <a:pathLst>
                <a:path w="2090" h="9503" extrusionOk="0">
                  <a:moveTo>
                    <a:pt x="178" y="0"/>
                  </a:moveTo>
                  <a:cubicBezTo>
                    <a:pt x="69" y="0"/>
                    <a:pt x="1" y="55"/>
                    <a:pt x="1" y="123"/>
                  </a:cubicBezTo>
                  <a:lnTo>
                    <a:pt x="1612" y="9339"/>
                  </a:lnTo>
                  <a:cubicBezTo>
                    <a:pt x="1625" y="9421"/>
                    <a:pt x="1748" y="9503"/>
                    <a:pt x="1871" y="9503"/>
                  </a:cubicBezTo>
                  <a:cubicBezTo>
                    <a:pt x="1994" y="9503"/>
                    <a:pt x="2090" y="9421"/>
                    <a:pt x="2062" y="9339"/>
                  </a:cubicBezTo>
                  <a:lnTo>
                    <a:pt x="397"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0"/>
            <p:cNvSpPr/>
            <p:nvPr/>
          </p:nvSpPr>
          <p:spPr>
            <a:xfrm>
              <a:off x="8590922" y="2481479"/>
              <a:ext cx="176539" cy="667324"/>
            </a:xfrm>
            <a:custGeom>
              <a:avLst/>
              <a:gdLst/>
              <a:ahLst/>
              <a:cxnLst/>
              <a:rect l="l" t="t" r="r" b="b"/>
              <a:pathLst>
                <a:path w="2514" h="9503" extrusionOk="0">
                  <a:moveTo>
                    <a:pt x="178" y="0"/>
                  </a:moveTo>
                  <a:cubicBezTo>
                    <a:pt x="69" y="0"/>
                    <a:pt x="1" y="55"/>
                    <a:pt x="15" y="123"/>
                  </a:cubicBezTo>
                  <a:lnTo>
                    <a:pt x="2035" y="9339"/>
                  </a:lnTo>
                  <a:cubicBezTo>
                    <a:pt x="2063" y="9421"/>
                    <a:pt x="2172" y="9503"/>
                    <a:pt x="2295" y="9503"/>
                  </a:cubicBezTo>
                  <a:lnTo>
                    <a:pt x="2308" y="9503"/>
                  </a:lnTo>
                  <a:cubicBezTo>
                    <a:pt x="2431" y="9503"/>
                    <a:pt x="2513" y="9421"/>
                    <a:pt x="2486" y="9339"/>
                  </a:cubicBezTo>
                  <a:lnTo>
                    <a:pt x="397" y="123"/>
                  </a:lnTo>
                  <a:cubicBezTo>
                    <a:pt x="383" y="55"/>
                    <a:pt x="288"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0"/>
            <p:cNvSpPr/>
            <p:nvPr/>
          </p:nvSpPr>
          <p:spPr>
            <a:xfrm>
              <a:off x="8755876" y="2481479"/>
              <a:ext cx="206173" cy="667324"/>
            </a:xfrm>
            <a:custGeom>
              <a:avLst/>
              <a:gdLst/>
              <a:ahLst/>
              <a:cxnLst/>
              <a:rect l="l" t="t" r="r" b="b"/>
              <a:pathLst>
                <a:path w="2936" h="9503" extrusionOk="0">
                  <a:moveTo>
                    <a:pt x="178" y="0"/>
                  </a:moveTo>
                  <a:cubicBezTo>
                    <a:pt x="82" y="0"/>
                    <a:pt x="0" y="55"/>
                    <a:pt x="28" y="123"/>
                  </a:cubicBezTo>
                  <a:lnTo>
                    <a:pt x="2458" y="9339"/>
                  </a:lnTo>
                  <a:cubicBezTo>
                    <a:pt x="2485" y="9421"/>
                    <a:pt x="2594" y="9503"/>
                    <a:pt x="2731" y="9503"/>
                  </a:cubicBezTo>
                  <a:cubicBezTo>
                    <a:pt x="2854" y="9503"/>
                    <a:pt x="2936" y="9421"/>
                    <a:pt x="2909" y="9339"/>
                  </a:cubicBezTo>
                  <a:lnTo>
                    <a:pt x="410" y="123"/>
                  </a:lnTo>
                  <a:cubicBezTo>
                    <a:pt x="396" y="55"/>
                    <a:pt x="287"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0"/>
            <p:cNvSpPr/>
            <p:nvPr/>
          </p:nvSpPr>
          <p:spPr>
            <a:xfrm>
              <a:off x="8921742" y="2481479"/>
              <a:ext cx="234964" cy="667324"/>
            </a:xfrm>
            <a:custGeom>
              <a:avLst/>
              <a:gdLst/>
              <a:ahLst/>
              <a:cxnLst/>
              <a:rect l="l" t="t" r="r" b="b"/>
              <a:pathLst>
                <a:path w="3346" h="9503" extrusionOk="0">
                  <a:moveTo>
                    <a:pt x="178" y="0"/>
                  </a:moveTo>
                  <a:cubicBezTo>
                    <a:pt x="69" y="0"/>
                    <a:pt x="0" y="55"/>
                    <a:pt x="14" y="123"/>
                  </a:cubicBezTo>
                  <a:lnTo>
                    <a:pt x="2868" y="9339"/>
                  </a:lnTo>
                  <a:cubicBezTo>
                    <a:pt x="2895" y="9421"/>
                    <a:pt x="3018" y="9503"/>
                    <a:pt x="3141" y="9503"/>
                  </a:cubicBezTo>
                  <a:cubicBezTo>
                    <a:pt x="3264" y="9503"/>
                    <a:pt x="3345" y="9421"/>
                    <a:pt x="3318"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0"/>
            <p:cNvSpPr/>
            <p:nvPr/>
          </p:nvSpPr>
          <p:spPr>
            <a:xfrm>
              <a:off x="9086626" y="2481479"/>
              <a:ext cx="264739" cy="667324"/>
            </a:xfrm>
            <a:custGeom>
              <a:avLst/>
              <a:gdLst/>
              <a:ahLst/>
              <a:cxnLst/>
              <a:rect l="l" t="t" r="r" b="b"/>
              <a:pathLst>
                <a:path w="3770" h="9503" extrusionOk="0">
                  <a:moveTo>
                    <a:pt x="178" y="0"/>
                  </a:moveTo>
                  <a:cubicBezTo>
                    <a:pt x="69" y="0"/>
                    <a:pt x="1" y="55"/>
                    <a:pt x="28" y="123"/>
                  </a:cubicBezTo>
                  <a:lnTo>
                    <a:pt x="3291" y="9339"/>
                  </a:lnTo>
                  <a:cubicBezTo>
                    <a:pt x="3319" y="9421"/>
                    <a:pt x="3441" y="9503"/>
                    <a:pt x="3564" y="9503"/>
                  </a:cubicBezTo>
                  <a:lnTo>
                    <a:pt x="3578" y="9503"/>
                  </a:lnTo>
                  <a:cubicBezTo>
                    <a:pt x="3701" y="9503"/>
                    <a:pt x="3769" y="9421"/>
                    <a:pt x="3742"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0"/>
            <p:cNvSpPr/>
            <p:nvPr/>
          </p:nvSpPr>
          <p:spPr>
            <a:xfrm>
              <a:off x="9252492" y="2481479"/>
              <a:ext cx="293460" cy="667324"/>
            </a:xfrm>
            <a:custGeom>
              <a:avLst/>
              <a:gdLst/>
              <a:ahLst/>
              <a:cxnLst/>
              <a:rect l="l" t="t" r="r" b="b"/>
              <a:pathLst>
                <a:path w="4179" h="9503" extrusionOk="0">
                  <a:moveTo>
                    <a:pt x="165" y="0"/>
                  </a:moveTo>
                  <a:cubicBezTo>
                    <a:pt x="55" y="0"/>
                    <a:pt x="1" y="55"/>
                    <a:pt x="28" y="123"/>
                  </a:cubicBezTo>
                  <a:lnTo>
                    <a:pt x="3701" y="9339"/>
                  </a:lnTo>
                  <a:cubicBezTo>
                    <a:pt x="3728" y="9421"/>
                    <a:pt x="3865" y="9503"/>
                    <a:pt x="3988" y="9503"/>
                  </a:cubicBezTo>
                  <a:cubicBezTo>
                    <a:pt x="4110" y="9503"/>
                    <a:pt x="4179" y="9421"/>
                    <a:pt x="4151" y="9339"/>
                  </a:cubicBezTo>
                  <a:lnTo>
                    <a:pt x="410" y="123"/>
                  </a:lnTo>
                  <a:cubicBezTo>
                    <a:pt x="383" y="55"/>
                    <a:pt x="274" y="0"/>
                    <a:pt x="16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0"/>
            <p:cNvSpPr/>
            <p:nvPr/>
          </p:nvSpPr>
          <p:spPr>
            <a:xfrm>
              <a:off x="6075113" y="2032755"/>
              <a:ext cx="3410426" cy="69099"/>
            </a:xfrm>
            <a:custGeom>
              <a:avLst/>
              <a:gdLst/>
              <a:ahLst/>
              <a:cxnLst/>
              <a:rect l="l" t="t" r="r" b="b"/>
              <a:pathLst>
                <a:path w="48566" h="984" extrusionOk="0">
                  <a:moveTo>
                    <a:pt x="1" y="0"/>
                  </a:moveTo>
                  <a:lnTo>
                    <a:pt x="1" y="983"/>
                  </a:lnTo>
                  <a:lnTo>
                    <a:pt x="48566" y="983"/>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0"/>
            <p:cNvSpPr/>
            <p:nvPr/>
          </p:nvSpPr>
          <p:spPr>
            <a:xfrm>
              <a:off x="6075113" y="2207259"/>
              <a:ext cx="3410426" cy="38412"/>
            </a:xfrm>
            <a:custGeom>
              <a:avLst/>
              <a:gdLst/>
              <a:ahLst/>
              <a:cxnLst/>
              <a:rect l="l" t="t" r="r" b="b"/>
              <a:pathLst>
                <a:path w="48566" h="547" extrusionOk="0">
                  <a:moveTo>
                    <a:pt x="1" y="0"/>
                  </a:moveTo>
                  <a:lnTo>
                    <a:pt x="1" y="546"/>
                  </a:lnTo>
                  <a:lnTo>
                    <a:pt x="48566" y="546"/>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0"/>
            <p:cNvSpPr/>
            <p:nvPr/>
          </p:nvSpPr>
          <p:spPr>
            <a:xfrm>
              <a:off x="625635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0"/>
            <p:cNvSpPr/>
            <p:nvPr/>
          </p:nvSpPr>
          <p:spPr>
            <a:xfrm>
              <a:off x="6457688"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0"/>
            <p:cNvSpPr/>
            <p:nvPr/>
          </p:nvSpPr>
          <p:spPr>
            <a:xfrm>
              <a:off x="665803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0"/>
            <p:cNvSpPr/>
            <p:nvPr/>
          </p:nvSpPr>
          <p:spPr>
            <a:xfrm>
              <a:off x="6859433"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0"/>
            <p:cNvSpPr/>
            <p:nvPr/>
          </p:nvSpPr>
          <p:spPr>
            <a:xfrm>
              <a:off x="7060763"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0"/>
            <p:cNvSpPr/>
            <p:nvPr/>
          </p:nvSpPr>
          <p:spPr>
            <a:xfrm>
              <a:off x="726110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0"/>
            <p:cNvSpPr/>
            <p:nvPr/>
          </p:nvSpPr>
          <p:spPr>
            <a:xfrm>
              <a:off x="7462509"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0"/>
            <p:cNvSpPr/>
            <p:nvPr/>
          </p:nvSpPr>
          <p:spPr>
            <a:xfrm>
              <a:off x="766383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0"/>
            <p:cNvSpPr/>
            <p:nvPr/>
          </p:nvSpPr>
          <p:spPr>
            <a:xfrm>
              <a:off x="786418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0"/>
            <p:cNvSpPr/>
            <p:nvPr/>
          </p:nvSpPr>
          <p:spPr>
            <a:xfrm>
              <a:off x="806551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0"/>
            <p:cNvSpPr/>
            <p:nvPr/>
          </p:nvSpPr>
          <p:spPr>
            <a:xfrm>
              <a:off x="8265930" y="2070113"/>
              <a:ext cx="33637" cy="456446"/>
            </a:xfrm>
            <a:custGeom>
              <a:avLst/>
              <a:gdLst/>
              <a:ahLst/>
              <a:cxnLst/>
              <a:rect l="l" t="t" r="r" b="b"/>
              <a:pathLst>
                <a:path w="479" h="6500" extrusionOk="0">
                  <a:moveTo>
                    <a:pt x="1" y="1"/>
                  </a:moveTo>
                  <a:lnTo>
                    <a:pt x="1"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0"/>
            <p:cNvSpPr/>
            <p:nvPr/>
          </p:nvSpPr>
          <p:spPr>
            <a:xfrm>
              <a:off x="846725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0"/>
            <p:cNvSpPr/>
            <p:nvPr/>
          </p:nvSpPr>
          <p:spPr>
            <a:xfrm>
              <a:off x="8668588"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0"/>
            <p:cNvSpPr/>
            <p:nvPr/>
          </p:nvSpPr>
          <p:spPr>
            <a:xfrm>
              <a:off x="8869005" y="2070113"/>
              <a:ext cx="33637" cy="456446"/>
            </a:xfrm>
            <a:custGeom>
              <a:avLst/>
              <a:gdLst/>
              <a:ahLst/>
              <a:cxnLst/>
              <a:rect l="l" t="t" r="r" b="b"/>
              <a:pathLst>
                <a:path w="479" h="6500" extrusionOk="0">
                  <a:moveTo>
                    <a:pt x="0" y="1"/>
                  </a:moveTo>
                  <a:lnTo>
                    <a:pt x="0"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0"/>
            <p:cNvSpPr/>
            <p:nvPr/>
          </p:nvSpPr>
          <p:spPr>
            <a:xfrm>
              <a:off x="9070334" y="2070113"/>
              <a:ext cx="32653" cy="456446"/>
            </a:xfrm>
            <a:custGeom>
              <a:avLst/>
              <a:gdLst/>
              <a:ahLst/>
              <a:cxnLst/>
              <a:rect l="l" t="t" r="r" b="b"/>
              <a:pathLst>
                <a:path w="465"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0"/>
            <p:cNvSpPr/>
            <p:nvPr/>
          </p:nvSpPr>
          <p:spPr>
            <a:xfrm>
              <a:off x="927166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3" name="Google Shape;4813;p30"/>
          <p:cNvSpPr/>
          <p:nvPr/>
        </p:nvSpPr>
        <p:spPr>
          <a:xfrm>
            <a:off x="3869276" y="1401707"/>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0"/>
          <p:cNvSpPr/>
          <p:nvPr/>
        </p:nvSpPr>
        <p:spPr>
          <a:xfrm>
            <a:off x="2817875" y="4007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30"/>
          <p:cNvGrpSpPr/>
          <p:nvPr/>
        </p:nvGrpSpPr>
        <p:grpSpPr>
          <a:xfrm flipH="1">
            <a:off x="7455765" y="-456984"/>
            <a:ext cx="2700735" cy="1609606"/>
            <a:chOff x="-154310" y="-424234"/>
            <a:chExt cx="2700735" cy="1609606"/>
          </a:xfrm>
        </p:grpSpPr>
        <p:grpSp>
          <p:nvGrpSpPr>
            <p:cNvPr id="4816" name="Google Shape;4816;p30"/>
            <p:cNvGrpSpPr/>
            <p:nvPr/>
          </p:nvGrpSpPr>
          <p:grpSpPr>
            <a:xfrm>
              <a:off x="-154310" y="-72358"/>
              <a:ext cx="2534062" cy="945491"/>
              <a:chOff x="-154310" y="-72358"/>
              <a:chExt cx="2534062" cy="945491"/>
            </a:xfrm>
          </p:grpSpPr>
          <p:sp>
            <p:nvSpPr>
              <p:cNvPr id="4817" name="Google Shape;4817;p30"/>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0"/>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0"/>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0" name="Google Shape;4820;p30"/>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0"/>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2" name="Google Shape;4822;p30"/>
            <p:cNvGrpSpPr/>
            <p:nvPr/>
          </p:nvGrpSpPr>
          <p:grpSpPr>
            <a:xfrm>
              <a:off x="972804" y="748799"/>
              <a:ext cx="351221" cy="324497"/>
              <a:chOff x="972804" y="748799"/>
              <a:chExt cx="351221" cy="324497"/>
            </a:xfrm>
          </p:grpSpPr>
          <p:sp>
            <p:nvSpPr>
              <p:cNvPr id="4823" name="Google Shape;4823;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30"/>
            <p:cNvGrpSpPr/>
            <p:nvPr/>
          </p:nvGrpSpPr>
          <p:grpSpPr>
            <a:xfrm rot="1800145">
              <a:off x="1294691" y="483968"/>
              <a:ext cx="412865" cy="381479"/>
              <a:chOff x="972804" y="748799"/>
              <a:chExt cx="351221" cy="324497"/>
            </a:xfrm>
          </p:grpSpPr>
          <p:sp>
            <p:nvSpPr>
              <p:cNvPr id="4836" name="Google Shape;4836;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30"/>
            <p:cNvGrpSpPr/>
            <p:nvPr/>
          </p:nvGrpSpPr>
          <p:grpSpPr>
            <a:xfrm rot="1800174">
              <a:off x="586120" y="512005"/>
              <a:ext cx="302796" cy="279785"/>
              <a:chOff x="972804" y="748799"/>
              <a:chExt cx="351221" cy="324497"/>
            </a:xfrm>
          </p:grpSpPr>
          <p:sp>
            <p:nvSpPr>
              <p:cNvPr id="4849" name="Google Shape;4849;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30"/>
            <p:cNvGrpSpPr/>
            <p:nvPr/>
          </p:nvGrpSpPr>
          <p:grpSpPr>
            <a:xfrm rot="3362934">
              <a:off x="34623" y="148358"/>
              <a:ext cx="440468" cy="406972"/>
              <a:chOff x="972804" y="748799"/>
              <a:chExt cx="351221" cy="324497"/>
            </a:xfrm>
          </p:grpSpPr>
          <p:sp>
            <p:nvSpPr>
              <p:cNvPr id="4862" name="Google Shape;4862;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30"/>
            <p:cNvGrpSpPr/>
            <p:nvPr/>
          </p:nvGrpSpPr>
          <p:grpSpPr>
            <a:xfrm rot="4236221">
              <a:off x="395674" y="-343041"/>
              <a:ext cx="497800" cy="459935"/>
              <a:chOff x="972804" y="748799"/>
              <a:chExt cx="351221" cy="324497"/>
            </a:xfrm>
          </p:grpSpPr>
          <p:sp>
            <p:nvSpPr>
              <p:cNvPr id="4875" name="Google Shape;4875;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30"/>
            <p:cNvGrpSpPr/>
            <p:nvPr/>
          </p:nvGrpSpPr>
          <p:grpSpPr>
            <a:xfrm rot="4415375">
              <a:off x="740911" y="85210"/>
              <a:ext cx="440462" cy="406979"/>
              <a:chOff x="972804" y="748799"/>
              <a:chExt cx="351221" cy="324497"/>
            </a:xfrm>
          </p:grpSpPr>
          <p:sp>
            <p:nvSpPr>
              <p:cNvPr id="4888" name="Google Shape;4888;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30"/>
            <p:cNvGrpSpPr/>
            <p:nvPr/>
          </p:nvGrpSpPr>
          <p:grpSpPr>
            <a:xfrm rot="3527950">
              <a:off x="1224872" y="148572"/>
              <a:ext cx="302786" cy="279793"/>
              <a:chOff x="972804" y="748799"/>
              <a:chExt cx="351221" cy="324497"/>
            </a:xfrm>
          </p:grpSpPr>
          <p:sp>
            <p:nvSpPr>
              <p:cNvPr id="4901" name="Google Shape;4901;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30"/>
            <p:cNvGrpSpPr/>
            <p:nvPr/>
          </p:nvGrpSpPr>
          <p:grpSpPr>
            <a:xfrm rot="1940993">
              <a:off x="1713471" y="-18418"/>
              <a:ext cx="302788" cy="279777"/>
              <a:chOff x="972804" y="748799"/>
              <a:chExt cx="351221" cy="324497"/>
            </a:xfrm>
          </p:grpSpPr>
          <p:sp>
            <p:nvSpPr>
              <p:cNvPr id="4914" name="Google Shape;4914;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30"/>
            <p:cNvGrpSpPr/>
            <p:nvPr/>
          </p:nvGrpSpPr>
          <p:grpSpPr>
            <a:xfrm rot="3884446">
              <a:off x="2079408" y="-173112"/>
              <a:ext cx="412857" cy="381474"/>
              <a:chOff x="972804" y="748799"/>
              <a:chExt cx="351221" cy="324497"/>
            </a:xfrm>
          </p:grpSpPr>
          <p:sp>
            <p:nvSpPr>
              <p:cNvPr id="4927" name="Google Shape;4927;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30"/>
            <p:cNvGrpSpPr/>
            <p:nvPr/>
          </p:nvGrpSpPr>
          <p:grpSpPr>
            <a:xfrm rot="3397333">
              <a:off x="1328020" y="-247032"/>
              <a:ext cx="412854" cy="381468"/>
              <a:chOff x="972804" y="748799"/>
              <a:chExt cx="351221" cy="324497"/>
            </a:xfrm>
          </p:grpSpPr>
          <p:sp>
            <p:nvSpPr>
              <p:cNvPr id="4940" name="Google Shape;4940;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24203420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700"/>
                                        </p:tgtEl>
                                        <p:attrNameLst>
                                          <p:attrName>style.visibility</p:attrName>
                                        </p:attrNameLst>
                                      </p:cBhvr>
                                      <p:to>
                                        <p:strVal val="visible"/>
                                      </p:to>
                                    </p:set>
                                    <p:anim calcmode="lin" valueType="num">
                                      <p:cBhvr>
                                        <p:cTn id="7" dur="500" fill="hold"/>
                                        <p:tgtEl>
                                          <p:spTgt spid="4700"/>
                                        </p:tgtEl>
                                        <p:attrNameLst>
                                          <p:attrName>ppt_w</p:attrName>
                                        </p:attrNameLst>
                                      </p:cBhvr>
                                      <p:tavLst>
                                        <p:tav tm="0">
                                          <p:val>
                                            <p:fltVal val="0"/>
                                          </p:val>
                                        </p:tav>
                                        <p:tav tm="100000">
                                          <p:val>
                                            <p:strVal val="#ppt_w"/>
                                          </p:val>
                                        </p:tav>
                                      </p:tavLst>
                                    </p:anim>
                                    <p:anim calcmode="lin" valueType="num">
                                      <p:cBhvr>
                                        <p:cTn id="8" dur="500" fill="hold"/>
                                        <p:tgtEl>
                                          <p:spTgt spid="4700"/>
                                        </p:tgtEl>
                                        <p:attrNameLst>
                                          <p:attrName>ppt_h</p:attrName>
                                        </p:attrNameLst>
                                      </p:cBhvr>
                                      <p:tavLst>
                                        <p:tav tm="0">
                                          <p:val>
                                            <p:fltVal val="0"/>
                                          </p:val>
                                        </p:tav>
                                        <p:tav tm="100000">
                                          <p:val>
                                            <p:strVal val="#ppt_h"/>
                                          </p:val>
                                        </p:tav>
                                      </p:tavLst>
                                    </p:anim>
                                    <p:animEffect transition="in" filter="fade">
                                      <p:cBhvr>
                                        <p:cTn id="9" dur="500"/>
                                        <p:tgtEl>
                                          <p:spTgt spid="4700"/>
                                        </p:tgtEl>
                                      </p:cBhvr>
                                    </p:animEffect>
                                  </p:childTnLst>
                                </p:cTn>
                              </p:par>
                              <p:par>
                                <p:cTn id="10" presetID="42" presetClass="entr" presetSubtype="0" fill="hold" nodeType="withEffect">
                                  <p:stCondLst>
                                    <p:cond delay="0"/>
                                  </p:stCondLst>
                                  <p:childTnLst>
                                    <p:set>
                                      <p:cBhvr>
                                        <p:cTn id="11" dur="1" fill="hold">
                                          <p:stCondLst>
                                            <p:cond delay="0"/>
                                          </p:stCondLst>
                                        </p:cTn>
                                        <p:tgtEl>
                                          <p:spTgt spid="4702"/>
                                        </p:tgtEl>
                                        <p:attrNameLst>
                                          <p:attrName>style.visibility</p:attrName>
                                        </p:attrNameLst>
                                      </p:cBhvr>
                                      <p:to>
                                        <p:strVal val="visible"/>
                                      </p:to>
                                    </p:set>
                                    <p:animEffect transition="in" filter="fade">
                                      <p:cBhvr>
                                        <p:cTn id="12" dur="1000"/>
                                        <p:tgtEl>
                                          <p:spTgt spid="4702"/>
                                        </p:tgtEl>
                                      </p:cBhvr>
                                    </p:animEffect>
                                    <p:anim calcmode="lin" valueType="num">
                                      <p:cBhvr>
                                        <p:cTn id="13" dur="1000" fill="hold"/>
                                        <p:tgtEl>
                                          <p:spTgt spid="4702"/>
                                        </p:tgtEl>
                                        <p:attrNameLst>
                                          <p:attrName>ppt_x</p:attrName>
                                        </p:attrNameLst>
                                      </p:cBhvr>
                                      <p:tavLst>
                                        <p:tav tm="0">
                                          <p:val>
                                            <p:strVal val="#ppt_x"/>
                                          </p:val>
                                        </p:tav>
                                        <p:tav tm="100000">
                                          <p:val>
                                            <p:strVal val="#ppt_x"/>
                                          </p:val>
                                        </p:tav>
                                      </p:tavLst>
                                    </p:anim>
                                    <p:anim calcmode="lin" valueType="num">
                                      <p:cBhvr>
                                        <p:cTn id="14" dur="1000" fill="hold"/>
                                        <p:tgtEl>
                                          <p:spTgt spid="47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sp>
        <p:nvSpPr>
          <p:cNvPr id="4698" name="Google Shape;4698;p30"/>
          <p:cNvSpPr/>
          <p:nvPr/>
        </p:nvSpPr>
        <p:spPr>
          <a:xfrm>
            <a:off x="762450" y="1246000"/>
            <a:ext cx="1153200" cy="11532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txBox="1">
            <a:spLocks noGrp="1"/>
          </p:cNvSpPr>
          <p:nvPr>
            <p:ph type="title"/>
          </p:nvPr>
        </p:nvSpPr>
        <p:spPr>
          <a:xfrm>
            <a:off x="720000" y="2399200"/>
            <a:ext cx="496230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Introducción</a:t>
            </a:r>
            <a:endParaRPr dirty="0"/>
          </a:p>
        </p:txBody>
      </p:sp>
      <p:sp>
        <p:nvSpPr>
          <p:cNvPr id="4700" name="Google Shape;4700;p30"/>
          <p:cNvSpPr txBox="1">
            <a:spLocks noGrp="1"/>
          </p:cNvSpPr>
          <p:nvPr>
            <p:ph type="title" idx="2"/>
          </p:nvPr>
        </p:nvSpPr>
        <p:spPr>
          <a:xfrm>
            <a:off x="713100" y="14016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4702" name="Google Shape;4702;p30"/>
          <p:cNvGrpSpPr/>
          <p:nvPr/>
        </p:nvGrpSpPr>
        <p:grpSpPr>
          <a:xfrm>
            <a:off x="5836425" y="598450"/>
            <a:ext cx="3887869" cy="4604085"/>
            <a:chOff x="5836425" y="598450"/>
            <a:chExt cx="3887869" cy="4604085"/>
          </a:xfrm>
        </p:grpSpPr>
        <p:sp>
          <p:nvSpPr>
            <p:cNvPr id="4703" name="Google Shape;4703;p30"/>
            <p:cNvSpPr/>
            <p:nvPr/>
          </p:nvSpPr>
          <p:spPr>
            <a:xfrm>
              <a:off x="6194984" y="1228350"/>
              <a:ext cx="3170686" cy="1293428"/>
            </a:xfrm>
            <a:custGeom>
              <a:avLst/>
              <a:gdLst/>
              <a:ahLst/>
              <a:cxnLst/>
              <a:rect l="l" t="t" r="r" b="b"/>
              <a:pathLst>
                <a:path w="45152" h="18419" extrusionOk="0">
                  <a:moveTo>
                    <a:pt x="0" y="0"/>
                  </a:moveTo>
                  <a:lnTo>
                    <a:pt x="0" y="18419"/>
                  </a:lnTo>
                  <a:lnTo>
                    <a:pt x="45152" y="18419"/>
                  </a:lnTo>
                  <a:lnTo>
                    <a:pt x="4515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6194984" y="1306017"/>
              <a:ext cx="3170686" cy="303010"/>
            </a:xfrm>
            <a:custGeom>
              <a:avLst/>
              <a:gdLst/>
              <a:ahLst/>
              <a:cxnLst/>
              <a:rect l="l" t="t" r="r" b="b"/>
              <a:pathLst>
                <a:path w="45152" h="4315" extrusionOk="0">
                  <a:moveTo>
                    <a:pt x="0" y="0"/>
                  </a:moveTo>
                  <a:lnTo>
                    <a:pt x="0" y="4315"/>
                  </a:lnTo>
                  <a:lnTo>
                    <a:pt x="45152" y="4315"/>
                  </a:lnTo>
                  <a:lnTo>
                    <a:pt x="45152"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6194984" y="2366384"/>
              <a:ext cx="3170686" cy="155402"/>
            </a:xfrm>
            <a:custGeom>
              <a:avLst/>
              <a:gdLst/>
              <a:ahLst/>
              <a:cxnLst/>
              <a:rect l="l" t="t" r="r" b="b"/>
              <a:pathLst>
                <a:path w="45152" h="2213" extrusionOk="0">
                  <a:moveTo>
                    <a:pt x="0" y="1"/>
                  </a:moveTo>
                  <a:lnTo>
                    <a:pt x="0" y="2213"/>
                  </a:lnTo>
                  <a:lnTo>
                    <a:pt x="45152" y="2213"/>
                  </a:lnTo>
                  <a:lnTo>
                    <a:pt x="4515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6344559"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6385779" y="1680867"/>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6741459"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7096225"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6385779" y="1680867"/>
              <a:ext cx="315510" cy="80615"/>
            </a:xfrm>
            <a:custGeom>
              <a:avLst/>
              <a:gdLst/>
              <a:ahLst/>
              <a:cxnLst/>
              <a:rect l="l" t="t" r="r" b="b"/>
              <a:pathLst>
                <a:path w="4493" h="1148" extrusionOk="0">
                  <a:moveTo>
                    <a:pt x="0" y="1"/>
                  </a:moveTo>
                  <a:lnTo>
                    <a:pt x="0" y="1147"/>
                  </a:lnTo>
                  <a:lnTo>
                    <a:pt x="4492" y="1147"/>
                  </a:lnTo>
                  <a:lnTo>
                    <a:pt x="449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6741459" y="1680867"/>
              <a:ext cx="314597" cy="80615"/>
            </a:xfrm>
            <a:custGeom>
              <a:avLst/>
              <a:gdLst/>
              <a:ahLst/>
              <a:cxnLst/>
              <a:rect l="l" t="t" r="r" b="b"/>
              <a:pathLst>
                <a:path w="4480" h="1148" extrusionOk="0">
                  <a:moveTo>
                    <a:pt x="1" y="1"/>
                  </a:moveTo>
                  <a:lnTo>
                    <a:pt x="1"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7096225" y="1680867"/>
              <a:ext cx="314527" cy="80615"/>
            </a:xfrm>
            <a:custGeom>
              <a:avLst/>
              <a:gdLst/>
              <a:ahLst/>
              <a:cxnLst/>
              <a:rect l="l" t="t" r="r" b="b"/>
              <a:pathLst>
                <a:path w="4479" h="1148" extrusionOk="0">
                  <a:moveTo>
                    <a:pt x="0" y="1"/>
                  </a:moveTo>
                  <a:lnTo>
                    <a:pt x="0"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6385779" y="1979034"/>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6741459"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7096225"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8100063"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8142267"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8496963"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8851730" y="1680867"/>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8142267" y="1680867"/>
              <a:ext cx="314527" cy="84478"/>
            </a:xfrm>
            <a:custGeom>
              <a:avLst/>
              <a:gdLst/>
              <a:ahLst/>
              <a:cxnLst/>
              <a:rect l="l" t="t" r="r" b="b"/>
              <a:pathLst>
                <a:path w="4479" h="1203" extrusionOk="0">
                  <a:moveTo>
                    <a:pt x="0" y="1"/>
                  </a:moveTo>
                  <a:lnTo>
                    <a:pt x="0"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8496963" y="1680867"/>
              <a:ext cx="314597" cy="84478"/>
            </a:xfrm>
            <a:custGeom>
              <a:avLst/>
              <a:gdLst/>
              <a:ahLst/>
              <a:cxnLst/>
              <a:rect l="l" t="t" r="r" b="b"/>
              <a:pathLst>
                <a:path w="4480"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8851730" y="1680867"/>
              <a:ext cx="314527" cy="84478"/>
            </a:xfrm>
            <a:custGeom>
              <a:avLst/>
              <a:gdLst/>
              <a:ahLst/>
              <a:cxnLst/>
              <a:rect l="l" t="t" r="r" b="b"/>
              <a:pathLst>
                <a:path w="4479"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8142267"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8496963"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8851730" y="1979034"/>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6235221"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641836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660248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678555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696968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7152825"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7336880"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7520021"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7704076"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7887217"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8071272"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825441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843853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862160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880573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8988875"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9171947"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5993654" y="598450"/>
              <a:ext cx="3573412" cy="761282"/>
            </a:xfrm>
            <a:custGeom>
              <a:avLst/>
              <a:gdLst/>
              <a:ahLst/>
              <a:cxnLst/>
              <a:rect l="l" t="t" r="r" b="b"/>
              <a:pathLst>
                <a:path w="50887" h="10841" extrusionOk="0">
                  <a:moveTo>
                    <a:pt x="6827" y="0"/>
                  </a:moveTo>
                  <a:lnTo>
                    <a:pt x="6117" y="1065"/>
                  </a:lnTo>
                  <a:lnTo>
                    <a:pt x="5898" y="1379"/>
                  </a:lnTo>
                  <a:lnTo>
                    <a:pt x="5339" y="2212"/>
                  </a:lnTo>
                  <a:lnTo>
                    <a:pt x="5120" y="2553"/>
                  </a:lnTo>
                  <a:lnTo>
                    <a:pt x="4260" y="3837"/>
                  </a:lnTo>
                  <a:lnTo>
                    <a:pt x="3332" y="5216"/>
                  </a:lnTo>
                  <a:lnTo>
                    <a:pt x="2321" y="6731"/>
                  </a:lnTo>
                  <a:lnTo>
                    <a:pt x="1215" y="8397"/>
                  </a:lnTo>
                  <a:lnTo>
                    <a:pt x="0" y="10226"/>
                  </a:lnTo>
                  <a:lnTo>
                    <a:pt x="68" y="10226"/>
                  </a:lnTo>
                  <a:cubicBezTo>
                    <a:pt x="14" y="10581"/>
                    <a:pt x="369" y="10841"/>
                    <a:pt x="1011" y="10841"/>
                  </a:cubicBezTo>
                  <a:cubicBezTo>
                    <a:pt x="1584" y="10841"/>
                    <a:pt x="2198" y="10636"/>
                    <a:pt x="2594" y="10336"/>
                  </a:cubicBezTo>
                  <a:cubicBezTo>
                    <a:pt x="2649" y="10636"/>
                    <a:pt x="3018" y="10841"/>
                    <a:pt x="3577" y="10841"/>
                  </a:cubicBezTo>
                  <a:cubicBezTo>
                    <a:pt x="4151" y="10841"/>
                    <a:pt x="4752" y="10636"/>
                    <a:pt x="5134" y="10336"/>
                  </a:cubicBezTo>
                  <a:cubicBezTo>
                    <a:pt x="5202" y="10636"/>
                    <a:pt x="5584" y="10841"/>
                    <a:pt x="6144" y="10841"/>
                  </a:cubicBezTo>
                  <a:cubicBezTo>
                    <a:pt x="6718" y="10841"/>
                    <a:pt x="7305" y="10636"/>
                    <a:pt x="7673" y="10336"/>
                  </a:cubicBezTo>
                  <a:cubicBezTo>
                    <a:pt x="7755" y="10636"/>
                    <a:pt x="8151" y="10841"/>
                    <a:pt x="8711" y="10841"/>
                  </a:cubicBezTo>
                  <a:cubicBezTo>
                    <a:pt x="9284" y="10841"/>
                    <a:pt x="9858" y="10636"/>
                    <a:pt x="10213" y="10336"/>
                  </a:cubicBezTo>
                  <a:cubicBezTo>
                    <a:pt x="10308" y="10636"/>
                    <a:pt x="10718" y="10841"/>
                    <a:pt x="11291" y="10841"/>
                  </a:cubicBezTo>
                  <a:cubicBezTo>
                    <a:pt x="11851" y="10841"/>
                    <a:pt x="12411" y="10636"/>
                    <a:pt x="12739" y="10336"/>
                  </a:cubicBezTo>
                  <a:cubicBezTo>
                    <a:pt x="12862" y="10636"/>
                    <a:pt x="13285" y="10841"/>
                    <a:pt x="13858" y="10841"/>
                  </a:cubicBezTo>
                  <a:cubicBezTo>
                    <a:pt x="14418" y="10841"/>
                    <a:pt x="14964" y="10636"/>
                    <a:pt x="15278" y="10336"/>
                  </a:cubicBezTo>
                  <a:cubicBezTo>
                    <a:pt x="15428" y="10636"/>
                    <a:pt x="15852" y="10841"/>
                    <a:pt x="16425" y="10841"/>
                  </a:cubicBezTo>
                  <a:cubicBezTo>
                    <a:pt x="16999" y="10841"/>
                    <a:pt x="17517" y="10636"/>
                    <a:pt x="17818" y="10336"/>
                  </a:cubicBezTo>
                  <a:cubicBezTo>
                    <a:pt x="17982" y="10636"/>
                    <a:pt x="18432" y="10841"/>
                    <a:pt x="18992" y="10841"/>
                  </a:cubicBezTo>
                  <a:cubicBezTo>
                    <a:pt x="19565" y="10841"/>
                    <a:pt x="20084" y="10636"/>
                    <a:pt x="20344" y="10336"/>
                  </a:cubicBezTo>
                  <a:cubicBezTo>
                    <a:pt x="20535" y="10636"/>
                    <a:pt x="20999" y="10841"/>
                    <a:pt x="21559" y="10841"/>
                  </a:cubicBezTo>
                  <a:cubicBezTo>
                    <a:pt x="22132" y="10841"/>
                    <a:pt x="22637" y="10636"/>
                    <a:pt x="22883" y="10336"/>
                  </a:cubicBezTo>
                  <a:cubicBezTo>
                    <a:pt x="23088" y="10636"/>
                    <a:pt x="23566" y="10841"/>
                    <a:pt x="24126" y="10841"/>
                  </a:cubicBezTo>
                  <a:cubicBezTo>
                    <a:pt x="24699" y="10841"/>
                    <a:pt x="25191" y="10636"/>
                    <a:pt x="25423" y="10336"/>
                  </a:cubicBezTo>
                  <a:cubicBezTo>
                    <a:pt x="25641" y="10636"/>
                    <a:pt x="26133" y="10841"/>
                    <a:pt x="26706" y="10841"/>
                  </a:cubicBezTo>
                  <a:cubicBezTo>
                    <a:pt x="27266" y="10841"/>
                    <a:pt x="27744" y="10636"/>
                    <a:pt x="27949" y="10336"/>
                  </a:cubicBezTo>
                  <a:cubicBezTo>
                    <a:pt x="28194" y="10636"/>
                    <a:pt x="28699" y="10841"/>
                    <a:pt x="29273" y="10841"/>
                  </a:cubicBezTo>
                  <a:cubicBezTo>
                    <a:pt x="29833" y="10841"/>
                    <a:pt x="30297" y="10636"/>
                    <a:pt x="30488" y="10336"/>
                  </a:cubicBezTo>
                  <a:cubicBezTo>
                    <a:pt x="30747" y="10636"/>
                    <a:pt x="31266" y="10841"/>
                    <a:pt x="31840" y="10841"/>
                  </a:cubicBezTo>
                  <a:cubicBezTo>
                    <a:pt x="32399" y="10841"/>
                    <a:pt x="32850" y="10636"/>
                    <a:pt x="33028" y="10336"/>
                  </a:cubicBezTo>
                  <a:cubicBezTo>
                    <a:pt x="33314" y="10636"/>
                    <a:pt x="33833" y="10841"/>
                    <a:pt x="34407" y="10841"/>
                  </a:cubicBezTo>
                  <a:cubicBezTo>
                    <a:pt x="34980" y="10841"/>
                    <a:pt x="35403" y="10636"/>
                    <a:pt x="35553" y="10336"/>
                  </a:cubicBezTo>
                  <a:cubicBezTo>
                    <a:pt x="35867" y="10636"/>
                    <a:pt x="36414" y="10841"/>
                    <a:pt x="36973" y="10841"/>
                  </a:cubicBezTo>
                  <a:cubicBezTo>
                    <a:pt x="37547" y="10841"/>
                    <a:pt x="37970" y="10636"/>
                    <a:pt x="38093" y="10336"/>
                  </a:cubicBezTo>
                  <a:cubicBezTo>
                    <a:pt x="38421" y="10636"/>
                    <a:pt x="38980" y="10841"/>
                    <a:pt x="39540" y="10841"/>
                  </a:cubicBezTo>
                  <a:cubicBezTo>
                    <a:pt x="40114" y="10841"/>
                    <a:pt x="40523" y="10636"/>
                    <a:pt x="40632" y="10336"/>
                  </a:cubicBezTo>
                  <a:cubicBezTo>
                    <a:pt x="40974" y="10636"/>
                    <a:pt x="41547" y="10841"/>
                    <a:pt x="42121" y="10841"/>
                  </a:cubicBezTo>
                  <a:cubicBezTo>
                    <a:pt x="42680" y="10841"/>
                    <a:pt x="43076" y="10636"/>
                    <a:pt x="43158" y="10336"/>
                  </a:cubicBezTo>
                  <a:cubicBezTo>
                    <a:pt x="43527" y="10636"/>
                    <a:pt x="44114" y="10841"/>
                    <a:pt x="44687" y="10841"/>
                  </a:cubicBezTo>
                  <a:cubicBezTo>
                    <a:pt x="45247" y="10841"/>
                    <a:pt x="45630" y="10636"/>
                    <a:pt x="45698" y="10336"/>
                  </a:cubicBezTo>
                  <a:cubicBezTo>
                    <a:pt x="46080" y="10636"/>
                    <a:pt x="46681" y="10841"/>
                    <a:pt x="47254" y="10841"/>
                  </a:cubicBezTo>
                  <a:cubicBezTo>
                    <a:pt x="47814" y="10841"/>
                    <a:pt x="48183" y="10636"/>
                    <a:pt x="48237" y="10336"/>
                  </a:cubicBezTo>
                  <a:cubicBezTo>
                    <a:pt x="48633" y="10636"/>
                    <a:pt x="49248" y="10841"/>
                    <a:pt x="49821" y="10841"/>
                  </a:cubicBezTo>
                  <a:cubicBezTo>
                    <a:pt x="50463" y="10841"/>
                    <a:pt x="50818" y="10581"/>
                    <a:pt x="50763" y="10226"/>
                  </a:cubicBezTo>
                  <a:lnTo>
                    <a:pt x="50886" y="10226"/>
                  </a:lnTo>
                  <a:lnTo>
                    <a:pt x="49671" y="8397"/>
                  </a:lnTo>
                  <a:lnTo>
                    <a:pt x="48565" y="6731"/>
                  </a:lnTo>
                  <a:lnTo>
                    <a:pt x="47555" y="5216"/>
                  </a:lnTo>
                  <a:lnTo>
                    <a:pt x="46626" y="3837"/>
                  </a:lnTo>
                  <a:lnTo>
                    <a:pt x="45780" y="2553"/>
                  </a:lnTo>
                  <a:lnTo>
                    <a:pt x="45548" y="2212"/>
                  </a:lnTo>
                  <a:lnTo>
                    <a:pt x="44988" y="1379"/>
                  </a:lnTo>
                  <a:lnTo>
                    <a:pt x="44783" y="1065"/>
                  </a:lnTo>
                  <a:lnTo>
                    <a:pt x="44073"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6066476" y="1196680"/>
              <a:ext cx="3424822" cy="52807"/>
            </a:xfrm>
            <a:custGeom>
              <a:avLst/>
              <a:gdLst/>
              <a:ahLst/>
              <a:cxnLst/>
              <a:rect l="l" t="t" r="r" b="b"/>
              <a:pathLst>
                <a:path w="48771" h="752" extrusionOk="0">
                  <a:moveTo>
                    <a:pt x="42" y="1"/>
                  </a:moveTo>
                  <a:lnTo>
                    <a:pt x="42" y="83"/>
                  </a:lnTo>
                  <a:lnTo>
                    <a:pt x="14" y="83"/>
                  </a:lnTo>
                  <a:cubicBezTo>
                    <a:pt x="1" y="219"/>
                    <a:pt x="28" y="356"/>
                    <a:pt x="124" y="465"/>
                  </a:cubicBezTo>
                  <a:cubicBezTo>
                    <a:pt x="301" y="642"/>
                    <a:pt x="615" y="752"/>
                    <a:pt x="1025" y="752"/>
                  </a:cubicBezTo>
                  <a:cubicBezTo>
                    <a:pt x="1516" y="752"/>
                    <a:pt x="2076" y="588"/>
                    <a:pt x="2486" y="328"/>
                  </a:cubicBezTo>
                  <a:cubicBezTo>
                    <a:pt x="2609" y="601"/>
                    <a:pt x="2977" y="752"/>
                    <a:pt x="3482" y="752"/>
                  </a:cubicBezTo>
                  <a:cubicBezTo>
                    <a:pt x="3974" y="752"/>
                    <a:pt x="4534" y="588"/>
                    <a:pt x="4916" y="328"/>
                  </a:cubicBezTo>
                  <a:cubicBezTo>
                    <a:pt x="5053" y="588"/>
                    <a:pt x="5435" y="752"/>
                    <a:pt x="5940" y="752"/>
                  </a:cubicBezTo>
                  <a:cubicBezTo>
                    <a:pt x="6432" y="752"/>
                    <a:pt x="6978" y="588"/>
                    <a:pt x="7346" y="328"/>
                  </a:cubicBezTo>
                  <a:cubicBezTo>
                    <a:pt x="7510" y="588"/>
                    <a:pt x="7892" y="752"/>
                    <a:pt x="8398" y="752"/>
                  </a:cubicBezTo>
                  <a:cubicBezTo>
                    <a:pt x="8889" y="752"/>
                    <a:pt x="9422" y="588"/>
                    <a:pt x="9790" y="328"/>
                  </a:cubicBezTo>
                  <a:cubicBezTo>
                    <a:pt x="9954" y="588"/>
                    <a:pt x="10350" y="752"/>
                    <a:pt x="10855" y="752"/>
                  </a:cubicBezTo>
                  <a:cubicBezTo>
                    <a:pt x="11360" y="752"/>
                    <a:pt x="11879" y="588"/>
                    <a:pt x="12221" y="328"/>
                  </a:cubicBezTo>
                  <a:cubicBezTo>
                    <a:pt x="12398" y="588"/>
                    <a:pt x="12808" y="752"/>
                    <a:pt x="13313" y="752"/>
                  </a:cubicBezTo>
                  <a:cubicBezTo>
                    <a:pt x="13818" y="752"/>
                    <a:pt x="14323" y="588"/>
                    <a:pt x="14651" y="328"/>
                  </a:cubicBezTo>
                  <a:cubicBezTo>
                    <a:pt x="14856" y="588"/>
                    <a:pt x="15265" y="752"/>
                    <a:pt x="15770" y="752"/>
                  </a:cubicBezTo>
                  <a:cubicBezTo>
                    <a:pt x="16276" y="752"/>
                    <a:pt x="16767" y="588"/>
                    <a:pt x="17081" y="328"/>
                  </a:cubicBezTo>
                  <a:cubicBezTo>
                    <a:pt x="17300" y="588"/>
                    <a:pt x="17723" y="752"/>
                    <a:pt x="18228" y="752"/>
                  </a:cubicBezTo>
                  <a:cubicBezTo>
                    <a:pt x="18733" y="752"/>
                    <a:pt x="19225" y="588"/>
                    <a:pt x="19511" y="328"/>
                  </a:cubicBezTo>
                  <a:cubicBezTo>
                    <a:pt x="19744" y="588"/>
                    <a:pt x="20180" y="752"/>
                    <a:pt x="20686" y="752"/>
                  </a:cubicBezTo>
                  <a:cubicBezTo>
                    <a:pt x="21204" y="752"/>
                    <a:pt x="21669" y="588"/>
                    <a:pt x="21942" y="328"/>
                  </a:cubicBezTo>
                  <a:cubicBezTo>
                    <a:pt x="22187" y="588"/>
                    <a:pt x="22638" y="752"/>
                    <a:pt x="23157" y="752"/>
                  </a:cubicBezTo>
                  <a:cubicBezTo>
                    <a:pt x="23662" y="752"/>
                    <a:pt x="24113" y="588"/>
                    <a:pt x="24386" y="328"/>
                  </a:cubicBezTo>
                  <a:cubicBezTo>
                    <a:pt x="24645" y="588"/>
                    <a:pt x="25096" y="752"/>
                    <a:pt x="25614" y="752"/>
                  </a:cubicBezTo>
                  <a:cubicBezTo>
                    <a:pt x="26120" y="752"/>
                    <a:pt x="26570" y="588"/>
                    <a:pt x="26816" y="328"/>
                  </a:cubicBezTo>
                  <a:cubicBezTo>
                    <a:pt x="27089" y="588"/>
                    <a:pt x="27567" y="752"/>
                    <a:pt x="28072" y="752"/>
                  </a:cubicBezTo>
                  <a:cubicBezTo>
                    <a:pt x="28577" y="752"/>
                    <a:pt x="29014" y="588"/>
                    <a:pt x="29246" y="328"/>
                  </a:cubicBezTo>
                  <a:cubicBezTo>
                    <a:pt x="29533" y="588"/>
                    <a:pt x="30024" y="752"/>
                    <a:pt x="30530" y="752"/>
                  </a:cubicBezTo>
                  <a:cubicBezTo>
                    <a:pt x="31035" y="752"/>
                    <a:pt x="31458" y="588"/>
                    <a:pt x="31677" y="328"/>
                  </a:cubicBezTo>
                  <a:cubicBezTo>
                    <a:pt x="31991" y="588"/>
                    <a:pt x="32482" y="752"/>
                    <a:pt x="32987" y="752"/>
                  </a:cubicBezTo>
                  <a:cubicBezTo>
                    <a:pt x="33492" y="752"/>
                    <a:pt x="33916" y="588"/>
                    <a:pt x="34107" y="328"/>
                  </a:cubicBezTo>
                  <a:cubicBezTo>
                    <a:pt x="34434" y="588"/>
                    <a:pt x="34940" y="752"/>
                    <a:pt x="35445" y="752"/>
                  </a:cubicBezTo>
                  <a:cubicBezTo>
                    <a:pt x="35950" y="752"/>
                    <a:pt x="36360" y="588"/>
                    <a:pt x="36537" y="328"/>
                  </a:cubicBezTo>
                  <a:cubicBezTo>
                    <a:pt x="36878" y="588"/>
                    <a:pt x="37411" y="752"/>
                    <a:pt x="37902" y="752"/>
                  </a:cubicBezTo>
                  <a:cubicBezTo>
                    <a:pt x="38408" y="752"/>
                    <a:pt x="38804" y="588"/>
                    <a:pt x="38981" y="328"/>
                  </a:cubicBezTo>
                  <a:cubicBezTo>
                    <a:pt x="39336" y="588"/>
                    <a:pt x="39868" y="752"/>
                    <a:pt x="40360" y="752"/>
                  </a:cubicBezTo>
                  <a:cubicBezTo>
                    <a:pt x="40865" y="752"/>
                    <a:pt x="41247" y="588"/>
                    <a:pt x="41411" y="328"/>
                  </a:cubicBezTo>
                  <a:cubicBezTo>
                    <a:pt x="41780" y="588"/>
                    <a:pt x="42326" y="752"/>
                    <a:pt x="42818" y="752"/>
                  </a:cubicBezTo>
                  <a:cubicBezTo>
                    <a:pt x="43323" y="752"/>
                    <a:pt x="43705" y="588"/>
                    <a:pt x="43842" y="328"/>
                  </a:cubicBezTo>
                  <a:cubicBezTo>
                    <a:pt x="44238" y="588"/>
                    <a:pt x="44784" y="752"/>
                    <a:pt x="45275" y="752"/>
                  </a:cubicBezTo>
                  <a:cubicBezTo>
                    <a:pt x="45780" y="752"/>
                    <a:pt x="46149" y="601"/>
                    <a:pt x="46272" y="328"/>
                  </a:cubicBezTo>
                  <a:cubicBezTo>
                    <a:pt x="46681" y="588"/>
                    <a:pt x="47241" y="752"/>
                    <a:pt x="47746" y="752"/>
                  </a:cubicBezTo>
                  <a:cubicBezTo>
                    <a:pt x="48142" y="752"/>
                    <a:pt x="48470" y="642"/>
                    <a:pt x="48634" y="465"/>
                  </a:cubicBezTo>
                  <a:cubicBezTo>
                    <a:pt x="48702" y="383"/>
                    <a:pt x="48743" y="287"/>
                    <a:pt x="48757" y="178"/>
                  </a:cubicBezTo>
                  <a:lnTo>
                    <a:pt x="48770" y="178"/>
                  </a:lnTo>
                  <a:lnTo>
                    <a:pt x="48770" y="1"/>
                  </a:lnTo>
                  <a:lnTo>
                    <a:pt x="48552" y="1"/>
                  </a:lnTo>
                  <a:lnTo>
                    <a:pt x="48566" y="110"/>
                  </a:lnTo>
                  <a:cubicBezTo>
                    <a:pt x="48579" y="192"/>
                    <a:pt x="48552" y="274"/>
                    <a:pt x="48497" y="342"/>
                  </a:cubicBezTo>
                  <a:cubicBezTo>
                    <a:pt x="48361" y="492"/>
                    <a:pt x="48088" y="574"/>
                    <a:pt x="47746" y="574"/>
                  </a:cubicBezTo>
                  <a:cubicBezTo>
                    <a:pt x="47241" y="574"/>
                    <a:pt x="46668" y="397"/>
                    <a:pt x="46286" y="124"/>
                  </a:cubicBezTo>
                  <a:lnTo>
                    <a:pt x="46163" y="42"/>
                  </a:lnTo>
                  <a:lnTo>
                    <a:pt x="46149" y="178"/>
                  </a:lnTo>
                  <a:cubicBezTo>
                    <a:pt x="46094" y="424"/>
                    <a:pt x="45753" y="574"/>
                    <a:pt x="45275" y="574"/>
                  </a:cubicBezTo>
                  <a:cubicBezTo>
                    <a:pt x="44784" y="574"/>
                    <a:pt x="44224" y="397"/>
                    <a:pt x="43855" y="124"/>
                  </a:cubicBezTo>
                  <a:lnTo>
                    <a:pt x="43746" y="42"/>
                  </a:lnTo>
                  <a:lnTo>
                    <a:pt x="43719" y="165"/>
                  </a:lnTo>
                  <a:cubicBezTo>
                    <a:pt x="43650" y="410"/>
                    <a:pt x="43309" y="574"/>
                    <a:pt x="42818" y="574"/>
                  </a:cubicBezTo>
                  <a:cubicBezTo>
                    <a:pt x="42326" y="574"/>
                    <a:pt x="41780" y="397"/>
                    <a:pt x="41425" y="124"/>
                  </a:cubicBezTo>
                  <a:lnTo>
                    <a:pt x="41329" y="42"/>
                  </a:lnTo>
                  <a:lnTo>
                    <a:pt x="41288" y="165"/>
                  </a:lnTo>
                  <a:cubicBezTo>
                    <a:pt x="41207" y="410"/>
                    <a:pt x="40852" y="574"/>
                    <a:pt x="40360" y="574"/>
                  </a:cubicBezTo>
                  <a:cubicBezTo>
                    <a:pt x="39855" y="574"/>
                    <a:pt x="39322" y="397"/>
                    <a:pt x="39008" y="124"/>
                  </a:cubicBezTo>
                  <a:lnTo>
                    <a:pt x="38913" y="42"/>
                  </a:lnTo>
                  <a:lnTo>
                    <a:pt x="38858" y="165"/>
                  </a:lnTo>
                  <a:cubicBezTo>
                    <a:pt x="38763" y="410"/>
                    <a:pt x="38394" y="574"/>
                    <a:pt x="37902" y="574"/>
                  </a:cubicBezTo>
                  <a:cubicBezTo>
                    <a:pt x="37397" y="574"/>
                    <a:pt x="36878" y="397"/>
                    <a:pt x="36578" y="124"/>
                  </a:cubicBezTo>
                  <a:lnTo>
                    <a:pt x="36482" y="42"/>
                  </a:lnTo>
                  <a:lnTo>
                    <a:pt x="36442" y="151"/>
                  </a:lnTo>
                  <a:cubicBezTo>
                    <a:pt x="36319" y="410"/>
                    <a:pt x="35936" y="574"/>
                    <a:pt x="35445" y="574"/>
                  </a:cubicBezTo>
                  <a:cubicBezTo>
                    <a:pt x="34940" y="574"/>
                    <a:pt x="34434" y="397"/>
                    <a:pt x="34148" y="124"/>
                  </a:cubicBezTo>
                  <a:lnTo>
                    <a:pt x="34066" y="42"/>
                  </a:lnTo>
                  <a:lnTo>
                    <a:pt x="34011" y="151"/>
                  </a:lnTo>
                  <a:cubicBezTo>
                    <a:pt x="33875" y="410"/>
                    <a:pt x="33479" y="574"/>
                    <a:pt x="32987" y="574"/>
                  </a:cubicBezTo>
                  <a:cubicBezTo>
                    <a:pt x="32482" y="574"/>
                    <a:pt x="31991" y="397"/>
                    <a:pt x="31731" y="124"/>
                  </a:cubicBezTo>
                  <a:lnTo>
                    <a:pt x="31649" y="42"/>
                  </a:lnTo>
                  <a:lnTo>
                    <a:pt x="31581" y="151"/>
                  </a:lnTo>
                  <a:cubicBezTo>
                    <a:pt x="31431" y="410"/>
                    <a:pt x="31021" y="574"/>
                    <a:pt x="30530" y="574"/>
                  </a:cubicBezTo>
                  <a:cubicBezTo>
                    <a:pt x="30024" y="574"/>
                    <a:pt x="29547" y="397"/>
                    <a:pt x="29301" y="137"/>
                  </a:cubicBezTo>
                  <a:lnTo>
                    <a:pt x="29219" y="42"/>
                  </a:lnTo>
                  <a:lnTo>
                    <a:pt x="29164" y="137"/>
                  </a:lnTo>
                  <a:cubicBezTo>
                    <a:pt x="28987" y="410"/>
                    <a:pt x="28564" y="574"/>
                    <a:pt x="28072" y="574"/>
                  </a:cubicBezTo>
                  <a:cubicBezTo>
                    <a:pt x="27567" y="574"/>
                    <a:pt x="27103" y="397"/>
                    <a:pt x="26871" y="137"/>
                  </a:cubicBezTo>
                  <a:lnTo>
                    <a:pt x="26802" y="42"/>
                  </a:lnTo>
                  <a:lnTo>
                    <a:pt x="26734" y="137"/>
                  </a:lnTo>
                  <a:cubicBezTo>
                    <a:pt x="26543" y="410"/>
                    <a:pt x="26106" y="574"/>
                    <a:pt x="25614" y="574"/>
                  </a:cubicBezTo>
                  <a:cubicBezTo>
                    <a:pt x="25109" y="574"/>
                    <a:pt x="24659" y="397"/>
                    <a:pt x="24454" y="137"/>
                  </a:cubicBezTo>
                  <a:lnTo>
                    <a:pt x="24386" y="42"/>
                  </a:lnTo>
                  <a:lnTo>
                    <a:pt x="24304" y="137"/>
                  </a:lnTo>
                  <a:cubicBezTo>
                    <a:pt x="24099" y="397"/>
                    <a:pt x="23648" y="574"/>
                    <a:pt x="23157" y="574"/>
                  </a:cubicBezTo>
                  <a:cubicBezTo>
                    <a:pt x="22652" y="574"/>
                    <a:pt x="22215" y="410"/>
                    <a:pt x="22024" y="137"/>
                  </a:cubicBezTo>
                  <a:lnTo>
                    <a:pt x="21955" y="42"/>
                  </a:lnTo>
                  <a:lnTo>
                    <a:pt x="21887" y="137"/>
                  </a:lnTo>
                  <a:cubicBezTo>
                    <a:pt x="21655" y="397"/>
                    <a:pt x="21191" y="574"/>
                    <a:pt x="20686" y="574"/>
                  </a:cubicBezTo>
                  <a:cubicBezTo>
                    <a:pt x="20194" y="574"/>
                    <a:pt x="19771" y="410"/>
                    <a:pt x="19593" y="137"/>
                  </a:cubicBezTo>
                  <a:lnTo>
                    <a:pt x="19539" y="42"/>
                  </a:lnTo>
                  <a:lnTo>
                    <a:pt x="19457" y="137"/>
                  </a:lnTo>
                  <a:cubicBezTo>
                    <a:pt x="19211" y="397"/>
                    <a:pt x="18733" y="574"/>
                    <a:pt x="18228" y="574"/>
                  </a:cubicBezTo>
                  <a:cubicBezTo>
                    <a:pt x="17736" y="574"/>
                    <a:pt x="17327" y="410"/>
                    <a:pt x="17177" y="151"/>
                  </a:cubicBezTo>
                  <a:lnTo>
                    <a:pt x="17108" y="42"/>
                  </a:lnTo>
                  <a:lnTo>
                    <a:pt x="17027" y="124"/>
                  </a:lnTo>
                  <a:cubicBezTo>
                    <a:pt x="16767" y="397"/>
                    <a:pt x="16276" y="574"/>
                    <a:pt x="15770" y="574"/>
                  </a:cubicBezTo>
                  <a:cubicBezTo>
                    <a:pt x="15279" y="574"/>
                    <a:pt x="14883" y="410"/>
                    <a:pt x="14746" y="151"/>
                  </a:cubicBezTo>
                  <a:lnTo>
                    <a:pt x="14692" y="42"/>
                  </a:lnTo>
                  <a:lnTo>
                    <a:pt x="14610" y="124"/>
                  </a:lnTo>
                  <a:cubicBezTo>
                    <a:pt x="14323" y="397"/>
                    <a:pt x="13818" y="574"/>
                    <a:pt x="13313" y="574"/>
                  </a:cubicBezTo>
                  <a:cubicBezTo>
                    <a:pt x="12821" y="574"/>
                    <a:pt x="12439" y="410"/>
                    <a:pt x="12316" y="151"/>
                  </a:cubicBezTo>
                  <a:lnTo>
                    <a:pt x="12275" y="42"/>
                  </a:lnTo>
                  <a:lnTo>
                    <a:pt x="12180" y="124"/>
                  </a:lnTo>
                  <a:cubicBezTo>
                    <a:pt x="11879" y="397"/>
                    <a:pt x="11360" y="574"/>
                    <a:pt x="10855" y="574"/>
                  </a:cubicBezTo>
                  <a:cubicBezTo>
                    <a:pt x="10364" y="574"/>
                    <a:pt x="9995" y="410"/>
                    <a:pt x="9899" y="165"/>
                  </a:cubicBezTo>
                  <a:lnTo>
                    <a:pt x="9845" y="42"/>
                  </a:lnTo>
                  <a:lnTo>
                    <a:pt x="9749" y="124"/>
                  </a:lnTo>
                  <a:cubicBezTo>
                    <a:pt x="9435" y="397"/>
                    <a:pt x="8903" y="574"/>
                    <a:pt x="8398" y="574"/>
                  </a:cubicBezTo>
                  <a:cubicBezTo>
                    <a:pt x="7920" y="574"/>
                    <a:pt x="7551" y="410"/>
                    <a:pt x="7469" y="165"/>
                  </a:cubicBezTo>
                  <a:lnTo>
                    <a:pt x="7428" y="42"/>
                  </a:lnTo>
                  <a:lnTo>
                    <a:pt x="7333" y="124"/>
                  </a:lnTo>
                  <a:cubicBezTo>
                    <a:pt x="6991" y="397"/>
                    <a:pt x="6445" y="574"/>
                    <a:pt x="5940" y="574"/>
                  </a:cubicBezTo>
                  <a:cubicBezTo>
                    <a:pt x="5462" y="574"/>
                    <a:pt x="5107" y="410"/>
                    <a:pt x="5039" y="165"/>
                  </a:cubicBezTo>
                  <a:lnTo>
                    <a:pt x="5012" y="42"/>
                  </a:lnTo>
                  <a:lnTo>
                    <a:pt x="4902" y="124"/>
                  </a:lnTo>
                  <a:cubicBezTo>
                    <a:pt x="4547" y="397"/>
                    <a:pt x="3988" y="574"/>
                    <a:pt x="3482" y="574"/>
                  </a:cubicBezTo>
                  <a:cubicBezTo>
                    <a:pt x="3005" y="574"/>
                    <a:pt x="2663" y="424"/>
                    <a:pt x="2622" y="178"/>
                  </a:cubicBezTo>
                  <a:lnTo>
                    <a:pt x="2595" y="42"/>
                  </a:lnTo>
                  <a:lnTo>
                    <a:pt x="2472" y="124"/>
                  </a:lnTo>
                  <a:cubicBezTo>
                    <a:pt x="2090" y="397"/>
                    <a:pt x="1530" y="574"/>
                    <a:pt x="1025" y="574"/>
                  </a:cubicBezTo>
                  <a:cubicBezTo>
                    <a:pt x="670" y="574"/>
                    <a:pt x="397" y="492"/>
                    <a:pt x="260" y="342"/>
                  </a:cubicBezTo>
                  <a:cubicBezTo>
                    <a:pt x="206" y="274"/>
                    <a:pt x="178" y="192"/>
                    <a:pt x="192" y="110"/>
                  </a:cubicBezTo>
                  <a:lnTo>
                    <a:pt x="206"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6141263" y="1084534"/>
              <a:ext cx="3276231" cy="49928"/>
            </a:xfrm>
            <a:custGeom>
              <a:avLst/>
              <a:gdLst/>
              <a:ahLst/>
              <a:cxnLst/>
              <a:rect l="l" t="t" r="r" b="b"/>
              <a:pathLst>
                <a:path w="46655" h="711" extrusionOk="0">
                  <a:moveTo>
                    <a:pt x="42" y="0"/>
                  </a:moveTo>
                  <a:lnTo>
                    <a:pt x="42" y="82"/>
                  </a:lnTo>
                  <a:lnTo>
                    <a:pt x="14" y="82"/>
                  </a:lnTo>
                  <a:cubicBezTo>
                    <a:pt x="1" y="205"/>
                    <a:pt x="28" y="328"/>
                    <a:pt x="124" y="423"/>
                  </a:cubicBezTo>
                  <a:cubicBezTo>
                    <a:pt x="288" y="601"/>
                    <a:pt x="588" y="710"/>
                    <a:pt x="997" y="710"/>
                  </a:cubicBezTo>
                  <a:cubicBezTo>
                    <a:pt x="1462" y="710"/>
                    <a:pt x="1994" y="560"/>
                    <a:pt x="2376" y="328"/>
                  </a:cubicBezTo>
                  <a:cubicBezTo>
                    <a:pt x="2513" y="560"/>
                    <a:pt x="2868" y="710"/>
                    <a:pt x="3346" y="710"/>
                  </a:cubicBezTo>
                  <a:cubicBezTo>
                    <a:pt x="3824" y="710"/>
                    <a:pt x="4343" y="560"/>
                    <a:pt x="4711" y="314"/>
                  </a:cubicBezTo>
                  <a:cubicBezTo>
                    <a:pt x="4848" y="560"/>
                    <a:pt x="5216" y="710"/>
                    <a:pt x="5694" y="710"/>
                  </a:cubicBezTo>
                  <a:cubicBezTo>
                    <a:pt x="6172" y="710"/>
                    <a:pt x="6677" y="560"/>
                    <a:pt x="7032" y="314"/>
                  </a:cubicBezTo>
                  <a:cubicBezTo>
                    <a:pt x="7182" y="560"/>
                    <a:pt x="7565" y="710"/>
                    <a:pt x="8043" y="710"/>
                  </a:cubicBezTo>
                  <a:cubicBezTo>
                    <a:pt x="8520" y="710"/>
                    <a:pt x="9026" y="560"/>
                    <a:pt x="9353" y="314"/>
                  </a:cubicBezTo>
                  <a:cubicBezTo>
                    <a:pt x="9531" y="560"/>
                    <a:pt x="9913" y="710"/>
                    <a:pt x="10391" y="710"/>
                  </a:cubicBezTo>
                  <a:cubicBezTo>
                    <a:pt x="10869" y="710"/>
                    <a:pt x="11360" y="560"/>
                    <a:pt x="11688" y="314"/>
                  </a:cubicBezTo>
                  <a:cubicBezTo>
                    <a:pt x="11866" y="560"/>
                    <a:pt x="12261" y="710"/>
                    <a:pt x="12739" y="710"/>
                  </a:cubicBezTo>
                  <a:cubicBezTo>
                    <a:pt x="13217" y="710"/>
                    <a:pt x="13709" y="560"/>
                    <a:pt x="14009" y="314"/>
                  </a:cubicBezTo>
                  <a:cubicBezTo>
                    <a:pt x="14214" y="560"/>
                    <a:pt x="14610" y="710"/>
                    <a:pt x="15088" y="710"/>
                  </a:cubicBezTo>
                  <a:cubicBezTo>
                    <a:pt x="15579" y="710"/>
                    <a:pt x="16043" y="560"/>
                    <a:pt x="16344" y="314"/>
                  </a:cubicBezTo>
                  <a:cubicBezTo>
                    <a:pt x="16549" y="560"/>
                    <a:pt x="16958" y="710"/>
                    <a:pt x="17436" y="710"/>
                  </a:cubicBezTo>
                  <a:cubicBezTo>
                    <a:pt x="17928" y="710"/>
                    <a:pt x="18378" y="560"/>
                    <a:pt x="18665" y="314"/>
                  </a:cubicBezTo>
                  <a:cubicBezTo>
                    <a:pt x="18883" y="560"/>
                    <a:pt x="19307" y="710"/>
                    <a:pt x="19798" y="710"/>
                  </a:cubicBezTo>
                  <a:cubicBezTo>
                    <a:pt x="20276" y="710"/>
                    <a:pt x="20727" y="560"/>
                    <a:pt x="20986" y="314"/>
                  </a:cubicBezTo>
                  <a:cubicBezTo>
                    <a:pt x="21232" y="560"/>
                    <a:pt x="21655" y="710"/>
                    <a:pt x="22146" y="710"/>
                  </a:cubicBezTo>
                  <a:cubicBezTo>
                    <a:pt x="22624" y="710"/>
                    <a:pt x="23061" y="560"/>
                    <a:pt x="23321" y="314"/>
                  </a:cubicBezTo>
                  <a:cubicBezTo>
                    <a:pt x="23566" y="560"/>
                    <a:pt x="24003" y="710"/>
                    <a:pt x="24495" y="710"/>
                  </a:cubicBezTo>
                  <a:cubicBezTo>
                    <a:pt x="24973" y="710"/>
                    <a:pt x="25410" y="560"/>
                    <a:pt x="25642" y="314"/>
                  </a:cubicBezTo>
                  <a:cubicBezTo>
                    <a:pt x="25915" y="560"/>
                    <a:pt x="26352" y="710"/>
                    <a:pt x="26843" y="710"/>
                  </a:cubicBezTo>
                  <a:cubicBezTo>
                    <a:pt x="27321" y="710"/>
                    <a:pt x="27744" y="560"/>
                    <a:pt x="27963" y="314"/>
                  </a:cubicBezTo>
                  <a:cubicBezTo>
                    <a:pt x="28249" y="560"/>
                    <a:pt x="28700" y="710"/>
                    <a:pt x="29192" y="710"/>
                  </a:cubicBezTo>
                  <a:cubicBezTo>
                    <a:pt x="29669" y="710"/>
                    <a:pt x="30079" y="560"/>
                    <a:pt x="30297" y="314"/>
                  </a:cubicBezTo>
                  <a:cubicBezTo>
                    <a:pt x="30584" y="560"/>
                    <a:pt x="31062" y="710"/>
                    <a:pt x="31540" y="710"/>
                  </a:cubicBezTo>
                  <a:cubicBezTo>
                    <a:pt x="32018" y="710"/>
                    <a:pt x="32427" y="560"/>
                    <a:pt x="32619" y="314"/>
                  </a:cubicBezTo>
                  <a:cubicBezTo>
                    <a:pt x="32933" y="560"/>
                    <a:pt x="33410" y="710"/>
                    <a:pt x="33888" y="710"/>
                  </a:cubicBezTo>
                  <a:cubicBezTo>
                    <a:pt x="34380" y="710"/>
                    <a:pt x="34762" y="560"/>
                    <a:pt x="34953" y="314"/>
                  </a:cubicBezTo>
                  <a:cubicBezTo>
                    <a:pt x="35267" y="560"/>
                    <a:pt x="35759" y="710"/>
                    <a:pt x="36237" y="710"/>
                  </a:cubicBezTo>
                  <a:cubicBezTo>
                    <a:pt x="36728" y="710"/>
                    <a:pt x="37110" y="560"/>
                    <a:pt x="37274" y="314"/>
                  </a:cubicBezTo>
                  <a:cubicBezTo>
                    <a:pt x="37616" y="560"/>
                    <a:pt x="38121" y="710"/>
                    <a:pt x="38585" y="710"/>
                  </a:cubicBezTo>
                  <a:cubicBezTo>
                    <a:pt x="39077" y="710"/>
                    <a:pt x="39445" y="560"/>
                    <a:pt x="39595" y="314"/>
                  </a:cubicBezTo>
                  <a:cubicBezTo>
                    <a:pt x="39950" y="560"/>
                    <a:pt x="40469" y="710"/>
                    <a:pt x="40947" y="710"/>
                  </a:cubicBezTo>
                  <a:cubicBezTo>
                    <a:pt x="41425" y="710"/>
                    <a:pt x="41780" y="560"/>
                    <a:pt x="41930" y="314"/>
                  </a:cubicBezTo>
                  <a:cubicBezTo>
                    <a:pt x="42299" y="560"/>
                    <a:pt x="42818" y="710"/>
                    <a:pt x="43295" y="710"/>
                  </a:cubicBezTo>
                  <a:cubicBezTo>
                    <a:pt x="43773" y="710"/>
                    <a:pt x="44128" y="560"/>
                    <a:pt x="44251" y="328"/>
                  </a:cubicBezTo>
                  <a:cubicBezTo>
                    <a:pt x="44633" y="560"/>
                    <a:pt x="45166" y="710"/>
                    <a:pt x="45644" y="710"/>
                  </a:cubicBezTo>
                  <a:cubicBezTo>
                    <a:pt x="46040" y="710"/>
                    <a:pt x="46354" y="601"/>
                    <a:pt x="46504" y="423"/>
                  </a:cubicBezTo>
                  <a:cubicBezTo>
                    <a:pt x="46572" y="355"/>
                    <a:pt x="46613" y="273"/>
                    <a:pt x="46627" y="178"/>
                  </a:cubicBezTo>
                  <a:lnTo>
                    <a:pt x="46654" y="178"/>
                  </a:lnTo>
                  <a:lnTo>
                    <a:pt x="46654" y="0"/>
                  </a:lnTo>
                  <a:lnTo>
                    <a:pt x="46436" y="0"/>
                  </a:lnTo>
                  <a:lnTo>
                    <a:pt x="46449" y="109"/>
                  </a:lnTo>
                  <a:cubicBezTo>
                    <a:pt x="46449" y="178"/>
                    <a:pt x="46436" y="246"/>
                    <a:pt x="46381" y="301"/>
                  </a:cubicBezTo>
                  <a:cubicBezTo>
                    <a:pt x="46258" y="451"/>
                    <a:pt x="45985" y="533"/>
                    <a:pt x="45644" y="533"/>
                  </a:cubicBezTo>
                  <a:cubicBezTo>
                    <a:pt x="45166" y="533"/>
                    <a:pt x="44620" y="369"/>
                    <a:pt x="44265" y="109"/>
                  </a:cubicBezTo>
                  <a:lnTo>
                    <a:pt x="44156" y="41"/>
                  </a:lnTo>
                  <a:lnTo>
                    <a:pt x="44128" y="164"/>
                  </a:lnTo>
                  <a:cubicBezTo>
                    <a:pt x="44074" y="383"/>
                    <a:pt x="43746" y="533"/>
                    <a:pt x="43295" y="533"/>
                  </a:cubicBezTo>
                  <a:cubicBezTo>
                    <a:pt x="42804" y="533"/>
                    <a:pt x="42285" y="369"/>
                    <a:pt x="41944" y="109"/>
                  </a:cubicBezTo>
                  <a:lnTo>
                    <a:pt x="41835" y="41"/>
                  </a:lnTo>
                  <a:lnTo>
                    <a:pt x="41807" y="164"/>
                  </a:lnTo>
                  <a:cubicBezTo>
                    <a:pt x="41739" y="383"/>
                    <a:pt x="41398" y="533"/>
                    <a:pt x="40947" y="533"/>
                  </a:cubicBezTo>
                  <a:cubicBezTo>
                    <a:pt x="40456" y="533"/>
                    <a:pt x="39937" y="369"/>
                    <a:pt x="39623" y="109"/>
                  </a:cubicBezTo>
                  <a:lnTo>
                    <a:pt x="39527" y="41"/>
                  </a:lnTo>
                  <a:lnTo>
                    <a:pt x="39486" y="150"/>
                  </a:lnTo>
                  <a:cubicBezTo>
                    <a:pt x="39404" y="383"/>
                    <a:pt x="39049" y="533"/>
                    <a:pt x="38585" y="533"/>
                  </a:cubicBezTo>
                  <a:cubicBezTo>
                    <a:pt x="38107" y="533"/>
                    <a:pt x="37602" y="369"/>
                    <a:pt x="37302" y="109"/>
                  </a:cubicBezTo>
                  <a:lnTo>
                    <a:pt x="37206" y="41"/>
                  </a:lnTo>
                  <a:lnTo>
                    <a:pt x="37165" y="150"/>
                  </a:lnTo>
                  <a:cubicBezTo>
                    <a:pt x="37070" y="383"/>
                    <a:pt x="36701" y="533"/>
                    <a:pt x="36237" y="533"/>
                  </a:cubicBezTo>
                  <a:cubicBezTo>
                    <a:pt x="35759" y="533"/>
                    <a:pt x="35267" y="369"/>
                    <a:pt x="34981" y="123"/>
                  </a:cubicBezTo>
                  <a:lnTo>
                    <a:pt x="34899" y="41"/>
                  </a:lnTo>
                  <a:lnTo>
                    <a:pt x="34844" y="150"/>
                  </a:lnTo>
                  <a:cubicBezTo>
                    <a:pt x="34735" y="383"/>
                    <a:pt x="34353" y="533"/>
                    <a:pt x="33888" y="533"/>
                  </a:cubicBezTo>
                  <a:cubicBezTo>
                    <a:pt x="33410" y="533"/>
                    <a:pt x="32933" y="369"/>
                    <a:pt x="32660" y="123"/>
                  </a:cubicBezTo>
                  <a:lnTo>
                    <a:pt x="32578" y="41"/>
                  </a:lnTo>
                  <a:lnTo>
                    <a:pt x="32523" y="137"/>
                  </a:lnTo>
                  <a:cubicBezTo>
                    <a:pt x="32400" y="369"/>
                    <a:pt x="32004" y="533"/>
                    <a:pt x="31540" y="533"/>
                  </a:cubicBezTo>
                  <a:cubicBezTo>
                    <a:pt x="31062" y="533"/>
                    <a:pt x="30598" y="369"/>
                    <a:pt x="30338" y="123"/>
                  </a:cubicBezTo>
                  <a:lnTo>
                    <a:pt x="30270" y="41"/>
                  </a:lnTo>
                  <a:lnTo>
                    <a:pt x="30202" y="137"/>
                  </a:lnTo>
                  <a:cubicBezTo>
                    <a:pt x="30052" y="369"/>
                    <a:pt x="29656" y="533"/>
                    <a:pt x="29192" y="533"/>
                  </a:cubicBezTo>
                  <a:cubicBezTo>
                    <a:pt x="28714" y="533"/>
                    <a:pt x="28263" y="369"/>
                    <a:pt x="28031" y="123"/>
                  </a:cubicBezTo>
                  <a:lnTo>
                    <a:pt x="27949" y="41"/>
                  </a:lnTo>
                  <a:lnTo>
                    <a:pt x="27881" y="137"/>
                  </a:lnTo>
                  <a:cubicBezTo>
                    <a:pt x="27717" y="369"/>
                    <a:pt x="27307" y="533"/>
                    <a:pt x="26843" y="533"/>
                  </a:cubicBezTo>
                  <a:cubicBezTo>
                    <a:pt x="26365" y="533"/>
                    <a:pt x="25915" y="369"/>
                    <a:pt x="25710" y="123"/>
                  </a:cubicBezTo>
                  <a:lnTo>
                    <a:pt x="25628" y="41"/>
                  </a:lnTo>
                  <a:lnTo>
                    <a:pt x="25573" y="137"/>
                  </a:lnTo>
                  <a:cubicBezTo>
                    <a:pt x="25382" y="369"/>
                    <a:pt x="24959" y="533"/>
                    <a:pt x="24495" y="533"/>
                  </a:cubicBezTo>
                  <a:cubicBezTo>
                    <a:pt x="24017" y="533"/>
                    <a:pt x="23580" y="369"/>
                    <a:pt x="23389" y="123"/>
                  </a:cubicBezTo>
                  <a:lnTo>
                    <a:pt x="23321" y="41"/>
                  </a:lnTo>
                  <a:lnTo>
                    <a:pt x="23252" y="123"/>
                  </a:lnTo>
                  <a:cubicBezTo>
                    <a:pt x="23048" y="369"/>
                    <a:pt x="22611" y="533"/>
                    <a:pt x="22146" y="533"/>
                  </a:cubicBezTo>
                  <a:cubicBezTo>
                    <a:pt x="21669" y="533"/>
                    <a:pt x="21245" y="369"/>
                    <a:pt x="21068" y="137"/>
                  </a:cubicBezTo>
                  <a:lnTo>
                    <a:pt x="21000" y="41"/>
                  </a:lnTo>
                  <a:lnTo>
                    <a:pt x="20931" y="123"/>
                  </a:lnTo>
                  <a:cubicBezTo>
                    <a:pt x="20713" y="369"/>
                    <a:pt x="20262" y="533"/>
                    <a:pt x="19798" y="533"/>
                  </a:cubicBezTo>
                  <a:cubicBezTo>
                    <a:pt x="19320" y="533"/>
                    <a:pt x="18911" y="369"/>
                    <a:pt x="18747" y="137"/>
                  </a:cubicBezTo>
                  <a:lnTo>
                    <a:pt x="18679" y="41"/>
                  </a:lnTo>
                  <a:lnTo>
                    <a:pt x="18610" y="123"/>
                  </a:lnTo>
                  <a:cubicBezTo>
                    <a:pt x="18378" y="369"/>
                    <a:pt x="17914" y="533"/>
                    <a:pt x="17436" y="533"/>
                  </a:cubicBezTo>
                  <a:cubicBezTo>
                    <a:pt x="16972" y="533"/>
                    <a:pt x="16576" y="369"/>
                    <a:pt x="16426" y="137"/>
                  </a:cubicBezTo>
                  <a:lnTo>
                    <a:pt x="16371" y="41"/>
                  </a:lnTo>
                  <a:lnTo>
                    <a:pt x="16289" y="123"/>
                  </a:lnTo>
                  <a:cubicBezTo>
                    <a:pt x="16043" y="369"/>
                    <a:pt x="15566" y="533"/>
                    <a:pt x="15088" y="533"/>
                  </a:cubicBezTo>
                  <a:cubicBezTo>
                    <a:pt x="14623" y="533"/>
                    <a:pt x="14241" y="369"/>
                    <a:pt x="14105" y="137"/>
                  </a:cubicBezTo>
                  <a:lnTo>
                    <a:pt x="14050" y="41"/>
                  </a:lnTo>
                  <a:lnTo>
                    <a:pt x="13968" y="123"/>
                  </a:lnTo>
                  <a:cubicBezTo>
                    <a:pt x="13695" y="369"/>
                    <a:pt x="13217" y="533"/>
                    <a:pt x="12739" y="533"/>
                  </a:cubicBezTo>
                  <a:cubicBezTo>
                    <a:pt x="12275" y="533"/>
                    <a:pt x="11906" y="383"/>
                    <a:pt x="11784" y="150"/>
                  </a:cubicBezTo>
                  <a:lnTo>
                    <a:pt x="11743" y="41"/>
                  </a:lnTo>
                  <a:lnTo>
                    <a:pt x="11647" y="123"/>
                  </a:lnTo>
                  <a:cubicBezTo>
                    <a:pt x="11360" y="369"/>
                    <a:pt x="10869" y="533"/>
                    <a:pt x="10391" y="533"/>
                  </a:cubicBezTo>
                  <a:cubicBezTo>
                    <a:pt x="9927" y="533"/>
                    <a:pt x="9572" y="383"/>
                    <a:pt x="9476" y="150"/>
                  </a:cubicBezTo>
                  <a:lnTo>
                    <a:pt x="9422" y="41"/>
                  </a:lnTo>
                  <a:lnTo>
                    <a:pt x="9326" y="109"/>
                  </a:lnTo>
                  <a:cubicBezTo>
                    <a:pt x="9026" y="369"/>
                    <a:pt x="8520" y="533"/>
                    <a:pt x="8043" y="533"/>
                  </a:cubicBezTo>
                  <a:cubicBezTo>
                    <a:pt x="7592" y="533"/>
                    <a:pt x="7223" y="383"/>
                    <a:pt x="7155" y="150"/>
                  </a:cubicBezTo>
                  <a:lnTo>
                    <a:pt x="7114" y="41"/>
                  </a:lnTo>
                  <a:lnTo>
                    <a:pt x="7005" y="109"/>
                  </a:lnTo>
                  <a:cubicBezTo>
                    <a:pt x="6691" y="369"/>
                    <a:pt x="6172" y="533"/>
                    <a:pt x="5694" y="533"/>
                  </a:cubicBezTo>
                  <a:cubicBezTo>
                    <a:pt x="5244" y="533"/>
                    <a:pt x="4889" y="383"/>
                    <a:pt x="4834" y="164"/>
                  </a:cubicBezTo>
                  <a:lnTo>
                    <a:pt x="4793" y="41"/>
                  </a:lnTo>
                  <a:lnTo>
                    <a:pt x="4698" y="109"/>
                  </a:lnTo>
                  <a:cubicBezTo>
                    <a:pt x="4356" y="369"/>
                    <a:pt x="3824" y="533"/>
                    <a:pt x="3346" y="533"/>
                  </a:cubicBezTo>
                  <a:cubicBezTo>
                    <a:pt x="2895" y="533"/>
                    <a:pt x="2554" y="383"/>
                    <a:pt x="2513" y="164"/>
                  </a:cubicBezTo>
                  <a:lnTo>
                    <a:pt x="2486" y="41"/>
                  </a:lnTo>
                  <a:lnTo>
                    <a:pt x="2376" y="109"/>
                  </a:lnTo>
                  <a:cubicBezTo>
                    <a:pt x="2008" y="369"/>
                    <a:pt x="1475" y="533"/>
                    <a:pt x="997" y="533"/>
                  </a:cubicBezTo>
                  <a:cubicBezTo>
                    <a:pt x="643" y="533"/>
                    <a:pt x="383" y="451"/>
                    <a:pt x="260" y="301"/>
                  </a:cubicBezTo>
                  <a:cubicBezTo>
                    <a:pt x="206" y="246"/>
                    <a:pt x="178" y="178"/>
                    <a:pt x="192" y="109"/>
                  </a:cubicBezTo>
                  <a:lnTo>
                    <a:pt x="192"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6209379" y="981938"/>
              <a:ext cx="3139086" cy="46066"/>
            </a:xfrm>
            <a:custGeom>
              <a:avLst/>
              <a:gdLst/>
              <a:ahLst/>
              <a:cxnLst/>
              <a:rect l="l" t="t" r="r" b="b"/>
              <a:pathLst>
                <a:path w="44702" h="656" extrusionOk="0">
                  <a:moveTo>
                    <a:pt x="41" y="0"/>
                  </a:moveTo>
                  <a:lnTo>
                    <a:pt x="41" y="82"/>
                  </a:lnTo>
                  <a:lnTo>
                    <a:pt x="14" y="82"/>
                  </a:lnTo>
                  <a:cubicBezTo>
                    <a:pt x="0" y="205"/>
                    <a:pt x="41" y="301"/>
                    <a:pt x="123" y="396"/>
                  </a:cubicBezTo>
                  <a:cubicBezTo>
                    <a:pt x="273" y="560"/>
                    <a:pt x="574" y="656"/>
                    <a:pt x="970" y="656"/>
                  </a:cubicBezTo>
                  <a:cubicBezTo>
                    <a:pt x="1420" y="656"/>
                    <a:pt x="1925" y="519"/>
                    <a:pt x="2294" y="314"/>
                  </a:cubicBezTo>
                  <a:cubicBezTo>
                    <a:pt x="2417" y="533"/>
                    <a:pt x="2758" y="656"/>
                    <a:pt x="3222" y="656"/>
                  </a:cubicBezTo>
                  <a:cubicBezTo>
                    <a:pt x="3673" y="656"/>
                    <a:pt x="4178" y="519"/>
                    <a:pt x="4519" y="314"/>
                  </a:cubicBezTo>
                  <a:cubicBezTo>
                    <a:pt x="4656" y="533"/>
                    <a:pt x="5011" y="656"/>
                    <a:pt x="5475" y="656"/>
                  </a:cubicBezTo>
                  <a:cubicBezTo>
                    <a:pt x="5926" y="656"/>
                    <a:pt x="6417" y="519"/>
                    <a:pt x="6745" y="301"/>
                  </a:cubicBezTo>
                  <a:cubicBezTo>
                    <a:pt x="6909" y="533"/>
                    <a:pt x="7264" y="656"/>
                    <a:pt x="7714" y="656"/>
                  </a:cubicBezTo>
                  <a:cubicBezTo>
                    <a:pt x="8179" y="656"/>
                    <a:pt x="8656" y="519"/>
                    <a:pt x="8970" y="301"/>
                  </a:cubicBezTo>
                  <a:cubicBezTo>
                    <a:pt x="9148" y="533"/>
                    <a:pt x="9517" y="656"/>
                    <a:pt x="9967" y="656"/>
                  </a:cubicBezTo>
                  <a:cubicBezTo>
                    <a:pt x="10431" y="656"/>
                    <a:pt x="10896" y="533"/>
                    <a:pt x="11210" y="301"/>
                  </a:cubicBezTo>
                  <a:cubicBezTo>
                    <a:pt x="11387" y="533"/>
                    <a:pt x="11756" y="656"/>
                    <a:pt x="12220" y="656"/>
                  </a:cubicBezTo>
                  <a:cubicBezTo>
                    <a:pt x="12684" y="656"/>
                    <a:pt x="13135" y="533"/>
                    <a:pt x="13435" y="301"/>
                  </a:cubicBezTo>
                  <a:cubicBezTo>
                    <a:pt x="13626" y="533"/>
                    <a:pt x="14008" y="656"/>
                    <a:pt x="14473" y="656"/>
                  </a:cubicBezTo>
                  <a:cubicBezTo>
                    <a:pt x="14937" y="656"/>
                    <a:pt x="15387" y="533"/>
                    <a:pt x="15661" y="301"/>
                  </a:cubicBezTo>
                  <a:cubicBezTo>
                    <a:pt x="15865" y="533"/>
                    <a:pt x="16261" y="656"/>
                    <a:pt x="16725" y="656"/>
                  </a:cubicBezTo>
                  <a:cubicBezTo>
                    <a:pt x="17190" y="656"/>
                    <a:pt x="17627" y="533"/>
                    <a:pt x="17886" y="301"/>
                  </a:cubicBezTo>
                  <a:cubicBezTo>
                    <a:pt x="18104" y="533"/>
                    <a:pt x="18514" y="656"/>
                    <a:pt x="18978" y="656"/>
                  </a:cubicBezTo>
                  <a:cubicBezTo>
                    <a:pt x="19442" y="656"/>
                    <a:pt x="19866" y="533"/>
                    <a:pt x="20125" y="301"/>
                  </a:cubicBezTo>
                  <a:cubicBezTo>
                    <a:pt x="20344" y="533"/>
                    <a:pt x="20753" y="656"/>
                    <a:pt x="21217" y="656"/>
                  </a:cubicBezTo>
                  <a:cubicBezTo>
                    <a:pt x="21682" y="656"/>
                    <a:pt x="22105" y="533"/>
                    <a:pt x="22351" y="301"/>
                  </a:cubicBezTo>
                  <a:cubicBezTo>
                    <a:pt x="22583" y="533"/>
                    <a:pt x="23006" y="656"/>
                    <a:pt x="23470" y="656"/>
                  </a:cubicBezTo>
                  <a:cubicBezTo>
                    <a:pt x="23934" y="656"/>
                    <a:pt x="24344" y="533"/>
                    <a:pt x="24576" y="301"/>
                  </a:cubicBezTo>
                  <a:cubicBezTo>
                    <a:pt x="24836" y="533"/>
                    <a:pt x="25259" y="656"/>
                    <a:pt x="25723" y="656"/>
                  </a:cubicBezTo>
                  <a:cubicBezTo>
                    <a:pt x="26187" y="656"/>
                    <a:pt x="26583" y="533"/>
                    <a:pt x="26802" y="301"/>
                  </a:cubicBezTo>
                  <a:cubicBezTo>
                    <a:pt x="27075" y="533"/>
                    <a:pt x="27512" y="656"/>
                    <a:pt x="27976" y="656"/>
                  </a:cubicBezTo>
                  <a:cubicBezTo>
                    <a:pt x="28440" y="656"/>
                    <a:pt x="28822" y="533"/>
                    <a:pt x="29027" y="301"/>
                  </a:cubicBezTo>
                  <a:cubicBezTo>
                    <a:pt x="29314" y="533"/>
                    <a:pt x="29764" y="656"/>
                    <a:pt x="30229" y="656"/>
                  </a:cubicBezTo>
                  <a:cubicBezTo>
                    <a:pt x="30679" y="656"/>
                    <a:pt x="31075" y="533"/>
                    <a:pt x="31266" y="301"/>
                  </a:cubicBezTo>
                  <a:cubicBezTo>
                    <a:pt x="31553" y="533"/>
                    <a:pt x="32004" y="656"/>
                    <a:pt x="32468" y="656"/>
                  </a:cubicBezTo>
                  <a:cubicBezTo>
                    <a:pt x="32932" y="656"/>
                    <a:pt x="33314" y="533"/>
                    <a:pt x="33492" y="301"/>
                  </a:cubicBezTo>
                  <a:cubicBezTo>
                    <a:pt x="33792" y="533"/>
                    <a:pt x="34256" y="656"/>
                    <a:pt x="34721" y="656"/>
                  </a:cubicBezTo>
                  <a:cubicBezTo>
                    <a:pt x="35185" y="656"/>
                    <a:pt x="35553" y="533"/>
                    <a:pt x="35717" y="301"/>
                  </a:cubicBezTo>
                  <a:cubicBezTo>
                    <a:pt x="36031" y="519"/>
                    <a:pt x="36523" y="656"/>
                    <a:pt x="36973" y="656"/>
                  </a:cubicBezTo>
                  <a:cubicBezTo>
                    <a:pt x="37438" y="656"/>
                    <a:pt x="37793" y="533"/>
                    <a:pt x="37943" y="301"/>
                  </a:cubicBezTo>
                  <a:cubicBezTo>
                    <a:pt x="38284" y="519"/>
                    <a:pt x="38776" y="656"/>
                    <a:pt x="39226" y="656"/>
                  </a:cubicBezTo>
                  <a:cubicBezTo>
                    <a:pt x="39677" y="656"/>
                    <a:pt x="40032" y="533"/>
                    <a:pt x="40182" y="314"/>
                  </a:cubicBezTo>
                  <a:cubicBezTo>
                    <a:pt x="40523" y="519"/>
                    <a:pt x="41015" y="656"/>
                    <a:pt x="41479" y="656"/>
                  </a:cubicBezTo>
                  <a:cubicBezTo>
                    <a:pt x="41929" y="656"/>
                    <a:pt x="42271" y="533"/>
                    <a:pt x="42407" y="314"/>
                  </a:cubicBezTo>
                  <a:cubicBezTo>
                    <a:pt x="42762" y="519"/>
                    <a:pt x="43268" y="656"/>
                    <a:pt x="43732" y="656"/>
                  </a:cubicBezTo>
                  <a:cubicBezTo>
                    <a:pt x="44114" y="656"/>
                    <a:pt x="44414" y="574"/>
                    <a:pt x="44578" y="396"/>
                  </a:cubicBezTo>
                  <a:cubicBezTo>
                    <a:pt x="44633" y="328"/>
                    <a:pt x="44674" y="260"/>
                    <a:pt x="44674" y="178"/>
                  </a:cubicBezTo>
                  <a:lnTo>
                    <a:pt x="44701" y="178"/>
                  </a:lnTo>
                  <a:lnTo>
                    <a:pt x="44701" y="0"/>
                  </a:lnTo>
                  <a:lnTo>
                    <a:pt x="44496" y="0"/>
                  </a:lnTo>
                  <a:lnTo>
                    <a:pt x="44510" y="96"/>
                  </a:lnTo>
                  <a:cubicBezTo>
                    <a:pt x="44510" y="164"/>
                    <a:pt x="44496" y="219"/>
                    <a:pt x="44442" y="273"/>
                  </a:cubicBezTo>
                  <a:cubicBezTo>
                    <a:pt x="44319" y="410"/>
                    <a:pt x="44059" y="478"/>
                    <a:pt x="43732" y="478"/>
                  </a:cubicBezTo>
                  <a:cubicBezTo>
                    <a:pt x="43268" y="478"/>
                    <a:pt x="42749" y="328"/>
                    <a:pt x="42421" y="110"/>
                  </a:cubicBezTo>
                  <a:lnTo>
                    <a:pt x="42312" y="28"/>
                  </a:lnTo>
                  <a:lnTo>
                    <a:pt x="42284" y="151"/>
                  </a:lnTo>
                  <a:cubicBezTo>
                    <a:pt x="42230" y="355"/>
                    <a:pt x="41902" y="478"/>
                    <a:pt x="41479" y="478"/>
                  </a:cubicBezTo>
                  <a:cubicBezTo>
                    <a:pt x="41015" y="478"/>
                    <a:pt x="40510" y="328"/>
                    <a:pt x="40196" y="110"/>
                  </a:cubicBezTo>
                  <a:lnTo>
                    <a:pt x="40100" y="28"/>
                  </a:lnTo>
                  <a:lnTo>
                    <a:pt x="40059" y="151"/>
                  </a:lnTo>
                  <a:cubicBezTo>
                    <a:pt x="39991" y="342"/>
                    <a:pt x="39663" y="478"/>
                    <a:pt x="39226" y="478"/>
                  </a:cubicBezTo>
                  <a:cubicBezTo>
                    <a:pt x="38762" y="478"/>
                    <a:pt x="38270" y="328"/>
                    <a:pt x="37970" y="110"/>
                  </a:cubicBezTo>
                  <a:lnTo>
                    <a:pt x="37874" y="28"/>
                  </a:lnTo>
                  <a:lnTo>
                    <a:pt x="37833" y="151"/>
                  </a:lnTo>
                  <a:cubicBezTo>
                    <a:pt x="37752" y="342"/>
                    <a:pt x="37410" y="478"/>
                    <a:pt x="36973" y="478"/>
                  </a:cubicBezTo>
                  <a:cubicBezTo>
                    <a:pt x="36509" y="478"/>
                    <a:pt x="36031" y="342"/>
                    <a:pt x="35745" y="110"/>
                  </a:cubicBezTo>
                  <a:lnTo>
                    <a:pt x="35663" y="41"/>
                  </a:lnTo>
                  <a:lnTo>
                    <a:pt x="35608" y="137"/>
                  </a:lnTo>
                  <a:cubicBezTo>
                    <a:pt x="35512" y="342"/>
                    <a:pt x="35157" y="478"/>
                    <a:pt x="34721" y="478"/>
                  </a:cubicBezTo>
                  <a:cubicBezTo>
                    <a:pt x="34270" y="478"/>
                    <a:pt x="33792" y="342"/>
                    <a:pt x="33533" y="110"/>
                  </a:cubicBezTo>
                  <a:lnTo>
                    <a:pt x="33437" y="41"/>
                  </a:lnTo>
                  <a:lnTo>
                    <a:pt x="33396" y="137"/>
                  </a:lnTo>
                  <a:cubicBezTo>
                    <a:pt x="33273" y="342"/>
                    <a:pt x="32918" y="478"/>
                    <a:pt x="32468" y="478"/>
                  </a:cubicBezTo>
                  <a:cubicBezTo>
                    <a:pt x="32017" y="478"/>
                    <a:pt x="31553" y="342"/>
                    <a:pt x="31307" y="110"/>
                  </a:cubicBezTo>
                  <a:lnTo>
                    <a:pt x="31225" y="41"/>
                  </a:lnTo>
                  <a:lnTo>
                    <a:pt x="31171" y="137"/>
                  </a:lnTo>
                  <a:cubicBezTo>
                    <a:pt x="31048" y="342"/>
                    <a:pt x="30666" y="478"/>
                    <a:pt x="30229" y="478"/>
                  </a:cubicBezTo>
                  <a:cubicBezTo>
                    <a:pt x="29764" y="478"/>
                    <a:pt x="29314" y="342"/>
                    <a:pt x="29082" y="110"/>
                  </a:cubicBezTo>
                  <a:lnTo>
                    <a:pt x="29000" y="41"/>
                  </a:lnTo>
                  <a:lnTo>
                    <a:pt x="28945" y="123"/>
                  </a:lnTo>
                  <a:cubicBezTo>
                    <a:pt x="28809" y="342"/>
                    <a:pt x="28426" y="478"/>
                    <a:pt x="27976" y="478"/>
                  </a:cubicBezTo>
                  <a:cubicBezTo>
                    <a:pt x="27512" y="478"/>
                    <a:pt x="27075" y="342"/>
                    <a:pt x="26856" y="110"/>
                  </a:cubicBezTo>
                  <a:lnTo>
                    <a:pt x="26788" y="41"/>
                  </a:lnTo>
                  <a:lnTo>
                    <a:pt x="26720" y="123"/>
                  </a:lnTo>
                  <a:cubicBezTo>
                    <a:pt x="26570" y="342"/>
                    <a:pt x="26174" y="478"/>
                    <a:pt x="25723" y="478"/>
                  </a:cubicBezTo>
                  <a:cubicBezTo>
                    <a:pt x="25272" y="478"/>
                    <a:pt x="24849" y="342"/>
                    <a:pt x="24644" y="110"/>
                  </a:cubicBezTo>
                  <a:lnTo>
                    <a:pt x="24562" y="41"/>
                  </a:lnTo>
                  <a:lnTo>
                    <a:pt x="24508" y="123"/>
                  </a:lnTo>
                  <a:cubicBezTo>
                    <a:pt x="24330" y="342"/>
                    <a:pt x="23921" y="478"/>
                    <a:pt x="23470" y="478"/>
                  </a:cubicBezTo>
                  <a:cubicBezTo>
                    <a:pt x="23020" y="478"/>
                    <a:pt x="22610" y="342"/>
                    <a:pt x="22419" y="123"/>
                  </a:cubicBezTo>
                  <a:lnTo>
                    <a:pt x="22351" y="41"/>
                  </a:lnTo>
                  <a:lnTo>
                    <a:pt x="22282" y="123"/>
                  </a:lnTo>
                  <a:cubicBezTo>
                    <a:pt x="22091" y="342"/>
                    <a:pt x="21682" y="478"/>
                    <a:pt x="21217" y="478"/>
                  </a:cubicBezTo>
                  <a:cubicBezTo>
                    <a:pt x="20767" y="478"/>
                    <a:pt x="20371" y="342"/>
                    <a:pt x="20193" y="123"/>
                  </a:cubicBezTo>
                  <a:lnTo>
                    <a:pt x="20125" y="41"/>
                  </a:lnTo>
                  <a:lnTo>
                    <a:pt x="20057" y="110"/>
                  </a:lnTo>
                  <a:cubicBezTo>
                    <a:pt x="19852" y="342"/>
                    <a:pt x="19429" y="478"/>
                    <a:pt x="18978" y="478"/>
                  </a:cubicBezTo>
                  <a:cubicBezTo>
                    <a:pt x="18528" y="478"/>
                    <a:pt x="18132" y="342"/>
                    <a:pt x="17968" y="123"/>
                  </a:cubicBezTo>
                  <a:lnTo>
                    <a:pt x="17913" y="41"/>
                  </a:lnTo>
                  <a:lnTo>
                    <a:pt x="17831" y="110"/>
                  </a:lnTo>
                  <a:cubicBezTo>
                    <a:pt x="17613" y="342"/>
                    <a:pt x="17176" y="478"/>
                    <a:pt x="16725" y="478"/>
                  </a:cubicBezTo>
                  <a:cubicBezTo>
                    <a:pt x="16275" y="478"/>
                    <a:pt x="15893" y="342"/>
                    <a:pt x="15756" y="123"/>
                  </a:cubicBezTo>
                  <a:lnTo>
                    <a:pt x="15688" y="41"/>
                  </a:lnTo>
                  <a:lnTo>
                    <a:pt x="15620" y="110"/>
                  </a:lnTo>
                  <a:cubicBezTo>
                    <a:pt x="15374" y="342"/>
                    <a:pt x="14923" y="478"/>
                    <a:pt x="14473" y="478"/>
                  </a:cubicBezTo>
                  <a:cubicBezTo>
                    <a:pt x="14022" y="478"/>
                    <a:pt x="13653" y="342"/>
                    <a:pt x="13531" y="137"/>
                  </a:cubicBezTo>
                  <a:lnTo>
                    <a:pt x="13476" y="41"/>
                  </a:lnTo>
                  <a:lnTo>
                    <a:pt x="13394" y="110"/>
                  </a:lnTo>
                  <a:cubicBezTo>
                    <a:pt x="13135" y="342"/>
                    <a:pt x="12684" y="478"/>
                    <a:pt x="12220" y="478"/>
                  </a:cubicBezTo>
                  <a:cubicBezTo>
                    <a:pt x="11769" y="478"/>
                    <a:pt x="11414" y="342"/>
                    <a:pt x="11305" y="137"/>
                  </a:cubicBezTo>
                  <a:lnTo>
                    <a:pt x="11251" y="41"/>
                  </a:lnTo>
                  <a:lnTo>
                    <a:pt x="11169" y="110"/>
                  </a:lnTo>
                  <a:cubicBezTo>
                    <a:pt x="10896" y="342"/>
                    <a:pt x="10431" y="478"/>
                    <a:pt x="9967" y="478"/>
                  </a:cubicBezTo>
                  <a:cubicBezTo>
                    <a:pt x="9530" y="478"/>
                    <a:pt x="9175" y="342"/>
                    <a:pt x="9080" y="137"/>
                  </a:cubicBezTo>
                  <a:lnTo>
                    <a:pt x="9039" y="41"/>
                  </a:lnTo>
                  <a:lnTo>
                    <a:pt x="8943" y="110"/>
                  </a:lnTo>
                  <a:cubicBezTo>
                    <a:pt x="8656" y="328"/>
                    <a:pt x="8179" y="478"/>
                    <a:pt x="7714" y="478"/>
                  </a:cubicBezTo>
                  <a:cubicBezTo>
                    <a:pt x="7291" y="478"/>
                    <a:pt x="6936" y="342"/>
                    <a:pt x="6868" y="151"/>
                  </a:cubicBezTo>
                  <a:lnTo>
                    <a:pt x="6813" y="28"/>
                  </a:lnTo>
                  <a:lnTo>
                    <a:pt x="6731" y="110"/>
                  </a:lnTo>
                  <a:cubicBezTo>
                    <a:pt x="6417" y="328"/>
                    <a:pt x="5926" y="478"/>
                    <a:pt x="5475" y="478"/>
                  </a:cubicBezTo>
                  <a:cubicBezTo>
                    <a:pt x="5038" y="478"/>
                    <a:pt x="4711" y="342"/>
                    <a:pt x="4642" y="151"/>
                  </a:cubicBezTo>
                  <a:lnTo>
                    <a:pt x="4601" y="28"/>
                  </a:lnTo>
                  <a:lnTo>
                    <a:pt x="4506" y="110"/>
                  </a:lnTo>
                  <a:cubicBezTo>
                    <a:pt x="4178" y="328"/>
                    <a:pt x="3687" y="478"/>
                    <a:pt x="3222" y="478"/>
                  </a:cubicBezTo>
                  <a:cubicBezTo>
                    <a:pt x="2785" y="478"/>
                    <a:pt x="2471" y="355"/>
                    <a:pt x="2417" y="151"/>
                  </a:cubicBezTo>
                  <a:lnTo>
                    <a:pt x="2390" y="28"/>
                  </a:lnTo>
                  <a:lnTo>
                    <a:pt x="2280" y="110"/>
                  </a:lnTo>
                  <a:cubicBezTo>
                    <a:pt x="1939" y="328"/>
                    <a:pt x="1434" y="478"/>
                    <a:pt x="970" y="478"/>
                  </a:cubicBezTo>
                  <a:cubicBezTo>
                    <a:pt x="642" y="478"/>
                    <a:pt x="369" y="410"/>
                    <a:pt x="260" y="273"/>
                  </a:cubicBezTo>
                  <a:cubicBezTo>
                    <a:pt x="205" y="219"/>
                    <a:pt x="178" y="164"/>
                    <a:pt x="191"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6272650" y="887979"/>
              <a:ext cx="3012475" cy="43187"/>
            </a:xfrm>
            <a:custGeom>
              <a:avLst/>
              <a:gdLst/>
              <a:ahLst/>
              <a:cxnLst/>
              <a:rect l="l" t="t" r="r" b="b"/>
              <a:pathLst>
                <a:path w="42899" h="615" extrusionOk="0">
                  <a:moveTo>
                    <a:pt x="41" y="0"/>
                  </a:moveTo>
                  <a:lnTo>
                    <a:pt x="41" y="82"/>
                  </a:lnTo>
                  <a:lnTo>
                    <a:pt x="0" y="82"/>
                  </a:lnTo>
                  <a:cubicBezTo>
                    <a:pt x="0" y="191"/>
                    <a:pt x="41" y="287"/>
                    <a:pt x="110" y="369"/>
                  </a:cubicBezTo>
                  <a:cubicBezTo>
                    <a:pt x="260" y="533"/>
                    <a:pt x="560" y="615"/>
                    <a:pt x="942" y="615"/>
                  </a:cubicBezTo>
                  <a:cubicBezTo>
                    <a:pt x="1379" y="615"/>
                    <a:pt x="1857" y="492"/>
                    <a:pt x="2198" y="287"/>
                  </a:cubicBezTo>
                  <a:cubicBezTo>
                    <a:pt x="2335" y="492"/>
                    <a:pt x="2663" y="615"/>
                    <a:pt x="3100" y="615"/>
                  </a:cubicBezTo>
                  <a:cubicBezTo>
                    <a:pt x="3537" y="615"/>
                    <a:pt x="4014" y="492"/>
                    <a:pt x="4342" y="287"/>
                  </a:cubicBezTo>
                  <a:cubicBezTo>
                    <a:pt x="4479" y="492"/>
                    <a:pt x="4820" y="615"/>
                    <a:pt x="5257" y="615"/>
                  </a:cubicBezTo>
                  <a:cubicBezTo>
                    <a:pt x="5694" y="615"/>
                    <a:pt x="6158" y="492"/>
                    <a:pt x="6472" y="287"/>
                  </a:cubicBezTo>
                  <a:cubicBezTo>
                    <a:pt x="6636" y="492"/>
                    <a:pt x="6977" y="615"/>
                    <a:pt x="7414" y="615"/>
                  </a:cubicBezTo>
                  <a:cubicBezTo>
                    <a:pt x="7865" y="615"/>
                    <a:pt x="8315" y="492"/>
                    <a:pt x="8616" y="287"/>
                  </a:cubicBezTo>
                  <a:cubicBezTo>
                    <a:pt x="8779" y="492"/>
                    <a:pt x="9134" y="615"/>
                    <a:pt x="9571" y="615"/>
                  </a:cubicBezTo>
                  <a:cubicBezTo>
                    <a:pt x="10022" y="615"/>
                    <a:pt x="10459" y="492"/>
                    <a:pt x="10759" y="287"/>
                  </a:cubicBezTo>
                  <a:cubicBezTo>
                    <a:pt x="10937" y="492"/>
                    <a:pt x="11292" y="615"/>
                    <a:pt x="11728" y="615"/>
                  </a:cubicBezTo>
                  <a:cubicBezTo>
                    <a:pt x="12179" y="615"/>
                    <a:pt x="12616" y="492"/>
                    <a:pt x="12889" y="287"/>
                  </a:cubicBezTo>
                  <a:cubicBezTo>
                    <a:pt x="13080" y="492"/>
                    <a:pt x="13449" y="615"/>
                    <a:pt x="13886" y="615"/>
                  </a:cubicBezTo>
                  <a:cubicBezTo>
                    <a:pt x="14336" y="615"/>
                    <a:pt x="14760" y="492"/>
                    <a:pt x="15033" y="287"/>
                  </a:cubicBezTo>
                  <a:cubicBezTo>
                    <a:pt x="15224" y="492"/>
                    <a:pt x="15606" y="615"/>
                    <a:pt x="16057" y="615"/>
                  </a:cubicBezTo>
                  <a:cubicBezTo>
                    <a:pt x="16493" y="615"/>
                    <a:pt x="16917" y="492"/>
                    <a:pt x="17176" y="287"/>
                  </a:cubicBezTo>
                  <a:cubicBezTo>
                    <a:pt x="17381" y="492"/>
                    <a:pt x="17763" y="615"/>
                    <a:pt x="18214" y="615"/>
                  </a:cubicBezTo>
                  <a:cubicBezTo>
                    <a:pt x="18651" y="615"/>
                    <a:pt x="19060" y="492"/>
                    <a:pt x="19306" y="287"/>
                  </a:cubicBezTo>
                  <a:cubicBezTo>
                    <a:pt x="19525" y="492"/>
                    <a:pt x="19920" y="615"/>
                    <a:pt x="20371" y="615"/>
                  </a:cubicBezTo>
                  <a:cubicBezTo>
                    <a:pt x="20808" y="615"/>
                    <a:pt x="21218" y="492"/>
                    <a:pt x="21450" y="287"/>
                  </a:cubicBezTo>
                  <a:cubicBezTo>
                    <a:pt x="21682" y="492"/>
                    <a:pt x="22078" y="615"/>
                    <a:pt x="22528" y="615"/>
                  </a:cubicBezTo>
                  <a:cubicBezTo>
                    <a:pt x="22965" y="615"/>
                    <a:pt x="23361" y="492"/>
                    <a:pt x="23580" y="287"/>
                  </a:cubicBezTo>
                  <a:cubicBezTo>
                    <a:pt x="23825" y="492"/>
                    <a:pt x="24235" y="615"/>
                    <a:pt x="24685" y="615"/>
                  </a:cubicBezTo>
                  <a:cubicBezTo>
                    <a:pt x="25122" y="615"/>
                    <a:pt x="25518" y="492"/>
                    <a:pt x="25723" y="287"/>
                  </a:cubicBezTo>
                  <a:cubicBezTo>
                    <a:pt x="25983" y="492"/>
                    <a:pt x="26406" y="615"/>
                    <a:pt x="26843" y="615"/>
                  </a:cubicBezTo>
                  <a:cubicBezTo>
                    <a:pt x="27293" y="615"/>
                    <a:pt x="27662" y="492"/>
                    <a:pt x="27867" y="287"/>
                  </a:cubicBezTo>
                  <a:cubicBezTo>
                    <a:pt x="28126" y="492"/>
                    <a:pt x="28563" y="615"/>
                    <a:pt x="29000" y="615"/>
                  </a:cubicBezTo>
                  <a:cubicBezTo>
                    <a:pt x="29450" y="615"/>
                    <a:pt x="29819" y="492"/>
                    <a:pt x="29997" y="287"/>
                  </a:cubicBezTo>
                  <a:cubicBezTo>
                    <a:pt x="30283" y="492"/>
                    <a:pt x="30720" y="615"/>
                    <a:pt x="31157" y="615"/>
                  </a:cubicBezTo>
                  <a:cubicBezTo>
                    <a:pt x="31608" y="615"/>
                    <a:pt x="31963" y="492"/>
                    <a:pt x="32140" y="287"/>
                  </a:cubicBezTo>
                  <a:cubicBezTo>
                    <a:pt x="32441" y="492"/>
                    <a:pt x="32877" y="615"/>
                    <a:pt x="33314" y="615"/>
                  </a:cubicBezTo>
                  <a:cubicBezTo>
                    <a:pt x="33765" y="615"/>
                    <a:pt x="34120" y="492"/>
                    <a:pt x="34284" y="287"/>
                  </a:cubicBezTo>
                  <a:cubicBezTo>
                    <a:pt x="34584" y="492"/>
                    <a:pt x="35035" y="615"/>
                    <a:pt x="35485" y="615"/>
                  </a:cubicBezTo>
                  <a:cubicBezTo>
                    <a:pt x="35922" y="615"/>
                    <a:pt x="36263" y="492"/>
                    <a:pt x="36414" y="287"/>
                  </a:cubicBezTo>
                  <a:cubicBezTo>
                    <a:pt x="36741" y="492"/>
                    <a:pt x="37192" y="615"/>
                    <a:pt x="37642" y="615"/>
                  </a:cubicBezTo>
                  <a:cubicBezTo>
                    <a:pt x="38079" y="615"/>
                    <a:pt x="38421" y="492"/>
                    <a:pt x="38557" y="287"/>
                  </a:cubicBezTo>
                  <a:cubicBezTo>
                    <a:pt x="38885" y="492"/>
                    <a:pt x="39363" y="615"/>
                    <a:pt x="39800" y="615"/>
                  </a:cubicBezTo>
                  <a:cubicBezTo>
                    <a:pt x="40237" y="615"/>
                    <a:pt x="40564" y="492"/>
                    <a:pt x="40701" y="287"/>
                  </a:cubicBezTo>
                  <a:cubicBezTo>
                    <a:pt x="41042" y="492"/>
                    <a:pt x="41520" y="615"/>
                    <a:pt x="41957" y="615"/>
                  </a:cubicBezTo>
                  <a:cubicBezTo>
                    <a:pt x="42339" y="615"/>
                    <a:pt x="42626" y="533"/>
                    <a:pt x="42776" y="369"/>
                  </a:cubicBezTo>
                  <a:cubicBezTo>
                    <a:pt x="42831" y="314"/>
                    <a:pt x="42872" y="246"/>
                    <a:pt x="42885" y="178"/>
                  </a:cubicBezTo>
                  <a:lnTo>
                    <a:pt x="42899" y="178"/>
                  </a:lnTo>
                  <a:lnTo>
                    <a:pt x="42899" y="0"/>
                  </a:lnTo>
                  <a:lnTo>
                    <a:pt x="42708" y="0"/>
                  </a:lnTo>
                  <a:lnTo>
                    <a:pt x="42708" y="96"/>
                  </a:lnTo>
                  <a:cubicBezTo>
                    <a:pt x="42721" y="150"/>
                    <a:pt x="42694" y="191"/>
                    <a:pt x="42653" y="246"/>
                  </a:cubicBezTo>
                  <a:cubicBezTo>
                    <a:pt x="42530" y="369"/>
                    <a:pt x="42271" y="437"/>
                    <a:pt x="41957" y="437"/>
                  </a:cubicBezTo>
                  <a:cubicBezTo>
                    <a:pt x="41520" y="437"/>
                    <a:pt x="41028" y="301"/>
                    <a:pt x="40714" y="96"/>
                  </a:cubicBezTo>
                  <a:lnTo>
                    <a:pt x="40605" y="28"/>
                  </a:lnTo>
                  <a:lnTo>
                    <a:pt x="40578" y="137"/>
                  </a:lnTo>
                  <a:cubicBezTo>
                    <a:pt x="40523" y="287"/>
                    <a:pt x="40278" y="437"/>
                    <a:pt x="39800" y="437"/>
                  </a:cubicBezTo>
                  <a:cubicBezTo>
                    <a:pt x="39349" y="437"/>
                    <a:pt x="38871" y="301"/>
                    <a:pt x="38571" y="96"/>
                  </a:cubicBezTo>
                  <a:lnTo>
                    <a:pt x="38475" y="28"/>
                  </a:lnTo>
                  <a:lnTo>
                    <a:pt x="38434" y="137"/>
                  </a:lnTo>
                  <a:cubicBezTo>
                    <a:pt x="38380" y="287"/>
                    <a:pt x="38120" y="437"/>
                    <a:pt x="37642" y="437"/>
                  </a:cubicBezTo>
                  <a:cubicBezTo>
                    <a:pt x="37192" y="437"/>
                    <a:pt x="36728" y="301"/>
                    <a:pt x="36441" y="96"/>
                  </a:cubicBezTo>
                  <a:lnTo>
                    <a:pt x="36359" y="28"/>
                  </a:lnTo>
                  <a:lnTo>
                    <a:pt x="36304" y="123"/>
                  </a:lnTo>
                  <a:cubicBezTo>
                    <a:pt x="36236" y="287"/>
                    <a:pt x="35963" y="437"/>
                    <a:pt x="35485" y="437"/>
                  </a:cubicBezTo>
                  <a:cubicBezTo>
                    <a:pt x="35035" y="437"/>
                    <a:pt x="34584" y="301"/>
                    <a:pt x="34311" y="96"/>
                  </a:cubicBezTo>
                  <a:lnTo>
                    <a:pt x="34229" y="28"/>
                  </a:lnTo>
                  <a:lnTo>
                    <a:pt x="34175" y="123"/>
                  </a:lnTo>
                  <a:cubicBezTo>
                    <a:pt x="34093" y="273"/>
                    <a:pt x="33806" y="437"/>
                    <a:pt x="33314" y="437"/>
                  </a:cubicBezTo>
                  <a:cubicBezTo>
                    <a:pt x="32877" y="437"/>
                    <a:pt x="32427" y="301"/>
                    <a:pt x="32181" y="96"/>
                  </a:cubicBezTo>
                  <a:lnTo>
                    <a:pt x="32099" y="28"/>
                  </a:lnTo>
                  <a:lnTo>
                    <a:pt x="32045" y="123"/>
                  </a:lnTo>
                  <a:cubicBezTo>
                    <a:pt x="31935" y="314"/>
                    <a:pt x="31580" y="437"/>
                    <a:pt x="31157" y="437"/>
                  </a:cubicBezTo>
                  <a:cubicBezTo>
                    <a:pt x="30720" y="437"/>
                    <a:pt x="30283" y="301"/>
                    <a:pt x="30051" y="96"/>
                  </a:cubicBezTo>
                  <a:lnTo>
                    <a:pt x="29969" y="28"/>
                  </a:lnTo>
                  <a:lnTo>
                    <a:pt x="29915" y="110"/>
                  </a:lnTo>
                  <a:cubicBezTo>
                    <a:pt x="29792" y="314"/>
                    <a:pt x="29437" y="437"/>
                    <a:pt x="29000" y="437"/>
                  </a:cubicBezTo>
                  <a:cubicBezTo>
                    <a:pt x="28563" y="437"/>
                    <a:pt x="28140" y="301"/>
                    <a:pt x="27908" y="96"/>
                  </a:cubicBezTo>
                  <a:lnTo>
                    <a:pt x="27839" y="28"/>
                  </a:lnTo>
                  <a:lnTo>
                    <a:pt x="27785" y="110"/>
                  </a:lnTo>
                  <a:cubicBezTo>
                    <a:pt x="27635" y="314"/>
                    <a:pt x="27280" y="437"/>
                    <a:pt x="26843" y="437"/>
                  </a:cubicBezTo>
                  <a:cubicBezTo>
                    <a:pt x="26406" y="437"/>
                    <a:pt x="25996" y="301"/>
                    <a:pt x="25778" y="96"/>
                  </a:cubicBezTo>
                  <a:lnTo>
                    <a:pt x="25709" y="28"/>
                  </a:lnTo>
                  <a:lnTo>
                    <a:pt x="25641" y="110"/>
                  </a:lnTo>
                  <a:cubicBezTo>
                    <a:pt x="25491" y="314"/>
                    <a:pt x="25122" y="437"/>
                    <a:pt x="24685" y="437"/>
                  </a:cubicBezTo>
                  <a:cubicBezTo>
                    <a:pt x="24249" y="437"/>
                    <a:pt x="23839" y="301"/>
                    <a:pt x="23648" y="96"/>
                  </a:cubicBezTo>
                  <a:lnTo>
                    <a:pt x="23580" y="28"/>
                  </a:lnTo>
                  <a:lnTo>
                    <a:pt x="23511" y="110"/>
                  </a:lnTo>
                  <a:cubicBezTo>
                    <a:pt x="23347" y="314"/>
                    <a:pt x="22965" y="437"/>
                    <a:pt x="22528" y="437"/>
                  </a:cubicBezTo>
                  <a:cubicBezTo>
                    <a:pt x="22091" y="437"/>
                    <a:pt x="21695" y="301"/>
                    <a:pt x="21518" y="110"/>
                  </a:cubicBezTo>
                  <a:lnTo>
                    <a:pt x="21450" y="28"/>
                  </a:lnTo>
                  <a:lnTo>
                    <a:pt x="21381" y="110"/>
                  </a:lnTo>
                  <a:cubicBezTo>
                    <a:pt x="21204" y="301"/>
                    <a:pt x="20808" y="437"/>
                    <a:pt x="20371" y="437"/>
                  </a:cubicBezTo>
                  <a:cubicBezTo>
                    <a:pt x="19934" y="437"/>
                    <a:pt x="19552" y="314"/>
                    <a:pt x="19388" y="110"/>
                  </a:cubicBezTo>
                  <a:lnTo>
                    <a:pt x="19320" y="28"/>
                  </a:lnTo>
                  <a:lnTo>
                    <a:pt x="19251" y="96"/>
                  </a:lnTo>
                  <a:cubicBezTo>
                    <a:pt x="19047" y="301"/>
                    <a:pt x="18651" y="437"/>
                    <a:pt x="18214" y="437"/>
                  </a:cubicBezTo>
                  <a:cubicBezTo>
                    <a:pt x="17777" y="437"/>
                    <a:pt x="17395" y="314"/>
                    <a:pt x="17244" y="110"/>
                  </a:cubicBezTo>
                  <a:lnTo>
                    <a:pt x="17190" y="28"/>
                  </a:lnTo>
                  <a:lnTo>
                    <a:pt x="17122" y="96"/>
                  </a:lnTo>
                  <a:cubicBezTo>
                    <a:pt x="16903" y="301"/>
                    <a:pt x="16493" y="437"/>
                    <a:pt x="16057" y="437"/>
                  </a:cubicBezTo>
                  <a:cubicBezTo>
                    <a:pt x="15620" y="437"/>
                    <a:pt x="15251" y="314"/>
                    <a:pt x="15115" y="110"/>
                  </a:cubicBezTo>
                  <a:lnTo>
                    <a:pt x="15060" y="28"/>
                  </a:lnTo>
                  <a:lnTo>
                    <a:pt x="14978" y="96"/>
                  </a:lnTo>
                  <a:cubicBezTo>
                    <a:pt x="14760" y="301"/>
                    <a:pt x="14323" y="437"/>
                    <a:pt x="13886" y="437"/>
                  </a:cubicBezTo>
                  <a:cubicBezTo>
                    <a:pt x="13462" y="437"/>
                    <a:pt x="13107" y="314"/>
                    <a:pt x="12985" y="110"/>
                  </a:cubicBezTo>
                  <a:lnTo>
                    <a:pt x="12930" y="28"/>
                  </a:lnTo>
                  <a:lnTo>
                    <a:pt x="12848" y="96"/>
                  </a:lnTo>
                  <a:cubicBezTo>
                    <a:pt x="12616" y="301"/>
                    <a:pt x="12165" y="437"/>
                    <a:pt x="11728" y="437"/>
                  </a:cubicBezTo>
                  <a:cubicBezTo>
                    <a:pt x="11319" y="437"/>
                    <a:pt x="10964" y="314"/>
                    <a:pt x="10855" y="123"/>
                  </a:cubicBezTo>
                  <a:lnTo>
                    <a:pt x="10800" y="28"/>
                  </a:lnTo>
                  <a:lnTo>
                    <a:pt x="10718" y="96"/>
                  </a:lnTo>
                  <a:cubicBezTo>
                    <a:pt x="10459" y="301"/>
                    <a:pt x="10008" y="437"/>
                    <a:pt x="9571" y="437"/>
                  </a:cubicBezTo>
                  <a:cubicBezTo>
                    <a:pt x="9093" y="437"/>
                    <a:pt x="8793" y="273"/>
                    <a:pt x="8725" y="123"/>
                  </a:cubicBezTo>
                  <a:lnTo>
                    <a:pt x="8670" y="28"/>
                  </a:lnTo>
                  <a:lnTo>
                    <a:pt x="8588" y="96"/>
                  </a:lnTo>
                  <a:cubicBezTo>
                    <a:pt x="8315" y="301"/>
                    <a:pt x="7851" y="437"/>
                    <a:pt x="7414" y="437"/>
                  </a:cubicBezTo>
                  <a:cubicBezTo>
                    <a:pt x="6936" y="437"/>
                    <a:pt x="6649" y="287"/>
                    <a:pt x="6581" y="123"/>
                  </a:cubicBezTo>
                  <a:lnTo>
                    <a:pt x="6540" y="28"/>
                  </a:lnTo>
                  <a:lnTo>
                    <a:pt x="6458" y="96"/>
                  </a:lnTo>
                  <a:cubicBezTo>
                    <a:pt x="6172" y="301"/>
                    <a:pt x="5694" y="437"/>
                    <a:pt x="5257" y="437"/>
                  </a:cubicBezTo>
                  <a:cubicBezTo>
                    <a:pt x="4779" y="437"/>
                    <a:pt x="4506" y="287"/>
                    <a:pt x="4451" y="137"/>
                  </a:cubicBezTo>
                  <a:lnTo>
                    <a:pt x="4410" y="28"/>
                  </a:lnTo>
                  <a:lnTo>
                    <a:pt x="4315" y="96"/>
                  </a:lnTo>
                  <a:cubicBezTo>
                    <a:pt x="4014" y="301"/>
                    <a:pt x="3537" y="437"/>
                    <a:pt x="3100" y="437"/>
                  </a:cubicBezTo>
                  <a:cubicBezTo>
                    <a:pt x="2622" y="437"/>
                    <a:pt x="2362" y="287"/>
                    <a:pt x="2321" y="137"/>
                  </a:cubicBezTo>
                  <a:lnTo>
                    <a:pt x="2280" y="28"/>
                  </a:lnTo>
                  <a:lnTo>
                    <a:pt x="2185" y="96"/>
                  </a:lnTo>
                  <a:cubicBezTo>
                    <a:pt x="1871" y="301"/>
                    <a:pt x="1379" y="437"/>
                    <a:pt x="942" y="437"/>
                  </a:cubicBezTo>
                  <a:cubicBezTo>
                    <a:pt x="615" y="437"/>
                    <a:pt x="355" y="369"/>
                    <a:pt x="246" y="246"/>
                  </a:cubicBezTo>
                  <a:cubicBezTo>
                    <a:pt x="205" y="191"/>
                    <a:pt x="178" y="150"/>
                    <a:pt x="178"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6330163" y="800692"/>
              <a:ext cx="2897451" cy="41291"/>
            </a:xfrm>
            <a:custGeom>
              <a:avLst/>
              <a:gdLst/>
              <a:ahLst/>
              <a:cxnLst/>
              <a:rect l="l" t="t" r="r" b="b"/>
              <a:pathLst>
                <a:path w="41261" h="588" extrusionOk="0">
                  <a:moveTo>
                    <a:pt x="41" y="1"/>
                  </a:moveTo>
                  <a:lnTo>
                    <a:pt x="41" y="83"/>
                  </a:lnTo>
                  <a:lnTo>
                    <a:pt x="14" y="83"/>
                  </a:lnTo>
                  <a:cubicBezTo>
                    <a:pt x="0" y="178"/>
                    <a:pt x="41" y="274"/>
                    <a:pt x="110" y="342"/>
                  </a:cubicBezTo>
                  <a:cubicBezTo>
                    <a:pt x="260" y="506"/>
                    <a:pt x="547" y="588"/>
                    <a:pt x="929" y="588"/>
                  </a:cubicBezTo>
                  <a:cubicBezTo>
                    <a:pt x="1339" y="588"/>
                    <a:pt x="1803" y="465"/>
                    <a:pt x="2130" y="288"/>
                  </a:cubicBezTo>
                  <a:cubicBezTo>
                    <a:pt x="2253" y="479"/>
                    <a:pt x="2581" y="588"/>
                    <a:pt x="3004" y="588"/>
                  </a:cubicBezTo>
                  <a:cubicBezTo>
                    <a:pt x="3427" y="588"/>
                    <a:pt x="3864" y="465"/>
                    <a:pt x="4178" y="288"/>
                  </a:cubicBezTo>
                  <a:cubicBezTo>
                    <a:pt x="4329" y="479"/>
                    <a:pt x="4656" y="588"/>
                    <a:pt x="5066" y="588"/>
                  </a:cubicBezTo>
                  <a:cubicBezTo>
                    <a:pt x="5503" y="588"/>
                    <a:pt x="5940" y="465"/>
                    <a:pt x="6240" y="288"/>
                  </a:cubicBezTo>
                  <a:cubicBezTo>
                    <a:pt x="6390" y="479"/>
                    <a:pt x="6732" y="588"/>
                    <a:pt x="7141" y="588"/>
                  </a:cubicBezTo>
                  <a:cubicBezTo>
                    <a:pt x="7578" y="588"/>
                    <a:pt x="8001" y="465"/>
                    <a:pt x="8302" y="288"/>
                  </a:cubicBezTo>
                  <a:cubicBezTo>
                    <a:pt x="8452" y="465"/>
                    <a:pt x="8793" y="588"/>
                    <a:pt x="9216" y="588"/>
                  </a:cubicBezTo>
                  <a:cubicBezTo>
                    <a:pt x="9653" y="588"/>
                    <a:pt x="10077" y="465"/>
                    <a:pt x="10350" y="288"/>
                  </a:cubicBezTo>
                  <a:cubicBezTo>
                    <a:pt x="10527" y="465"/>
                    <a:pt x="10869" y="588"/>
                    <a:pt x="11292" y="588"/>
                  </a:cubicBezTo>
                  <a:cubicBezTo>
                    <a:pt x="11729" y="588"/>
                    <a:pt x="12138" y="465"/>
                    <a:pt x="12411" y="288"/>
                  </a:cubicBezTo>
                  <a:cubicBezTo>
                    <a:pt x="12589" y="465"/>
                    <a:pt x="12944" y="588"/>
                    <a:pt x="13367" y="588"/>
                  </a:cubicBezTo>
                  <a:cubicBezTo>
                    <a:pt x="13790" y="588"/>
                    <a:pt x="14200" y="465"/>
                    <a:pt x="14459" y="288"/>
                  </a:cubicBezTo>
                  <a:cubicBezTo>
                    <a:pt x="14650" y="465"/>
                    <a:pt x="15019" y="588"/>
                    <a:pt x="15442" y="588"/>
                  </a:cubicBezTo>
                  <a:cubicBezTo>
                    <a:pt x="15866" y="588"/>
                    <a:pt x="16275" y="465"/>
                    <a:pt x="16521" y="288"/>
                  </a:cubicBezTo>
                  <a:cubicBezTo>
                    <a:pt x="16726" y="465"/>
                    <a:pt x="17094" y="588"/>
                    <a:pt x="17518" y="588"/>
                  </a:cubicBezTo>
                  <a:cubicBezTo>
                    <a:pt x="17941" y="588"/>
                    <a:pt x="18337" y="465"/>
                    <a:pt x="18569" y="288"/>
                  </a:cubicBezTo>
                  <a:cubicBezTo>
                    <a:pt x="18787" y="465"/>
                    <a:pt x="19170" y="588"/>
                    <a:pt x="19593" y="588"/>
                  </a:cubicBezTo>
                  <a:cubicBezTo>
                    <a:pt x="20016" y="588"/>
                    <a:pt x="20399" y="465"/>
                    <a:pt x="20631" y="288"/>
                  </a:cubicBezTo>
                  <a:cubicBezTo>
                    <a:pt x="20849" y="465"/>
                    <a:pt x="21245" y="588"/>
                    <a:pt x="21668" y="588"/>
                  </a:cubicBezTo>
                  <a:cubicBezTo>
                    <a:pt x="22092" y="588"/>
                    <a:pt x="22474" y="465"/>
                    <a:pt x="22679" y="288"/>
                  </a:cubicBezTo>
                  <a:cubicBezTo>
                    <a:pt x="22924" y="465"/>
                    <a:pt x="23320" y="588"/>
                    <a:pt x="23744" y="588"/>
                  </a:cubicBezTo>
                  <a:cubicBezTo>
                    <a:pt x="24167" y="588"/>
                    <a:pt x="24535" y="465"/>
                    <a:pt x="24740" y="288"/>
                  </a:cubicBezTo>
                  <a:cubicBezTo>
                    <a:pt x="24986" y="465"/>
                    <a:pt x="25382" y="588"/>
                    <a:pt x="25819" y="588"/>
                  </a:cubicBezTo>
                  <a:cubicBezTo>
                    <a:pt x="26242" y="588"/>
                    <a:pt x="26611" y="465"/>
                    <a:pt x="26802" y="288"/>
                  </a:cubicBezTo>
                  <a:cubicBezTo>
                    <a:pt x="27048" y="465"/>
                    <a:pt x="27457" y="588"/>
                    <a:pt x="27894" y="588"/>
                  </a:cubicBezTo>
                  <a:cubicBezTo>
                    <a:pt x="28317" y="588"/>
                    <a:pt x="28672" y="465"/>
                    <a:pt x="28850" y="288"/>
                  </a:cubicBezTo>
                  <a:cubicBezTo>
                    <a:pt x="29123" y="465"/>
                    <a:pt x="29533" y="588"/>
                    <a:pt x="29970" y="588"/>
                  </a:cubicBezTo>
                  <a:cubicBezTo>
                    <a:pt x="30393" y="588"/>
                    <a:pt x="30734" y="465"/>
                    <a:pt x="30912" y="288"/>
                  </a:cubicBezTo>
                  <a:cubicBezTo>
                    <a:pt x="31185" y="465"/>
                    <a:pt x="31608" y="588"/>
                    <a:pt x="32045" y="588"/>
                  </a:cubicBezTo>
                  <a:cubicBezTo>
                    <a:pt x="32454" y="588"/>
                    <a:pt x="32796" y="465"/>
                    <a:pt x="32960" y="288"/>
                  </a:cubicBezTo>
                  <a:cubicBezTo>
                    <a:pt x="33260" y="465"/>
                    <a:pt x="33683" y="588"/>
                    <a:pt x="34106" y="588"/>
                  </a:cubicBezTo>
                  <a:cubicBezTo>
                    <a:pt x="34530" y="588"/>
                    <a:pt x="34871" y="479"/>
                    <a:pt x="35021" y="288"/>
                  </a:cubicBezTo>
                  <a:cubicBezTo>
                    <a:pt x="35322" y="465"/>
                    <a:pt x="35759" y="588"/>
                    <a:pt x="36182" y="588"/>
                  </a:cubicBezTo>
                  <a:cubicBezTo>
                    <a:pt x="36605" y="588"/>
                    <a:pt x="36933" y="479"/>
                    <a:pt x="37083" y="288"/>
                  </a:cubicBezTo>
                  <a:cubicBezTo>
                    <a:pt x="37397" y="465"/>
                    <a:pt x="37834" y="588"/>
                    <a:pt x="38257" y="588"/>
                  </a:cubicBezTo>
                  <a:cubicBezTo>
                    <a:pt x="38680" y="588"/>
                    <a:pt x="38994" y="479"/>
                    <a:pt x="39131" y="288"/>
                  </a:cubicBezTo>
                  <a:cubicBezTo>
                    <a:pt x="39459" y="465"/>
                    <a:pt x="39923" y="588"/>
                    <a:pt x="40332" y="588"/>
                  </a:cubicBezTo>
                  <a:cubicBezTo>
                    <a:pt x="40701" y="588"/>
                    <a:pt x="40988" y="506"/>
                    <a:pt x="41138" y="342"/>
                  </a:cubicBezTo>
                  <a:cubicBezTo>
                    <a:pt x="41193" y="301"/>
                    <a:pt x="41220" y="233"/>
                    <a:pt x="41233" y="178"/>
                  </a:cubicBezTo>
                  <a:lnTo>
                    <a:pt x="41261" y="178"/>
                  </a:lnTo>
                  <a:lnTo>
                    <a:pt x="41261" y="1"/>
                  </a:lnTo>
                  <a:lnTo>
                    <a:pt x="41070" y="1"/>
                  </a:lnTo>
                  <a:lnTo>
                    <a:pt x="41070" y="96"/>
                  </a:lnTo>
                  <a:cubicBezTo>
                    <a:pt x="41070" y="137"/>
                    <a:pt x="41056" y="178"/>
                    <a:pt x="41015" y="219"/>
                  </a:cubicBezTo>
                  <a:cubicBezTo>
                    <a:pt x="40906" y="342"/>
                    <a:pt x="40646" y="410"/>
                    <a:pt x="40332" y="410"/>
                  </a:cubicBezTo>
                  <a:cubicBezTo>
                    <a:pt x="39909" y="410"/>
                    <a:pt x="39445" y="274"/>
                    <a:pt x="39145" y="83"/>
                  </a:cubicBezTo>
                  <a:lnTo>
                    <a:pt x="39049" y="28"/>
                  </a:lnTo>
                  <a:lnTo>
                    <a:pt x="39008" y="137"/>
                  </a:lnTo>
                  <a:cubicBezTo>
                    <a:pt x="38967" y="274"/>
                    <a:pt x="38721" y="410"/>
                    <a:pt x="38257" y="410"/>
                  </a:cubicBezTo>
                  <a:cubicBezTo>
                    <a:pt x="37834" y="410"/>
                    <a:pt x="37383" y="274"/>
                    <a:pt x="37097" y="83"/>
                  </a:cubicBezTo>
                  <a:lnTo>
                    <a:pt x="37001" y="28"/>
                  </a:lnTo>
                  <a:lnTo>
                    <a:pt x="36960" y="124"/>
                  </a:lnTo>
                  <a:cubicBezTo>
                    <a:pt x="36905" y="260"/>
                    <a:pt x="36646" y="410"/>
                    <a:pt x="36182" y="410"/>
                  </a:cubicBezTo>
                  <a:cubicBezTo>
                    <a:pt x="35759" y="410"/>
                    <a:pt x="35322" y="288"/>
                    <a:pt x="35049" y="83"/>
                  </a:cubicBezTo>
                  <a:lnTo>
                    <a:pt x="34953" y="28"/>
                  </a:lnTo>
                  <a:lnTo>
                    <a:pt x="34912" y="124"/>
                  </a:lnTo>
                  <a:cubicBezTo>
                    <a:pt x="34844" y="260"/>
                    <a:pt x="34571" y="410"/>
                    <a:pt x="34106" y="410"/>
                  </a:cubicBezTo>
                  <a:cubicBezTo>
                    <a:pt x="33683" y="410"/>
                    <a:pt x="33246" y="288"/>
                    <a:pt x="33001" y="83"/>
                  </a:cubicBezTo>
                  <a:lnTo>
                    <a:pt x="32919" y="28"/>
                  </a:lnTo>
                  <a:lnTo>
                    <a:pt x="32864" y="124"/>
                  </a:lnTo>
                  <a:cubicBezTo>
                    <a:pt x="32782" y="260"/>
                    <a:pt x="32495" y="410"/>
                    <a:pt x="32045" y="410"/>
                  </a:cubicBezTo>
                  <a:cubicBezTo>
                    <a:pt x="31622" y="410"/>
                    <a:pt x="31185" y="288"/>
                    <a:pt x="30939" y="96"/>
                  </a:cubicBezTo>
                  <a:lnTo>
                    <a:pt x="30871" y="28"/>
                  </a:lnTo>
                  <a:lnTo>
                    <a:pt x="30816" y="110"/>
                  </a:lnTo>
                  <a:cubicBezTo>
                    <a:pt x="30720" y="260"/>
                    <a:pt x="30434" y="410"/>
                    <a:pt x="29970" y="410"/>
                  </a:cubicBezTo>
                  <a:cubicBezTo>
                    <a:pt x="29546" y="410"/>
                    <a:pt x="29123" y="288"/>
                    <a:pt x="28891" y="96"/>
                  </a:cubicBezTo>
                  <a:lnTo>
                    <a:pt x="28823" y="28"/>
                  </a:lnTo>
                  <a:lnTo>
                    <a:pt x="28768" y="110"/>
                  </a:lnTo>
                  <a:cubicBezTo>
                    <a:pt x="28672" y="260"/>
                    <a:pt x="28358" y="410"/>
                    <a:pt x="27894" y="410"/>
                  </a:cubicBezTo>
                  <a:cubicBezTo>
                    <a:pt x="27471" y="410"/>
                    <a:pt x="27061" y="288"/>
                    <a:pt x="26843" y="96"/>
                  </a:cubicBezTo>
                  <a:lnTo>
                    <a:pt x="26775" y="28"/>
                  </a:lnTo>
                  <a:lnTo>
                    <a:pt x="26720" y="110"/>
                  </a:lnTo>
                  <a:cubicBezTo>
                    <a:pt x="26583" y="288"/>
                    <a:pt x="26228" y="410"/>
                    <a:pt x="25819" y="410"/>
                  </a:cubicBezTo>
                  <a:cubicBezTo>
                    <a:pt x="25396" y="410"/>
                    <a:pt x="25000" y="288"/>
                    <a:pt x="24795" y="96"/>
                  </a:cubicBezTo>
                  <a:lnTo>
                    <a:pt x="24727" y="28"/>
                  </a:lnTo>
                  <a:lnTo>
                    <a:pt x="24658" y="110"/>
                  </a:lnTo>
                  <a:cubicBezTo>
                    <a:pt x="24522" y="288"/>
                    <a:pt x="24153" y="410"/>
                    <a:pt x="23744" y="410"/>
                  </a:cubicBezTo>
                  <a:cubicBezTo>
                    <a:pt x="23320" y="410"/>
                    <a:pt x="22938" y="288"/>
                    <a:pt x="22747" y="96"/>
                  </a:cubicBezTo>
                  <a:lnTo>
                    <a:pt x="22679" y="28"/>
                  </a:lnTo>
                  <a:lnTo>
                    <a:pt x="22610" y="96"/>
                  </a:lnTo>
                  <a:cubicBezTo>
                    <a:pt x="22460" y="288"/>
                    <a:pt x="22078" y="410"/>
                    <a:pt x="21668" y="410"/>
                  </a:cubicBezTo>
                  <a:cubicBezTo>
                    <a:pt x="21245" y="410"/>
                    <a:pt x="20863" y="288"/>
                    <a:pt x="20699" y="96"/>
                  </a:cubicBezTo>
                  <a:lnTo>
                    <a:pt x="20631" y="28"/>
                  </a:lnTo>
                  <a:lnTo>
                    <a:pt x="20562" y="96"/>
                  </a:lnTo>
                  <a:cubicBezTo>
                    <a:pt x="20385" y="288"/>
                    <a:pt x="20003" y="410"/>
                    <a:pt x="19593" y="410"/>
                  </a:cubicBezTo>
                  <a:cubicBezTo>
                    <a:pt x="19183" y="410"/>
                    <a:pt x="18801" y="288"/>
                    <a:pt x="18651" y="96"/>
                  </a:cubicBezTo>
                  <a:lnTo>
                    <a:pt x="18583" y="28"/>
                  </a:lnTo>
                  <a:lnTo>
                    <a:pt x="18514" y="96"/>
                  </a:lnTo>
                  <a:cubicBezTo>
                    <a:pt x="18323" y="288"/>
                    <a:pt x="17941" y="410"/>
                    <a:pt x="17518" y="410"/>
                  </a:cubicBezTo>
                  <a:cubicBezTo>
                    <a:pt x="17108" y="410"/>
                    <a:pt x="16739" y="288"/>
                    <a:pt x="16589" y="110"/>
                  </a:cubicBezTo>
                  <a:lnTo>
                    <a:pt x="16535" y="28"/>
                  </a:lnTo>
                  <a:lnTo>
                    <a:pt x="16466" y="96"/>
                  </a:lnTo>
                  <a:cubicBezTo>
                    <a:pt x="16262" y="288"/>
                    <a:pt x="15866" y="410"/>
                    <a:pt x="15442" y="410"/>
                  </a:cubicBezTo>
                  <a:cubicBezTo>
                    <a:pt x="15033" y="410"/>
                    <a:pt x="14678" y="288"/>
                    <a:pt x="14541" y="110"/>
                  </a:cubicBezTo>
                  <a:lnTo>
                    <a:pt x="14487" y="28"/>
                  </a:lnTo>
                  <a:lnTo>
                    <a:pt x="14418" y="96"/>
                  </a:lnTo>
                  <a:cubicBezTo>
                    <a:pt x="14200" y="288"/>
                    <a:pt x="13790" y="410"/>
                    <a:pt x="13367" y="410"/>
                  </a:cubicBezTo>
                  <a:cubicBezTo>
                    <a:pt x="12903" y="410"/>
                    <a:pt x="12589" y="260"/>
                    <a:pt x="12493" y="110"/>
                  </a:cubicBezTo>
                  <a:lnTo>
                    <a:pt x="12439" y="28"/>
                  </a:lnTo>
                  <a:lnTo>
                    <a:pt x="12370" y="96"/>
                  </a:lnTo>
                  <a:cubicBezTo>
                    <a:pt x="12138" y="288"/>
                    <a:pt x="11715" y="410"/>
                    <a:pt x="11292" y="410"/>
                  </a:cubicBezTo>
                  <a:cubicBezTo>
                    <a:pt x="10828" y="410"/>
                    <a:pt x="10527" y="260"/>
                    <a:pt x="10445" y="110"/>
                  </a:cubicBezTo>
                  <a:lnTo>
                    <a:pt x="10391" y="28"/>
                  </a:lnTo>
                  <a:lnTo>
                    <a:pt x="10309" y="96"/>
                  </a:lnTo>
                  <a:cubicBezTo>
                    <a:pt x="10077" y="288"/>
                    <a:pt x="9640" y="410"/>
                    <a:pt x="9216" y="410"/>
                  </a:cubicBezTo>
                  <a:cubicBezTo>
                    <a:pt x="8752" y="410"/>
                    <a:pt x="8466" y="260"/>
                    <a:pt x="8397" y="124"/>
                  </a:cubicBezTo>
                  <a:lnTo>
                    <a:pt x="8343" y="28"/>
                  </a:lnTo>
                  <a:lnTo>
                    <a:pt x="8261" y="83"/>
                  </a:lnTo>
                  <a:cubicBezTo>
                    <a:pt x="8001" y="288"/>
                    <a:pt x="7564" y="410"/>
                    <a:pt x="7141" y="410"/>
                  </a:cubicBezTo>
                  <a:cubicBezTo>
                    <a:pt x="6691" y="410"/>
                    <a:pt x="6418" y="260"/>
                    <a:pt x="6349" y="124"/>
                  </a:cubicBezTo>
                  <a:lnTo>
                    <a:pt x="6295" y="28"/>
                  </a:lnTo>
                  <a:lnTo>
                    <a:pt x="6213" y="83"/>
                  </a:lnTo>
                  <a:cubicBezTo>
                    <a:pt x="5940" y="288"/>
                    <a:pt x="5489" y="410"/>
                    <a:pt x="5066" y="410"/>
                  </a:cubicBezTo>
                  <a:cubicBezTo>
                    <a:pt x="4615" y="410"/>
                    <a:pt x="4356" y="260"/>
                    <a:pt x="4301" y="124"/>
                  </a:cubicBezTo>
                  <a:lnTo>
                    <a:pt x="4260" y="28"/>
                  </a:lnTo>
                  <a:lnTo>
                    <a:pt x="4165" y="83"/>
                  </a:lnTo>
                  <a:cubicBezTo>
                    <a:pt x="3878" y="274"/>
                    <a:pt x="3427" y="410"/>
                    <a:pt x="3004" y="410"/>
                  </a:cubicBezTo>
                  <a:cubicBezTo>
                    <a:pt x="2540" y="410"/>
                    <a:pt x="2294" y="274"/>
                    <a:pt x="2240" y="137"/>
                  </a:cubicBezTo>
                  <a:lnTo>
                    <a:pt x="2212" y="15"/>
                  </a:lnTo>
                  <a:lnTo>
                    <a:pt x="2117" y="83"/>
                  </a:lnTo>
                  <a:cubicBezTo>
                    <a:pt x="1816" y="274"/>
                    <a:pt x="1352" y="410"/>
                    <a:pt x="929" y="410"/>
                  </a:cubicBezTo>
                  <a:cubicBezTo>
                    <a:pt x="615" y="410"/>
                    <a:pt x="355" y="342"/>
                    <a:pt x="246" y="219"/>
                  </a:cubicBezTo>
                  <a:cubicBezTo>
                    <a:pt x="205" y="178"/>
                    <a:pt x="192" y="137"/>
                    <a:pt x="192" y="96"/>
                  </a:cubicBezTo>
                  <a:lnTo>
                    <a:pt x="192"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6384796" y="720146"/>
              <a:ext cx="2789167" cy="38482"/>
            </a:xfrm>
            <a:custGeom>
              <a:avLst/>
              <a:gdLst/>
              <a:ahLst/>
              <a:cxnLst/>
              <a:rect l="l" t="t" r="r" b="b"/>
              <a:pathLst>
                <a:path w="39719" h="548" extrusionOk="0">
                  <a:moveTo>
                    <a:pt x="28" y="1"/>
                  </a:moveTo>
                  <a:lnTo>
                    <a:pt x="28" y="83"/>
                  </a:lnTo>
                  <a:lnTo>
                    <a:pt x="1" y="83"/>
                  </a:lnTo>
                  <a:cubicBezTo>
                    <a:pt x="1" y="178"/>
                    <a:pt x="28" y="260"/>
                    <a:pt x="96" y="329"/>
                  </a:cubicBezTo>
                  <a:cubicBezTo>
                    <a:pt x="246" y="465"/>
                    <a:pt x="533" y="547"/>
                    <a:pt x="888" y="547"/>
                  </a:cubicBezTo>
                  <a:cubicBezTo>
                    <a:pt x="1298" y="547"/>
                    <a:pt x="1735" y="452"/>
                    <a:pt x="2035" y="274"/>
                  </a:cubicBezTo>
                  <a:cubicBezTo>
                    <a:pt x="2172" y="452"/>
                    <a:pt x="2486" y="547"/>
                    <a:pt x="2882" y="547"/>
                  </a:cubicBezTo>
                  <a:cubicBezTo>
                    <a:pt x="3291" y="547"/>
                    <a:pt x="3714" y="452"/>
                    <a:pt x="4015" y="274"/>
                  </a:cubicBezTo>
                  <a:cubicBezTo>
                    <a:pt x="4165" y="452"/>
                    <a:pt x="4479" y="547"/>
                    <a:pt x="4875" y="547"/>
                  </a:cubicBezTo>
                  <a:cubicBezTo>
                    <a:pt x="5285" y="547"/>
                    <a:pt x="5708" y="452"/>
                    <a:pt x="5995" y="274"/>
                  </a:cubicBezTo>
                  <a:cubicBezTo>
                    <a:pt x="6145" y="452"/>
                    <a:pt x="6472" y="547"/>
                    <a:pt x="6882" y="547"/>
                  </a:cubicBezTo>
                  <a:cubicBezTo>
                    <a:pt x="7292" y="547"/>
                    <a:pt x="7701" y="452"/>
                    <a:pt x="7974" y="274"/>
                  </a:cubicBezTo>
                  <a:cubicBezTo>
                    <a:pt x="8138" y="452"/>
                    <a:pt x="8466" y="547"/>
                    <a:pt x="8875" y="547"/>
                  </a:cubicBezTo>
                  <a:cubicBezTo>
                    <a:pt x="9285" y="547"/>
                    <a:pt x="9695" y="452"/>
                    <a:pt x="9954" y="274"/>
                  </a:cubicBezTo>
                  <a:cubicBezTo>
                    <a:pt x="10131" y="452"/>
                    <a:pt x="10459" y="547"/>
                    <a:pt x="10869" y="547"/>
                  </a:cubicBezTo>
                  <a:cubicBezTo>
                    <a:pt x="11278" y="547"/>
                    <a:pt x="11674" y="452"/>
                    <a:pt x="11934" y="274"/>
                  </a:cubicBezTo>
                  <a:cubicBezTo>
                    <a:pt x="12111" y="452"/>
                    <a:pt x="12453" y="547"/>
                    <a:pt x="12862" y="547"/>
                  </a:cubicBezTo>
                  <a:cubicBezTo>
                    <a:pt x="13272" y="547"/>
                    <a:pt x="13668" y="452"/>
                    <a:pt x="13913" y="274"/>
                  </a:cubicBezTo>
                  <a:cubicBezTo>
                    <a:pt x="14105" y="452"/>
                    <a:pt x="14460" y="547"/>
                    <a:pt x="14856" y="547"/>
                  </a:cubicBezTo>
                  <a:cubicBezTo>
                    <a:pt x="15279" y="547"/>
                    <a:pt x="15661" y="452"/>
                    <a:pt x="15893" y="274"/>
                  </a:cubicBezTo>
                  <a:cubicBezTo>
                    <a:pt x="16098" y="452"/>
                    <a:pt x="16453" y="547"/>
                    <a:pt x="16863" y="547"/>
                  </a:cubicBezTo>
                  <a:cubicBezTo>
                    <a:pt x="17272" y="547"/>
                    <a:pt x="17641" y="452"/>
                    <a:pt x="17873" y="274"/>
                  </a:cubicBezTo>
                  <a:cubicBezTo>
                    <a:pt x="18078" y="452"/>
                    <a:pt x="18446" y="547"/>
                    <a:pt x="18856" y="547"/>
                  </a:cubicBezTo>
                  <a:cubicBezTo>
                    <a:pt x="19266" y="547"/>
                    <a:pt x="19634" y="452"/>
                    <a:pt x="19853" y="274"/>
                  </a:cubicBezTo>
                  <a:cubicBezTo>
                    <a:pt x="20071" y="452"/>
                    <a:pt x="20440" y="547"/>
                    <a:pt x="20849" y="547"/>
                  </a:cubicBezTo>
                  <a:cubicBezTo>
                    <a:pt x="21259" y="547"/>
                    <a:pt x="21628" y="452"/>
                    <a:pt x="21832" y="274"/>
                  </a:cubicBezTo>
                  <a:cubicBezTo>
                    <a:pt x="22064" y="452"/>
                    <a:pt x="22433" y="547"/>
                    <a:pt x="22843" y="547"/>
                  </a:cubicBezTo>
                  <a:cubicBezTo>
                    <a:pt x="23252" y="547"/>
                    <a:pt x="23607" y="452"/>
                    <a:pt x="23812" y="274"/>
                  </a:cubicBezTo>
                  <a:cubicBezTo>
                    <a:pt x="24044" y="452"/>
                    <a:pt x="24426" y="547"/>
                    <a:pt x="24836" y="547"/>
                  </a:cubicBezTo>
                  <a:cubicBezTo>
                    <a:pt x="25246" y="547"/>
                    <a:pt x="25601" y="452"/>
                    <a:pt x="25792" y="274"/>
                  </a:cubicBezTo>
                  <a:cubicBezTo>
                    <a:pt x="26038" y="452"/>
                    <a:pt x="26434" y="547"/>
                    <a:pt x="26843" y="547"/>
                  </a:cubicBezTo>
                  <a:cubicBezTo>
                    <a:pt x="27253" y="547"/>
                    <a:pt x="27594" y="452"/>
                    <a:pt x="27772" y="274"/>
                  </a:cubicBezTo>
                  <a:cubicBezTo>
                    <a:pt x="28031" y="452"/>
                    <a:pt x="28427" y="547"/>
                    <a:pt x="28837" y="547"/>
                  </a:cubicBezTo>
                  <a:cubicBezTo>
                    <a:pt x="29246" y="547"/>
                    <a:pt x="29574" y="452"/>
                    <a:pt x="29751" y="274"/>
                  </a:cubicBezTo>
                  <a:cubicBezTo>
                    <a:pt x="30011" y="452"/>
                    <a:pt x="30420" y="547"/>
                    <a:pt x="30830" y="547"/>
                  </a:cubicBezTo>
                  <a:cubicBezTo>
                    <a:pt x="31239" y="547"/>
                    <a:pt x="31567" y="452"/>
                    <a:pt x="31731" y="274"/>
                  </a:cubicBezTo>
                  <a:cubicBezTo>
                    <a:pt x="32004" y="452"/>
                    <a:pt x="32414" y="547"/>
                    <a:pt x="32823" y="547"/>
                  </a:cubicBezTo>
                  <a:cubicBezTo>
                    <a:pt x="33233" y="547"/>
                    <a:pt x="33561" y="452"/>
                    <a:pt x="33711" y="274"/>
                  </a:cubicBezTo>
                  <a:cubicBezTo>
                    <a:pt x="33997" y="452"/>
                    <a:pt x="34407" y="547"/>
                    <a:pt x="34830" y="547"/>
                  </a:cubicBezTo>
                  <a:cubicBezTo>
                    <a:pt x="35226" y="547"/>
                    <a:pt x="35540" y="452"/>
                    <a:pt x="35690" y="274"/>
                  </a:cubicBezTo>
                  <a:cubicBezTo>
                    <a:pt x="35991" y="452"/>
                    <a:pt x="36414" y="547"/>
                    <a:pt x="36824" y="547"/>
                  </a:cubicBezTo>
                  <a:cubicBezTo>
                    <a:pt x="37220" y="547"/>
                    <a:pt x="37534" y="452"/>
                    <a:pt x="37670" y="274"/>
                  </a:cubicBezTo>
                  <a:cubicBezTo>
                    <a:pt x="37971" y="452"/>
                    <a:pt x="38407" y="547"/>
                    <a:pt x="38817" y="547"/>
                  </a:cubicBezTo>
                  <a:cubicBezTo>
                    <a:pt x="39172" y="547"/>
                    <a:pt x="39459" y="465"/>
                    <a:pt x="39609" y="329"/>
                  </a:cubicBezTo>
                  <a:cubicBezTo>
                    <a:pt x="39650" y="274"/>
                    <a:pt x="39677" y="233"/>
                    <a:pt x="39691" y="178"/>
                  </a:cubicBezTo>
                  <a:lnTo>
                    <a:pt x="39718" y="178"/>
                  </a:lnTo>
                  <a:lnTo>
                    <a:pt x="39718" y="1"/>
                  </a:lnTo>
                  <a:lnTo>
                    <a:pt x="39527" y="1"/>
                  </a:lnTo>
                  <a:lnTo>
                    <a:pt x="39527" y="83"/>
                  </a:lnTo>
                  <a:cubicBezTo>
                    <a:pt x="39527" y="124"/>
                    <a:pt x="39513" y="165"/>
                    <a:pt x="39472" y="206"/>
                  </a:cubicBezTo>
                  <a:cubicBezTo>
                    <a:pt x="39363" y="315"/>
                    <a:pt x="39117" y="370"/>
                    <a:pt x="38817" y="370"/>
                  </a:cubicBezTo>
                  <a:cubicBezTo>
                    <a:pt x="38407" y="370"/>
                    <a:pt x="37957" y="260"/>
                    <a:pt x="37684" y="83"/>
                  </a:cubicBezTo>
                  <a:lnTo>
                    <a:pt x="37588" y="15"/>
                  </a:lnTo>
                  <a:lnTo>
                    <a:pt x="37547" y="124"/>
                  </a:lnTo>
                  <a:cubicBezTo>
                    <a:pt x="37506" y="247"/>
                    <a:pt x="37261" y="370"/>
                    <a:pt x="36824" y="370"/>
                  </a:cubicBezTo>
                  <a:cubicBezTo>
                    <a:pt x="36414" y="370"/>
                    <a:pt x="35977" y="260"/>
                    <a:pt x="35704" y="83"/>
                  </a:cubicBezTo>
                  <a:lnTo>
                    <a:pt x="35622" y="15"/>
                  </a:lnTo>
                  <a:lnTo>
                    <a:pt x="35581" y="124"/>
                  </a:lnTo>
                  <a:cubicBezTo>
                    <a:pt x="35513" y="247"/>
                    <a:pt x="35267" y="370"/>
                    <a:pt x="34830" y="370"/>
                  </a:cubicBezTo>
                  <a:cubicBezTo>
                    <a:pt x="34421" y="370"/>
                    <a:pt x="33984" y="260"/>
                    <a:pt x="33738" y="83"/>
                  </a:cubicBezTo>
                  <a:lnTo>
                    <a:pt x="33642" y="15"/>
                  </a:lnTo>
                  <a:lnTo>
                    <a:pt x="33602" y="110"/>
                  </a:lnTo>
                  <a:cubicBezTo>
                    <a:pt x="33533" y="247"/>
                    <a:pt x="33274" y="370"/>
                    <a:pt x="32823" y="370"/>
                  </a:cubicBezTo>
                  <a:cubicBezTo>
                    <a:pt x="32427" y="370"/>
                    <a:pt x="32004" y="260"/>
                    <a:pt x="31758" y="83"/>
                  </a:cubicBezTo>
                  <a:lnTo>
                    <a:pt x="31676" y="28"/>
                  </a:lnTo>
                  <a:lnTo>
                    <a:pt x="31622" y="110"/>
                  </a:lnTo>
                  <a:cubicBezTo>
                    <a:pt x="31554" y="247"/>
                    <a:pt x="31280" y="370"/>
                    <a:pt x="30830" y="370"/>
                  </a:cubicBezTo>
                  <a:cubicBezTo>
                    <a:pt x="30420" y="370"/>
                    <a:pt x="30011" y="260"/>
                    <a:pt x="29779" y="83"/>
                  </a:cubicBezTo>
                  <a:lnTo>
                    <a:pt x="29710" y="28"/>
                  </a:lnTo>
                  <a:lnTo>
                    <a:pt x="29656" y="110"/>
                  </a:lnTo>
                  <a:cubicBezTo>
                    <a:pt x="29574" y="233"/>
                    <a:pt x="29287" y="370"/>
                    <a:pt x="28837" y="370"/>
                  </a:cubicBezTo>
                  <a:cubicBezTo>
                    <a:pt x="28427" y="370"/>
                    <a:pt x="28031" y="260"/>
                    <a:pt x="27813" y="83"/>
                  </a:cubicBezTo>
                  <a:lnTo>
                    <a:pt x="27731" y="28"/>
                  </a:lnTo>
                  <a:lnTo>
                    <a:pt x="27676" y="97"/>
                  </a:lnTo>
                  <a:cubicBezTo>
                    <a:pt x="27580" y="233"/>
                    <a:pt x="27294" y="370"/>
                    <a:pt x="26843" y="370"/>
                  </a:cubicBezTo>
                  <a:cubicBezTo>
                    <a:pt x="26434" y="370"/>
                    <a:pt x="26038" y="260"/>
                    <a:pt x="25833" y="83"/>
                  </a:cubicBezTo>
                  <a:lnTo>
                    <a:pt x="25765" y="28"/>
                  </a:lnTo>
                  <a:lnTo>
                    <a:pt x="25710" y="97"/>
                  </a:lnTo>
                  <a:cubicBezTo>
                    <a:pt x="25601" y="233"/>
                    <a:pt x="25300" y="370"/>
                    <a:pt x="24836" y="370"/>
                  </a:cubicBezTo>
                  <a:cubicBezTo>
                    <a:pt x="24440" y="370"/>
                    <a:pt x="24058" y="260"/>
                    <a:pt x="23867" y="83"/>
                  </a:cubicBezTo>
                  <a:lnTo>
                    <a:pt x="23798" y="28"/>
                  </a:lnTo>
                  <a:lnTo>
                    <a:pt x="23730" y="97"/>
                  </a:lnTo>
                  <a:cubicBezTo>
                    <a:pt x="23594" y="260"/>
                    <a:pt x="23239" y="370"/>
                    <a:pt x="22843" y="370"/>
                  </a:cubicBezTo>
                  <a:cubicBezTo>
                    <a:pt x="22447" y="370"/>
                    <a:pt x="22064" y="260"/>
                    <a:pt x="21887" y="83"/>
                  </a:cubicBezTo>
                  <a:lnTo>
                    <a:pt x="21819" y="28"/>
                  </a:lnTo>
                  <a:lnTo>
                    <a:pt x="21764" y="97"/>
                  </a:lnTo>
                  <a:cubicBezTo>
                    <a:pt x="21614" y="260"/>
                    <a:pt x="21245" y="370"/>
                    <a:pt x="20849" y="370"/>
                  </a:cubicBezTo>
                  <a:cubicBezTo>
                    <a:pt x="20453" y="370"/>
                    <a:pt x="20085" y="260"/>
                    <a:pt x="19921" y="97"/>
                  </a:cubicBezTo>
                  <a:lnTo>
                    <a:pt x="19853" y="28"/>
                  </a:lnTo>
                  <a:lnTo>
                    <a:pt x="19784" y="97"/>
                  </a:lnTo>
                  <a:cubicBezTo>
                    <a:pt x="19621" y="260"/>
                    <a:pt x="19252" y="370"/>
                    <a:pt x="18856" y="370"/>
                  </a:cubicBezTo>
                  <a:cubicBezTo>
                    <a:pt x="18460" y="370"/>
                    <a:pt x="18091" y="260"/>
                    <a:pt x="17941" y="97"/>
                  </a:cubicBezTo>
                  <a:lnTo>
                    <a:pt x="17887" y="28"/>
                  </a:lnTo>
                  <a:lnTo>
                    <a:pt x="17818" y="83"/>
                  </a:lnTo>
                  <a:cubicBezTo>
                    <a:pt x="17641" y="260"/>
                    <a:pt x="17259" y="370"/>
                    <a:pt x="16863" y="370"/>
                  </a:cubicBezTo>
                  <a:cubicBezTo>
                    <a:pt x="16453" y="370"/>
                    <a:pt x="16112" y="260"/>
                    <a:pt x="15975" y="97"/>
                  </a:cubicBezTo>
                  <a:lnTo>
                    <a:pt x="15907" y="28"/>
                  </a:lnTo>
                  <a:lnTo>
                    <a:pt x="15839" y="83"/>
                  </a:lnTo>
                  <a:cubicBezTo>
                    <a:pt x="15647" y="260"/>
                    <a:pt x="15265" y="370"/>
                    <a:pt x="14856" y="370"/>
                  </a:cubicBezTo>
                  <a:cubicBezTo>
                    <a:pt x="14405" y="370"/>
                    <a:pt x="14105" y="233"/>
                    <a:pt x="13995" y="97"/>
                  </a:cubicBezTo>
                  <a:lnTo>
                    <a:pt x="13941" y="28"/>
                  </a:lnTo>
                  <a:lnTo>
                    <a:pt x="13872" y="83"/>
                  </a:lnTo>
                  <a:cubicBezTo>
                    <a:pt x="13668" y="260"/>
                    <a:pt x="13272" y="370"/>
                    <a:pt x="12862" y="370"/>
                  </a:cubicBezTo>
                  <a:cubicBezTo>
                    <a:pt x="12412" y="370"/>
                    <a:pt x="12125" y="233"/>
                    <a:pt x="12029" y="97"/>
                  </a:cubicBezTo>
                  <a:lnTo>
                    <a:pt x="11975" y="28"/>
                  </a:lnTo>
                  <a:lnTo>
                    <a:pt x="11893" y="83"/>
                  </a:lnTo>
                  <a:cubicBezTo>
                    <a:pt x="11674" y="260"/>
                    <a:pt x="11278" y="370"/>
                    <a:pt x="10869" y="370"/>
                  </a:cubicBezTo>
                  <a:cubicBezTo>
                    <a:pt x="10418" y="370"/>
                    <a:pt x="10131" y="233"/>
                    <a:pt x="10050" y="110"/>
                  </a:cubicBezTo>
                  <a:lnTo>
                    <a:pt x="9995" y="28"/>
                  </a:lnTo>
                  <a:lnTo>
                    <a:pt x="9913" y="83"/>
                  </a:lnTo>
                  <a:cubicBezTo>
                    <a:pt x="9695" y="260"/>
                    <a:pt x="9285" y="370"/>
                    <a:pt x="8875" y="370"/>
                  </a:cubicBezTo>
                  <a:cubicBezTo>
                    <a:pt x="8425" y="370"/>
                    <a:pt x="8152" y="247"/>
                    <a:pt x="8070" y="110"/>
                  </a:cubicBezTo>
                  <a:lnTo>
                    <a:pt x="8029" y="28"/>
                  </a:lnTo>
                  <a:lnTo>
                    <a:pt x="7947" y="83"/>
                  </a:lnTo>
                  <a:cubicBezTo>
                    <a:pt x="7701" y="260"/>
                    <a:pt x="7278" y="370"/>
                    <a:pt x="6882" y="370"/>
                  </a:cubicBezTo>
                  <a:cubicBezTo>
                    <a:pt x="6431" y="370"/>
                    <a:pt x="6172" y="247"/>
                    <a:pt x="6104" y="110"/>
                  </a:cubicBezTo>
                  <a:lnTo>
                    <a:pt x="6063" y="15"/>
                  </a:lnTo>
                  <a:lnTo>
                    <a:pt x="5967" y="83"/>
                  </a:lnTo>
                  <a:cubicBezTo>
                    <a:pt x="5721" y="260"/>
                    <a:pt x="5285" y="370"/>
                    <a:pt x="4875" y="370"/>
                  </a:cubicBezTo>
                  <a:cubicBezTo>
                    <a:pt x="4438" y="370"/>
                    <a:pt x="4179" y="247"/>
                    <a:pt x="4124" y="124"/>
                  </a:cubicBezTo>
                  <a:lnTo>
                    <a:pt x="4083" y="15"/>
                  </a:lnTo>
                  <a:lnTo>
                    <a:pt x="4001" y="83"/>
                  </a:lnTo>
                  <a:cubicBezTo>
                    <a:pt x="3728" y="260"/>
                    <a:pt x="3291" y="370"/>
                    <a:pt x="2882" y="370"/>
                  </a:cubicBezTo>
                  <a:cubicBezTo>
                    <a:pt x="2445" y="370"/>
                    <a:pt x="2199" y="247"/>
                    <a:pt x="2158" y="124"/>
                  </a:cubicBezTo>
                  <a:lnTo>
                    <a:pt x="2117" y="15"/>
                  </a:lnTo>
                  <a:lnTo>
                    <a:pt x="2021" y="83"/>
                  </a:lnTo>
                  <a:cubicBezTo>
                    <a:pt x="1748" y="260"/>
                    <a:pt x="1298" y="370"/>
                    <a:pt x="888" y="370"/>
                  </a:cubicBezTo>
                  <a:cubicBezTo>
                    <a:pt x="588" y="370"/>
                    <a:pt x="328" y="315"/>
                    <a:pt x="233" y="206"/>
                  </a:cubicBezTo>
                  <a:cubicBezTo>
                    <a:pt x="192" y="165"/>
                    <a:pt x="178" y="124"/>
                    <a:pt x="178" y="83"/>
                  </a:cubicBezTo>
                  <a:lnTo>
                    <a:pt x="17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6434655" y="645429"/>
              <a:ext cx="2689452" cy="36445"/>
            </a:xfrm>
            <a:custGeom>
              <a:avLst/>
              <a:gdLst/>
              <a:ahLst/>
              <a:cxnLst/>
              <a:rect l="l" t="t" r="r" b="b"/>
              <a:pathLst>
                <a:path w="38299" h="519" extrusionOk="0">
                  <a:moveTo>
                    <a:pt x="42" y="0"/>
                  </a:moveTo>
                  <a:lnTo>
                    <a:pt x="42" y="82"/>
                  </a:lnTo>
                  <a:lnTo>
                    <a:pt x="1" y="82"/>
                  </a:lnTo>
                  <a:cubicBezTo>
                    <a:pt x="1" y="355"/>
                    <a:pt x="342" y="519"/>
                    <a:pt x="861" y="519"/>
                  </a:cubicBezTo>
                  <a:cubicBezTo>
                    <a:pt x="1257" y="519"/>
                    <a:pt x="1680" y="423"/>
                    <a:pt x="1967" y="273"/>
                  </a:cubicBezTo>
                  <a:cubicBezTo>
                    <a:pt x="2103" y="423"/>
                    <a:pt x="2404" y="519"/>
                    <a:pt x="2786" y="519"/>
                  </a:cubicBezTo>
                  <a:cubicBezTo>
                    <a:pt x="3182" y="519"/>
                    <a:pt x="3592" y="423"/>
                    <a:pt x="3878" y="273"/>
                  </a:cubicBezTo>
                  <a:cubicBezTo>
                    <a:pt x="4015" y="423"/>
                    <a:pt x="4329" y="519"/>
                    <a:pt x="4711" y="519"/>
                  </a:cubicBezTo>
                  <a:cubicBezTo>
                    <a:pt x="5107" y="519"/>
                    <a:pt x="5517" y="423"/>
                    <a:pt x="5790" y="259"/>
                  </a:cubicBezTo>
                  <a:cubicBezTo>
                    <a:pt x="5940" y="423"/>
                    <a:pt x="6254" y="519"/>
                    <a:pt x="6636" y="519"/>
                  </a:cubicBezTo>
                  <a:cubicBezTo>
                    <a:pt x="7032" y="519"/>
                    <a:pt x="7428" y="423"/>
                    <a:pt x="7701" y="259"/>
                  </a:cubicBezTo>
                  <a:cubicBezTo>
                    <a:pt x="7851" y="423"/>
                    <a:pt x="8165" y="519"/>
                    <a:pt x="8561" y="519"/>
                  </a:cubicBezTo>
                  <a:cubicBezTo>
                    <a:pt x="8957" y="519"/>
                    <a:pt x="9353" y="423"/>
                    <a:pt x="9599" y="259"/>
                  </a:cubicBezTo>
                  <a:cubicBezTo>
                    <a:pt x="9763" y="423"/>
                    <a:pt x="10091" y="519"/>
                    <a:pt x="10486" y="519"/>
                  </a:cubicBezTo>
                  <a:cubicBezTo>
                    <a:pt x="10882" y="519"/>
                    <a:pt x="11265" y="423"/>
                    <a:pt x="11510" y="259"/>
                  </a:cubicBezTo>
                  <a:cubicBezTo>
                    <a:pt x="11688" y="423"/>
                    <a:pt x="12016" y="519"/>
                    <a:pt x="12412" y="519"/>
                  </a:cubicBezTo>
                  <a:cubicBezTo>
                    <a:pt x="12808" y="519"/>
                    <a:pt x="13176" y="423"/>
                    <a:pt x="13422" y="259"/>
                  </a:cubicBezTo>
                  <a:cubicBezTo>
                    <a:pt x="13599" y="423"/>
                    <a:pt x="13941" y="519"/>
                    <a:pt x="14337" y="519"/>
                  </a:cubicBezTo>
                  <a:cubicBezTo>
                    <a:pt x="14733" y="519"/>
                    <a:pt x="15101" y="423"/>
                    <a:pt x="15333" y="259"/>
                  </a:cubicBezTo>
                  <a:cubicBezTo>
                    <a:pt x="15525" y="423"/>
                    <a:pt x="15866" y="519"/>
                    <a:pt x="16262" y="519"/>
                  </a:cubicBezTo>
                  <a:cubicBezTo>
                    <a:pt x="16658" y="519"/>
                    <a:pt x="17013" y="423"/>
                    <a:pt x="17231" y="259"/>
                  </a:cubicBezTo>
                  <a:cubicBezTo>
                    <a:pt x="17436" y="423"/>
                    <a:pt x="17791" y="519"/>
                    <a:pt x="18187" y="519"/>
                  </a:cubicBezTo>
                  <a:cubicBezTo>
                    <a:pt x="18569" y="519"/>
                    <a:pt x="18938" y="423"/>
                    <a:pt x="19143" y="259"/>
                  </a:cubicBezTo>
                  <a:cubicBezTo>
                    <a:pt x="19347" y="423"/>
                    <a:pt x="19716" y="519"/>
                    <a:pt x="20098" y="519"/>
                  </a:cubicBezTo>
                  <a:cubicBezTo>
                    <a:pt x="20494" y="519"/>
                    <a:pt x="20849" y="423"/>
                    <a:pt x="21054" y="259"/>
                  </a:cubicBezTo>
                  <a:cubicBezTo>
                    <a:pt x="21273" y="423"/>
                    <a:pt x="21628" y="519"/>
                    <a:pt x="22023" y="519"/>
                  </a:cubicBezTo>
                  <a:cubicBezTo>
                    <a:pt x="22419" y="519"/>
                    <a:pt x="22761" y="423"/>
                    <a:pt x="22966" y="259"/>
                  </a:cubicBezTo>
                  <a:cubicBezTo>
                    <a:pt x="23184" y="423"/>
                    <a:pt x="23553" y="519"/>
                    <a:pt x="23949" y="519"/>
                  </a:cubicBezTo>
                  <a:cubicBezTo>
                    <a:pt x="24345" y="519"/>
                    <a:pt x="24686" y="423"/>
                    <a:pt x="24863" y="259"/>
                  </a:cubicBezTo>
                  <a:cubicBezTo>
                    <a:pt x="25109" y="423"/>
                    <a:pt x="25478" y="519"/>
                    <a:pt x="25874" y="519"/>
                  </a:cubicBezTo>
                  <a:cubicBezTo>
                    <a:pt x="26270" y="519"/>
                    <a:pt x="26597" y="423"/>
                    <a:pt x="26775" y="259"/>
                  </a:cubicBezTo>
                  <a:cubicBezTo>
                    <a:pt x="27021" y="423"/>
                    <a:pt x="27403" y="519"/>
                    <a:pt x="27799" y="519"/>
                  </a:cubicBezTo>
                  <a:cubicBezTo>
                    <a:pt x="28195" y="519"/>
                    <a:pt x="28522" y="423"/>
                    <a:pt x="28686" y="259"/>
                  </a:cubicBezTo>
                  <a:cubicBezTo>
                    <a:pt x="28946" y="423"/>
                    <a:pt x="29328" y="519"/>
                    <a:pt x="29724" y="519"/>
                  </a:cubicBezTo>
                  <a:cubicBezTo>
                    <a:pt x="30120" y="519"/>
                    <a:pt x="30434" y="423"/>
                    <a:pt x="30584" y="259"/>
                  </a:cubicBezTo>
                  <a:cubicBezTo>
                    <a:pt x="30857" y="423"/>
                    <a:pt x="31253" y="519"/>
                    <a:pt x="31649" y="519"/>
                  </a:cubicBezTo>
                  <a:cubicBezTo>
                    <a:pt x="32031" y="519"/>
                    <a:pt x="32345" y="423"/>
                    <a:pt x="32496" y="259"/>
                  </a:cubicBezTo>
                  <a:cubicBezTo>
                    <a:pt x="32769" y="423"/>
                    <a:pt x="33178" y="519"/>
                    <a:pt x="33574" y="519"/>
                  </a:cubicBezTo>
                  <a:cubicBezTo>
                    <a:pt x="33956" y="519"/>
                    <a:pt x="34271" y="423"/>
                    <a:pt x="34407" y="273"/>
                  </a:cubicBezTo>
                  <a:cubicBezTo>
                    <a:pt x="34694" y="423"/>
                    <a:pt x="35103" y="519"/>
                    <a:pt x="35499" y="519"/>
                  </a:cubicBezTo>
                  <a:cubicBezTo>
                    <a:pt x="35882" y="519"/>
                    <a:pt x="36182" y="423"/>
                    <a:pt x="36318" y="273"/>
                  </a:cubicBezTo>
                  <a:cubicBezTo>
                    <a:pt x="36605" y="423"/>
                    <a:pt x="37028" y="519"/>
                    <a:pt x="37424" y="519"/>
                  </a:cubicBezTo>
                  <a:cubicBezTo>
                    <a:pt x="37889" y="519"/>
                    <a:pt x="38203" y="396"/>
                    <a:pt x="38271" y="178"/>
                  </a:cubicBezTo>
                  <a:lnTo>
                    <a:pt x="38298" y="178"/>
                  </a:lnTo>
                  <a:lnTo>
                    <a:pt x="38298" y="0"/>
                  </a:lnTo>
                  <a:lnTo>
                    <a:pt x="38107" y="0"/>
                  </a:lnTo>
                  <a:lnTo>
                    <a:pt x="38107" y="82"/>
                  </a:lnTo>
                  <a:cubicBezTo>
                    <a:pt x="38107" y="205"/>
                    <a:pt x="37861" y="341"/>
                    <a:pt x="37424" y="341"/>
                  </a:cubicBezTo>
                  <a:cubicBezTo>
                    <a:pt x="37028" y="341"/>
                    <a:pt x="36605" y="232"/>
                    <a:pt x="36332" y="68"/>
                  </a:cubicBezTo>
                  <a:lnTo>
                    <a:pt x="36237" y="14"/>
                  </a:lnTo>
                  <a:lnTo>
                    <a:pt x="36209" y="109"/>
                  </a:lnTo>
                  <a:cubicBezTo>
                    <a:pt x="36155" y="218"/>
                    <a:pt x="35923" y="341"/>
                    <a:pt x="35499" y="341"/>
                  </a:cubicBezTo>
                  <a:cubicBezTo>
                    <a:pt x="35103" y="341"/>
                    <a:pt x="34680" y="232"/>
                    <a:pt x="34434" y="68"/>
                  </a:cubicBezTo>
                  <a:lnTo>
                    <a:pt x="34339" y="14"/>
                  </a:lnTo>
                  <a:lnTo>
                    <a:pt x="34298" y="109"/>
                  </a:lnTo>
                  <a:cubicBezTo>
                    <a:pt x="34243" y="232"/>
                    <a:pt x="33997" y="341"/>
                    <a:pt x="33574" y="341"/>
                  </a:cubicBezTo>
                  <a:cubicBezTo>
                    <a:pt x="33178" y="341"/>
                    <a:pt x="32769" y="232"/>
                    <a:pt x="32523" y="68"/>
                  </a:cubicBezTo>
                  <a:lnTo>
                    <a:pt x="32441" y="14"/>
                  </a:lnTo>
                  <a:lnTo>
                    <a:pt x="32400" y="109"/>
                  </a:lnTo>
                  <a:cubicBezTo>
                    <a:pt x="32332" y="218"/>
                    <a:pt x="32072" y="341"/>
                    <a:pt x="31649" y="341"/>
                  </a:cubicBezTo>
                  <a:cubicBezTo>
                    <a:pt x="31253" y="341"/>
                    <a:pt x="30857" y="232"/>
                    <a:pt x="30625" y="68"/>
                  </a:cubicBezTo>
                  <a:lnTo>
                    <a:pt x="30543" y="14"/>
                  </a:lnTo>
                  <a:lnTo>
                    <a:pt x="30489" y="96"/>
                  </a:lnTo>
                  <a:cubicBezTo>
                    <a:pt x="30420" y="218"/>
                    <a:pt x="30147" y="341"/>
                    <a:pt x="29724" y="341"/>
                  </a:cubicBezTo>
                  <a:cubicBezTo>
                    <a:pt x="29328" y="341"/>
                    <a:pt x="28946" y="246"/>
                    <a:pt x="28714" y="68"/>
                  </a:cubicBezTo>
                  <a:lnTo>
                    <a:pt x="28645" y="14"/>
                  </a:lnTo>
                  <a:lnTo>
                    <a:pt x="28591" y="96"/>
                  </a:lnTo>
                  <a:cubicBezTo>
                    <a:pt x="28509" y="218"/>
                    <a:pt x="28236" y="341"/>
                    <a:pt x="27799" y="341"/>
                  </a:cubicBezTo>
                  <a:cubicBezTo>
                    <a:pt x="27417" y="341"/>
                    <a:pt x="27021" y="246"/>
                    <a:pt x="26816" y="82"/>
                  </a:cubicBezTo>
                  <a:lnTo>
                    <a:pt x="26748" y="14"/>
                  </a:lnTo>
                  <a:lnTo>
                    <a:pt x="26693" y="96"/>
                  </a:lnTo>
                  <a:cubicBezTo>
                    <a:pt x="26597" y="218"/>
                    <a:pt x="26311" y="341"/>
                    <a:pt x="25874" y="341"/>
                  </a:cubicBezTo>
                  <a:cubicBezTo>
                    <a:pt x="25491" y="341"/>
                    <a:pt x="25109" y="246"/>
                    <a:pt x="24918" y="82"/>
                  </a:cubicBezTo>
                  <a:lnTo>
                    <a:pt x="24850" y="14"/>
                  </a:lnTo>
                  <a:lnTo>
                    <a:pt x="24781" y="96"/>
                  </a:lnTo>
                  <a:cubicBezTo>
                    <a:pt x="24686" y="218"/>
                    <a:pt x="24386" y="341"/>
                    <a:pt x="23949" y="341"/>
                  </a:cubicBezTo>
                  <a:cubicBezTo>
                    <a:pt x="23566" y="341"/>
                    <a:pt x="23198" y="246"/>
                    <a:pt x="23007" y="82"/>
                  </a:cubicBezTo>
                  <a:lnTo>
                    <a:pt x="22938" y="14"/>
                  </a:lnTo>
                  <a:lnTo>
                    <a:pt x="22884" y="82"/>
                  </a:lnTo>
                  <a:cubicBezTo>
                    <a:pt x="22747" y="246"/>
                    <a:pt x="22406" y="341"/>
                    <a:pt x="22023" y="341"/>
                  </a:cubicBezTo>
                  <a:cubicBezTo>
                    <a:pt x="21641" y="341"/>
                    <a:pt x="21286" y="246"/>
                    <a:pt x="21109" y="82"/>
                  </a:cubicBezTo>
                  <a:lnTo>
                    <a:pt x="21040" y="14"/>
                  </a:lnTo>
                  <a:lnTo>
                    <a:pt x="20986" y="82"/>
                  </a:lnTo>
                  <a:cubicBezTo>
                    <a:pt x="20836" y="246"/>
                    <a:pt x="20494" y="341"/>
                    <a:pt x="20098" y="341"/>
                  </a:cubicBezTo>
                  <a:cubicBezTo>
                    <a:pt x="19716" y="341"/>
                    <a:pt x="19361" y="246"/>
                    <a:pt x="19211" y="82"/>
                  </a:cubicBezTo>
                  <a:lnTo>
                    <a:pt x="19143" y="14"/>
                  </a:lnTo>
                  <a:lnTo>
                    <a:pt x="19074" y="82"/>
                  </a:lnTo>
                  <a:cubicBezTo>
                    <a:pt x="18924" y="246"/>
                    <a:pt x="18569" y="341"/>
                    <a:pt x="18187" y="341"/>
                  </a:cubicBezTo>
                  <a:cubicBezTo>
                    <a:pt x="17791" y="341"/>
                    <a:pt x="17450" y="246"/>
                    <a:pt x="17299" y="82"/>
                  </a:cubicBezTo>
                  <a:lnTo>
                    <a:pt x="17245" y="14"/>
                  </a:lnTo>
                  <a:lnTo>
                    <a:pt x="17177" y="82"/>
                  </a:lnTo>
                  <a:cubicBezTo>
                    <a:pt x="16999" y="246"/>
                    <a:pt x="16644" y="341"/>
                    <a:pt x="16262" y="341"/>
                  </a:cubicBezTo>
                  <a:cubicBezTo>
                    <a:pt x="15880" y="341"/>
                    <a:pt x="15538" y="246"/>
                    <a:pt x="15402" y="82"/>
                  </a:cubicBezTo>
                  <a:lnTo>
                    <a:pt x="15347" y="14"/>
                  </a:lnTo>
                  <a:lnTo>
                    <a:pt x="15279" y="82"/>
                  </a:lnTo>
                  <a:cubicBezTo>
                    <a:pt x="15088" y="246"/>
                    <a:pt x="14719" y="341"/>
                    <a:pt x="14337" y="341"/>
                  </a:cubicBezTo>
                  <a:cubicBezTo>
                    <a:pt x="13900" y="341"/>
                    <a:pt x="13599" y="218"/>
                    <a:pt x="13504" y="96"/>
                  </a:cubicBezTo>
                  <a:lnTo>
                    <a:pt x="13436" y="14"/>
                  </a:lnTo>
                  <a:lnTo>
                    <a:pt x="13367" y="82"/>
                  </a:lnTo>
                  <a:cubicBezTo>
                    <a:pt x="13176" y="246"/>
                    <a:pt x="12794" y="341"/>
                    <a:pt x="12412" y="341"/>
                  </a:cubicBezTo>
                  <a:cubicBezTo>
                    <a:pt x="11975" y="341"/>
                    <a:pt x="11688" y="218"/>
                    <a:pt x="11592" y="96"/>
                  </a:cubicBezTo>
                  <a:lnTo>
                    <a:pt x="11538" y="14"/>
                  </a:lnTo>
                  <a:lnTo>
                    <a:pt x="11469" y="82"/>
                  </a:lnTo>
                  <a:cubicBezTo>
                    <a:pt x="11265" y="246"/>
                    <a:pt x="10882" y="341"/>
                    <a:pt x="10486" y="341"/>
                  </a:cubicBezTo>
                  <a:cubicBezTo>
                    <a:pt x="10050" y="341"/>
                    <a:pt x="9776" y="218"/>
                    <a:pt x="9695" y="96"/>
                  </a:cubicBezTo>
                  <a:lnTo>
                    <a:pt x="9640" y="14"/>
                  </a:lnTo>
                  <a:lnTo>
                    <a:pt x="9572" y="68"/>
                  </a:lnTo>
                  <a:cubicBezTo>
                    <a:pt x="9353" y="246"/>
                    <a:pt x="8957" y="341"/>
                    <a:pt x="8561" y="341"/>
                  </a:cubicBezTo>
                  <a:cubicBezTo>
                    <a:pt x="8138" y="341"/>
                    <a:pt x="7865" y="218"/>
                    <a:pt x="7797" y="96"/>
                  </a:cubicBezTo>
                  <a:lnTo>
                    <a:pt x="7742" y="14"/>
                  </a:lnTo>
                  <a:lnTo>
                    <a:pt x="7660" y="68"/>
                  </a:lnTo>
                  <a:cubicBezTo>
                    <a:pt x="7428" y="232"/>
                    <a:pt x="7032" y="341"/>
                    <a:pt x="6636" y="341"/>
                  </a:cubicBezTo>
                  <a:cubicBezTo>
                    <a:pt x="6213" y="341"/>
                    <a:pt x="5954" y="218"/>
                    <a:pt x="5885" y="109"/>
                  </a:cubicBezTo>
                  <a:lnTo>
                    <a:pt x="5844" y="14"/>
                  </a:lnTo>
                  <a:lnTo>
                    <a:pt x="5762" y="68"/>
                  </a:lnTo>
                  <a:cubicBezTo>
                    <a:pt x="5517" y="232"/>
                    <a:pt x="5107" y="341"/>
                    <a:pt x="4711" y="341"/>
                  </a:cubicBezTo>
                  <a:cubicBezTo>
                    <a:pt x="4288" y="341"/>
                    <a:pt x="4042" y="232"/>
                    <a:pt x="3987" y="109"/>
                  </a:cubicBezTo>
                  <a:lnTo>
                    <a:pt x="3947" y="14"/>
                  </a:lnTo>
                  <a:lnTo>
                    <a:pt x="3851" y="68"/>
                  </a:lnTo>
                  <a:cubicBezTo>
                    <a:pt x="3605" y="232"/>
                    <a:pt x="3182" y="341"/>
                    <a:pt x="2786" y="341"/>
                  </a:cubicBezTo>
                  <a:cubicBezTo>
                    <a:pt x="2376" y="341"/>
                    <a:pt x="2131" y="218"/>
                    <a:pt x="2090" y="109"/>
                  </a:cubicBezTo>
                  <a:lnTo>
                    <a:pt x="2049" y="14"/>
                  </a:lnTo>
                  <a:lnTo>
                    <a:pt x="1953" y="68"/>
                  </a:lnTo>
                  <a:cubicBezTo>
                    <a:pt x="1680" y="232"/>
                    <a:pt x="1257" y="341"/>
                    <a:pt x="861" y="341"/>
                  </a:cubicBezTo>
                  <a:cubicBezTo>
                    <a:pt x="424" y="341"/>
                    <a:pt x="178" y="205"/>
                    <a:pt x="178" y="82"/>
                  </a:cubicBezTo>
                  <a:lnTo>
                    <a:pt x="178"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6163313" y="3050005"/>
              <a:ext cx="3281006" cy="2152530"/>
            </a:xfrm>
            <a:custGeom>
              <a:avLst/>
              <a:gdLst/>
              <a:ahLst/>
              <a:cxnLst/>
              <a:rect l="l" t="t" r="r" b="b"/>
              <a:pathLst>
                <a:path w="46723" h="30653" extrusionOk="0">
                  <a:moveTo>
                    <a:pt x="1" y="0"/>
                  </a:moveTo>
                  <a:lnTo>
                    <a:pt x="1" y="30652"/>
                  </a:lnTo>
                  <a:lnTo>
                    <a:pt x="46722" y="30652"/>
                  </a:lnTo>
                  <a:lnTo>
                    <a:pt x="46722" y="0"/>
                  </a:lnTo>
                  <a:close/>
                </a:path>
              </a:pathLst>
            </a:custGeom>
            <a:solidFill>
              <a:srgbClr val="FF4E53"/>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6334025" y="3491988"/>
              <a:ext cx="2763185" cy="1689413"/>
            </a:xfrm>
            <a:custGeom>
              <a:avLst/>
              <a:gdLst/>
              <a:ahLst/>
              <a:cxnLst/>
              <a:rect l="l" t="t" r="r" b="b"/>
              <a:pathLst>
                <a:path w="39349" h="24058" extrusionOk="0">
                  <a:moveTo>
                    <a:pt x="0" y="1"/>
                  </a:moveTo>
                  <a:lnTo>
                    <a:pt x="0" y="24058"/>
                  </a:lnTo>
                  <a:lnTo>
                    <a:pt x="39349" y="24058"/>
                  </a:lnTo>
                  <a:lnTo>
                    <a:pt x="3934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6403054" y="3548588"/>
              <a:ext cx="2625128" cy="1632814"/>
            </a:xfrm>
            <a:custGeom>
              <a:avLst/>
              <a:gdLst/>
              <a:ahLst/>
              <a:cxnLst/>
              <a:rect l="l" t="t" r="r" b="b"/>
              <a:pathLst>
                <a:path w="37383" h="23252" extrusionOk="0">
                  <a:moveTo>
                    <a:pt x="0" y="0"/>
                  </a:moveTo>
                  <a:lnTo>
                    <a:pt x="0" y="23252"/>
                  </a:lnTo>
                  <a:lnTo>
                    <a:pt x="37383" y="23252"/>
                  </a:lnTo>
                  <a:lnTo>
                    <a:pt x="37383"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6492167"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6973476"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7455767" y="3579275"/>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7937075"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8418384"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6492167"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0"/>
            <p:cNvSpPr/>
            <p:nvPr/>
          </p:nvSpPr>
          <p:spPr>
            <a:xfrm>
              <a:off x="6973476"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0"/>
            <p:cNvSpPr/>
            <p:nvPr/>
          </p:nvSpPr>
          <p:spPr>
            <a:xfrm>
              <a:off x="7455767" y="3918663"/>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937075"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418384"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6492167"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6973476"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7455767" y="4258051"/>
              <a:ext cx="430534" cy="297322"/>
            </a:xfrm>
            <a:custGeom>
              <a:avLst/>
              <a:gdLst/>
              <a:ahLst/>
              <a:cxnLst/>
              <a:rect l="l" t="t" r="r" b="b"/>
              <a:pathLst>
                <a:path w="6131" h="4234" extrusionOk="0">
                  <a:moveTo>
                    <a:pt x="0" y="1"/>
                  </a:moveTo>
                  <a:lnTo>
                    <a:pt x="0" y="4233"/>
                  </a:lnTo>
                  <a:lnTo>
                    <a:pt x="6131" y="4233"/>
                  </a:lnTo>
                  <a:lnTo>
                    <a:pt x="6131"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7937075"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8418384"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5836425" y="2499667"/>
              <a:ext cx="3887869" cy="671187"/>
            </a:xfrm>
            <a:custGeom>
              <a:avLst/>
              <a:gdLst/>
              <a:ahLst/>
              <a:cxnLst/>
              <a:rect l="l" t="t" r="r" b="b"/>
              <a:pathLst>
                <a:path w="55365" h="9558" extrusionOk="0">
                  <a:moveTo>
                    <a:pt x="4110" y="1"/>
                  </a:moveTo>
                  <a:lnTo>
                    <a:pt x="0" y="9216"/>
                  </a:lnTo>
                  <a:cubicBezTo>
                    <a:pt x="191" y="9421"/>
                    <a:pt x="587" y="9558"/>
                    <a:pt x="1120" y="9558"/>
                  </a:cubicBezTo>
                  <a:cubicBezTo>
                    <a:pt x="1734" y="9558"/>
                    <a:pt x="2348" y="9380"/>
                    <a:pt x="2703" y="9107"/>
                  </a:cubicBezTo>
                  <a:cubicBezTo>
                    <a:pt x="2840" y="9380"/>
                    <a:pt x="3290" y="9558"/>
                    <a:pt x="3919" y="9558"/>
                  </a:cubicBezTo>
                  <a:cubicBezTo>
                    <a:pt x="4533" y="9558"/>
                    <a:pt x="5134" y="9380"/>
                    <a:pt x="5475" y="9107"/>
                  </a:cubicBezTo>
                  <a:cubicBezTo>
                    <a:pt x="5625" y="9380"/>
                    <a:pt x="6089" y="9558"/>
                    <a:pt x="6704" y="9558"/>
                  </a:cubicBezTo>
                  <a:cubicBezTo>
                    <a:pt x="7332" y="9558"/>
                    <a:pt x="7919" y="9380"/>
                    <a:pt x="8247" y="9107"/>
                  </a:cubicBezTo>
                  <a:cubicBezTo>
                    <a:pt x="8410" y="9380"/>
                    <a:pt x="8888" y="9558"/>
                    <a:pt x="9503" y="9558"/>
                  </a:cubicBezTo>
                  <a:cubicBezTo>
                    <a:pt x="10117" y="9558"/>
                    <a:pt x="10704" y="9380"/>
                    <a:pt x="11032" y="9107"/>
                  </a:cubicBezTo>
                  <a:cubicBezTo>
                    <a:pt x="11196" y="9380"/>
                    <a:pt x="11687" y="9558"/>
                    <a:pt x="12302" y="9558"/>
                  </a:cubicBezTo>
                  <a:cubicBezTo>
                    <a:pt x="12916" y="9558"/>
                    <a:pt x="13490" y="9380"/>
                    <a:pt x="13804" y="9107"/>
                  </a:cubicBezTo>
                  <a:cubicBezTo>
                    <a:pt x="13995" y="9380"/>
                    <a:pt x="14473" y="9558"/>
                    <a:pt x="15101" y="9558"/>
                  </a:cubicBezTo>
                  <a:cubicBezTo>
                    <a:pt x="15715" y="9558"/>
                    <a:pt x="16275" y="9380"/>
                    <a:pt x="16575" y="9107"/>
                  </a:cubicBezTo>
                  <a:cubicBezTo>
                    <a:pt x="16780" y="9380"/>
                    <a:pt x="17271" y="9558"/>
                    <a:pt x="17886" y="9558"/>
                  </a:cubicBezTo>
                  <a:cubicBezTo>
                    <a:pt x="18514" y="9558"/>
                    <a:pt x="19074" y="9380"/>
                    <a:pt x="19347" y="9107"/>
                  </a:cubicBezTo>
                  <a:cubicBezTo>
                    <a:pt x="19565" y="9380"/>
                    <a:pt x="20070" y="9558"/>
                    <a:pt x="20685" y="9558"/>
                  </a:cubicBezTo>
                  <a:cubicBezTo>
                    <a:pt x="21299" y="9558"/>
                    <a:pt x="21859" y="9380"/>
                    <a:pt x="22132" y="9107"/>
                  </a:cubicBezTo>
                  <a:cubicBezTo>
                    <a:pt x="22351" y="9380"/>
                    <a:pt x="22869" y="9558"/>
                    <a:pt x="23484" y="9558"/>
                  </a:cubicBezTo>
                  <a:cubicBezTo>
                    <a:pt x="24098" y="9558"/>
                    <a:pt x="24644" y="9380"/>
                    <a:pt x="24904" y="9107"/>
                  </a:cubicBezTo>
                  <a:cubicBezTo>
                    <a:pt x="25136" y="9380"/>
                    <a:pt x="25655" y="9558"/>
                    <a:pt x="26283" y="9558"/>
                  </a:cubicBezTo>
                  <a:cubicBezTo>
                    <a:pt x="26897" y="9558"/>
                    <a:pt x="27430" y="9380"/>
                    <a:pt x="27675" y="9107"/>
                  </a:cubicBezTo>
                  <a:cubicBezTo>
                    <a:pt x="27921" y="9380"/>
                    <a:pt x="28454" y="9558"/>
                    <a:pt x="29068" y="9558"/>
                  </a:cubicBezTo>
                  <a:cubicBezTo>
                    <a:pt x="29696" y="9558"/>
                    <a:pt x="30215" y="9380"/>
                    <a:pt x="30447" y="9107"/>
                  </a:cubicBezTo>
                  <a:cubicBezTo>
                    <a:pt x="30706" y="9380"/>
                    <a:pt x="31252" y="9558"/>
                    <a:pt x="31867" y="9558"/>
                  </a:cubicBezTo>
                  <a:cubicBezTo>
                    <a:pt x="32481" y="9558"/>
                    <a:pt x="33000" y="9380"/>
                    <a:pt x="33232" y="9107"/>
                  </a:cubicBezTo>
                  <a:cubicBezTo>
                    <a:pt x="33492" y="9380"/>
                    <a:pt x="34051" y="9558"/>
                    <a:pt x="34666" y="9558"/>
                  </a:cubicBezTo>
                  <a:cubicBezTo>
                    <a:pt x="35280" y="9558"/>
                    <a:pt x="35785" y="9380"/>
                    <a:pt x="36004" y="9107"/>
                  </a:cubicBezTo>
                  <a:cubicBezTo>
                    <a:pt x="36291" y="9380"/>
                    <a:pt x="36837" y="9558"/>
                    <a:pt x="37465" y="9558"/>
                  </a:cubicBezTo>
                  <a:cubicBezTo>
                    <a:pt x="38079" y="9558"/>
                    <a:pt x="38571" y="9380"/>
                    <a:pt x="38775" y="9107"/>
                  </a:cubicBezTo>
                  <a:cubicBezTo>
                    <a:pt x="39076" y="9380"/>
                    <a:pt x="39636" y="9558"/>
                    <a:pt x="40250" y="9558"/>
                  </a:cubicBezTo>
                  <a:cubicBezTo>
                    <a:pt x="40878" y="9558"/>
                    <a:pt x="41370" y="9380"/>
                    <a:pt x="41547" y="9107"/>
                  </a:cubicBezTo>
                  <a:cubicBezTo>
                    <a:pt x="41861" y="9380"/>
                    <a:pt x="42435" y="9558"/>
                    <a:pt x="43049" y="9558"/>
                  </a:cubicBezTo>
                  <a:cubicBezTo>
                    <a:pt x="43663" y="9558"/>
                    <a:pt x="44155" y="9380"/>
                    <a:pt x="44332" y="9107"/>
                  </a:cubicBezTo>
                  <a:cubicBezTo>
                    <a:pt x="44646" y="9380"/>
                    <a:pt x="45233" y="9558"/>
                    <a:pt x="45848" y="9558"/>
                  </a:cubicBezTo>
                  <a:cubicBezTo>
                    <a:pt x="46462" y="9558"/>
                    <a:pt x="46940" y="9380"/>
                    <a:pt x="47104" y="9107"/>
                  </a:cubicBezTo>
                  <a:cubicBezTo>
                    <a:pt x="47432" y="9380"/>
                    <a:pt x="48019" y="9558"/>
                    <a:pt x="48647" y="9558"/>
                  </a:cubicBezTo>
                  <a:cubicBezTo>
                    <a:pt x="49261" y="9558"/>
                    <a:pt x="49725" y="9380"/>
                    <a:pt x="49876" y="9107"/>
                  </a:cubicBezTo>
                  <a:cubicBezTo>
                    <a:pt x="50217" y="9380"/>
                    <a:pt x="50818" y="9558"/>
                    <a:pt x="51432" y="9558"/>
                  </a:cubicBezTo>
                  <a:cubicBezTo>
                    <a:pt x="52060" y="9558"/>
                    <a:pt x="52511" y="9380"/>
                    <a:pt x="52647" y="9107"/>
                  </a:cubicBezTo>
                  <a:cubicBezTo>
                    <a:pt x="53002" y="9380"/>
                    <a:pt x="53617" y="9558"/>
                    <a:pt x="54231" y="9558"/>
                  </a:cubicBezTo>
                  <a:cubicBezTo>
                    <a:pt x="54777" y="9558"/>
                    <a:pt x="55187" y="9421"/>
                    <a:pt x="55364" y="9189"/>
                  </a:cubicBezTo>
                  <a:lnTo>
                    <a:pt x="5126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0"/>
            <p:cNvSpPr/>
            <p:nvPr/>
          </p:nvSpPr>
          <p:spPr>
            <a:xfrm>
              <a:off x="5914021" y="3025076"/>
              <a:ext cx="3745036" cy="48102"/>
            </a:xfrm>
            <a:custGeom>
              <a:avLst/>
              <a:gdLst/>
              <a:ahLst/>
              <a:cxnLst/>
              <a:rect l="l" t="t" r="r" b="b"/>
              <a:pathLst>
                <a:path w="53331" h="685" extrusionOk="0">
                  <a:moveTo>
                    <a:pt x="50928" y="1"/>
                  </a:moveTo>
                  <a:lnTo>
                    <a:pt x="50873" y="96"/>
                  </a:lnTo>
                  <a:cubicBezTo>
                    <a:pt x="50778" y="260"/>
                    <a:pt x="50545" y="396"/>
                    <a:pt x="50231" y="451"/>
                  </a:cubicBezTo>
                  <a:cubicBezTo>
                    <a:pt x="50079" y="484"/>
                    <a:pt x="49917" y="499"/>
                    <a:pt x="49751" y="499"/>
                  </a:cubicBezTo>
                  <a:cubicBezTo>
                    <a:pt x="49220" y="499"/>
                    <a:pt x="48657" y="339"/>
                    <a:pt x="48293" y="69"/>
                  </a:cubicBezTo>
                  <a:lnTo>
                    <a:pt x="48211" y="14"/>
                  </a:lnTo>
                  <a:lnTo>
                    <a:pt x="48170" y="96"/>
                  </a:lnTo>
                  <a:cubicBezTo>
                    <a:pt x="48047" y="274"/>
                    <a:pt x="47801" y="410"/>
                    <a:pt x="47460" y="465"/>
                  </a:cubicBezTo>
                  <a:cubicBezTo>
                    <a:pt x="47327" y="487"/>
                    <a:pt x="47188" y="498"/>
                    <a:pt x="47047" y="498"/>
                  </a:cubicBezTo>
                  <a:cubicBezTo>
                    <a:pt x="46509" y="498"/>
                    <a:pt x="45946" y="339"/>
                    <a:pt x="45589" y="69"/>
                  </a:cubicBezTo>
                  <a:lnTo>
                    <a:pt x="45507" y="14"/>
                  </a:lnTo>
                  <a:lnTo>
                    <a:pt x="45453" y="96"/>
                  </a:lnTo>
                  <a:cubicBezTo>
                    <a:pt x="45330" y="274"/>
                    <a:pt x="45057" y="410"/>
                    <a:pt x="44688" y="478"/>
                  </a:cubicBezTo>
                  <a:cubicBezTo>
                    <a:pt x="44566" y="497"/>
                    <a:pt x="44441" y="505"/>
                    <a:pt x="44314" y="505"/>
                  </a:cubicBezTo>
                  <a:cubicBezTo>
                    <a:pt x="43773" y="505"/>
                    <a:pt x="43215" y="345"/>
                    <a:pt x="42872" y="69"/>
                  </a:cubicBezTo>
                  <a:lnTo>
                    <a:pt x="42804" y="14"/>
                  </a:lnTo>
                  <a:lnTo>
                    <a:pt x="42749" y="82"/>
                  </a:lnTo>
                  <a:cubicBezTo>
                    <a:pt x="42613" y="287"/>
                    <a:pt x="42299" y="424"/>
                    <a:pt x="41903" y="478"/>
                  </a:cubicBezTo>
                  <a:cubicBezTo>
                    <a:pt x="41793" y="492"/>
                    <a:pt x="41681" y="499"/>
                    <a:pt x="41570" y="499"/>
                  </a:cubicBezTo>
                  <a:cubicBezTo>
                    <a:pt x="41031" y="499"/>
                    <a:pt x="40497" y="340"/>
                    <a:pt x="40169" y="69"/>
                  </a:cubicBezTo>
                  <a:lnTo>
                    <a:pt x="40101" y="14"/>
                  </a:lnTo>
                  <a:lnTo>
                    <a:pt x="40046" y="82"/>
                  </a:lnTo>
                  <a:cubicBezTo>
                    <a:pt x="39882" y="301"/>
                    <a:pt x="39555" y="437"/>
                    <a:pt x="39131" y="492"/>
                  </a:cubicBezTo>
                  <a:cubicBezTo>
                    <a:pt x="39051" y="499"/>
                    <a:pt x="38970" y="502"/>
                    <a:pt x="38890" y="502"/>
                  </a:cubicBezTo>
                  <a:cubicBezTo>
                    <a:pt x="38338" y="502"/>
                    <a:pt x="37787" y="343"/>
                    <a:pt x="37466" y="69"/>
                  </a:cubicBezTo>
                  <a:lnTo>
                    <a:pt x="37397" y="14"/>
                  </a:lnTo>
                  <a:lnTo>
                    <a:pt x="37329" y="82"/>
                  </a:lnTo>
                  <a:cubicBezTo>
                    <a:pt x="37152" y="301"/>
                    <a:pt x="36797" y="451"/>
                    <a:pt x="36332" y="492"/>
                  </a:cubicBezTo>
                  <a:cubicBezTo>
                    <a:pt x="36254" y="499"/>
                    <a:pt x="36176" y="502"/>
                    <a:pt x="36098" y="502"/>
                  </a:cubicBezTo>
                  <a:cubicBezTo>
                    <a:pt x="35566" y="502"/>
                    <a:pt x="35060" y="343"/>
                    <a:pt x="34762" y="69"/>
                  </a:cubicBezTo>
                  <a:lnTo>
                    <a:pt x="34694" y="14"/>
                  </a:lnTo>
                  <a:lnTo>
                    <a:pt x="34626" y="82"/>
                  </a:lnTo>
                  <a:cubicBezTo>
                    <a:pt x="34435" y="315"/>
                    <a:pt x="34039" y="465"/>
                    <a:pt x="33547" y="492"/>
                  </a:cubicBezTo>
                  <a:cubicBezTo>
                    <a:pt x="33486" y="496"/>
                    <a:pt x="33425" y="498"/>
                    <a:pt x="33364" y="498"/>
                  </a:cubicBezTo>
                  <a:cubicBezTo>
                    <a:pt x="32830" y="498"/>
                    <a:pt x="32327" y="339"/>
                    <a:pt x="32045" y="69"/>
                  </a:cubicBezTo>
                  <a:lnTo>
                    <a:pt x="31977" y="14"/>
                  </a:lnTo>
                  <a:lnTo>
                    <a:pt x="31922" y="82"/>
                  </a:lnTo>
                  <a:cubicBezTo>
                    <a:pt x="31704" y="328"/>
                    <a:pt x="31267" y="478"/>
                    <a:pt x="30762" y="506"/>
                  </a:cubicBezTo>
                  <a:cubicBezTo>
                    <a:pt x="30739" y="506"/>
                    <a:pt x="30716" y="506"/>
                    <a:pt x="30694" y="506"/>
                  </a:cubicBezTo>
                  <a:cubicBezTo>
                    <a:pt x="30133" y="506"/>
                    <a:pt x="29618" y="344"/>
                    <a:pt x="29342" y="69"/>
                  </a:cubicBezTo>
                  <a:lnTo>
                    <a:pt x="29274" y="14"/>
                  </a:lnTo>
                  <a:lnTo>
                    <a:pt x="29219" y="82"/>
                  </a:lnTo>
                  <a:cubicBezTo>
                    <a:pt x="28973" y="342"/>
                    <a:pt x="28509" y="492"/>
                    <a:pt x="27963" y="506"/>
                  </a:cubicBezTo>
                  <a:cubicBezTo>
                    <a:pt x="27403" y="506"/>
                    <a:pt x="26898" y="342"/>
                    <a:pt x="26639" y="82"/>
                  </a:cubicBezTo>
                  <a:lnTo>
                    <a:pt x="26570" y="14"/>
                  </a:lnTo>
                  <a:lnTo>
                    <a:pt x="26502" y="82"/>
                  </a:lnTo>
                  <a:cubicBezTo>
                    <a:pt x="26243" y="342"/>
                    <a:pt x="25737" y="506"/>
                    <a:pt x="25178" y="506"/>
                  </a:cubicBezTo>
                  <a:cubicBezTo>
                    <a:pt x="24632" y="492"/>
                    <a:pt x="24167" y="342"/>
                    <a:pt x="23922" y="82"/>
                  </a:cubicBezTo>
                  <a:lnTo>
                    <a:pt x="23867" y="14"/>
                  </a:lnTo>
                  <a:lnTo>
                    <a:pt x="23799" y="69"/>
                  </a:lnTo>
                  <a:cubicBezTo>
                    <a:pt x="23523" y="344"/>
                    <a:pt x="23008" y="506"/>
                    <a:pt x="22447" y="506"/>
                  </a:cubicBezTo>
                  <a:cubicBezTo>
                    <a:pt x="22424" y="506"/>
                    <a:pt x="22401" y="506"/>
                    <a:pt x="22379" y="506"/>
                  </a:cubicBezTo>
                  <a:cubicBezTo>
                    <a:pt x="21874" y="478"/>
                    <a:pt x="21437" y="328"/>
                    <a:pt x="21218" y="82"/>
                  </a:cubicBezTo>
                  <a:lnTo>
                    <a:pt x="21164" y="14"/>
                  </a:lnTo>
                  <a:lnTo>
                    <a:pt x="21095" y="69"/>
                  </a:lnTo>
                  <a:cubicBezTo>
                    <a:pt x="20813" y="339"/>
                    <a:pt x="20311" y="498"/>
                    <a:pt x="19776" y="498"/>
                  </a:cubicBezTo>
                  <a:cubicBezTo>
                    <a:pt x="19716" y="498"/>
                    <a:pt x="19655" y="496"/>
                    <a:pt x="19593" y="492"/>
                  </a:cubicBezTo>
                  <a:cubicBezTo>
                    <a:pt x="19102" y="465"/>
                    <a:pt x="18720" y="315"/>
                    <a:pt x="18515" y="82"/>
                  </a:cubicBezTo>
                  <a:lnTo>
                    <a:pt x="18460" y="14"/>
                  </a:lnTo>
                  <a:lnTo>
                    <a:pt x="18392" y="69"/>
                  </a:lnTo>
                  <a:cubicBezTo>
                    <a:pt x="18094" y="343"/>
                    <a:pt x="17578" y="502"/>
                    <a:pt x="17043" y="502"/>
                  </a:cubicBezTo>
                  <a:cubicBezTo>
                    <a:pt x="16965" y="502"/>
                    <a:pt x="16887" y="499"/>
                    <a:pt x="16808" y="492"/>
                  </a:cubicBezTo>
                  <a:cubicBezTo>
                    <a:pt x="16344" y="451"/>
                    <a:pt x="15989" y="301"/>
                    <a:pt x="15811" y="82"/>
                  </a:cubicBezTo>
                  <a:lnTo>
                    <a:pt x="15743" y="14"/>
                  </a:lnTo>
                  <a:lnTo>
                    <a:pt x="15675" y="69"/>
                  </a:lnTo>
                  <a:cubicBezTo>
                    <a:pt x="15359" y="338"/>
                    <a:pt x="14833" y="507"/>
                    <a:pt x="14294" y="507"/>
                  </a:cubicBezTo>
                  <a:cubicBezTo>
                    <a:pt x="14204" y="507"/>
                    <a:pt x="14113" y="502"/>
                    <a:pt x="14023" y="492"/>
                  </a:cubicBezTo>
                  <a:cubicBezTo>
                    <a:pt x="13600" y="437"/>
                    <a:pt x="13258" y="301"/>
                    <a:pt x="13094" y="82"/>
                  </a:cubicBezTo>
                  <a:lnTo>
                    <a:pt x="13040" y="14"/>
                  </a:lnTo>
                  <a:lnTo>
                    <a:pt x="12972" y="69"/>
                  </a:lnTo>
                  <a:cubicBezTo>
                    <a:pt x="12644" y="340"/>
                    <a:pt x="12109" y="499"/>
                    <a:pt x="11571" y="499"/>
                  </a:cubicBezTo>
                  <a:cubicBezTo>
                    <a:pt x="11459" y="499"/>
                    <a:pt x="11348" y="492"/>
                    <a:pt x="11238" y="478"/>
                  </a:cubicBezTo>
                  <a:cubicBezTo>
                    <a:pt x="10842" y="424"/>
                    <a:pt x="10541" y="287"/>
                    <a:pt x="10391" y="82"/>
                  </a:cubicBezTo>
                  <a:lnTo>
                    <a:pt x="10337" y="14"/>
                  </a:lnTo>
                  <a:lnTo>
                    <a:pt x="10268" y="69"/>
                  </a:lnTo>
                  <a:cubicBezTo>
                    <a:pt x="9925" y="345"/>
                    <a:pt x="9367" y="505"/>
                    <a:pt x="8827" y="505"/>
                  </a:cubicBezTo>
                  <a:cubicBezTo>
                    <a:pt x="8700" y="505"/>
                    <a:pt x="8574" y="497"/>
                    <a:pt x="8452" y="478"/>
                  </a:cubicBezTo>
                  <a:cubicBezTo>
                    <a:pt x="8084" y="410"/>
                    <a:pt x="7811" y="274"/>
                    <a:pt x="7688" y="96"/>
                  </a:cubicBezTo>
                  <a:lnTo>
                    <a:pt x="7633" y="14"/>
                  </a:lnTo>
                  <a:lnTo>
                    <a:pt x="7551" y="69"/>
                  </a:lnTo>
                  <a:cubicBezTo>
                    <a:pt x="7205" y="339"/>
                    <a:pt x="6636" y="498"/>
                    <a:pt x="6095" y="498"/>
                  </a:cubicBezTo>
                  <a:cubicBezTo>
                    <a:pt x="5954" y="498"/>
                    <a:pt x="5814" y="487"/>
                    <a:pt x="5681" y="465"/>
                  </a:cubicBezTo>
                  <a:cubicBezTo>
                    <a:pt x="5339" y="410"/>
                    <a:pt x="5094" y="274"/>
                    <a:pt x="4984" y="96"/>
                  </a:cubicBezTo>
                  <a:lnTo>
                    <a:pt x="4930" y="14"/>
                  </a:lnTo>
                  <a:lnTo>
                    <a:pt x="4848" y="69"/>
                  </a:lnTo>
                  <a:cubicBezTo>
                    <a:pt x="4484" y="339"/>
                    <a:pt x="3921" y="499"/>
                    <a:pt x="3389" y="499"/>
                  </a:cubicBezTo>
                  <a:cubicBezTo>
                    <a:pt x="3224" y="499"/>
                    <a:pt x="3062" y="484"/>
                    <a:pt x="2909" y="451"/>
                  </a:cubicBezTo>
                  <a:cubicBezTo>
                    <a:pt x="2595" y="396"/>
                    <a:pt x="2377" y="260"/>
                    <a:pt x="2267" y="96"/>
                  </a:cubicBezTo>
                  <a:lnTo>
                    <a:pt x="2226" y="14"/>
                  </a:lnTo>
                  <a:lnTo>
                    <a:pt x="2145" y="69"/>
                  </a:lnTo>
                  <a:cubicBezTo>
                    <a:pt x="1732" y="360"/>
                    <a:pt x="1165" y="483"/>
                    <a:pt x="668" y="483"/>
                  </a:cubicBezTo>
                  <a:cubicBezTo>
                    <a:pt x="442" y="483"/>
                    <a:pt x="231" y="457"/>
                    <a:pt x="56" y="410"/>
                  </a:cubicBezTo>
                  <a:lnTo>
                    <a:pt x="1" y="588"/>
                  </a:lnTo>
                  <a:cubicBezTo>
                    <a:pt x="196" y="641"/>
                    <a:pt x="426" y="670"/>
                    <a:pt x="669" y="670"/>
                  </a:cubicBezTo>
                  <a:cubicBezTo>
                    <a:pt x="1175" y="670"/>
                    <a:pt x="1739" y="546"/>
                    <a:pt x="2172" y="260"/>
                  </a:cubicBezTo>
                  <a:cubicBezTo>
                    <a:pt x="2308" y="437"/>
                    <a:pt x="2554" y="560"/>
                    <a:pt x="2868" y="629"/>
                  </a:cubicBezTo>
                  <a:cubicBezTo>
                    <a:pt x="3022" y="661"/>
                    <a:pt x="3196" y="679"/>
                    <a:pt x="3380" y="679"/>
                  </a:cubicBezTo>
                  <a:cubicBezTo>
                    <a:pt x="3883" y="679"/>
                    <a:pt x="4459" y="550"/>
                    <a:pt x="4889" y="260"/>
                  </a:cubicBezTo>
                  <a:cubicBezTo>
                    <a:pt x="5039" y="451"/>
                    <a:pt x="5298" y="574"/>
                    <a:pt x="5653" y="642"/>
                  </a:cubicBezTo>
                  <a:cubicBezTo>
                    <a:pt x="5800" y="670"/>
                    <a:pt x="5954" y="683"/>
                    <a:pt x="6109" y="683"/>
                  </a:cubicBezTo>
                  <a:cubicBezTo>
                    <a:pt x="6648" y="683"/>
                    <a:pt x="7211" y="525"/>
                    <a:pt x="7592" y="260"/>
                  </a:cubicBezTo>
                  <a:cubicBezTo>
                    <a:pt x="7770" y="451"/>
                    <a:pt x="8056" y="588"/>
                    <a:pt x="8425" y="656"/>
                  </a:cubicBezTo>
                  <a:cubicBezTo>
                    <a:pt x="8550" y="674"/>
                    <a:pt x="8679" y="683"/>
                    <a:pt x="8810" y="683"/>
                  </a:cubicBezTo>
                  <a:cubicBezTo>
                    <a:pt x="9361" y="683"/>
                    <a:pt x="9934" y="525"/>
                    <a:pt x="10309" y="260"/>
                  </a:cubicBezTo>
                  <a:cubicBezTo>
                    <a:pt x="10487" y="465"/>
                    <a:pt x="10814" y="601"/>
                    <a:pt x="11210" y="656"/>
                  </a:cubicBezTo>
                  <a:cubicBezTo>
                    <a:pt x="11328" y="671"/>
                    <a:pt x="11448" y="678"/>
                    <a:pt x="11568" y="678"/>
                  </a:cubicBezTo>
                  <a:cubicBezTo>
                    <a:pt x="12113" y="678"/>
                    <a:pt x="12654" y="529"/>
                    <a:pt x="13013" y="260"/>
                  </a:cubicBezTo>
                  <a:cubicBezTo>
                    <a:pt x="13217" y="478"/>
                    <a:pt x="13559" y="615"/>
                    <a:pt x="13996" y="670"/>
                  </a:cubicBezTo>
                  <a:cubicBezTo>
                    <a:pt x="14095" y="680"/>
                    <a:pt x="14194" y="685"/>
                    <a:pt x="14292" y="685"/>
                  </a:cubicBezTo>
                  <a:cubicBezTo>
                    <a:pt x="14844" y="685"/>
                    <a:pt x="15370" y="527"/>
                    <a:pt x="15730" y="260"/>
                  </a:cubicBezTo>
                  <a:cubicBezTo>
                    <a:pt x="15948" y="492"/>
                    <a:pt x="16330" y="629"/>
                    <a:pt x="16795" y="670"/>
                  </a:cubicBezTo>
                  <a:cubicBezTo>
                    <a:pt x="16875" y="677"/>
                    <a:pt x="16955" y="680"/>
                    <a:pt x="17035" y="680"/>
                  </a:cubicBezTo>
                  <a:cubicBezTo>
                    <a:pt x="17579" y="680"/>
                    <a:pt x="18100" y="522"/>
                    <a:pt x="18433" y="260"/>
                  </a:cubicBezTo>
                  <a:cubicBezTo>
                    <a:pt x="18679" y="492"/>
                    <a:pt x="19088" y="642"/>
                    <a:pt x="19580" y="670"/>
                  </a:cubicBezTo>
                  <a:cubicBezTo>
                    <a:pt x="19646" y="674"/>
                    <a:pt x="19713" y="676"/>
                    <a:pt x="19778" y="676"/>
                  </a:cubicBezTo>
                  <a:cubicBezTo>
                    <a:pt x="20319" y="676"/>
                    <a:pt x="20821" y="528"/>
                    <a:pt x="21150" y="260"/>
                  </a:cubicBezTo>
                  <a:cubicBezTo>
                    <a:pt x="21409" y="506"/>
                    <a:pt x="21860" y="656"/>
                    <a:pt x="22379" y="683"/>
                  </a:cubicBezTo>
                  <a:cubicBezTo>
                    <a:pt x="22403" y="684"/>
                    <a:pt x="22428" y="684"/>
                    <a:pt x="22452" y="684"/>
                  </a:cubicBezTo>
                  <a:cubicBezTo>
                    <a:pt x="23012" y="684"/>
                    <a:pt x="23540" y="535"/>
                    <a:pt x="23867" y="260"/>
                  </a:cubicBezTo>
                  <a:cubicBezTo>
                    <a:pt x="24154" y="519"/>
                    <a:pt x="24632" y="670"/>
                    <a:pt x="25178" y="683"/>
                  </a:cubicBezTo>
                  <a:cubicBezTo>
                    <a:pt x="25751" y="683"/>
                    <a:pt x="26256" y="533"/>
                    <a:pt x="26570" y="260"/>
                  </a:cubicBezTo>
                  <a:cubicBezTo>
                    <a:pt x="26871" y="519"/>
                    <a:pt x="27376" y="683"/>
                    <a:pt x="27936" y="683"/>
                  </a:cubicBezTo>
                  <a:lnTo>
                    <a:pt x="27963" y="683"/>
                  </a:lnTo>
                  <a:cubicBezTo>
                    <a:pt x="28509" y="670"/>
                    <a:pt x="29001" y="519"/>
                    <a:pt x="29287" y="260"/>
                  </a:cubicBezTo>
                  <a:cubicBezTo>
                    <a:pt x="29601" y="535"/>
                    <a:pt x="30128" y="684"/>
                    <a:pt x="30688" y="684"/>
                  </a:cubicBezTo>
                  <a:cubicBezTo>
                    <a:pt x="30713" y="684"/>
                    <a:pt x="30737" y="684"/>
                    <a:pt x="30762" y="683"/>
                  </a:cubicBezTo>
                  <a:cubicBezTo>
                    <a:pt x="31281" y="656"/>
                    <a:pt x="31731" y="506"/>
                    <a:pt x="31991" y="260"/>
                  </a:cubicBezTo>
                  <a:cubicBezTo>
                    <a:pt x="32319" y="528"/>
                    <a:pt x="32822" y="676"/>
                    <a:pt x="33362" y="676"/>
                  </a:cubicBezTo>
                  <a:cubicBezTo>
                    <a:pt x="33428" y="676"/>
                    <a:pt x="33494" y="674"/>
                    <a:pt x="33561" y="670"/>
                  </a:cubicBezTo>
                  <a:cubicBezTo>
                    <a:pt x="34052" y="642"/>
                    <a:pt x="34462" y="492"/>
                    <a:pt x="34708" y="260"/>
                  </a:cubicBezTo>
                  <a:cubicBezTo>
                    <a:pt x="35041" y="522"/>
                    <a:pt x="35572" y="680"/>
                    <a:pt x="36118" y="680"/>
                  </a:cubicBezTo>
                  <a:cubicBezTo>
                    <a:pt x="36199" y="680"/>
                    <a:pt x="36279" y="677"/>
                    <a:pt x="36360" y="670"/>
                  </a:cubicBezTo>
                  <a:cubicBezTo>
                    <a:pt x="36810" y="629"/>
                    <a:pt x="37193" y="492"/>
                    <a:pt x="37411" y="260"/>
                  </a:cubicBezTo>
                  <a:cubicBezTo>
                    <a:pt x="37770" y="527"/>
                    <a:pt x="38307" y="685"/>
                    <a:pt x="38853" y="685"/>
                  </a:cubicBezTo>
                  <a:cubicBezTo>
                    <a:pt x="38950" y="685"/>
                    <a:pt x="39048" y="680"/>
                    <a:pt x="39145" y="670"/>
                  </a:cubicBezTo>
                  <a:cubicBezTo>
                    <a:pt x="39582" y="615"/>
                    <a:pt x="39923" y="478"/>
                    <a:pt x="40128" y="260"/>
                  </a:cubicBezTo>
                  <a:cubicBezTo>
                    <a:pt x="40486" y="529"/>
                    <a:pt x="41028" y="678"/>
                    <a:pt x="41572" y="678"/>
                  </a:cubicBezTo>
                  <a:cubicBezTo>
                    <a:pt x="41692" y="678"/>
                    <a:pt x="41812" y="671"/>
                    <a:pt x="41930" y="656"/>
                  </a:cubicBezTo>
                  <a:cubicBezTo>
                    <a:pt x="42340" y="601"/>
                    <a:pt x="42654" y="465"/>
                    <a:pt x="42831" y="260"/>
                  </a:cubicBezTo>
                  <a:cubicBezTo>
                    <a:pt x="43218" y="525"/>
                    <a:pt x="43783" y="683"/>
                    <a:pt x="44332" y="683"/>
                  </a:cubicBezTo>
                  <a:cubicBezTo>
                    <a:pt x="44462" y="683"/>
                    <a:pt x="44590" y="674"/>
                    <a:pt x="44716" y="656"/>
                  </a:cubicBezTo>
                  <a:cubicBezTo>
                    <a:pt x="45084" y="588"/>
                    <a:pt x="45385" y="451"/>
                    <a:pt x="45548" y="260"/>
                  </a:cubicBezTo>
                  <a:cubicBezTo>
                    <a:pt x="45940" y="525"/>
                    <a:pt x="46497" y="683"/>
                    <a:pt x="47039" y="683"/>
                  </a:cubicBezTo>
                  <a:cubicBezTo>
                    <a:pt x="47196" y="683"/>
                    <a:pt x="47351" y="670"/>
                    <a:pt x="47501" y="642"/>
                  </a:cubicBezTo>
                  <a:cubicBezTo>
                    <a:pt x="47842" y="574"/>
                    <a:pt x="48102" y="451"/>
                    <a:pt x="48265" y="260"/>
                  </a:cubicBezTo>
                  <a:cubicBezTo>
                    <a:pt x="48695" y="550"/>
                    <a:pt x="49264" y="679"/>
                    <a:pt x="49763" y="679"/>
                  </a:cubicBezTo>
                  <a:cubicBezTo>
                    <a:pt x="49946" y="679"/>
                    <a:pt x="50119" y="661"/>
                    <a:pt x="50272" y="629"/>
                  </a:cubicBezTo>
                  <a:cubicBezTo>
                    <a:pt x="50586" y="560"/>
                    <a:pt x="50832" y="437"/>
                    <a:pt x="50969" y="274"/>
                  </a:cubicBezTo>
                  <a:cubicBezTo>
                    <a:pt x="51351" y="560"/>
                    <a:pt x="51856" y="683"/>
                    <a:pt x="52348" y="683"/>
                  </a:cubicBezTo>
                  <a:cubicBezTo>
                    <a:pt x="52703" y="683"/>
                    <a:pt x="53044" y="629"/>
                    <a:pt x="53331" y="506"/>
                  </a:cubicBezTo>
                  <a:lnTo>
                    <a:pt x="53263" y="342"/>
                  </a:lnTo>
                  <a:cubicBezTo>
                    <a:pt x="52999" y="448"/>
                    <a:pt x="52673" y="511"/>
                    <a:pt x="52338" y="511"/>
                  </a:cubicBezTo>
                  <a:cubicBezTo>
                    <a:pt x="51859" y="511"/>
                    <a:pt x="51364" y="382"/>
                    <a:pt x="51010" y="69"/>
                  </a:cubicBezTo>
                  <a:lnTo>
                    <a:pt x="5092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0"/>
            <p:cNvSpPr/>
            <p:nvPr/>
          </p:nvSpPr>
          <p:spPr>
            <a:xfrm>
              <a:off x="5961984" y="2918618"/>
              <a:ext cx="3645320" cy="45785"/>
            </a:xfrm>
            <a:custGeom>
              <a:avLst/>
              <a:gdLst/>
              <a:ahLst/>
              <a:cxnLst/>
              <a:rect l="l" t="t" r="r" b="b"/>
              <a:pathLst>
                <a:path w="51911" h="652" extrusionOk="0">
                  <a:moveTo>
                    <a:pt x="2158" y="1"/>
                  </a:moveTo>
                  <a:lnTo>
                    <a:pt x="2076" y="56"/>
                  </a:lnTo>
                  <a:cubicBezTo>
                    <a:pt x="1684" y="336"/>
                    <a:pt x="1138" y="456"/>
                    <a:pt x="653" y="456"/>
                  </a:cubicBezTo>
                  <a:cubicBezTo>
                    <a:pt x="429" y="456"/>
                    <a:pt x="218" y="431"/>
                    <a:pt x="42" y="383"/>
                  </a:cubicBezTo>
                  <a:lnTo>
                    <a:pt x="1" y="561"/>
                  </a:lnTo>
                  <a:cubicBezTo>
                    <a:pt x="193" y="610"/>
                    <a:pt x="417" y="637"/>
                    <a:pt x="654" y="637"/>
                  </a:cubicBezTo>
                  <a:cubicBezTo>
                    <a:pt x="1141" y="637"/>
                    <a:pt x="1681" y="522"/>
                    <a:pt x="2103" y="247"/>
                  </a:cubicBezTo>
                  <a:cubicBezTo>
                    <a:pt x="2240" y="424"/>
                    <a:pt x="2486" y="533"/>
                    <a:pt x="2786" y="602"/>
                  </a:cubicBezTo>
                  <a:cubicBezTo>
                    <a:pt x="2935" y="631"/>
                    <a:pt x="3102" y="646"/>
                    <a:pt x="3280" y="646"/>
                  </a:cubicBezTo>
                  <a:cubicBezTo>
                    <a:pt x="3770" y="646"/>
                    <a:pt x="4331" y="528"/>
                    <a:pt x="4752" y="247"/>
                  </a:cubicBezTo>
                  <a:cubicBezTo>
                    <a:pt x="4902" y="424"/>
                    <a:pt x="5162" y="547"/>
                    <a:pt x="5503" y="615"/>
                  </a:cubicBezTo>
                  <a:cubicBezTo>
                    <a:pt x="5643" y="639"/>
                    <a:pt x="5789" y="651"/>
                    <a:pt x="5936" y="651"/>
                  </a:cubicBezTo>
                  <a:cubicBezTo>
                    <a:pt x="6464" y="651"/>
                    <a:pt x="7013" y="503"/>
                    <a:pt x="7387" y="247"/>
                  </a:cubicBezTo>
                  <a:cubicBezTo>
                    <a:pt x="7565" y="438"/>
                    <a:pt x="7838" y="561"/>
                    <a:pt x="8206" y="615"/>
                  </a:cubicBezTo>
                  <a:cubicBezTo>
                    <a:pt x="8335" y="635"/>
                    <a:pt x="8468" y="644"/>
                    <a:pt x="8602" y="644"/>
                  </a:cubicBezTo>
                  <a:cubicBezTo>
                    <a:pt x="9133" y="644"/>
                    <a:pt x="9676" y="498"/>
                    <a:pt x="10036" y="247"/>
                  </a:cubicBezTo>
                  <a:cubicBezTo>
                    <a:pt x="10213" y="438"/>
                    <a:pt x="10527" y="574"/>
                    <a:pt x="10923" y="629"/>
                  </a:cubicBezTo>
                  <a:cubicBezTo>
                    <a:pt x="11037" y="644"/>
                    <a:pt x="11153" y="651"/>
                    <a:pt x="11270" y="651"/>
                  </a:cubicBezTo>
                  <a:cubicBezTo>
                    <a:pt x="11795" y="651"/>
                    <a:pt x="12324" y="504"/>
                    <a:pt x="12671" y="247"/>
                  </a:cubicBezTo>
                  <a:cubicBezTo>
                    <a:pt x="12876" y="452"/>
                    <a:pt x="13217" y="588"/>
                    <a:pt x="13640" y="629"/>
                  </a:cubicBezTo>
                  <a:cubicBezTo>
                    <a:pt x="13741" y="640"/>
                    <a:pt x="13842" y="645"/>
                    <a:pt x="13942" y="645"/>
                  </a:cubicBezTo>
                  <a:cubicBezTo>
                    <a:pt x="14468" y="645"/>
                    <a:pt x="14976" y="499"/>
                    <a:pt x="15320" y="247"/>
                  </a:cubicBezTo>
                  <a:cubicBezTo>
                    <a:pt x="15538" y="465"/>
                    <a:pt x="15907" y="602"/>
                    <a:pt x="16357" y="643"/>
                  </a:cubicBezTo>
                  <a:cubicBezTo>
                    <a:pt x="16424" y="647"/>
                    <a:pt x="16491" y="649"/>
                    <a:pt x="16558" y="649"/>
                  </a:cubicBezTo>
                  <a:cubicBezTo>
                    <a:pt x="17103" y="649"/>
                    <a:pt x="17626" y="502"/>
                    <a:pt x="17955" y="247"/>
                  </a:cubicBezTo>
                  <a:cubicBezTo>
                    <a:pt x="18200" y="479"/>
                    <a:pt x="18596" y="615"/>
                    <a:pt x="19074" y="643"/>
                  </a:cubicBezTo>
                  <a:cubicBezTo>
                    <a:pt x="19125" y="645"/>
                    <a:pt x="19175" y="646"/>
                    <a:pt x="19224" y="646"/>
                  </a:cubicBezTo>
                  <a:cubicBezTo>
                    <a:pt x="19769" y="646"/>
                    <a:pt x="20278" y="509"/>
                    <a:pt x="20603" y="247"/>
                  </a:cubicBezTo>
                  <a:cubicBezTo>
                    <a:pt x="20863" y="479"/>
                    <a:pt x="21300" y="629"/>
                    <a:pt x="21805" y="643"/>
                  </a:cubicBezTo>
                  <a:cubicBezTo>
                    <a:pt x="21850" y="645"/>
                    <a:pt x="21894" y="646"/>
                    <a:pt x="21938" y="646"/>
                  </a:cubicBezTo>
                  <a:cubicBezTo>
                    <a:pt x="22462" y="646"/>
                    <a:pt x="22950" y="499"/>
                    <a:pt x="23252" y="247"/>
                  </a:cubicBezTo>
                  <a:cubicBezTo>
                    <a:pt x="23525" y="493"/>
                    <a:pt x="24003" y="643"/>
                    <a:pt x="24522" y="643"/>
                  </a:cubicBezTo>
                  <a:cubicBezTo>
                    <a:pt x="25082" y="643"/>
                    <a:pt x="25587" y="506"/>
                    <a:pt x="25887" y="247"/>
                  </a:cubicBezTo>
                  <a:cubicBezTo>
                    <a:pt x="26175" y="495"/>
                    <a:pt x="26638" y="644"/>
                    <a:pt x="27181" y="644"/>
                  </a:cubicBezTo>
                  <a:cubicBezTo>
                    <a:pt x="27205" y="644"/>
                    <a:pt x="27229" y="643"/>
                    <a:pt x="27253" y="643"/>
                  </a:cubicBezTo>
                  <a:cubicBezTo>
                    <a:pt x="27785" y="643"/>
                    <a:pt x="28249" y="493"/>
                    <a:pt x="28536" y="247"/>
                  </a:cubicBezTo>
                  <a:cubicBezTo>
                    <a:pt x="28838" y="499"/>
                    <a:pt x="29315" y="646"/>
                    <a:pt x="29837" y="646"/>
                  </a:cubicBezTo>
                  <a:cubicBezTo>
                    <a:pt x="29881" y="646"/>
                    <a:pt x="29925" y="645"/>
                    <a:pt x="29970" y="643"/>
                  </a:cubicBezTo>
                  <a:cubicBezTo>
                    <a:pt x="30488" y="629"/>
                    <a:pt x="30912" y="479"/>
                    <a:pt x="31171" y="247"/>
                  </a:cubicBezTo>
                  <a:cubicBezTo>
                    <a:pt x="31498" y="499"/>
                    <a:pt x="32012" y="646"/>
                    <a:pt x="32561" y="646"/>
                  </a:cubicBezTo>
                  <a:cubicBezTo>
                    <a:pt x="32607" y="646"/>
                    <a:pt x="32654" y="645"/>
                    <a:pt x="32700" y="643"/>
                  </a:cubicBezTo>
                  <a:cubicBezTo>
                    <a:pt x="33178" y="615"/>
                    <a:pt x="33574" y="479"/>
                    <a:pt x="33820" y="247"/>
                  </a:cubicBezTo>
                  <a:cubicBezTo>
                    <a:pt x="34148" y="502"/>
                    <a:pt x="34683" y="649"/>
                    <a:pt x="35221" y="649"/>
                  </a:cubicBezTo>
                  <a:cubicBezTo>
                    <a:pt x="35286" y="649"/>
                    <a:pt x="35352" y="647"/>
                    <a:pt x="35417" y="643"/>
                  </a:cubicBezTo>
                  <a:cubicBezTo>
                    <a:pt x="35868" y="602"/>
                    <a:pt x="36236" y="465"/>
                    <a:pt x="36455" y="247"/>
                  </a:cubicBezTo>
                  <a:cubicBezTo>
                    <a:pt x="36799" y="499"/>
                    <a:pt x="37307" y="645"/>
                    <a:pt x="37840" y="645"/>
                  </a:cubicBezTo>
                  <a:cubicBezTo>
                    <a:pt x="37942" y="645"/>
                    <a:pt x="38045" y="640"/>
                    <a:pt x="38148" y="629"/>
                  </a:cubicBezTo>
                  <a:cubicBezTo>
                    <a:pt x="38558" y="588"/>
                    <a:pt x="38899" y="452"/>
                    <a:pt x="39104" y="247"/>
                  </a:cubicBezTo>
                  <a:cubicBezTo>
                    <a:pt x="39450" y="504"/>
                    <a:pt x="39980" y="651"/>
                    <a:pt x="40505" y="651"/>
                  </a:cubicBezTo>
                  <a:cubicBezTo>
                    <a:pt x="40621" y="651"/>
                    <a:pt x="40737" y="644"/>
                    <a:pt x="40851" y="629"/>
                  </a:cubicBezTo>
                  <a:cubicBezTo>
                    <a:pt x="41247" y="574"/>
                    <a:pt x="41561" y="438"/>
                    <a:pt x="41739" y="247"/>
                  </a:cubicBezTo>
                  <a:cubicBezTo>
                    <a:pt x="42110" y="498"/>
                    <a:pt x="42646" y="644"/>
                    <a:pt x="43174" y="644"/>
                  </a:cubicBezTo>
                  <a:cubicBezTo>
                    <a:pt x="43307" y="644"/>
                    <a:pt x="43439" y="635"/>
                    <a:pt x="43568" y="615"/>
                  </a:cubicBezTo>
                  <a:cubicBezTo>
                    <a:pt x="43937" y="561"/>
                    <a:pt x="44224" y="438"/>
                    <a:pt x="44388" y="247"/>
                  </a:cubicBezTo>
                  <a:cubicBezTo>
                    <a:pt x="44756" y="506"/>
                    <a:pt x="45302" y="643"/>
                    <a:pt x="45835" y="643"/>
                  </a:cubicBezTo>
                  <a:cubicBezTo>
                    <a:pt x="45985" y="643"/>
                    <a:pt x="46135" y="629"/>
                    <a:pt x="46285" y="615"/>
                  </a:cubicBezTo>
                  <a:cubicBezTo>
                    <a:pt x="46627" y="547"/>
                    <a:pt x="46872" y="424"/>
                    <a:pt x="47023" y="247"/>
                  </a:cubicBezTo>
                  <a:cubicBezTo>
                    <a:pt x="47444" y="528"/>
                    <a:pt x="48005" y="646"/>
                    <a:pt x="48495" y="646"/>
                  </a:cubicBezTo>
                  <a:cubicBezTo>
                    <a:pt x="48672" y="646"/>
                    <a:pt x="48840" y="631"/>
                    <a:pt x="48989" y="602"/>
                  </a:cubicBezTo>
                  <a:cubicBezTo>
                    <a:pt x="49303" y="533"/>
                    <a:pt x="49535" y="411"/>
                    <a:pt x="49671" y="247"/>
                  </a:cubicBezTo>
                  <a:cubicBezTo>
                    <a:pt x="50093" y="488"/>
                    <a:pt x="50634" y="588"/>
                    <a:pt x="51126" y="588"/>
                  </a:cubicBezTo>
                  <a:cubicBezTo>
                    <a:pt x="51416" y="588"/>
                    <a:pt x="51688" y="553"/>
                    <a:pt x="51910" y="493"/>
                  </a:cubicBezTo>
                  <a:lnTo>
                    <a:pt x="51870" y="315"/>
                  </a:lnTo>
                  <a:cubicBezTo>
                    <a:pt x="51654" y="375"/>
                    <a:pt x="51388" y="409"/>
                    <a:pt x="51107" y="409"/>
                  </a:cubicBezTo>
                  <a:cubicBezTo>
                    <a:pt x="50620" y="409"/>
                    <a:pt x="50088" y="307"/>
                    <a:pt x="49699" y="56"/>
                  </a:cubicBezTo>
                  <a:lnTo>
                    <a:pt x="49617" y="1"/>
                  </a:lnTo>
                  <a:lnTo>
                    <a:pt x="49576" y="83"/>
                  </a:lnTo>
                  <a:cubicBezTo>
                    <a:pt x="49480" y="247"/>
                    <a:pt x="49248" y="370"/>
                    <a:pt x="48948" y="424"/>
                  </a:cubicBezTo>
                  <a:cubicBezTo>
                    <a:pt x="48801" y="453"/>
                    <a:pt x="48646" y="467"/>
                    <a:pt x="48488" y="467"/>
                  </a:cubicBezTo>
                  <a:cubicBezTo>
                    <a:pt x="47968" y="467"/>
                    <a:pt x="47420" y="317"/>
                    <a:pt x="47064" y="56"/>
                  </a:cubicBezTo>
                  <a:lnTo>
                    <a:pt x="46982" y="1"/>
                  </a:lnTo>
                  <a:lnTo>
                    <a:pt x="46927" y="83"/>
                  </a:lnTo>
                  <a:cubicBezTo>
                    <a:pt x="46818" y="247"/>
                    <a:pt x="46586" y="370"/>
                    <a:pt x="46244" y="438"/>
                  </a:cubicBezTo>
                  <a:cubicBezTo>
                    <a:pt x="46116" y="461"/>
                    <a:pt x="45981" y="472"/>
                    <a:pt x="45843" y="472"/>
                  </a:cubicBezTo>
                  <a:cubicBezTo>
                    <a:pt x="45321" y="472"/>
                    <a:pt x="44763" y="315"/>
                    <a:pt x="44428" y="56"/>
                  </a:cubicBezTo>
                  <a:lnTo>
                    <a:pt x="44347" y="1"/>
                  </a:lnTo>
                  <a:lnTo>
                    <a:pt x="44292" y="83"/>
                  </a:lnTo>
                  <a:cubicBezTo>
                    <a:pt x="44169" y="260"/>
                    <a:pt x="43896" y="383"/>
                    <a:pt x="43541" y="438"/>
                  </a:cubicBezTo>
                  <a:cubicBezTo>
                    <a:pt x="43415" y="457"/>
                    <a:pt x="43286" y="466"/>
                    <a:pt x="43156" y="466"/>
                  </a:cubicBezTo>
                  <a:cubicBezTo>
                    <a:pt x="42636" y="466"/>
                    <a:pt x="42107" y="318"/>
                    <a:pt x="41780" y="56"/>
                  </a:cubicBezTo>
                  <a:lnTo>
                    <a:pt x="41711" y="1"/>
                  </a:lnTo>
                  <a:lnTo>
                    <a:pt x="41657" y="69"/>
                  </a:lnTo>
                  <a:cubicBezTo>
                    <a:pt x="41520" y="260"/>
                    <a:pt x="41220" y="397"/>
                    <a:pt x="40838" y="452"/>
                  </a:cubicBezTo>
                  <a:cubicBezTo>
                    <a:pt x="40729" y="466"/>
                    <a:pt x="40619" y="473"/>
                    <a:pt x="40510" y="473"/>
                  </a:cubicBezTo>
                  <a:cubicBezTo>
                    <a:pt x="39983" y="473"/>
                    <a:pt x="39461" y="315"/>
                    <a:pt x="39145" y="56"/>
                  </a:cubicBezTo>
                  <a:lnTo>
                    <a:pt x="39076" y="1"/>
                  </a:lnTo>
                  <a:lnTo>
                    <a:pt x="39022" y="69"/>
                  </a:lnTo>
                  <a:cubicBezTo>
                    <a:pt x="38858" y="274"/>
                    <a:pt x="38530" y="411"/>
                    <a:pt x="38121" y="452"/>
                  </a:cubicBezTo>
                  <a:cubicBezTo>
                    <a:pt x="38027" y="462"/>
                    <a:pt x="37933" y="467"/>
                    <a:pt x="37840" y="467"/>
                  </a:cubicBezTo>
                  <a:cubicBezTo>
                    <a:pt x="37318" y="467"/>
                    <a:pt x="36811" y="310"/>
                    <a:pt x="36510" y="56"/>
                  </a:cubicBezTo>
                  <a:lnTo>
                    <a:pt x="36441" y="1"/>
                  </a:lnTo>
                  <a:lnTo>
                    <a:pt x="36387" y="69"/>
                  </a:lnTo>
                  <a:cubicBezTo>
                    <a:pt x="36209" y="288"/>
                    <a:pt x="35854" y="424"/>
                    <a:pt x="35404" y="465"/>
                  </a:cubicBezTo>
                  <a:cubicBezTo>
                    <a:pt x="35339" y="470"/>
                    <a:pt x="35273" y="472"/>
                    <a:pt x="35209" y="472"/>
                  </a:cubicBezTo>
                  <a:cubicBezTo>
                    <a:pt x="34676" y="472"/>
                    <a:pt x="34165" y="323"/>
                    <a:pt x="33861" y="56"/>
                  </a:cubicBezTo>
                  <a:lnTo>
                    <a:pt x="33806" y="1"/>
                  </a:lnTo>
                  <a:lnTo>
                    <a:pt x="33738" y="69"/>
                  </a:lnTo>
                  <a:cubicBezTo>
                    <a:pt x="33547" y="288"/>
                    <a:pt x="33151" y="438"/>
                    <a:pt x="32687" y="465"/>
                  </a:cubicBezTo>
                  <a:cubicBezTo>
                    <a:pt x="32642" y="467"/>
                    <a:pt x="32598" y="468"/>
                    <a:pt x="32553" y="468"/>
                  </a:cubicBezTo>
                  <a:cubicBezTo>
                    <a:pt x="32026" y="468"/>
                    <a:pt x="31515" y="320"/>
                    <a:pt x="31226" y="56"/>
                  </a:cubicBezTo>
                  <a:lnTo>
                    <a:pt x="31157" y="1"/>
                  </a:lnTo>
                  <a:lnTo>
                    <a:pt x="31103" y="69"/>
                  </a:lnTo>
                  <a:cubicBezTo>
                    <a:pt x="30884" y="301"/>
                    <a:pt x="30461" y="452"/>
                    <a:pt x="29970" y="465"/>
                  </a:cubicBezTo>
                  <a:cubicBezTo>
                    <a:pt x="29928" y="467"/>
                    <a:pt x="29886" y="468"/>
                    <a:pt x="29845" y="468"/>
                  </a:cubicBezTo>
                  <a:cubicBezTo>
                    <a:pt x="29322" y="468"/>
                    <a:pt x="28857" y="310"/>
                    <a:pt x="28591" y="69"/>
                  </a:cubicBezTo>
                  <a:lnTo>
                    <a:pt x="28522" y="1"/>
                  </a:lnTo>
                  <a:lnTo>
                    <a:pt x="28468" y="69"/>
                  </a:lnTo>
                  <a:cubicBezTo>
                    <a:pt x="28222" y="315"/>
                    <a:pt x="27771" y="465"/>
                    <a:pt x="27253" y="465"/>
                  </a:cubicBezTo>
                  <a:cubicBezTo>
                    <a:pt x="27231" y="466"/>
                    <a:pt x="27210" y="466"/>
                    <a:pt x="27189" y="466"/>
                  </a:cubicBezTo>
                  <a:cubicBezTo>
                    <a:pt x="26669" y="466"/>
                    <a:pt x="26205" y="305"/>
                    <a:pt x="25956" y="69"/>
                  </a:cubicBezTo>
                  <a:lnTo>
                    <a:pt x="25887" y="1"/>
                  </a:lnTo>
                  <a:lnTo>
                    <a:pt x="25819" y="69"/>
                  </a:lnTo>
                  <a:cubicBezTo>
                    <a:pt x="25573" y="315"/>
                    <a:pt x="25068" y="465"/>
                    <a:pt x="24522" y="465"/>
                  </a:cubicBezTo>
                  <a:cubicBezTo>
                    <a:pt x="24003" y="465"/>
                    <a:pt x="23553" y="315"/>
                    <a:pt x="23307" y="69"/>
                  </a:cubicBezTo>
                  <a:lnTo>
                    <a:pt x="23252" y="1"/>
                  </a:lnTo>
                  <a:lnTo>
                    <a:pt x="23184" y="69"/>
                  </a:lnTo>
                  <a:cubicBezTo>
                    <a:pt x="22931" y="310"/>
                    <a:pt x="22454" y="468"/>
                    <a:pt x="21929" y="468"/>
                  </a:cubicBezTo>
                  <a:cubicBezTo>
                    <a:pt x="21888" y="468"/>
                    <a:pt x="21847" y="467"/>
                    <a:pt x="21805" y="465"/>
                  </a:cubicBezTo>
                  <a:cubicBezTo>
                    <a:pt x="21313" y="452"/>
                    <a:pt x="20890" y="301"/>
                    <a:pt x="20672" y="69"/>
                  </a:cubicBezTo>
                  <a:lnTo>
                    <a:pt x="20617" y="1"/>
                  </a:lnTo>
                  <a:lnTo>
                    <a:pt x="20549" y="56"/>
                  </a:lnTo>
                  <a:cubicBezTo>
                    <a:pt x="20272" y="320"/>
                    <a:pt x="19762" y="468"/>
                    <a:pt x="19224" y="468"/>
                  </a:cubicBezTo>
                  <a:cubicBezTo>
                    <a:pt x="19179" y="468"/>
                    <a:pt x="19134" y="467"/>
                    <a:pt x="19088" y="465"/>
                  </a:cubicBezTo>
                  <a:cubicBezTo>
                    <a:pt x="18624" y="438"/>
                    <a:pt x="18228" y="288"/>
                    <a:pt x="18037" y="69"/>
                  </a:cubicBezTo>
                  <a:lnTo>
                    <a:pt x="17982" y="1"/>
                  </a:lnTo>
                  <a:lnTo>
                    <a:pt x="17914" y="56"/>
                  </a:lnTo>
                  <a:cubicBezTo>
                    <a:pt x="17609" y="323"/>
                    <a:pt x="17099" y="472"/>
                    <a:pt x="16566" y="472"/>
                  </a:cubicBezTo>
                  <a:cubicBezTo>
                    <a:pt x="16501" y="472"/>
                    <a:pt x="16436" y="470"/>
                    <a:pt x="16371" y="465"/>
                  </a:cubicBezTo>
                  <a:cubicBezTo>
                    <a:pt x="15920" y="424"/>
                    <a:pt x="15579" y="288"/>
                    <a:pt x="15402" y="69"/>
                  </a:cubicBezTo>
                  <a:lnTo>
                    <a:pt x="15333" y="1"/>
                  </a:lnTo>
                  <a:lnTo>
                    <a:pt x="15265" y="56"/>
                  </a:lnTo>
                  <a:cubicBezTo>
                    <a:pt x="14964" y="310"/>
                    <a:pt x="14457" y="467"/>
                    <a:pt x="13935" y="467"/>
                  </a:cubicBezTo>
                  <a:cubicBezTo>
                    <a:pt x="13841" y="467"/>
                    <a:pt x="13747" y="462"/>
                    <a:pt x="13654" y="452"/>
                  </a:cubicBezTo>
                  <a:cubicBezTo>
                    <a:pt x="13244" y="411"/>
                    <a:pt x="12917" y="274"/>
                    <a:pt x="12753" y="69"/>
                  </a:cubicBezTo>
                  <a:lnTo>
                    <a:pt x="12698" y="1"/>
                  </a:lnTo>
                  <a:lnTo>
                    <a:pt x="12630" y="56"/>
                  </a:lnTo>
                  <a:cubicBezTo>
                    <a:pt x="12314" y="315"/>
                    <a:pt x="11791" y="473"/>
                    <a:pt x="11265" y="473"/>
                  </a:cubicBezTo>
                  <a:cubicBezTo>
                    <a:pt x="11155" y="473"/>
                    <a:pt x="11045" y="466"/>
                    <a:pt x="10937" y="452"/>
                  </a:cubicBezTo>
                  <a:cubicBezTo>
                    <a:pt x="10555" y="397"/>
                    <a:pt x="10254" y="260"/>
                    <a:pt x="10118" y="69"/>
                  </a:cubicBezTo>
                  <a:lnTo>
                    <a:pt x="10063" y="1"/>
                  </a:lnTo>
                  <a:lnTo>
                    <a:pt x="9995" y="56"/>
                  </a:lnTo>
                  <a:cubicBezTo>
                    <a:pt x="9667" y="318"/>
                    <a:pt x="9139" y="466"/>
                    <a:pt x="8619" y="466"/>
                  </a:cubicBezTo>
                  <a:cubicBezTo>
                    <a:pt x="8489" y="466"/>
                    <a:pt x="8359" y="457"/>
                    <a:pt x="8234" y="438"/>
                  </a:cubicBezTo>
                  <a:cubicBezTo>
                    <a:pt x="7879" y="383"/>
                    <a:pt x="7606" y="260"/>
                    <a:pt x="7483" y="83"/>
                  </a:cubicBezTo>
                  <a:lnTo>
                    <a:pt x="7428" y="1"/>
                  </a:lnTo>
                  <a:lnTo>
                    <a:pt x="7360" y="56"/>
                  </a:lnTo>
                  <a:cubicBezTo>
                    <a:pt x="7014" y="315"/>
                    <a:pt x="6463" y="472"/>
                    <a:pt x="5937" y="472"/>
                  </a:cubicBezTo>
                  <a:cubicBezTo>
                    <a:pt x="5798" y="472"/>
                    <a:pt x="5661" y="461"/>
                    <a:pt x="5530" y="438"/>
                  </a:cubicBezTo>
                  <a:cubicBezTo>
                    <a:pt x="5203" y="370"/>
                    <a:pt x="4957" y="247"/>
                    <a:pt x="4848" y="83"/>
                  </a:cubicBezTo>
                  <a:lnTo>
                    <a:pt x="4793" y="1"/>
                  </a:lnTo>
                  <a:lnTo>
                    <a:pt x="4711" y="56"/>
                  </a:lnTo>
                  <a:cubicBezTo>
                    <a:pt x="4355" y="317"/>
                    <a:pt x="3806" y="467"/>
                    <a:pt x="3287" y="467"/>
                  </a:cubicBezTo>
                  <a:cubicBezTo>
                    <a:pt x="3129" y="467"/>
                    <a:pt x="2973" y="453"/>
                    <a:pt x="2827" y="424"/>
                  </a:cubicBezTo>
                  <a:cubicBezTo>
                    <a:pt x="2526" y="370"/>
                    <a:pt x="2308" y="247"/>
                    <a:pt x="2199" y="83"/>
                  </a:cubicBezTo>
                  <a:lnTo>
                    <a:pt x="215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6007067" y="2816092"/>
              <a:ext cx="3558034" cy="44732"/>
            </a:xfrm>
            <a:custGeom>
              <a:avLst/>
              <a:gdLst/>
              <a:ahLst/>
              <a:cxnLst/>
              <a:rect l="l" t="t" r="r" b="b"/>
              <a:pathLst>
                <a:path w="50668" h="637" extrusionOk="0">
                  <a:moveTo>
                    <a:pt x="48401" y="0"/>
                  </a:moveTo>
                  <a:lnTo>
                    <a:pt x="48347" y="96"/>
                  </a:lnTo>
                  <a:cubicBezTo>
                    <a:pt x="48251" y="246"/>
                    <a:pt x="48033" y="355"/>
                    <a:pt x="47732" y="410"/>
                  </a:cubicBezTo>
                  <a:cubicBezTo>
                    <a:pt x="47587" y="439"/>
                    <a:pt x="47434" y="452"/>
                    <a:pt x="47278" y="452"/>
                  </a:cubicBezTo>
                  <a:cubicBezTo>
                    <a:pt x="46774" y="452"/>
                    <a:pt x="46247" y="308"/>
                    <a:pt x="45903" y="68"/>
                  </a:cubicBezTo>
                  <a:lnTo>
                    <a:pt x="45821" y="14"/>
                  </a:lnTo>
                  <a:lnTo>
                    <a:pt x="45766" y="82"/>
                  </a:lnTo>
                  <a:cubicBezTo>
                    <a:pt x="45657" y="246"/>
                    <a:pt x="45425" y="369"/>
                    <a:pt x="45097" y="423"/>
                  </a:cubicBezTo>
                  <a:cubicBezTo>
                    <a:pt x="44965" y="447"/>
                    <a:pt x="44826" y="459"/>
                    <a:pt x="44685" y="459"/>
                  </a:cubicBezTo>
                  <a:cubicBezTo>
                    <a:pt x="44183" y="459"/>
                    <a:pt x="43653" y="313"/>
                    <a:pt x="43322" y="68"/>
                  </a:cubicBezTo>
                  <a:lnTo>
                    <a:pt x="43254" y="14"/>
                  </a:lnTo>
                  <a:lnTo>
                    <a:pt x="43199" y="82"/>
                  </a:lnTo>
                  <a:cubicBezTo>
                    <a:pt x="43077" y="260"/>
                    <a:pt x="42817" y="382"/>
                    <a:pt x="42462" y="423"/>
                  </a:cubicBezTo>
                  <a:cubicBezTo>
                    <a:pt x="42338" y="443"/>
                    <a:pt x="42210" y="452"/>
                    <a:pt x="42082" y="452"/>
                  </a:cubicBezTo>
                  <a:cubicBezTo>
                    <a:pt x="41578" y="452"/>
                    <a:pt x="41071" y="308"/>
                    <a:pt x="40755" y="68"/>
                  </a:cubicBezTo>
                  <a:lnTo>
                    <a:pt x="40674" y="14"/>
                  </a:lnTo>
                  <a:lnTo>
                    <a:pt x="40619" y="82"/>
                  </a:lnTo>
                  <a:cubicBezTo>
                    <a:pt x="40482" y="260"/>
                    <a:pt x="40196" y="396"/>
                    <a:pt x="39827" y="437"/>
                  </a:cubicBezTo>
                  <a:cubicBezTo>
                    <a:pt x="39723" y="449"/>
                    <a:pt x="39618" y="454"/>
                    <a:pt x="39513" y="454"/>
                  </a:cubicBezTo>
                  <a:cubicBezTo>
                    <a:pt x="38998" y="454"/>
                    <a:pt x="38492" y="318"/>
                    <a:pt x="38175" y="68"/>
                  </a:cubicBezTo>
                  <a:lnTo>
                    <a:pt x="38107" y="14"/>
                  </a:lnTo>
                  <a:lnTo>
                    <a:pt x="38052" y="82"/>
                  </a:lnTo>
                  <a:cubicBezTo>
                    <a:pt x="37902" y="273"/>
                    <a:pt x="37574" y="396"/>
                    <a:pt x="37178" y="437"/>
                  </a:cubicBezTo>
                  <a:cubicBezTo>
                    <a:pt x="37081" y="448"/>
                    <a:pt x="36984" y="453"/>
                    <a:pt x="36887" y="453"/>
                  </a:cubicBezTo>
                  <a:cubicBezTo>
                    <a:pt x="36383" y="453"/>
                    <a:pt x="35894" y="309"/>
                    <a:pt x="35608" y="68"/>
                  </a:cubicBezTo>
                  <a:lnTo>
                    <a:pt x="35540" y="14"/>
                  </a:lnTo>
                  <a:lnTo>
                    <a:pt x="35485" y="82"/>
                  </a:lnTo>
                  <a:cubicBezTo>
                    <a:pt x="35270" y="331"/>
                    <a:pt x="34815" y="454"/>
                    <a:pt x="34338" y="454"/>
                  </a:cubicBezTo>
                  <a:cubicBezTo>
                    <a:pt x="33847" y="454"/>
                    <a:pt x="33332" y="324"/>
                    <a:pt x="33028" y="68"/>
                  </a:cubicBezTo>
                  <a:lnTo>
                    <a:pt x="32959" y="14"/>
                  </a:lnTo>
                  <a:lnTo>
                    <a:pt x="32905" y="82"/>
                  </a:lnTo>
                  <a:cubicBezTo>
                    <a:pt x="32683" y="331"/>
                    <a:pt x="32224" y="454"/>
                    <a:pt x="31748" y="454"/>
                  </a:cubicBezTo>
                  <a:cubicBezTo>
                    <a:pt x="31259" y="454"/>
                    <a:pt x="30751" y="324"/>
                    <a:pt x="30461" y="68"/>
                  </a:cubicBezTo>
                  <a:lnTo>
                    <a:pt x="30393" y="14"/>
                  </a:lnTo>
                  <a:lnTo>
                    <a:pt x="30338" y="82"/>
                  </a:lnTo>
                  <a:cubicBezTo>
                    <a:pt x="30096" y="331"/>
                    <a:pt x="29627" y="454"/>
                    <a:pt x="29149" y="454"/>
                  </a:cubicBezTo>
                  <a:cubicBezTo>
                    <a:pt x="28658" y="454"/>
                    <a:pt x="28157" y="324"/>
                    <a:pt x="27880" y="68"/>
                  </a:cubicBezTo>
                  <a:lnTo>
                    <a:pt x="27826" y="14"/>
                  </a:lnTo>
                  <a:lnTo>
                    <a:pt x="27758" y="68"/>
                  </a:lnTo>
                  <a:cubicBezTo>
                    <a:pt x="27505" y="328"/>
                    <a:pt x="27024" y="457"/>
                    <a:pt x="26541" y="457"/>
                  </a:cubicBezTo>
                  <a:cubicBezTo>
                    <a:pt x="26058" y="457"/>
                    <a:pt x="25573" y="328"/>
                    <a:pt x="25314" y="68"/>
                  </a:cubicBezTo>
                  <a:lnTo>
                    <a:pt x="25245" y="14"/>
                  </a:lnTo>
                  <a:lnTo>
                    <a:pt x="25191" y="68"/>
                  </a:lnTo>
                  <a:cubicBezTo>
                    <a:pt x="24924" y="328"/>
                    <a:pt x="24436" y="457"/>
                    <a:pt x="23952" y="457"/>
                  </a:cubicBezTo>
                  <a:cubicBezTo>
                    <a:pt x="23467" y="457"/>
                    <a:pt x="22986" y="328"/>
                    <a:pt x="22733" y="68"/>
                  </a:cubicBezTo>
                  <a:lnTo>
                    <a:pt x="22678" y="14"/>
                  </a:lnTo>
                  <a:lnTo>
                    <a:pt x="22610" y="68"/>
                  </a:lnTo>
                  <a:cubicBezTo>
                    <a:pt x="22333" y="324"/>
                    <a:pt x="21832" y="454"/>
                    <a:pt x="21343" y="454"/>
                  </a:cubicBezTo>
                  <a:cubicBezTo>
                    <a:pt x="20867" y="454"/>
                    <a:pt x="20402" y="331"/>
                    <a:pt x="20166" y="82"/>
                  </a:cubicBezTo>
                  <a:lnTo>
                    <a:pt x="20098" y="14"/>
                  </a:lnTo>
                  <a:lnTo>
                    <a:pt x="20043" y="68"/>
                  </a:lnTo>
                  <a:cubicBezTo>
                    <a:pt x="19753" y="324"/>
                    <a:pt x="19245" y="454"/>
                    <a:pt x="18754" y="454"/>
                  </a:cubicBezTo>
                  <a:cubicBezTo>
                    <a:pt x="18276" y="454"/>
                    <a:pt x="17815" y="331"/>
                    <a:pt x="17586" y="82"/>
                  </a:cubicBezTo>
                  <a:lnTo>
                    <a:pt x="17531" y="14"/>
                  </a:lnTo>
                  <a:lnTo>
                    <a:pt x="17463" y="68"/>
                  </a:lnTo>
                  <a:cubicBezTo>
                    <a:pt x="17158" y="324"/>
                    <a:pt x="16644" y="454"/>
                    <a:pt x="16155" y="454"/>
                  </a:cubicBezTo>
                  <a:cubicBezTo>
                    <a:pt x="15679" y="454"/>
                    <a:pt x="15228" y="331"/>
                    <a:pt x="15019" y="82"/>
                  </a:cubicBezTo>
                  <a:lnTo>
                    <a:pt x="14964" y="14"/>
                  </a:lnTo>
                  <a:lnTo>
                    <a:pt x="14896" y="68"/>
                  </a:lnTo>
                  <a:cubicBezTo>
                    <a:pt x="14598" y="309"/>
                    <a:pt x="14108" y="453"/>
                    <a:pt x="13604" y="453"/>
                  </a:cubicBezTo>
                  <a:cubicBezTo>
                    <a:pt x="13507" y="453"/>
                    <a:pt x="13409" y="448"/>
                    <a:pt x="13312" y="437"/>
                  </a:cubicBezTo>
                  <a:cubicBezTo>
                    <a:pt x="12916" y="396"/>
                    <a:pt x="12589" y="273"/>
                    <a:pt x="12438" y="82"/>
                  </a:cubicBezTo>
                  <a:lnTo>
                    <a:pt x="12384" y="14"/>
                  </a:lnTo>
                  <a:lnTo>
                    <a:pt x="12316" y="68"/>
                  </a:lnTo>
                  <a:cubicBezTo>
                    <a:pt x="12009" y="318"/>
                    <a:pt x="11496" y="454"/>
                    <a:pt x="10987" y="454"/>
                  </a:cubicBezTo>
                  <a:cubicBezTo>
                    <a:pt x="10883" y="454"/>
                    <a:pt x="10779" y="449"/>
                    <a:pt x="10677" y="437"/>
                  </a:cubicBezTo>
                  <a:cubicBezTo>
                    <a:pt x="10295" y="396"/>
                    <a:pt x="10008" y="260"/>
                    <a:pt x="9872" y="82"/>
                  </a:cubicBezTo>
                  <a:lnTo>
                    <a:pt x="9817" y="14"/>
                  </a:lnTo>
                  <a:lnTo>
                    <a:pt x="9749" y="68"/>
                  </a:lnTo>
                  <a:cubicBezTo>
                    <a:pt x="9433" y="308"/>
                    <a:pt x="8917" y="452"/>
                    <a:pt x="8410" y="452"/>
                  </a:cubicBezTo>
                  <a:cubicBezTo>
                    <a:pt x="8281" y="452"/>
                    <a:pt x="8153" y="443"/>
                    <a:pt x="8028" y="423"/>
                  </a:cubicBezTo>
                  <a:cubicBezTo>
                    <a:pt x="7673" y="382"/>
                    <a:pt x="7414" y="260"/>
                    <a:pt x="7291" y="82"/>
                  </a:cubicBezTo>
                  <a:lnTo>
                    <a:pt x="7237" y="14"/>
                  </a:lnTo>
                  <a:lnTo>
                    <a:pt x="7168" y="68"/>
                  </a:lnTo>
                  <a:cubicBezTo>
                    <a:pt x="6838" y="313"/>
                    <a:pt x="6316" y="459"/>
                    <a:pt x="5811" y="459"/>
                  </a:cubicBezTo>
                  <a:cubicBezTo>
                    <a:pt x="5669" y="459"/>
                    <a:pt x="5528" y="447"/>
                    <a:pt x="5393" y="423"/>
                  </a:cubicBezTo>
                  <a:cubicBezTo>
                    <a:pt x="5066" y="369"/>
                    <a:pt x="4834" y="246"/>
                    <a:pt x="4724" y="82"/>
                  </a:cubicBezTo>
                  <a:lnTo>
                    <a:pt x="4670" y="14"/>
                  </a:lnTo>
                  <a:lnTo>
                    <a:pt x="4601" y="68"/>
                  </a:lnTo>
                  <a:cubicBezTo>
                    <a:pt x="4257" y="308"/>
                    <a:pt x="3722" y="452"/>
                    <a:pt x="3215" y="452"/>
                  </a:cubicBezTo>
                  <a:cubicBezTo>
                    <a:pt x="3058" y="452"/>
                    <a:pt x="2903" y="439"/>
                    <a:pt x="2758" y="410"/>
                  </a:cubicBezTo>
                  <a:cubicBezTo>
                    <a:pt x="2458" y="355"/>
                    <a:pt x="2239" y="246"/>
                    <a:pt x="2144" y="96"/>
                  </a:cubicBezTo>
                  <a:lnTo>
                    <a:pt x="2103" y="14"/>
                  </a:lnTo>
                  <a:lnTo>
                    <a:pt x="2021" y="68"/>
                  </a:lnTo>
                  <a:cubicBezTo>
                    <a:pt x="1641" y="328"/>
                    <a:pt x="1116" y="443"/>
                    <a:pt x="648" y="443"/>
                  </a:cubicBezTo>
                  <a:cubicBezTo>
                    <a:pt x="426" y="443"/>
                    <a:pt x="217" y="417"/>
                    <a:pt x="41" y="369"/>
                  </a:cubicBezTo>
                  <a:lnTo>
                    <a:pt x="0" y="546"/>
                  </a:lnTo>
                  <a:cubicBezTo>
                    <a:pt x="191" y="596"/>
                    <a:pt x="416" y="624"/>
                    <a:pt x="653" y="624"/>
                  </a:cubicBezTo>
                  <a:cubicBezTo>
                    <a:pt x="1126" y="624"/>
                    <a:pt x="1648" y="514"/>
                    <a:pt x="2048" y="260"/>
                  </a:cubicBezTo>
                  <a:cubicBezTo>
                    <a:pt x="2185" y="423"/>
                    <a:pt x="2417" y="533"/>
                    <a:pt x="2717" y="587"/>
                  </a:cubicBezTo>
                  <a:cubicBezTo>
                    <a:pt x="2865" y="617"/>
                    <a:pt x="3032" y="632"/>
                    <a:pt x="3209" y="632"/>
                  </a:cubicBezTo>
                  <a:cubicBezTo>
                    <a:pt x="3686" y="632"/>
                    <a:pt x="4230" y="519"/>
                    <a:pt x="4629" y="260"/>
                  </a:cubicBezTo>
                  <a:cubicBezTo>
                    <a:pt x="4779" y="423"/>
                    <a:pt x="5025" y="546"/>
                    <a:pt x="5366" y="601"/>
                  </a:cubicBezTo>
                  <a:cubicBezTo>
                    <a:pt x="5505" y="625"/>
                    <a:pt x="5649" y="636"/>
                    <a:pt x="5794" y="636"/>
                  </a:cubicBezTo>
                  <a:cubicBezTo>
                    <a:pt x="6307" y="636"/>
                    <a:pt x="6837" y="494"/>
                    <a:pt x="7209" y="260"/>
                  </a:cubicBezTo>
                  <a:cubicBezTo>
                    <a:pt x="7373" y="437"/>
                    <a:pt x="7646" y="560"/>
                    <a:pt x="8001" y="601"/>
                  </a:cubicBezTo>
                  <a:cubicBezTo>
                    <a:pt x="8135" y="621"/>
                    <a:pt x="8272" y="631"/>
                    <a:pt x="8409" y="631"/>
                  </a:cubicBezTo>
                  <a:cubicBezTo>
                    <a:pt x="8919" y="631"/>
                    <a:pt x="9435" y="496"/>
                    <a:pt x="9790" y="260"/>
                  </a:cubicBezTo>
                  <a:cubicBezTo>
                    <a:pt x="9967" y="437"/>
                    <a:pt x="10268" y="560"/>
                    <a:pt x="10650" y="614"/>
                  </a:cubicBezTo>
                  <a:cubicBezTo>
                    <a:pt x="10763" y="630"/>
                    <a:pt x="10878" y="637"/>
                    <a:pt x="10993" y="637"/>
                  </a:cubicBezTo>
                  <a:cubicBezTo>
                    <a:pt x="11506" y="637"/>
                    <a:pt x="12022" y="494"/>
                    <a:pt x="12357" y="260"/>
                  </a:cubicBezTo>
                  <a:cubicBezTo>
                    <a:pt x="12561" y="451"/>
                    <a:pt x="12889" y="574"/>
                    <a:pt x="13299" y="614"/>
                  </a:cubicBezTo>
                  <a:cubicBezTo>
                    <a:pt x="13403" y="626"/>
                    <a:pt x="13509" y="632"/>
                    <a:pt x="13613" y="632"/>
                  </a:cubicBezTo>
                  <a:cubicBezTo>
                    <a:pt x="14121" y="632"/>
                    <a:pt x="14609" y="497"/>
                    <a:pt x="14937" y="260"/>
                  </a:cubicBezTo>
                  <a:cubicBezTo>
                    <a:pt x="15203" y="505"/>
                    <a:pt x="15681" y="628"/>
                    <a:pt x="16176" y="628"/>
                  </a:cubicBezTo>
                  <a:cubicBezTo>
                    <a:pt x="16671" y="628"/>
                    <a:pt x="17183" y="505"/>
                    <a:pt x="17518" y="260"/>
                  </a:cubicBezTo>
                  <a:cubicBezTo>
                    <a:pt x="17791" y="505"/>
                    <a:pt x="18272" y="628"/>
                    <a:pt x="18767" y="628"/>
                  </a:cubicBezTo>
                  <a:cubicBezTo>
                    <a:pt x="19262" y="628"/>
                    <a:pt x="19770" y="505"/>
                    <a:pt x="20098" y="260"/>
                  </a:cubicBezTo>
                  <a:cubicBezTo>
                    <a:pt x="20378" y="505"/>
                    <a:pt x="20863" y="628"/>
                    <a:pt x="21356" y="628"/>
                  </a:cubicBezTo>
                  <a:cubicBezTo>
                    <a:pt x="21849" y="628"/>
                    <a:pt x="22351" y="505"/>
                    <a:pt x="22665" y="260"/>
                  </a:cubicBezTo>
                  <a:cubicBezTo>
                    <a:pt x="22965" y="505"/>
                    <a:pt x="23457" y="628"/>
                    <a:pt x="23950" y="628"/>
                  </a:cubicBezTo>
                  <a:cubicBezTo>
                    <a:pt x="24443" y="628"/>
                    <a:pt x="24938" y="505"/>
                    <a:pt x="25245" y="260"/>
                  </a:cubicBezTo>
                  <a:cubicBezTo>
                    <a:pt x="25552" y="505"/>
                    <a:pt x="26051" y="628"/>
                    <a:pt x="26546" y="628"/>
                  </a:cubicBezTo>
                  <a:cubicBezTo>
                    <a:pt x="27041" y="628"/>
                    <a:pt x="27532" y="505"/>
                    <a:pt x="27826" y="260"/>
                  </a:cubicBezTo>
                  <a:cubicBezTo>
                    <a:pt x="28140" y="505"/>
                    <a:pt x="28642" y="628"/>
                    <a:pt x="29136" y="628"/>
                  </a:cubicBezTo>
                  <a:cubicBezTo>
                    <a:pt x="29631" y="628"/>
                    <a:pt x="30120" y="505"/>
                    <a:pt x="30406" y="260"/>
                  </a:cubicBezTo>
                  <a:cubicBezTo>
                    <a:pt x="30727" y="505"/>
                    <a:pt x="31232" y="628"/>
                    <a:pt x="31725" y="628"/>
                  </a:cubicBezTo>
                  <a:cubicBezTo>
                    <a:pt x="32219" y="628"/>
                    <a:pt x="32700" y="505"/>
                    <a:pt x="32973" y="260"/>
                  </a:cubicBezTo>
                  <a:cubicBezTo>
                    <a:pt x="33314" y="505"/>
                    <a:pt x="33826" y="628"/>
                    <a:pt x="34320" y="628"/>
                  </a:cubicBezTo>
                  <a:cubicBezTo>
                    <a:pt x="34813" y="628"/>
                    <a:pt x="35287" y="505"/>
                    <a:pt x="35554" y="260"/>
                  </a:cubicBezTo>
                  <a:cubicBezTo>
                    <a:pt x="35882" y="497"/>
                    <a:pt x="36370" y="632"/>
                    <a:pt x="36878" y="632"/>
                  </a:cubicBezTo>
                  <a:cubicBezTo>
                    <a:pt x="36982" y="632"/>
                    <a:pt x="37087" y="626"/>
                    <a:pt x="37192" y="614"/>
                  </a:cubicBezTo>
                  <a:cubicBezTo>
                    <a:pt x="37602" y="574"/>
                    <a:pt x="37943" y="451"/>
                    <a:pt x="38134" y="260"/>
                  </a:cubicBezTo>
                  <a:cubicBezTo>
                    <a:pt x="38468" y="494"/>
                    <a:pt x="38985" y="637"/>
                    <a:pt x="39498" y="637"/>
                  </a:cubicBezTo>
                  <a:cubicBezTo>
                    <a:pt x="39613" y="637"/>
                    <a:pt x="39728" y="630"/>
                    <a:pt x="39841" y="614"/>
                  </a:cubicBezTo>
                  <a:cubicBezTo>
                    <a:pt x="40223" y="560"/>
                    <a:pt x="40537" y="437"/>
                    <a:pt x="40714" y="260"/>
                  </a:cubicBezTo>
                  <a:cubicBezTo>
                    <a:pt x="41059" y="496"/>
                    <a:pt x="41572" y="631"/>
                    <a:pt x="42081" y="631"/>
                  </a:cubicBezTo>
                  <a:cubicBezTo>
                    <a:pt x="42219" y="631"/>
                    <a:pt x="42356" y="621"/>
                    <a:pt x="42489" y="601"/>
                  </a:cubicBezTo>
                  <a:cubicBezTo>
                    <a:pt x="42844" y="560"/>
                    <a:pt x="43117" y="437"/>
                    <a:pt x="43281" y="260"/>
                  </a:cubicBezTo>
                  <a:cubicBezTo>
                    <a:pt x="43650" y="492"/>
                    <a:pt x="44182" y="628"/>
                    <a:pt x="44688" y="628"/>
                  </a:cubicBezTo>
                  <a:cubicBezTo>
                    <a:pt x="44838" y="628"/>
                    <a:pt x="44988" y="628"/>
                    <a:pt x="45138" y="601"/>
                  </a:cubicBezTo>
                  <a:cubicBezTo>
                    <a:pt x="45466" y="546"/>
                    <a:pt x="45712" y="423"/>
                    <a:pt x="45862" y="260"/>
                  </a:cubicBezTo>
                  <a:cubicBezTo>
                    <a:pt x="46270" y="519"/>
                    <a:pt x="46810" y="632"/>
                    <a:pt x="47284" y="632"/>
                  </a:cubicBezTo>
                  <a:cubicBezTo>
                    <a:pt x="47459" y="632"/>
                    <a:pt x="47626" y="617"/>
                    <a:pt x="47773" y="587"/>
                  </a:cubicBezTo>
                  <a:cubicBezTo>
                    <a:pt x="48074" y="533"/>
                    <a:pt x="48306" y="423"/>
                    <a:pt x="48442" y="260"/>
                  </a:cubicBezTo>
                  <a:cubicBezTo>
                    <a:pt x="48808" y="530"/>
                    <a:pt x="49267" y="624"/>
                    <a:pt x="49697" y="624"/>
                  </a:cubicBezTo>
                  <a:cubicBezTo>
                    <a:pt x="50070" y="624"/>
                    <a:pt x="50420" y="553"/>
                    <a:pt x="50668" y="464"/>
                  </a:cubicBezTo>
                  <a:lnTo>
                    <a:pt x="50613" y="300"/>
                  </a:lnTo>
                  <a:cubicBezTo>
                    <a:pt x="50361" y="390"/>
                    <a:pt x="50051" y="443"/>
                    <a:pt x="49735" y="443"/>
                  </a:cubicBezTo>
                  <a:cubicBezTo>
                    <a:pt x="49281" y="443"/>
                    <a:pt x="48813" y="334"/>
                    <a:pt x="48483" y="68"/>
                  </a:cubicBezTo>
                  <a:lnTo>
                    <a:pt x="4840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6049271" y="2720167"/>
              <a:ext cx="3472713" cy="43257"/>
            </a:xfrm>
            <a:custGeom>
              <a:avLst/>
              <a:gdLst/>
              <a:ahLst/>
              <a:cxnLst/>
              <a:rect l="l" t="t" r="r" b="b"/>
              <a:pathLst>
                <a:path w="49453" h="616" extrusionOk="0">
                  <a:moveTo>
                    <a:pt x="2048" y="1"/>
                  </a:moveTo>
                  <a:lnTo>
                    <a:pt x="1980" y="42"/>
                  </a:lnTo>
                  <a:cubicBezTo>
                    <a:pt x="1609" y="302"/>
                    <a:pt x="1099" y="410"/>
                    <a:pt x="643" y="410"/>
                  </a:cubicBezTo>
                  <a:cubicBezTo>
                    <a:pt x="428" y="410"/>
                    <a:pt x="225" y="386"/>
                    <a:pt x="55" y="342"/>
                  </a:cubicBezTo>
                  <a:lnTo>
                    <a:pt x="0" y="520"/>
                  </a:lnTo>
                  <a:cubicBezTo>
                    <a:pt x="187" y="564"/>
                    <a:pt x="404" y="588"/>
                    <a:pt x="631" y="588"/>
                  </a:cubicBezTo>
                  <a:cubicBezTo>
                    <a:pt x="1099" y="588"/>
                    <a:pt x="1612" y="486"/>
                    <a:pt x="2007" y="247"/>
                  </a:cubicBezTo>
                  <a:cubicBezTo>
                    <a:pt x="2144" y="397"/>
                    <a:pt x="2376" y="506"/>
                    <a:pt x="2662" y="561"/>
                  </a:cubicBezTo>
                  <a:cubicBezTo>
                    <a:pt x="2799" y="585"/>
                    <a:pt x="2953" y="598"/>
                    <a:pt x="3115" y="598"/>
                  </a:cubicBezTo>
                  <a:cubicBezTo>
                    <a:pt x="3584" y="598"/>
                    <a:pt x="4123" y="490"/>
                    <a:pt x="4519" y="247"/>
                  </a:cubicBezTo>
                  <a:cubicBezTo>
                    <a:pt x="4710" y="438"/>
                    <a:pt x="5011" y="533"/>
                    <a:pt x="5243" y="561"/>
                  </a:cubicBezTo>
                  <a:cubicBezTo>
                    <a:pt x="5386" y="586"/>
                    <a:pt x="5535" y="598"/>
                    <a:pt x="5685" y="598"/>
                  </a:cubicBezTo>
                  <a:cubicBezTo>
                    <a:pt x="6180" y="598"/>
                    <a:pt x="6689" y="467"/>
                    <a:pt x="7045" y="247"/>
                  </a:cubicBezTo>
                  <a:cubicBezTo>
                    <a:pt x="7195" y="410"/>
                    <a:pt x="7468" y="520"/>
                    <a:pt x="7823" y="574"/>
                  </a:cubicBezTo>
                  <a:cubicBezTo>
                    <a:pt x="7940" y="590"/>
                    <a:pt x="8061" y="598"/>
                    <a:pt x="8182" y="598"/>
                  </a:cubicBezTo>
                  <a:cubicBezTo>
                    <a:pt x="8685" y="598"/>
                    <a:pt x="9206" y="466"/>
                    <a:pt x="9557" y="247"/>
                  </a:cubicBezTo>
                  <a:cubicBezTo>
                    <a:pt x="9803" y="485"/>
                    <a:pt x="10254" y="605"/>
                    <a:pt x="10732" y="605"/>
                  </a:cubicBezTo>
                  <a:cubicBezTo>
                    <a:pt x="11209" y="605"/>
                    <a:pt x="11715" y="485"/>
                    <a:pt x="12070" y="247"/>
                  </a:cubicBezTo>
                  <a:cubicBezTo>
                    <a:pt x="12322" y="485"/>
                    <a:pt x="12780" y="605"/>
                    <a:pt x="13259" y="605"/>
                  </a:cubicBezTo>
                  <a:cubicBezTo>
                    <a:pt x="13739" y="605"/>
                    <a:pt x="14240" y="485"/>
                    <a:pt x="14582" y="247"/>
                  </a:cubicBezTo>
                  <a:cubicBezTo>
                    <a:pt x="14839" y="477"/>
                    <a:pt x="15302" y="593"/>
                    <a:pt x="15783" y="593"/>
                  </a:cubicBezTo>
                  <a:cubicBezTo>
                    <a:pt x="16271" y="593"/>
                    <a:pt x="16778" y="474"/>
                    <a:pt x="17108" y="233"/>
                  </a:cubicBezTo>
                  <a:cubicBezTo>
                    <a:pt x="17374" y="472"/>
                    <a:pt x="17842" y="591"/>
                    <a:pt x="18323" y="591"/>
                  </a:cubicBezTo>
                  <a:cubicBezTo>
                    <a:pt x="18804" y="591"/>
                    <a:pt x="19299" y="472"/>
                    <a:pt x="19620" y="233"/>
                  </a:cubicBezTo>
                  <a:cubicBezTo>
                    <a:pt x="19900" y="472"/>
                    <a:pt x="20374" y="591"/>
                    <a:pt x="20856" y="591"/>
                  </a:cubicBezTo>
                  <a:cubicBezTo>
                    <a:pt x="21337" y="591"/>
                    <a:pt x="21825" y="472"/>
                    <a:pt x="22132" y="233"/>
                  </a:cubicBezTo>
                  <a:cubicBezTo>
                    <a:pt x="22419" y="472"/>
                    <a:pt x="22900" y="591"/>
                    <a:pt x="23383" y="591"/>
                  </a:cubicBezTo>
                  <a:cubicBezTo>
                    <a:pt x="23866" y="591"/>
                    <a:pt x="24351" y="472"/>
                    <a:pt x="24644" y="233"/>
                  </a:cubicBezTo>
                  <a:cubicBezTo>
                    <a:pt x="24945" y="472"/>
                    <a:pt x="25429" y="591"/>
                    <a:pt x="25911" y="591"/>
                  </a:cubicBezTo>
                  <a:cubicBezTo>
                    <a:pt x="26392" y="591"/>
                    <a:pt x="26870" y="472"/>
                    <a:pt x="27157" y="233"/>
                  </a:cubicBezTo>
                  <a:cubicBezTo>
                    <a:pt x="27464" y="472"/>
                    <a:pt x="27955" y="591"/>
                    <a:pt x="28440" y="591"/>
                  </a:cubicBezTo>
                  <a:cubicBezTo>
                    <a:pt x="28925" y="591"/>
                    <a:pt x="29402" y="472"/>
                    <a:pt x="29682" y="233"/>
                  </a:cubicBezTo>
                  <a:cubicBezTo>
                    <a:pt x="29996" y="472"/>
                    <a:pt x="30488" y="591"/>
                    <a:pt x="30969" y="591"/>
                  </a:cubicBezTo>
                  <a:cubicBezTo>
                    <a:pt x="31450" y="591"/>
                    <a:pt x="31922" y="472"/>
                    <a:pt x="32195" y="233"/>
                  </a:cubicBezTo>
                  <a:cubicBezTo>
                    <a:pt x="32525" y="474"/>
                    <a:pt x="33028" y="593"/>
                    <a:pt x="33512" y="593"/>
                  </a:cubicBezTo>
                  <a:cubicBezTo>
                    <a:pt x="33990" y="593"/>
                    <a:pt x="34449" y="477"/>
                    <a:pt x="34707" y="247"/>
                  </a:cubicBezTo>
                  <a:cubicBezTo>
                    <a:pt x="35048" y="485"/>
                    <a:pt x="35550" y="605"/>
                    <a:pt x="36029" y="605"/>
                  </a:cubicBezTo>
                  <a:cubicBezTo>
                    <a:pt x="36509" y="605"/>
                    <a:pt x="36966" y="485"/>
                    <a:pt x="37219" y="247"/>
                  </a:cubicBezTo>
                  <a:cubicBezTo>
                    <a:pt x="37574" y="485"/>
                    <a:pt x="38083" y="605"/>
                    <a:pt x="38562" y="605"/>
                  </a:cubicBezTo>
                  <a:cubicBezTo>
                    <a:pt x="39042" y="605"/>
                    <a:pt x="39492" y="485"/>
                    <a:pt x="39731" y="247"/>
                  </a:cubicBezTo>
                  <a:cubicBezTo>
                    <a:pt x="40083" y="466"/>
                    <a:pt x="40603" y="598"/>
                    <a:pt x="41106" y="598"/>
                  </a:cubicBezTo>
                  <a:cubicBezTo>
                    <a:pt x="41228" y="598"/>
                    <a:pt x="41348" y="590"/>
                    <a:pt x="41465" y="574"/>
                  </a:cubicBezTo>
                  <a:cubicBezTo>
                    <a:pt x="41820" y="520"/>
                    <a:pt x="42093" y="410"/>
                    <a:pt x="42257" y="247"/>
                  </a:cubicBezTo>
                  <a:cubicBezTo>
                    <a:pt x="42603" y="467"/>
                    <a:pt x="43109" y="598"/>
                    <a:pt x="43604" y="598"/>
                  </a:cubicBezTo>
                  <a:cubicBezTo>
                    <a:pt x="43754" y="598"/>
                    <a:pt x="43903" y="586"/>
                    <a:pt x="44046" y="561"/>
                  </a:cubicBezTo>
                  <a:cubicBezTo>
                    <a:pt x="44278" y="533"/>
                    <a:pt x="44578" y="438"/>
                    <a:pt x="44769" y="247"/>
                  </a:cubicBezTo>
                  <a:cubicBezTo>
                    <a:pt x="45165" y="490"/>
                    <a:pt x="45704" y="598"/>
                    <a:pt x="46174" y="598"/>
                  </a:cubicBezTo>
                  <a:cubicBezTo>
                    <a:pt x="46336" y="598"/>
                    <a:pt x="46489" y="585"/>
                    <a:pt x="46626" y="561"/>
                  </a:cubicBezTo>
                  <a:cubicBezTo>
                    <a:pt x="46926" y="506"/>
                    <a:pt x="47159" y="397"/>
                    <a:pt x="47281" y="233"/>
                  </a:cubicBezTo>
                  <a:cubicBezTo>
                    <a:pt x="47746" y="479"/>
                    <a:pt x="48305" y="615"/>
                    <a:pt x="48811" y="615"/>
                  </a:cubicBezTo>
                  <a:cubicBezTo>
                    <a:pt x="49043" y="615"/>
                    <a:pt x="49261" y="588"/>
                    <a:pt x="49452" y="533"/>
                  </a:cubicBezTo>
                  <a:lnTo>
                    <a:pt x="49384" y="356"/>
                  </a:lnTo>
                  <a:cubicBezTo>
                    <a:pt x="49213" y="414"/>
                    <a:pt x="49013" y="442"/>
                    <a:pt x="48799" y="442"/>
                  </a:cubicBezTo>
                  <a:cubicBezTo>
                    <a:pt x="48312" y="442"/>
                    <a:pt x="47755" y="298"/>
                    <a:pt x="47309" y="42"/>
                  </a:cubicBezTo>
                  <a:lnTo>
                    <a:pt x="47241" y="1"/>
                  </a:lnTo>
                  <a:lnTo>
                    <a:pt x="47186" y="69"/>
                  </a:lnTo>
                  <a:cubicBezTo>
                    <a:pt x="47090" y="219"/>
                    <a:pt x="46886" y="328"/>
                    <a:pt x="46585" y="383"/>
                  </a:cubicBezTo>
                  <a:cubicBezTo>
                    <a:pt x="46447" y="408"/>
                    <a:pt x="46301" y="420"/>
                    <a:pt x="46153" y="420"/>
                  </a:cubicBezTo>
                  <a:cubicBezTo>
                    <a:pt x="45656" y="420"/>
                    <a:pt x="45133" y="284"/>
                    <a:pt x="44797" y="42"/>
                  </a:cubicBezTo>
                  <a:lnTo>
                    <a:pt x="44728" y="1"/>
                  </a:lnTo>
                  <a:lnTo>
                    <a:pt x="44674" y="69"/>
                  </a:lnTo>
                  <a:cubicBezTo>
                    <a:pt x="44564" y="219"/>
                    <a:pt x="44332" y="342"/>
                    <a:pt x="44018" y="383"/>
                  </a:cubicBezTo>
                  <a:cubicBezTo>
                    <a:pt x="43888" y="407"/>
                    <a:pt x="43750" y="419"/>
                    <a:pt x="43610" y="419"/>
                  </a:cubicBezTo>
                  <a:cubicBezTo>
                    <a:pt x="43120" y="419"/>
                    <a:pt x="42603" y="278"/>
                    <a:pt x="42284" y="55"/>
                  </a:cubicBezTo>
                  <a:lnTo>
                    <a:pt x="42216" y="1"/>
                  </a:lnTo>
                  <a:lnTo>
                    <a:pt x="42161" y="69"/>
                  </a:lnTo>
                  <a:cubicBezTo>
                    <a:pt x="42039" y="233"/>
                    <a:pt x="41793" y="342"/>
                    <a:pt x="41452" y="397"/>
                  </a:cubicBezTo>
                  <a:cubicBezTo>
                    <a:pt x="41335" y="413"/>
                    <a:pt x="41216" y="420"/>
                    <a:pt x="41097" y="420"/>
                  </a:cubicBezTo>
                  <a:cubicBezTo>
                    <a:pt x="40598" y="420"/>
                    <a:pt x="40092" y="287"/>
                    <a:pt x="39772" y="55"/>
                  </a:cubicBezTo>
                  <a:lnTo>
                    <a:pt x="39704" y="1"/>
                  </a:lnTo>
                  <a:lnTo>
                    <a:pt x="39649" y="69"/>
                  </a:lnTo>
                  <a:cubicBezTo>
                    <a:pt x="39468" y="305"/>
                    <a:pt x="39037" y="421"/>
                    <a:pt x="38572" y="421"/>
                  </a:cubicBezTo>
                  <a:cubicBezTo>
                    <a:pt x="38094" y="421"/>
                    <a:pt x="37578" y="298"/>
                    <a:pt x="37260" y="55"/>
                  </a:cubicBezTo>
                  <a:lnTo>
                    <a:pt x="37192" y="1"/>
                  </a:lnTo>
                  <a:lnTo>
                    <a:pt x="37137" y="69"/>
                  </a:lnTo>
                  <a:cubicBezTo>
                    <a:pt x="36942" y="305"/>
                    <a:pt x="36508" y="421"/>
                    <a:pt x="36044" y="421"/>
                  </a:cubicBezTo>
                  <a:cubicBezTo>
                    <a:pt x="35568" y="421"/>
                    <a:pt x="35059" y="298"/>
                    <a:pt x="34748" y="55"/>
                  </a:cubicBezTo>
                  <a:lnTo>
                    <a:pt x="34693" y="1"/>
                  </a:lnTo>
                  <a:lnTo>
                    <a:pt x="34625" y="55"/>
                  </a:lnTo>
                  <a:cubicBezTo>
                    <a:pt x="34415" y="299"/>
                    <a:pt x="33969" y="419"/>
                    <a:pt x="33503" y="419"/>
                  </a:cubicBezTo>
                  <a:cubicBezTo>
                    <a:pt x="33031" y="419"/>
                    <a:pt x="32538" y="296"/>
                    <a:pt x="32249" y="55"/>
                  </a:cubicBezTo>
                  <a:lnTo>
                    <a:pt x="32181" y="1"/>
                  </a:lnTo>
                  <a:lnTo>
                    <a:pt x="32126" y="55"/>
                  </a:lnTo>
                  <a:cubicBezTo>
                    <a:pt x="31903" y="299"/>
                    <a:pt x="31447" y="419"/>
                    <a:pt x="30977" y="419"/>
                  </a:cubicBezTo>
                  <a:cubicBezTo>
                    <a:pt x="30502" y="419"/>
                    <a:pt x="30012" y="296"/>
                    <a:pt x="29737" y="55"/>
                  </a:cubicBezTo>
                  <a:lnTo>
                    <a:pt x="29669" y="1"/>
                  </a:lnTo>
                  <a:lnTo>
                    <a:pt x="29614" y="55"/>
                  </a:lnTo>
                  <a:cubicBezTo>
                    <a:pt x="29377" y="299"/>
                    <a:pt x="28917" y="419"/>
                    <a:pt x="28450" y="419"/>
                  </a:cubicBezTo>
                  <a:cubicBezTo>
                    <a:pt x="27976" y="419"/>
                    <a:pt x="27493" y="296"/>
                    <a:pt x="27225" y="55"/>
                  </a:cubicBezTo>
                  <a:lnTo>
                    <a:pt x="27157" y="1"/>
                  </a:lnTo>
                  <a:lnTo>
                    <a:pt x="27102" y="55"/>
                  </a:lnTo>
                  <a:cubicBezTo>
                    <a:pt x="26858" y="299"/>
                    <a:pt x="26392" y="419"/>
                    <a:pt x="25922" y="419"/>
                  </a:cubicBezTo>
                  <a:cubicBezTo>
                    <a:pt x="25446" y="419"/>
                    <a:pt x="24967" y="296"/>
                    <a:pt x="24713" y="55"/>
                  </a:cubicBezTo>
                  <a:lnTo>
                    <a:pt x="24644" y="1"/>
                  </a:lnTo>
                  <a:lnTo>
                    <a:pt x="24590" y="55"/>
                  </a:lnTo>
                  <a:cubicBezTo>
                    <a:pt x="24328" y="296"/>
                    <a:pt x="23849" y="419"/>
                    <a:pt x="23375" y="419"/>
                  </a:cubicBezTo>
                  <a:cubicBezTo>
                    <a:pt x="22907" y="419"/>
                    <a:pt x="22444" y="299"/>
                    <a:pt x="22200" y="55"/>
                  </a:cubicBezTo>
                  <a:lnTo>
                    <a:pt x="22132" y="1"/>
                  </a:lnTo>
                  <a:lnTo>
                    <a:pt x="22077" y="55"/>
                  </a:lnTo>
                  <a:cubicBezTo>
                    <a:pt x="21802" y="296"/>
                    <a:pt x="21316" y="419"/>
                    <a:pt x="20842" y="419"/>
                  </a:cubicBezTo>
                  <a:cubicBezTo>
                    <a:pt x="20375" y="419"/>
                    <a:pt x="19919" y="299"/>
                    <a:pt x="19688" y="55"/>
                  </a:cubicBezTo>
                  <a:lnTo>
                    <a:pt x="19620" y="1"/>
                  </a:lnTo>
                  <a:lnTo>
                    <a:pt x="19565" y="55"/>
                  </a:lnTo>
                  <a:cubicBezTo>
                    <a:pt x="19283" y="296"/>
                    <a:pt x="18790" y="419"/>
                    <a:pt x="18315" y="419"/>
                  </a:cubicBezTo>
                  <a:cubicBezTo>
                    <a:pt x="17845" y="419"/>
                    <a:pt x="17393" y="299"/>
                    <a:pt x="17176" y="55"/>
                  </a:cubicBezTo>
                  <a:lnTo>
                    <a:pt x="17121" y="1"/>
                  </a:lnTo>
                  <a:lnTo>
                    <a:pt x="17053" y="55"/>
                  </a:lnTo>
                  <a:cubicBezTo>
                    <a:pt x="16757" y="296"/>
                    <a:pt x="16261" y="419"/>
                    <a:pt x="15787" y="419"/>
                  </a:cubicBezTo>
                  <a:cubicBezTo>
                    <a:pt x="15320" y="419"/>
                    <a:pt x="14874" y="299"/>
                    <a:pt x="14664" y="55"/>
                  </a:cubicBezTo>
                  <a:lnTo>
                    <a:pt x="14609" y="1"/>
                  </a:lnTo>
                  <a:lnTo>
                    <a:pt x="14541" y="55"/>
                  </a:lnTo>
                  <a:cubicBezTo>
                    <a:pt x="14236" y="298"/>
                    <a:pt x="13728" y="421"/>
                    <a:pt x="13249" y="421"/>
                  </a:cubicBezTo>
                  <a:cubicBezTo>
                    <a:pt x="12784" y="421"/>
                    <a:pt x="12347" y="305"/>
                    <a:pt x="12152" y="69"/>
                  </a:cubicBezTo>
                  <a:lnTo>
                    <a:pt x="12097" y="1"/>
                  </a:lnTo>
                  <a:lnTo>
                    <a:pt x="12029" y="55"/>
                  </a:lnTo>
                  <a:cubicBezTo>
                    <a:pt x="11710" y="298"/>
                    <a:pt x="11198" y="421"/>
                    <a:pt x="10722" y="421"/>
                  </a:cubicBezTo>
                  <a:cubicBezTo>
                    <a:pt x="10258" y="421"/>
                    <a:pt x="9828" y="305"/>
                    <a:pt x="9639" y="69"/>
                  </a:cubicBezTo>
                  <a:lnTo>
                    <a:pt x="9585" y="1"/>
                  </a:lnTo>
                  <a:lnTo>
                    <a:pt x="9516" y="55"/>
                  </a:lnTo>
                  <a:cubicBezTo>
                    <a:pt x="9208" y="287"/>
                    <a:pt x="8695" y="420"/>
                    <a:pt x="8200" y="420"/>
                  </a:cubicBezTo>
                  <a:cubicBezTo>
                    <a:pt x="8082" y="420"/>
                    <a:pt x="7964" y="413"/>
                    <a:pt x="7851" y="397"/>
                  </a:cubicBezTo>
                  <a:cubicBezTo>
                    <a:pt x="7509" y="342"/>
                    <a:pt x="7250" y="233"/>
                    <a:pt x="7127" y="69"/>
                  </a:cubicBezTo>
                  <a:lnTo>
                    <a:pt x="7072" y="1"/>
                  </a:lnTo>
                  <a:lnTo>
                    <a:pt x="7004" y="55"/>
                  </a:lnTo>
                  <a:cubicBezTo>
                    <a:pt x="6686" y="278"/>
                    <a:pt x="6177" y="419"/>
                    <a:pt x="5684" y="419"/>
                  </a:cubicBezTo>
                  <a:cubicBezTo>
                    <a:pt x="5543" y="419"/>
                    <a:pt x="5404" y="407"/>
                    <a:pt x="5270" y="383"/>
                  </a:cubicBezTo>
                  <a:cubicBezTo>
                    <a:pt x="4956" y="342"/>
                    <a:pt x="4724" y="219"/>
                    <a:pt x="4615" y="69"/>
                  </a:cubicBezTo>
                  <a:lnTo>
                    <a:pt x="4560" y="1"/>
                  </a:lnTo>
                  <a:lnTo>
                    <a:pt x="4492" y="42"/>
                  </a:lnTo>
                  <a:cubicBezTo>
                    <a:pt x="4155" y="284"/>
                    <a:pt x="3632" y="420"/>
                    <a:pt x="3135" y="420"/>
                  </a:cubicBezTo>
                  <a:cubicBezTo>
                    <a:pt x="2987" y="420"/>
                    <a:pt x="2841" y="408"/>
                    <a:pt x="2703" y="383"/>
                  </a:cubicBezTo>
                  <a:cubicBezTo>
                    <a:pt x="2417" y="328"/>
                    <a:pt x="2198" y="219"/>
                    <a:pt x="2103" y="69"/>
                  </a:cubicBezTo>
                  <a:lnTo>
                    <a:pt x="204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6090492" y="2627192"/>
              <a:ext cx="3390272" cy="41782"/>
            </a:xfrm>
            <a:custGeom>
              <a:avLst/>
              <a:gdLst/>
              <a:ahLst/>
              <a:cxnLst/>
              <a:rect l="l" t="t" r="r" b="b"/>
              <a:pathLst>
                <a:path w="48279" h="595" extrusionOk="0">
                  <a:moveTo>
                    <a:pt x="1994" y="0"/>
                  </a:moveTo>
                  <a:lnTo>
                    <a:pt x="1925" y="55"/>
                  </a:lnTo>
                  <a:cubicBezTo>
                    <a:pt x="1569" y="299"/>
                    <a:pt x="1057" y="401"/>
                    <a:pt x="603" y="401"/>
                  </a:cubicBezTo>
                  <a:cubicBezTo>
                    <a:pt x="397" y="401"/>
                    <a:pt x="203" y="380"/>
                    <a:pt x="41" y="342"/>
                  </a:cubicBezTo>
                  <a:lnTo>
                    <a:pt x="0" y="506"/>
                  </a:lnTo>
                  <a:cubicBezTo>
                    <a:pt x="180" y="551"/>
                    <a:pt x="392" y="575"/>
                    <a:pt x="615" y="575"/>
                  </a:cubicBezTo>
                  <a:cubicBezTo>
                    <a:pt x="1068" y="575"/>
                    <a:pt x="1568" y="475"/>
                    <a:pt x="1953" y="246"/>
                  </a:cubicBezTo>
                  <a:cubicBezTo>
                    <a:pt x="2089" y="396"/>
                    <a:pt x="2308" y="492"/>
                    <a:pt x="2594" y="547"/>
                  </a:cubicBezTo>
                  <a:cubicBezTo>
                    <a:pt x="2735" y="572"/>
                    <a:pt x="2894" y="586"/>
                    <a:pt x="3062" y="586"/>
                  </a:cubicBezTo>
                  <a:cubicBezTo>
                    <a:pt x="3515" y="586"/>
                    <a:pt x="4032" y="485"/>
                    <a:pt x="4410" y="246"/>
                  </a:cubicBezTo>
                  <a:cubicBezTo>
                    <a:pt x="4635" y="478"/>
                    <a:pt x="5069" y="594"/>
                    <a:pt x="5537" y="594"/>
                  </a:cubicBezTo>
                  <a:cubicBezTo>
                    <a:pt x="6004" y="594"/>
                    <a:pt x="6506" y="478"/>
                    <a:pt x="6868" y="246"/>
                  </a:cubicBezTo>
                  <a:cubicBezTo>
                    <a:pt x="7100" y="478"/>
                    <a:pt x="7537" y="594"/>
                    <a:pt x="8004" y="594"/>
                  </a:cubicBezTo>
                  <a:cubicBezTo>
                    <a:pt x="8472" y="594"/>
                    <a:pt x="8970" y="478"/>
                    <a:pt x="9325" y="246"/>
                  </a:cubicBezTo>
                  <a:cubicBezTo>
                    <a:pt x="9564" y="478"/>
                    <a:pt x="10005" y="594"/>
                    <a:pt x="10472" y="594"/>
                  </a:cubicBezTo>
                  <a:cubicBezTo>
                    <a:pt x="10940" y="594"/>
                    <a:pt x="11435" y="478"/>
                    <a:pt x="11783" y="246"/>
                  </a:cubicBezTo>
                  <a:cubicBezTo>
                    <a:pt x="12029" y="478"/>
                    <a:pt x="12476" y="594"/>
                    <a:pt x="12945" y="594"/>
                  </a:cubicBezTo>
                  <a:cubicBezTo>
                    <a:pt x="13415" y="594"/>
                    <a:pt x="13906" y="478"/>
                    <a:pt x="14241" y="246"/>
                  </a:cubicBezTo>
                  <a:cubicBezTo>
                    <a:pt x="14493" y="478"/>
                    <a:pt x="14944" y="594"/>
                    <a:pt x="15413" y="594"/>
                  </a:cubicBezTo>
                  <a:cubicBezTo>
                    <a:pt x="15882" y="594"/>
                    <a:pt x="16370" y="478"/>
                    <a:pt x="16698" y="246"/>
                  </a:cubicBezTo>
                  <a:cubicBezTo>
                    <a:pt x="16964" y="478"/>
                    <a:pt x="17418" y="594"/>
                    <a:pt x="17884" y="594"/>
                  </a:cubicBezTo>
                  <a:cubicBezTo>
                    <a:pt x="18350" y="594"/>
                    <a:pt x="18828" y="478"/>
                    <a:pt x="19142" y="246"/>
                  </a:cubicBezTo>
                  <a:cubicBezTo>
                    <a:pt x="19429" y="478"/>
                    <a:pt x="19879" y="587"/>
                    <a:pt x="20357" y="587"/>
                  </a:cubicBezTo>
                  <a:cubicBezTo>
                    <a:pt x="20821" y="587"/>
                    <a:pt x="21299" y="478"/>
                    <a:pt x="21600" y="246"/>
                  </a:cubicBezTo>
                  <a:cubicBezTo>
                    <a:pt x="21886" y="478"/>
                    <a:pt x="22354" y="594"/>
                    <a:pt x="22823" y="594"/>
                  </a:cubicBezTo>
                  <a:cubicBezTo>
                    <a:pt x="23293" y="594"/>
                    <a:pt x="23764" y="478"/>
                    <a:pt x="24057" y="246"/>
                  </a:cubicBezTo>
                  <a:cubicBezTo>
                    <a:pt x="24351" y="471"/>
                    <a:pt x="24825" y="584"/>
                    <a:pt x="25296" y="584"/>
                  </a:cubicBezTo>
                  <a:cubicBezTo>
                    <a:pt x="25767" y="584"/>
                    <a:pt x="26235" y="471"/>
                    <a:pt x="26515" y="246"/>
                  </a:cubicBezTo>
                  <a:cubicBezTo>
                    <a:pt x="26822" y="478"/>
                    <a:pt x="27297" y="594"/>
                    <a:pt x="27764" y="594"/>
                  </a:cubicBezTo>
                  <a:cubicBezTo>
                    <a:pt x="28232" y="594"/>
                    <a:pt x="28693" y="478"/>
                    <a:pt x="28972" y="246"/>
                  </a:cubicBezTo>
                  <a:cubicBezTo>
                    <a:pt x="29287" y="478"/>
                    <a:pt x="29768" y="594"/>
                    <a:pt x="30237" y="594"/>
                  </a:cubicBezTo>
                  <a:cubicBezTo>
                    <a:pt x="30706" y="594"/>
                    <a:pt x="31164" y="478"/>
                    <a:pt x="31430" y="246"/>
                  </a:cubicBezTo>
                  <a:cubicBezTo>
                    <a:pt x="31751" y="478"/>
                    <a:pt x="32236" y="594"/>
                    <a:pt x="32705" y="594"/>
                  </a:cubicBezTo>
                  <a:cubicBezTo>
                    <a:pt x="33174" y="594"/>
                    <a:pt x="33628" y="478"/>
                    <a:pt x="33888" y="246"/>
                  </a:cubicBezTo>
                  <a:cubicBezTo>
                    <a:pt x="34222" y="478"/>
                    <a:pt x="34710" y="594"/>
                    <a:pt x="35178" y="594"/>
                  </a:cubicBezTo>
                  <a:cubicBezTo>
                    <a:pt x="35646" y="594"/>
                    <a:pt x="36093" y="478"/>
                    <a:pt x="36345" y="246"/>
                  </a:cubicBezTo>
                  <a:cubicBezTo>
                    <a:pt x="36687" y="478"/>
                    <a:pt x="37178" y="594"/>
                    <a:pt x="37644" y="594"/>
                  </a:cubicBezTo>
                  <a:cubicBezTo>
                    <a:pt x="38110" y="594"/>
                    <a:pt x="38550" y="478"/>
                    <a:pt x="38789" y="246"/>
                  </a:cubicBezTo>
                  <a:cubicBezTo>
                    <a:pt x="39144" y="478"/>
                    <a:pt x="39646" y="594"/>
                    <a:pt x="40115" y="594"/>
                  </a:cubicBezTo>
                  <a:cubicBezTo>
                    <a:pt x="40585" y="594"/>
                    <a:pt x="41022" y="478"/>
                    <a:pt x="41247" y="246"/>
                  </a:cubicBezTo>
                  <a:cubicBezTo>
                    <a:pt x="41609" y="478"/>
                    <a:pt x="42114" y="594"/>
                    <a:pt x="42583" y="594"/>
                  </a:cubicBezTo>
                  <a:cubicBezTo>
                    <a:pt x="43052" y="594"/>
                    <a:pt x="43486" y="478"/>
                    <a:pt x="43704" y="246"/>
                  </a:cubicBezTo>
                  <a:cubicBezTo>
                    <a:pt x="44083" y="485"/>
                    <a:pt x="44600" y="586"/>
                    <a:pt x="45053" y="586"/>
                  </a:cubicBezTo>
                  <a:cubicBezTo>
                    <a:pt x="45221" y="586"/>
                    <a:pt x="45380" y="572"/>
                    <a:pt x="45520" y="547"/>
                  </a:cubicBezTo>
                  <a:cubicBezTo>
                    <a:pt x="45807" y="492"/>
                    <a:pt x="46039" y="396"/>
                    <a:pt x="46162" y="246"/>
                  </a:cubicBezTo>
                  <a:cubicBezTo>
                    <a:pt x="46550" y="462"/>
                    <a:pt x="47063" y="558"/>
                    <a:pt x="47534" y="558"/>
                  </a:cubicBezTo>
                  <a:cubicBezTo>
                    <a:pt x="47808" y="558"/>
                    <a:pt x="48067" y="525"/>
                    <a:pt x="48278" y="465"/>
                  </a:cubicBezTo>
                  <a:lnTo>
                    <a:pt x="48224" y="287"/>
                  </a:lnTo>
                  <a:cubicBezTo>
                    <a:pt x="48020" y="347"/>
                    <a:pt x="47768" y="379"/>
                    <a:pt x="47504" y="379"/>
                  </a:cubicBezTo>
                  <a:cubicBezTo>
                    <a:pt x="47044" y="379"/>
                    <a:pt x="46545" y="281"/>
                    <a:pt x="46189" y="55"/>
                  </a:cubicBezTo>
                  <a:lnTo>
                    <a:pt x="46121" y="0"/>
                  </a:lnTo>
                  <a:lnTo>
                    <a:pt x="46066" y="82"/>
                  </a:lnTo>
                  <a:cubicBezTo>
                    <a:pt x="45971" y="219"/>
                    <a:pt x="45766" y="314"/>
                    <a:pt x="45493" y="369"/>
                  </a:cubicBezTo>
                  <a:cubicBezTo>
                    <a:pt x="45353" y="394"/>
                    <a:pt x="45207" y="407"/>
                    <a:pt x="45059" y="407"/>
                  </a:cubicBezTo>
                  <a:cubicBezTo>
                    <a:pt x="44572" y="407"/>
                    <a:pt x="44070" y="275"/>
                    <a:pt x="43745" y="55"/>
                  </a:cubicBezTo>
                  <a:lnTo>
                    <a:pt x="43663" y="0"/>
                  </a:lnTo>
                  <a:lnTo>
                    <a:pt x="43622" y="82"/>
                  </a:lnTo>
                  <a:cubicBezTo>
                    <a:pt x="43456" y="303"/>
                    <a:pt x="43051" y="412"/>
                    <a:pt x="42604" y="412"/>
                  </a:cubicBezTo>
                  <a:cubicBezTo>
                    <a:pt x="42136" y="412"/>
                    <a:pt x="41623" y="292"/>
                    <a:pt x="41288" y="55"/>
                  </a:cubicBezTo>
                  <a:lnTo>
                    <a:pt x="41219" y="0"/>
                  </a:lnTo>
                  <a:lnTo>
                    <a:pt x="41165" y="69"/>
                  </a:lnTo>
                  <a:cubicBezTo>
                    <a:pt x="40990" y="297"/>
                    <a:pt x="40573" y="410"/>
                    <a:pt x="40120" y="410"/>
                  </a:cubicBezTo>
                  <a:cubicBezTo>
                    <a:pt x="39654" y="410"/>
                    <a:pt x="39149" y="291"/>
                    <a:pt x="38830" y="55"/>
                  </a:cubicBezTo>
                  <a:lnTo>
                    <a:pt x="38762" y="0"/>
                  </a:lnTo>
                  <a:lnTo>
                    <a:pt x="38707" y="69"/>
                  </a:lnTo>
                  <a:cubicBezTo>
                    <a:pt x="38526" y="297"/>
                    <a:pt x="38105" y="410"/>
                    <a:pt x="37654" y="410"/>
                  </a:cubicBezTo>
                  <a:cubicBezTo>
                    <a:pt x="37189" y="410"/>
                    <a:pt x="36691" y="291"/>
                    <a:pt x="36386" y="55"/>
                  </a:cubicBezTo>
                  <a:lnTo>
                    <a:pt x="36318" y="0"/>
                  </a:lnTo>
                  <a:lnTo>
                    <a:pt x="36263" y="69"/>
                  </a:lnTo>
                  <a:cubicBezTo>
                    <a:pt x="36068" y="297"/>
                    <a:pt x="35641" y="410"/>
                    <a:pt x="35188" y="410"/>
                  </a:cubicBezTo>
                  <a:cubicBezTo>
                    <a:pt x="34721" y="410"/>
                    <a:pt x="34226" y="291"/>
                    <a:pt x="33929" y="55"/>
                  </a:cubicBezTo>
                  <a:lnTo>
                    <a:pt x="33860" y="0"/>
                  </a:lnTo>
                  <a:lnTo>
                    <a:pt x="33806" y="69"/>
                  </a:lnTo>
                  <a:cubicBezTo>
                    <a:pt x="33604" y="297"/>
                    <a:pt x="33174" y="410"/>
                    <a:pt x="32722" y="410"/>
                  </a:cubicBezTo>
                  <a:cubicBezTo>
                    <a:pt x="32257" y="410"/>
                    <a:pt x="31769" y="291"/>
                    <a:pt x="31485" y="55"/>
                  </a:cubicBezTo>
                  <a:lnTo>
                    <a:pt x="31416" y="0"/>
                  </a:lnTo>
                  <a:lnTo>
                    <a:pt x="31362" y="69"/>
                  </a:lnTo>
                  <a:cubicBezTo>
                    <a:pt x="31145" y="292"/>
                    <a:pt x="30703" y="405"/>
                    <a:pt x="30246" y="405"/>
                  </a:cubicBezTo>
                  <a:cubicBezTo>
                    <a:pt x="29782" y="405"/>
                    <a:pt x="29302" y="289"/>
                    <a:pt x="29027" y="55"/>
                  </a:cubicBezTo>
                  <a:lnTo>
                    <a:pt x="28959" y="0"/>
                  </a:lnTo>
                  <a:lnTo>
                    <a:pt x="28904" y="69"/>
                  </a:lnTo>
                  <a:cubicBezTo>
                    <a:pt x="28674" y="292"/>
                    <a:pt x="28225" y="405"/>
                    <a:pt x="27768" y="405"/>
                  </a:cubicBezTo>
                  <a:cubicBezTo>
                    <a:pt x="27304" y="405"/>
                    <a:pt x="26831" y="289"/>
                    <a:pt x="26570" y="55"/>
                  </a:cubicBezTo>
                  <a:lnTo>
                    <a:pt x="26515" y="0"/>
                  </a:lnTo>
                  <a:lnTo>
                    <a:pt x="26447" y="69"/>
                  </a:lnTo>
                  <a:cubicBezTo>
                    <a:pt x="26208" y="294"/>
                    <a:pt x="25750" y="407"/>
                    <a:pt x="25291" y="407"/>
                  </a:cubicBezTo>
                  <a:cubicBezTo>
                    <a:pt x="24832" y="407"/>
                    <a:pt x="24371" y="294"/>
                    <a:pt x="24126" y="69"/>
                  </a:cubicBezTo>
                  <a:lnTo>
                    <a:pt x="24057" y="0"/>
                  </a:lnTo>
                  <a:lnTo>
                    <a:pt x="24003" y="69"/>
                  </a:lnTo>
                  <a:cubicBezTo>
                    <a:pt x="23750" y="294"/>
                    <a:pt x="23286" y="407"/>
                    <a:pt x="22825" y="407"/>
                  </a:cubicBezTo>
                  <a:cubicBezTo>
                    <a:pt x="22364" y="407"/>
                    <a:pt x="21907" y="294"/>
                    <a:pt x="21668" y="69"/>
                  </a:cubicBezTo>
                  <a:lnTo>
                    <a:pt x="21613" y="0"/>
                  </a:lnTo>
                  <a:lnTo>
                    <a:pt x="21545" y="55"/>
                  </a:lnTo>
                  <a:cubicBezTo>
                    <a:pt x="21284" y="289"/>
                    <a:pt x="20811" y="405"/>
                    <a:pt x="20347" y="405"/>
                  </a:cubicBezTo>
                  <a:cubicBezTo>
                    <a:pt x="19890" y="405"/>
                    <a:pt x="19441" y="292"/>
                    <a:pt x="19210" y="69"/>
                  </a:cubicBezTo>
                  <a:lnTo>
                    <a:pt x="19156" y="0"/>
                  </a:lnTo>
                  <a:lnTo>
                    <a:pt x="19087" y="55"/>
                  </a:lnTo>
                  <a:cubicBezTo>
                    <a:pt x="18819" y="289"/>
                    <a:pt x="18343" y="405"/>
                    <a:pt x="17881" y="405"/>
                  </a:cubicBezTo>
                  <a:cubicBezTo>
                    <a:pt x="17425" y="405"/>
                    <a:pt x="16983" y="292"/>
                    <a:pt x="16766" y="69"/>
                  </a:cubicBezTo>
                  <a:lnTo>
                    <a:pt x="16712" y="0"/>
                  </a:lnTo>
                  <a:lnTo>
                    <a:pt x="16644" y="55"/>
                  </a:lnTo>
                  <a:cubicBezTo>
                    <a:pt x="16353" y="291"/>
                    <a:pt x="15865" y="410"/>
                    <a:pt x="15400" y="410"/>
                  </a:cubicBezTo>
                  <a:cubicBezTo>
                    <a:pt x="14948" y="410"/>
                    <a:pt x="14517" y="297"/>
                    <a:pt x="14309" y="69"/>
                  </a:cubicBezTo>
                  <a:lnTo>
                    <a:pt x="14254" y="0"/>
                  </a:lnTo>
                  <a:lnTo>
                    <a:pt x="14186" y="55"/>
                  </a:lnTo>
                  <a:cubicBezTo>
                    <a:pt x="13888" y="291"/>
                    <a:pt x="13393" y="410"/>
                    <a:pt x="12927" y="410"/>
                  </a:cubicBezTo>
                  <a:cubicBezTo>
                    <a:pt x="12473" y="410"/>
                    <a:pt x="12046" y="297"/>
                    <a:pt x="11851" y="69"/>
                  </a:cubicBezTo>
                  <a:lnTo>
                    <a:pt x="11797" y="0"/>
                  </a:lnTo>
                  <a:lnTo>
                    <a:pt x="11742" y="55"/>
                  </a:lnTo>
                  <a:cubicBezTo>
                    <a:pt x="11430" y="291"/>
                    <a:pt x="10929" y="410"/>
                    <a:pt x="10462" y="410"/>
                  </a:cubicBezTo>
                  <a:cubicBezTo>
                    <a:pt x="10009" y="410"/>
                    <a:pt x="9589" y="297"/>
                    <a:pt x="9407" y="69"/>
                  </a:cubicBezTo>
                  <a:lnTo>
                    <a:pt x="9353" y="0"/>
                  </a:lnTo>
                  <a:lnTo>
                    <a:pt x="9284" y="55"/>
                  </a:lnTo>
                  <a:cubicBezTo>
                    <a:pt x="8966" y="291"/>
                    <a:pt x="8461" y="410"/>
                    <a:pt x="7994" y="410"/>
                  </a:cubicBezTo>
                  <a:cubicBezTo>
                    <a:pt x="7541" y="410"/>
                    <a:pt x="7125" y="297"/>
                    <a:pt x="6950" y="69"/>
                  </a:cubicBezTo>
                  <a:lnTo>
                    <a:pt x="6895" y="0"/>
                  </a:lnTo>
                  <a:lnTo>
                    <a:pt x="6827" y="55"/>
                  </a:lnTo>
                  <a:cubicBezTo>
                    <a:pt x="6499" y="292"/>
                    <a:pt x="5985" y="412"/>
                    <a:pt x="5518" y="412"/>
                  </a:cubicBezTo>
                  <a:cubicBezTo>
                    <a:pt x="5071" y="412"/>
                    <a:pt x="4666" y="303"/>
                    <a:pt x="4506" y="82"/>
                  </a:cubicBezTo>
                  <a:lnTo>
                    <a:pt x="4451" y="0"/>
                  </a:lnTo>
                  <a:lnTo>
                    <a:pt x="4383" y="55"/>
                  </a:lnTo>
                  <a:cubicBezTo>
                    <a:pt x="4058" y="275"/>
                    <a:pt x="3549" y="407"/>
                    <a:pt x="3064" y="407"/>
                  </a:cubicBezTo>
                  <a:cubicBezTo>
                    <a:pt x="2917" y="407"/>
                    <a:pt x="2772" y="394"/>
                    <a:pt x="2635" y="369"/>
                  </a:cubicBezTo>
                  <a:cubicBezTo>
                    <a:pt x="2349" y="314"/>
                    <a:pt x="2144" y="219"/>
                    <a:pt x="2048" y="82"/>
                  </a:cubicBezTo>
                  <a:lnTo>
                    <a:pt x="1994"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6129746" y="2538992"/>
              <a:ext cx="3312676" cy="41291"/>
            </a:xfrm>
            <a:custGeom>
              <a:avLst/>
              <a:gdLst/>
              <a:ahLst/>
              <a:cxnLst/>
              <a:rect l="l" t="t" r="r" b="b"/>
              <a:pathLst>
                <a:path w="47174" h="588" extrusionOk="0">
                  <a:moveTo>
                    <a:pt x="1940" y="0"/>
                  </a:moveTo>
                  <a:lnTo>
                    <a:pt x="1871" y="55"/>
                  </a:lnTo>
                  <a:cubicBezTo>
                    <a:pt x="1525" y="289"/>
                    <a:pt x="1031" y="382"/>
                    <a:pt x="592" y="382"/>
                  </a:cubicBezTo>
                  <a:cubicBezTo>
                    <a:pt x="390" y="382"/>
                    <a:pt x="201" y="362"/>
                    <a:pt x="42" y="328"/>
                  </a:cubicBezTo>
                  <a:lnTo>
                    <a:pt x="1" y="492"/>
                  </a:lnTo>
                  <a:cubicBezTo>
                    <a:pt x="178" y="537"/>
                    <a:pt x="388" y="562"/>
                    <a:pt x="608" y="562"/>
                  </a:cubicBezTo>
                  <a:cubicBezTo>
                    <a:pt x="1049" y="562"/>
                    <a:pt x="1535" y="464"/>
                    <a:pt x="1899" y="246"/>
                  </a:cubicBezTo>
                  <a:cubicBezTo>
                    <a:pt x="2110" y="464"/>
                    <a:pt x="2530" y="574"/>
                    <a:pt x="2988" y="574"/>
                  </a:cubicBezTo>
                  <a:cubicBezTo>
                    <a:pt x="3445" y="574"/>
                    <a:pt x="3940" y="464"/>
                    <a:pt x="4302" y="246"/>
                  </a:cubicBezTo>
                  <a:cubicBezTo>
                    <a:pt x="4520" y="464"/>
                    <a:pt x="4943" y="574"/>
                    <a:pt x="5401" y="574"/>
                  </a:cubicBezTo>
                  <a:cubicBezTo>
                    <a:pt x="5858" y="574"/>
                    <a:pt x="6350" y="464"/>
                    <a:pt x="6705" y="246"/>
                  </a:cubicBezTo>
                  <a:cubicBezTo>
                    <a:pt x="6930" y="464"/>
                    <a:pt x="7357" y="574"/>
                    <a:pt x="7814" y="574"/>
                  </a:cubicBezTo>
                  <a:cubicBezTo>
                    <a:pt x="8271" y="574"/>
                    <a:pt x="8760" y="464"/>
                    <a:pt x="9108" y="246"/>
                  </a:cubicBezTo>
                  <a:cubicBezTo>
                    <a:pt x="9340" y="464"/>
                    <a:pt x="9770" y="574"/>
                    <a:pt x="10226" y="574"/>
                  </a:cubicBezTo>
                  <a:cubicBezTo>
                    <a:pt x="10681" y="574"/>
                    <a:pt x="11163" y="464"/>
                    <a:pt x="11497" y="246"/>
                  </a:cubicBezTo>
                  <a:cubicBezTo>
                    <a:pt x="11743" y="464"/>
                    <a:pt x="12183" y="574"/>
                    <a:pt x="12642" y="574"/>
                  </a:cubicBezTo>
                  <a:cubicBezTo>
                    <a:pt x="13101" y="574"/>
                    <a:pt x="13579" y="464"/>
                    <a:pt x="13900" y="246"/>
                  </a:cubicBezTo>
                  <a:cubicBezTo>
                    <a:pt x="14153" y="464"/>
                    <a:pt x="14596" y="574"/>
                    <a:pt x="15055" y="574"/>
                  </a:cubicBezTo>
                  <a:cubicBezTo>
                    <a:pt x="15515" y="574"/>
                    <a:pt x="15989" y="464"/>
                    <a:pt x="16303" y="246"/>
                  </a:cubicBezTo>
                  <a:cubicBezTo>
                    <a:pt x="16562" y="464"/>
                    <a:pt x="17010" y="574"/>
                    <a:pt x="17469" y="574"/>
                  </a:cubicBezTo>
                  <a:cubicBezTo>
                    <a:pt x="17928" y="574"/>
                    <a:pt x="18399" y="464"/>
                    <a:pt x="18706" y="246"/>
                  </a:cubicBezTo>
                  <a:cubicBezTo>
                    <a:pt x="18972" y="464"/>
                    <a:pt x="19423" y="574"/>
                    <a:pt x="19880" y="574"/>
                  </a:cubicBezTo>
                  <a:cubicBezTo>
                    <a:pt x="20338" y="574"/>
                    <a:pt x="20802" y="464"/>
                    <a:pt x="21095" y="246"/>
                  </a:cubicBezTo>
                  <a:cubicBezTo>
                    <a:pt x="21375" y="464"/>
                    <a:pt x="21833" y="574"/>
                    <a:pt x="22292" y="574"/>
                  </a:cubicBezTo>
                  <a:cubicBezTo>
                    <a:pt x="22751" y="574"/>
                    <a:pt x="23212" y="464"/>
                    <a:pt x="23498" y="246"/>
                  </a:cubicBezTo>
                  <a:cubicBezTo>
                    <a:pt x="23785" y="464"/>
                    <a:pt x="24246" y="574"/>
                    <a:pt x="24705" y="574"/>
                  </a:cubicBezTo>
                  <a:cubicBezTo>
                    <a:pt x="25164" y="574"/>
                    <a:pt x="25621" y="464"/>
                    <a:pt x="25901" y="246"/>
                  </a:cubicBezTo>
                  <a:cubicBezTo>
                    <a:pt x="26202" y="464"/>
                    <a:pt x="26666" y="574"/>
                    <a:pt x="27123" y="574"/>
                  </a:cubicBezTo>
                  <a:cubicBezTo>
                    <a:pt x="27581" y="574"/>
                    <a:pt x="28031" y="464"/>
                    <a:pt x="28304" y="246"/>
                  </a:cubicBezTo>
                  <a:cubicBezTo>
                    <a:pt x="28611" y="464"/>
                    <a:pt x="29079" y="574"/>
                    <a:pt x="29535" y="574"/>
                  </a:cubicBezTo>
                  <a:cubicBezTo>
                    <a:pt x="29990" y="574"/>
                    <a:pt x="30434" y="464"/>
                    <a:pt x="30694" y="246"/>
                  </a:cubicBezTo>
                  <a:cubicBezTo>
                    <a:pt x="31014" y="464"/>
                    <a:pt x="31489" y="574"/>
                    <a:pt x="31946" y="574"/>
                  </a:cubicBezTo>
                  <a:cubicBezTo>
                    <a:pt x="32404" y="574"/>
                    <a:pt x="32844" y="464"/>
                    <a:pt x="33097" y="246"/>
                  </a:cubicBezTo>
                  <a:cubicBezTo>
                    <a:pt x="33424" y="464"/>
                    <a:pt x="33902" y="574"/>
                    <a:pt x="34359" y="574"/>
                  </a:cubicBezTo>
                  <a:cubicBezTo>
                    <a:pt x="34817" y="574"/>
                    <a:pt x="35254" y="464"/>
                    <a:pt x="35500" y="246"/>
                  </a:cubicBezTo>
                  <a:cubicBezTo>
                    <a:pt x="35834" y="464"/>
                    <a:pt x="36315" y="574"/>
                    <a:pt x="36773" y="574"/>
                  </a:cubicBezTo>
                  <a:cubicBezTo>
                    <a:pt x="37230" y="574"/>
                    <a:pt x="37664" y="464"/>
                    <a:pt x="37903" y="246"/>
                  </a:cubicBezTo>
                  <a:cubicBezTo>
                    <a:pt x="38244" y="464"/>
                    <a:pt x="38729" y="574"/>
                    <a:pt x="39184" y="574"/>
                  </a:cubicBezTo>
                  <a:cubicBezTo>
                    <a:pt x="39640" y="574"/>
                    <a:pt x="40067" y="464"/>
                    <a:pt x="40292" y="246"/>
                  </a:cubicBezTo>
                  <a:cubicBezTo>
                    <a:pt x="40647" y="464"/>
                    <a:pt x="41138" y="574"/>
                    <a:pt x="41596" y="574"/>
                  </a:cubicBezTo>
                  <a:cubicBezTo>
                    <a:pt x="42053" y="574"/>
                    <a:pt x="42476" y="464"/>
                    <a:pt x="42695" y="246"/>
                  </a:cubicBezTo>
                  <a:cubicBezTo>
                    <a:pt x="43057" y="464"/>
                    <a:pt x="43548" y="574"/>
                    <a:pt x="44004" y="574"/>
                  </a:cubicBezTo>
                  <a:cubicBezTo>
                    <a:pt x="44460" y="574"/>
                    <a:pt x="44879" y="464"/>
                    <a:pt x="45098" y="246"/>
                  </a:cubicBezTo>
                  <a:cubicBezTo>
                    <a:pt x="45426" y="478"/>
                    <a:pt x="45876" y="587"/>
                    <a:pt x="46299" y="587"/>
                  </a:cubicBezTo>
                  <a:cubicBezTo>
                    <a:pt x="46613" y="587"/>
                    <a:pt x="46927" y="533"/>
                    <a:pt x="47173" y="437"/>
                  </a:cubicBezTo>
                  <a:lnTo>
                    <a:pt x="47119" y="273"/>
                  </a:lnTo>
                  <a:cubicBezTo>
                    <a:pt x="46883" y="357"/>
                    <a:pt x="46595" y="407"/>
                    <a:pt x="46301" y="407"/>
                  </a:cubicBezTo>
                  <a:cubicBezTo>
                    <a:pt x="45879" y="407"/>
                    <a:pt x="45445" y="305"/>
                    <a:pt x="45139" y="55"/>
                  </a:cubicBezTo>
                  <a:lnTo>
                    <a:pt x="45057" y="0"/>
                  </a:lnTo>
                  <a:lnTo>
                    <a:pt x="45002" y="82"/>
                  </a:lnTo>
                  <a:cubicBezTo>
                    <a:pt x="44856" y="289"/>
                    <a:pt x="44465" y="391"/>
                    <a:pt x="44029" y="391"/>
                  </a:cubicBezTo>
                  <a:cubicBezTo>
                    <a:pt x="43572" y="391"/>
                    <a:pt x="43064" y="279"/>
                    <a:pt x="42736" y="55"/>
                  </a:cubicBezTo>
                  <a:lnTo>
                    <a:pt x="42668" y="0"/>
                  </a:lnTo>
                  <a:lnTo>
                    <a:pt x="42613" y="69"/>
                  </a:lnTo>
                  <a:cubicBezTo>
                    <a:pt x="42452" y="284"/>
                    <a:pt x="42049" y="389"/>
                    <a:pt x="41607" y="389"/>
                  </a:cubicBezTo>
                  <a:cubicBezTo>
                    <a:pt x="41150" y="389"/>
                    <a:pt x="40652" y="277"/>
                    <a:pt x="40333" y="55"/>
                  </a:cubicBezTo>
                  <a:lnTo>
                    <a:pt x="40265" y="0"/>
                  </a:lnTo>
                  <a:lnTo>
                    <a:pt x="40210" y="69"/>
                  </a:lnTo>
                  <a:cubicBezTo>
                    <a:pt x="40042" y="284"/>
                    <a:pt x="39636" y="389"/>
                    <a:pt x="39195" y="389"/>
                  </a:cubicBezTo>
                  <a:cubicBezTo>
                    <a:pt x="38740" y="389"/>
                    <a:pt x="38249" y="277"/>
                    <a:pt x="37943" y="55"/>
                  </a:cubicBezTo>
                  <a:lnTo>
                    <a:pt x="37875" y="0"/>
                  </a:lnTo>
                  <a:lnTo>
                    <a:pt x="37821" y="69"/>
                  </a:lnTo>
                  <a:cubicBezTo>
                    <a:pt x="37639" y="284"/>
                    <a:pt x="37226" y="389"/>
                    <a:pt x="36784" y="389"/>
                  </a:cubicBezTo>
                  <a:cubicBezTo>
                    <a:pt x="36327" y="389"/>
                    <a:pt x="35839" y="277"/>
                    <a:pt x="35541" y="55"/>
                  </a:cubicBezTo>
                  <a:lnTo>
                    <a:pt x="35472" y="14"/>
                  </a:lnTo>
                  <a:lnTo>
                    <a:pt x="35418" y="69"/>
                  </a:lnTo>
                  <a:cubicBezTo>
                    <a:pt x="35229" y="284"/>
                    <a:pt x="34813" y="389"/>
                    <a:pt x="34372" y="389"/>
                  </a:cubicBezTo>
                  <a:cubicBezTo>
                    <a:pt x="33917" y="389"/>
                    <a:pt x="33435" y="277"/>
                    <a:pt x="33151" y="55"/>
                  </a:cubicBezTo>
                  <a:lnTo>
                    <a:pt x="33083" y="14"/>
                  </a:lnTo>
                  <a:lnTo>
                    <a:pt x="33028" y="69"/>
                  </a:lnTo>
                  <a:cubicBezTo>
                    <a:pt x="32825" y="285"/>
                    <a:pt x="32397" y="395"/>
                    <a:pt x="31950" y="395"/>
                  </a:cubicBezTo>
                  <a:cubicBezTo>
                    <a:pt x="31496" y="395"/>
                    <a:pt x="31023" y="282"/>
                    <a:pt x="30748" y="55"/>
                  </a:cubicBezTo>
                  <a:lnTo>
                    <a:pt x="30680" y="14"/>
                  </a:lnTo>
                  <a:lnTo>
                    <a:pt x="30625" y="69"/>
                  </a:lnTo>
                  <a:cubicBezTo>
                    <a:pt x="30415" y="285"/>
                    <a:pt x="29983" y="395"/>
                    <a:pt x="29538" y="395"/>
                  </a:cubicBezTo>
                  <a:cubicBezTo>
                    <a:pt x="29086" y="395"/>
                    <a:pt x="28620" y="282"/>
                    <a:pt x="28359" y="55"/>
                  </a:cubicBezTo>
                  <a:lnTo>
                    <a:pt x="28291" y="14"/>
                  </a:lnTo>
                  <a:lnTo>
                    <a:pt x="28236" y="69"/>
                  </a:lnTo>
                  <a:cubicBezTo>
                    <a:pt x="28012" y="285"/>
                    <a:pt x="27574" y="395"/>
                    <a:pt x="27127" y="395"/>
                  </a:cubicBezTo>
                  <a:cubicBezTo>
                    <a:pt x="26673" y="395"/>
                    <a:pt x="26210" y="282"/>
                    <a:pt x="25956" y="55"/>
                  </a:cubicBezTo>
                  <a:lnTo>
                    <a:pt x="25901" y="14"/>
                  </a:lnTo>
                  <a:lnTo>
                    <a:pt x="25833" y="69"/>
                  </a:lnTo>
                  <a:cubicBezTo>
                    <a:pt x="25603" y="285"/>
                    <a:pt x="25161" y="395"/>
                    <a:pt x="24715" y="395"/>
                  </a:cubicBezTo>
                  <a:cubicBezTo>
                    <a:pt x="24263" y="395"/>
                    <a:pt x="23807" y="282"/>
                    <a:pt x="23567" y="55"/>
                  </a:cubicBezTo>
                  <a:lnTo>
                    <a:pt x="23498" y="14"/>
                  </a:lnTo>
                  <a:lnTo>
                    <a:pt x="23444" y="55"/>
                  </a:lnTo>
                  <a:cubicBezTo>
                    <a:pt x="23196" y="282"/>
                    <a:pt x="22737" y="395"/>
                    <a:pt x="22283" y="395"/>
                  </a:cubicBezTo>
                  <a:cubicBezTo>
                    <a:pt x="21836" y="395"/>
                    <a:pt x="21394" y="285"/>
                    <a:pt x="21164" y="69"/>
                  </a:cubicBezTo>
                  <a:lnTo>
                    <a:pt x="21109" y="14"/>
                  </a:lnTo>
                  <a:lnTo>
                    <a:pt x="21041" y="55"/>
                  </a:lnTo>
                  <a:cubicBezTo>
                    <a:pt x="20786" y="282"/>
                    <a:pt x="20324" y="395"/>
                    <a:pt x="19872" y="395"/>
                  </a:cubicBezTo>
                  <a:cubicBezTo>
                    <a:pt x="19426" y="395"/>
                    <a:pt x="18991" y="285"/>
                    <a:pt x="18774" y="69"/>
                  </a:cubicBezTo>
                  <a:lnTo>
                    <a:pt x="18706" y="14"/>
                  </a:lnTo>
                  <a:lnTo>
                    <a:pt x="18651" y="55"/>
                  </a:lnTo>
                  <a:cubicBezTo>
                    <a:pt x="18383" y="282"/>
                    <a:pt x="17914" y="395"/>
                    <a:pt x="17460" y="395"/>
                  </a:cubicBezTo>
                  <a:cubicBezTo>
                    <a:pt x="17013" y="395"/>
                    <a:pt x="16581" y="285"/>
                    <a:pt x="16371" y="69"/>
                  </a:cubicBezTo>
                  <a:lnTo>
                    <a:pt x="16317" y="14"/>
                  </a:lnTo>
                  <a:lnTo>
                    <a:pt x="16248" y="55"/>
                  </a:lnTo>
                  <a:cubicBezTo>
                    <a:pt x="15973" y="282"/>
                    <a:pt x="15500" y="395"/>
                    <a:pt x="15048" y="395"/>
                  </a:cubicBezTo>
                  <a:cubicBezTo>
                    <a:pt x="14603" y="395"/>
                    <a:pt x="14178" y="285"/>
                    <a:pt x="13982" y="69"/>
                  </a:cubicBezTo>
                  <a:lnTo>
                    <a:pt x="13914" y="14"/>
                  </a:lnTo>
                  <a:lnTo>
                    <a:pt x="13859" y="55"/>
                  </a:lnTo>
                  <a:cubicBezTo>
                    <a:pt x="13568" y="277"/>
                    <a:pt x="13083" y="389"/>
                    <a:pt x="12626" y="389"/>
                  </a:cubicBezTo>
                  <a:cubicBezTo>
                    <a:pt x="12183" y="389"/>
                    <a:pt x="11767" y="284"/>
                    <a:pt x="11579" y="69"/>
                  </a:cubicBezTo>
                  <a:lnTo>
                    <a:pt x="11524" y="14"/>
                  </a:lnTo>
                  <a:lnTo>
                    <a:pt x="11456" y="55"/>
                  </a:lnTo>
                  <a:cubicBezTo>
                    <a:pt x="11158" y="277"/>
                    <a:pt x="10670" y="389"/>
                    <a:pt x="10215" y="389"/>
                  </a:cubicBezTo>
                  <a:cubicBezTo>
                    <a:pt x="9774" y="389"/>
                    <a:pt x="9364" y="284"/>
                    <a:pt x="9190" y="69"/>
                  </a:cubicBezTo>
                  <a:lnTo>
                    <a:pt x="9135" y="0"/>
                  </a:lnTo>
                  <a:lnTo>
                    <a:pt x="9067" y="55"/>
                  </a:lnTo>
                  <a:cubicBezTo>
                    <a:pt x="8755" y="277"/>
                    <a:pt x="8260" y="389"/>
                    <a:pt x="7803" y="389"/>
                  </a:cubicBezTo>
                  <a:cubicBezTo>
                    <a:pt x="7361" y="389"/>
                    <a:pt x="6955" y="284"/>
                    <a:pt x="6787" y="69"/>
                  </a:cubicBezTo>
                  <a:lnTo>
                    <a:pt x="6732" y="0"/>
                  </a:lnTo>
                  <a:lnTo>
                    <a:pt x="6664" y="55"/>
                  </a:lnTo>
                  <a:cubicBezTo>
                    <a:pt x="6345" y="277"/>
                    <a:pt x="5850" y="389"/>
                    <a:pt x="5397" y="389"/>
                  </a:cubicBezTo>
                  <a:cubicBezTo>
                    <a:pt x="4958" y="389"/>
                    <a:pt x="4559" y="284"/>
                    <a:pt x="4397" y="69"/>
                  </a:cubicBezTo>
                  <a:lnTo>
                    <a:pt x="4343" y="0"/>
                  </a:lnTo>
                  <a:lnTo>
                    <a:pt x="4274" y="55"/>
                  </a:lnTo>
                  <a:cubicBezTo>
                    <a:pt x="3939" y="279"/>
                    <a:pt x="3432" y="391"/>
                    <a:pt x="2974" y="391"/>
                  </a:cubicBezTo>
                  <a:cubicBezTo>
                    <a:pt x="2538" y="391"/>
                    <a:pt x="2148" y="289"/>
                    <a:pt x="1994" y="82"/>
                  </a:cubicBezTo>
                  <a:lnTo>
                    <a:pt x="1940"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6007980" y="2481479"/>
              <a:ext cx="295426" cy="667324"/>
            </a:xfrm>
            <a:custGeom>
              <a:avLst/>
              <a:gdLst/>
              <a:ahLst/>
              <a:cxnLst/>
              <a:rect l="l" t="t" r="r" b="b"/>
              <a:pathLst>
                <a:path w="4207" h="9503" extrusionOk="0">
                  <a:moveTo>
                    <a:pt x="4029" y="0"/>
                  </a:moveTo>
                  <a:cubicBezTo>
                    <a:pt x="3933" y="0"/>
                    <a:pt x="3824" y="55"/>
                    <a:pt x="3797" y="123"/>
                  </a:cubicBezTo>
                  <a:lnTo>
                    <a:pt x="42" y="9339"/>
                  </a:lnTo>
                  <a:cubicBezTo>
                    <a:pt x="1" y="9421"/>
                    <a:pt x="83" y="9503"/>
                    <a:pt x="206" y="9503"/>
                  </a:cubicBezTo>
                  <a:cubicBezTo>
                    <a:pt x="329" y="9503"/>
                    <a:pt x="465" y="9421"/>
                    <a:pt x="493" y="9339"/>
                  </a:cubicBezTo>
                  <a:lnTo>
                    <a:pt x="4179" y="123"/>
                  </a:lnTo>
                  <a:cubicBezTo>
                    <a:pt x="4206" y="55"/>
                    <a:pt x="4138" y="0"/>
                    <a:pt x="404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6203621" y="2481479"/>
              <a:ext cx="265652" cy="667324"/>
            </a:xfrm>
            <a:custGeom>
              <a:avLst/>
              <a:gdLst/>
              <a:ahLst/>
              <a:cxnLst/>
              <a:rect l="l" t="t" r="r" b="b"/>
              <a:pathLst>
                <a:path w="3783" h="9503" extrusionOk="0">
                  <a:moveTo>
                    <a:pt x="3605" y="0"/>
                  </a:moveTo>
                  <a:cubicBezTo>
                    <a:pt x="3496" y="0"/>
                    <a:pt x="3386" y="55"/>
                    <a:pt x="3373" y="123"/>
                  </a:cubicBezTo>
                  <a:lnTo>
                    <a:pt x="28" y="9339"/>
                  </a:lnTo>
                  <a:cubicBezTo>
                    <a:pt x="0" y="9421"/>
                    <a:pt x="69" y="9503"/>
                    <a:pt x="191" y="9503"/>
                  </a:cubicBezTo>
                  <a:cubicBezTo>
                    <a:pt x="314" y="9503"/>
                    <a:pt x="451" y="9421"/>
                    <a:pt x="478" y="9339"/>
                  </a:cubicBezTo>
                  <a:lnTo>
                    <a:pt x="3755" y="123"/>
                  </a:lnTo>
                  <a:cubicBezTo>
                    <a:pt x="3782" y="55"/>
                    <a:pt x="3714" y="0"/>
                    <a:pt x="360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6398209" y="2481479"/>
              <a:ext cx="235948" cy="667324"/>
            </a:xfrm>
            <a:custGeom>
              <a:avLst/>
              <a:gdLst/>
              <a:ahLst/>
              <a:cxnLst/>
              <a:rect l="l" t="t" r="r" b="b"/>
              <a:pathLst>
                <a:path w="3360" h="9503" extrusionOk="0">
                  <a:moveTo>
                    <a:pt x="3182" y="0"/>
                  </a:moveTo>
                  <a:cubicBezTo>
                    <a:pt x="3073" y="0"/>
                    <a:pt x="2977" y="55"/>
                    <a:pt x="2950" y="123"/>
                  </a:cubicBezTo>
                  <a:lnTo>
                    <a:pt x="28" y="9339"/>
                  </a:lnTo>
                  <a:cubicBezTo>
                    <a:pt x="1" y="9421"/>
                    <a:pt x="69" y="9503"/>
                    <a:pt x="192" y="9503"/>
                  </a:cubicBezTo>
                  <a:lnTo>
                    <a:pt x="206" y="9503"/>
                  </a:lnTo>
                  <a:cubicBezTo>
                    <a:pt x="329" y="9503"/>
                    <a:pt x="451" y="9421"/>
                    <a:pt x="479" y="9339"/>
                  </a:cubicBezTo>
                  <a:lnTo>
                    <a:pt x="3332" y="123"/>
                  </a:lnTo>
                  <a:cubicBezTo>
                    <a:pt x="3360" y="55"/>
                    <a:pt x="3291" y="0"/>
                    <a:pt x="318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6592867" y="2481479"/>
              <a:ext cx="206173" cy="667324"/>
            </a:xfrm>
            <a:custGeom>
              <a:avLst/>
              <a:gdLst/>
              <a:ahLst/>
              <a:cxnLst/>
              <a:rect l="l" t="t" r="r" b="b"/>
              <a:pathLst>
                <a:path w="2936" h="9503" extrusionOk="0">
                  <a:moveTo>
                    <a:pt x="2758" y="0"/>
                  </a:moveTo>
                  <a:cubicBezTo>
                    <a:pt x="2663" y="0"/>
                    <a:pt x="2554" y="55"/>
                    <a:pt x="2540" y="123"/>
                  </a:cubicBezTo>
                  <a:lnTo>
                    <a:pt x="28" y="9339"/>
                  </a:lnTo>
                  <a:cubicBezTo>
                    <a:pt x="1" y="9421"/>
                    <a:pt x="82" y="9503"/>
                    <a:pt x="205" y="9503"/>
                  </a:cubicBezTo>
                  <a:cubicBezTo>
                    <a:pt x="328" y="9503"/>
                    <a:pt x="451" y="9421"/>
                    <a:pt x="478" y="9339"/>
                  </a:cubicBezTo>
                  <a:lnTo>
                    <a:pt x="2922" y="123"/>
                  </a:lnTo>
                  <a:cubicBezTo>
                    <a:pt x="2936" y="55"/>
                    <a:pt x="2868" y="0"/>
                    <a:pt x="275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0"/>
            <p:cNvSpPr/>
            <p:nvPr/>
          </p:nvSpPr>
          <p:spPr>
            <a:xfrm>
              <a:off x="6787525" y="2481479"/>
              <a:ext cx="177382" cy="667324"/>
            </a:xfrm>
            <a:custGeom>
              <a:avLst/>
              <a:gdLst/>
              <a:ahLst/>
              <a:cxnLst/>
              <a:rect l="l" t="t" r="r" b="b"/>
              <a:pathLst>
                <a:path w="2526" h="9503" extrusionOk="0">
                  <a:moveTo>
                    <a:pt x="2335" y="0"/>
                  </a:moveTo>
                  <a:cubicBezTo>
                    <a:pt x="2239" y="0"/>
                    <a:pt x="2144" y="55"/>
                    <a:pt x="2130" y="123"/>
                  </a:cubicBezTo>
                  <a:lnTo>
                    <a:pt x="27" y="9339"/>
                  </a:lnTo>
                  <a:cubicBezTo>
                    <a:pt x="0" y="9421"/>
                    <a:pt x="82" y="9503"/>
                    <a:pt x="205" y="9503"/>
                  </a:cubicBezTo>
                  <a:lnTo>
                    <a:pt x="219" y="9503"/>
                  </a:lnTo>
                  <a:cubicBezTo>
                    <a:pt x="341" y="9503"/>
                    <a:pt x="451" y="9421"/>
                    <a:pt x="478" y="9339"/>
                  </a:cubicBezTo>
                  <a:lnTo>
                    <a:pt x="2512" y="123"/>
                  </a:lnTo>
                  <a:cubicBezTo>
                    <a:pt x="2526" y="55"/>
                    <a:pt x="2444" y="0"/>
                    <a:pt x="234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0"/>
            <p:cNvSpPr/>
            <p:nvPr/>
          </p:nvSpPr>
          <p:spPr>
            <a:xfrm>
              <a:off x="6982113" y="2481479"/>
              <a:ext cx="147748" cy="667324"/>
            </a:xfrm>
            <a:custGeom>
              <a:avLst/>
              <a:gdLst/>
              <a:ahLst/>
              <a:cxnLst/>
              <a:rect l="l" t="t" r="r" b="b"/>
              <a:pathLst>
                <a:path w="2104" h="9503" extrusionOk="0">
                  <a:moveTo>
                    <a:pt x="1926" y="0"/>
                  </a:moveTo>
                  <a:cubicBezTo>
                    <a:pt x="1817" y="0"/>
                    <a:pt x="1721" y="55"/>
                    <a:pt x="1707" y="123"/>
                  </a:cubicBezTo>
                  <a:lnTo>
                    <a:pt x="14" y="9339"/>
                  </a:lnTo>
                  <a:cubicBezTo>
                    <a:pt x="1" y="9421"/>
                    <a:pt x="96" y="9503"/>
                    <a:pt x="219" y="9503"/>
                  </a:cubicBezTo>
                  <a:cubicBezTo>
                    <a:pt x="342" y="9503"/>
                    <a:pt x="451" y="9421"/>
                    <a:pt x="479" y="9339"/>
                  </a:cubicBezTo>
                  <a:lnTo>
                    <a:pt x="2090" y="123"/>
                  </a:lnTo>
                  <a:cubicBezTo>
                    <a:pt x="2103" y="55"/>
                    <a:pt x="2035" y="0"/>
                    <a:pt x="192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0"/>
            <p:cNvSpPr/>
            <p:nvPr/>
          </p:nvSpPr>
          <p:spPr>
            <a:xfrm>
              <a:off x="7176771" y="2481479"/>
              <a:ext cx="118957" cy="667324"/>
            </a:xfrm>
            <a:custGeom>
              <a:avLst/>
              <a:gdLst/>
              <a:ahLst/>
              <a:cxnLst/>
              <a:rect l="l" t="t" r="r" b="b"/>
              <a:pathLst>
                <a:path w="1694" h="9503" extrusionOk="0">
                  <a:moveTo>
                    <a:pt x="1502" y="0"/>
                  </a:moveTo>
                  <a:cubicBezTo>
                    <a:pt x="1393" y="0"/>
                    <a:pt x="1311" y="55"/>
                    <a:pt x="1297" y="123"/>
                  </a:cubicBezTo>
                  <a:lnTo>
                    <a:pt x="14" y="9339"/>
                  </a:lnTo>
                  <a:cubicBezTo>
                    <a:pt x="0" y="9421"/>
                    <a:pt x="96" y="9503"/>
                    <a:pt x="219" y="9503"/>
                  </a:cubicBezTo>
                  <a:cubicBezTo>
                    <a:pt x="342" y="9503"/>
                    <a:pt x="465" y="9421"/>
                    <a:pt x="465" y="9339"/>
                  </a:cubicBezTo>
                  <a:lnTo>
                    <a:pt x="1680" y="123"/>
                  </a:lnTo>
                  <a:cubicBezTo>
                    <a:pt x="1693" y="55"/>
                    <a:pt x="1611" y="0"/>
                    <a:pt x="150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0"/>
            <p:cNvSpPr/>
            <p:nvPr/>
          </p:nvSpPr>
          <p:spPr>
            <a:xfrm>
              <a:off x="7372342" y="2481479"/>
              <a:ext cx="88270" cy="667324"/>
            </a:xfrm>
            <a:custGeom>
              <a:avLst/>
              <a:gdLst/>
              <a:ahLst/>
              <a:cxnLst/>
              <a:rect l="l" t="t" r="r" b="b"/>
              <a:pathLst>
                <a:path w="1257" h="9503" extrusionOk="0">
                  <a:moveTo>
                    <a:pt x="1066" y="0"/>
                  </a:moveTo>
                  <a:cubicBezTo>
                    <a:pt x="970" y="0"/>
                    <a:pt x="874" y="55"/>
                    <a:pt x="874" y="123"/>
                  </a:cubicBezTo>
                  <a:lnTo>
                    <a:pt x="1" y="9339"/>
                  </a:lnTo>
                  <a:cubicBezTo>
                    <a:pt x="1" y="9421"/>
                    <a:pt x="83" y="9503"/>
                    <a:pt x="205" y="9503"/>
                  </a:cubicBezTo>
                  <a:lnTo>
                    <a:pt x="219" y="9503"/>
                  </a:lnTo>
                  <a:cubicBezTo>
                    <a:pt x="342" y="9503"/>
                    <a:pt x="451" y="9421"/>
                    <a:pt x="451" y="9339"/>
                  </a:cubicBezTo>
                  <a:lnTo>
                    <a:pt x="1257" y="123"/>
                  </a:lnTo>
                  <a:cubicBezTo>
                    <a:pt x="1257" y="55"/>
                    <a:pt x="1175" y="0"/>
                    <a:pt x="1079"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0"/>
            <p:cNvSpPr/>
            <p:nvPr/>
          </p:nvSpPr>
          <p:spPr>
            <a:xfrm>
              <a:off x="7567000" y="2481479"/>
              <a:ext cx="59478" cy="667324"/>
            </a:xfrm>
            <a:custGeom>
              <a:avLst/>
              <a:gdLst/>
              <a:ahLst/>
              <a:cxnLst/>
              <a:rect l="l" t="t" r="r" b="b"/>
              <a:pathLst>
                <a:path w="847" h="9503" extrusionOk="0">
                  <a:moveTo>
                    <a:pt x="656" y="0"/>
                  </a:moveTo>
                  <a:cubicBezTo>
                    <a:pt x="546" y="0"/>
                    <a:pt x="451" y="55"/>
                    <a:pt x="451" y="123"/>
                  </a:cubicBezTo>
                  <a:lnTo>
                    <a:pt x="0" y="9339"/>
                  </a:lnTo>
                  <a:cubicBezTo>
                    <a:pt x="0" y="9421"/>
                    <a:pt x="96" y="9503"/>
                    <a:pt x="219" y="9503"/>
                  </a:cubicBezTo>
                  <a:cubicBezTo>
                    <a:pt x="342" y="9503"/>
                    <a:pt x="451" y="9421"/>
                    <a:pt x="451" y="9339"/>
                  </a:cubicBezTo>
                  <a:lnTo>
                    <a:pt x="833" y="123"/>
                  </a:lnTo>
                  <a:cubicBezTo>
                    <a:pt x="847" y="55"/>
                    <a:pt x="751" y="0"/>
                    <a:pt x="65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0"/>
            <p:cNvSpPr/>
            <p:nvPr/>
          </p:nvSpPr>
          <p:spPr>
            <a:xfrm>
              <a:off x="7761588" y="2481479"/>
              <a:ext cx="31741" cy="667324"/>
            </a:xfrm>
            <a:custGeom>
              <a:avLst/>
              <a:gdLst/>
              <a:ahLst/>
              <a:cxnLst/>
              <a:rect l="l" t="t" r="r" b="b"/>
              <a:pathLst>
                <a:path w="452" h="9503" extrusionOk="0">
                  <a:moveTo>
                    <a:pt x="233" y="0"/>
                  </a:moveTo>
                  <a:cubicBezTo>
                    <a:pt x="124" y="0"/>
                    <a:pt x="42" y="55"/>
                    <a:pt x="42" y="123"/>
                  </a:cubicBezTo>
                  <a:lnTo>
                    <a:pt x="1" y="9339"/>
                  </a:lnTo>
                  <a:cubicBezTo>
                    <a:pt x="1" y="9421"/>
                    <a:pt x="96" y="9503"/>
                    <a:pt x="219" y="9503"/>
                  </a:cubicBezTo>
                  <a:lnTo>
                    <a:pt x="233" y="9503"/>
                  </a:lnTo>
                  <a:cubicBezTo>
                    <a:pt x="356" y="9503"/>
                    <a:pt x="451" y="9421"/>
                    <a:pt x="451" y="9339"/>
                  </a:cubicBezTo>
                  <a:lnTo>
                    <a:pt x="424" y="123"/>
                  </a:lnTo>
                  <a:cubicBezTo>
                    <a:pt x="424" y="55"/>
                    <a:pt x="342" y="0"/>
                    <a:pt x="233"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0"/>
            <p:cNvSpPr/>
            <p:nvPr/>
          </p:nvSpPr>
          <p:spPr>
            <a:xfrm>
              <a:off x="7929421" y="2481479"/>
              <a:ext cx="58566" cy="667324"/>
            </a:xfrm>
            <a:custGeom>
              <a:avLst/>
              <a:gdLst/>
              <a:ahLst/>
              <a:cxnLst/>
              <a:rect l="l" t="t" r="r" b="b"/>
              <a:pathLst>
                <a:path w="834" h="9503" extrusionOk="0">
                  <a:moveTo>
                    <a:pt x="191" y="0"/>
                  </a:moveTo>
                  <a:cubicBezTo>
                    <a:pt x="82" y="0"/>
                    <a:pt x="0" y="55"/>
                    <a:pt x="0" y="123"/>
                  </a:cubicBezTo>
                  <a:lnTo>
                    <a:pt x="383" y="9339"/>
                  </a:lnTo>
                  <a:cubicBezTo>
                    <a:pt x="383" y="9421"/>
                    <a:pt x="492" y="9503"/>
                    <a:pt x="615" y="9503"/>
                  </a:cubicBezTo>
                  <a:cubicBezTo>
                    <a:pt x="737" y="9503"/>
                    <a:pt x="833" y="9421"/>
                    <a:pt x="833" y="9339"/>
                  </a:cubicBezTo>
                  <a:lnTo>
                    <a:pt x="396" y="123"/>
                  </a:lnTo>
                  <a:cubicBezTo>
                    <a:pt x="383" y="55"/>
                    <a:pt x="301"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0"/>
            <p:cNvSpPr/>
            <p:nvPr/>
          </p:nvSpPr>
          <p:spPr>
            <a:xfrm>
              <a:off x="8095288" y="2481479"/>
              <a:ext cx="87287" cy="667324"/>
            </a:xfrm>
            <a:custGeom>
              <a:avLst/>
              <a:gdLst/>
              <a:ahLst/>
              <a:cxnLst/>
              <a:rect l="l" t="t" r="r" b="b"/>
              <a:pathLst>
                <a:path w="1243" h="9503" extrusionOk="0">
                  <a:moveTo>
                    <a:pt x="178" y="0"/>
                  </a:moveTo>
                  <a:cubicBezTo>
                    <a:pt x="82" y="0"/>
                    <a:pt x="0" y="55"/>
                    <a:pt x="0" y="123"/>
                  </a:cubicBezTo>
                  <a:lnTo>
                    <a:pt x="792" y="9339"/>
                  </a:lnTo>
                  <a:cubicBezTo>
                    <a:pt x="792" y="9421"/>
                    <a:pt x="901" y="9503"/>
                    <a:pt x="1024" y="9503"/>
                  </a:cubicBezTo>
                  <a:cubicBezTo>
                    <a:pt x="1147" y="9503"/>
                    <a:pt x="1243" y="9421"/>
                    <a:pt x="1243" y="9339"/>
                  </a:cubicBezTo>
                  <a:lnTo>
                    <a:pt x="383" y="123"/>
                  </a:lnTo>
                  <a:cubicBezTo>
                    <a:pt x="383" y="55"/>
                    <a:pt x="287"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0"/>
            <p:cNvSpPr/>
            <p:nvPr/>
          </p:nvSpPr>
          <p:spPr>
            <a:xfrm>
              <a:off x="8260171" y="2481479"/>
              <a:ext cx="117061" cy="667324"/>
            </a:xfrm>
            <a:custGeom>
              <a:avLst/>
              <a:gdLst/>
              <a:ahLst/>
              <a:cxnLst/>
              <a:rect l="l" t="t" r="r" b="b"/>
              <a:pathLst>
                <a:path w="1667" h="9503" extrusionOk="0">
                  <a:moveTo>
                    <a:pt x="192" y="0"/>
                  </a:moveTo>
                  <a:cubicBezTo>
                    <a:pt x="83" y="0"/>
                    <a:pt x="1" y="55"/>
                    <a:pt x="14" y="123"/>
                  </a:cubicBezTo>
                  <a:lnTo>
                    <a:pt x="1202" y="9339"/>
                  </a:lnTo>
                  <a:cubicBezTo>
                    <a:pt x="1216" y="9421"/>
                    <a:pt x="1325" y="9503"/>
                    <a:pt x="1448" y="9503"/>
                  </a:cubicBezTo>
                  <a:lnTo>
                    <a:pt x="1462" y="9503"/>
                  </a:lnTo>
                  <a:cubicBezTo>
                    <a:pt x="1584" y="9503"/>
                    <a:pt x="1666" y="9421"/>
                    <a:pt x="1666" y="9339"/>
                  </a:cubicBezTo>
                  <a:lnTo>
                    <a:pt x="397" y="123"/>
                  </a:lnTo>
                  <a:cubicBezTo>
                    <a:pt x="383" y="55"/>
                    <a:pt x="301"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0"/>
            <p:cNvSpPr/>
            <p:nvPr/>
          </p:nvSpPr>
          <p:spPr>
            <a:xfrm>
              <a:off x="8426038" y="2481479"/>
              <a:ext cx="146765" cy="667324"/>
            </a:xfrm>
            <a:custGeom>
              <a:avLst/>
              <a:gdLst/>
              <a:ahLst/>
              <a:cxnLst/>
              <a:rect l="l" t="t" r="r" b="b"/>
              <a:pathLst>
                <a:path w="2090" h="9503" extrusionOk="0">
                  <a:moveTo>
                    <a:pt x="178" y="0"/>
                  </a:moveTo>
                  <a:cubicBezTo>
                    <a:pt x="69" y="0"/>
                    <a:pt x="1" y="55"/>
                    <a:pt x="1" y="123"/>
                  </a:cubicBezTo>
                  <a:lnTo>
                    <a:pt x="1612" y="9339"/>
                  </a:lnTo>
                  <a:cubicBezTo>
                    <a:pt x="1625" y="9421"/>
                    <a:pt x="1748" y="9503"/>
                    <a:pt x="1871" y="9503"/>
                  </a:cubicBezTo>
                  <a:cubicBezTo>
                    <a:pt x="1994" y="9503"/>
                    <a:pt x="2090" y="9421"/>
                    <a:pt x="2062" y="9339"/>
                  </a:cubicBezTo>
                  <a:lnTo>
                    <a:pt x="397"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0"/>
            <p:cNvSpPr/>
            <p:nvPr/>
          </p:nvSpPr>
          <p:spPr>
            <a:xfrm>
              <a:off x="8590922" y="2481479"/>
              <a:ext cx="176539" cy="667324"/>
            </a:xfrm>
            <a:custGeom>
              <a:avLst/>
              <a:gdLst/>
              <a:ahLst/>
              <a:cxnLst/>
              <a:rect l="l" t="t" r="r" b="b"/>
              <a:pathLst>
                <a:path w="2514" h="9503" extrusionOk="0">
                  <a:moveTo>
                    <a:pt x="178" y="0"/>
                  </a:moveTo>
                  <a:cubicBezTo>
                    <a:pt x="69" y="0"/>
                    <a:pt x="1" y="55"/>
                    <a:pt x="15" y="123"/>
                  </a:cubicBezTo>
                  <a:lnTo>
                    <a:pt x="2035" y="9339"/>
                  </a:lnTo>
                  <a:cubicBezTo>
                    <a:pt x="2063" y="9421"/>
                    <a:pt x="2172" y="9503"/>
                    <a:pt x="2295" y="9503"/>
                  </a:cubicBezTo>
                  <a:lnTo>
                    <a:pt x="2308" y="9503"/>
                  </a:lnTo>
                  <a:cubicBezTo>
                    <a:pt x="2431" y="9503"/>
                    <a:pt x="2513" y="9421"/>
                    <a:pt x="2486" y="9339"/>
                  </a:cubicBezTo>
                  <a:lnTo>
                    <a:pt x="397" y="123"/>
                  </a:lnTo>
                  <a:cubicBezTo>
                    <a:pt x="383" y="55"/>
                    <a:pt x="288"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0"/>
            <p:cNvSpPr/>
            <p:nvPr/>
          </p:nvSpPr>
          <p:spPr>
            <a:xfrm>
              <a:off x="8755876" y="2481479"/>
              <a:ext cx="206173" cy="667324"/>
            </a:xfrm>
            <a:custGeom>
              <a:avLst/>
              <a:gdLst/>
              <a:ahLst/>
              <a:cxnLst/>
              <a:rect l="l" t="t" r="r" b="b"/>
              <a:pathLst>
                <a:path w="2936" h="9503" extrusionOk="0">
                  <a:moveTo>
                    <a:pt x="178" y="0"/>
                  </a:moveTo>
                  <a:cubicBezTo>
                    <a:pt x="82" y="0"/>
                    <a:pt x="0" y="55"/>
                    <a:pt x="28" y="123"/>
                  </a:cubicBezTo>
                  <a:lnTo>
                    <a:pt x="2458" y="9339"/>
                  </a:lnTo>
                  <a:cubicBezTo>
                    <a:pt x="2485" y="9421"/>
                    <a:pt x="2594" y="9503"/>
                    <a:pt x="2731" y="9503"/>
                  </a:cubicBezTo>
                  <a:cubicBezTo>
                    <a:pt x="2854" y="9503"/>
                    <a:pt x="2936" y="9421"/>
                    <a:pt x="2909" y="9339"/>
                  </a:cubicBezTo>
                  <a:lnTo>
                    <a:pt x="410" y="123"/>
                  </a:lnTo>
                  <a:cubicBezTo>
                    <a:pt x="396" y="55"/>
                    <a:pt x="287"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0"/>
            <p:cNvSpPr/>
            <p:nvPr/>
          </p:nvSpPr>
          <p:spPr>
            <a:xfrm>
              <a:off x="8921742" y="2481479"/>
              <a:ext cx="234964" cy="667324"/>
            </a:xfrm>
            <a:custGeom>
              <a:avLst/>
              <a:gdLst/>
              <a:ahLst/>
              <a:cxnLst/>
              <a:rect l="l" t="t" r="r" b="b"/>
              <a:pathLst>
                <a:path w="3346" h="9503" extrusionOk="0">
                  <a:moveTo>
                    <a:pt x="178" y="0"/>
                  </a:moveTo>
                  <a:cubicBezTo>
                    <a:pt x="69" y="0"/>
                    <a:pt x="0" y="55"/>
                    <a:pt x="14" y="123"/>
                  </a:cubicBezTo>
                  <a:lnTo>
                    <a:pt x="2868" y="9339"/>
                  </a:lnTo>
                  <a:cubicBezTo>
                    <a:pt x="2895" y="9421"/>
                    <a:pt x="3018" y="9503"/>
                    <a:pt x="3141" y="9503"/>
                  </a:cubicBezTo>
                  <a:cubicBezTo>
                    <a:pt x="3264" y="9503"/>
                    <a:pt x="3345" y="9421"/>
                    <a:pt x="3318"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0"/>
            <p:cNvSpPr/>
            <p:nvPr/>
          </p:nvSpPr>
          <p:spPr>
            <a:xfrm>
              <a:off x="9086626" y="2481479"/>
              <a:ext cx="264739" cy="667324"/>
            </a:xfrm>
            <a:custGeom>
              <a:avLst/>
              <a:gdLst/>
              <a:ahLst/>
              <a:cxnLst/>
              <a:rect l="l" t="t" r="r" b="b"/>
              <a:pathLst>
                <a:path w="3770" h="9503" extrusionOk="0">
                  <a:moveTo>
                    <a:pt x="178" y="0"/>
                  </a:moveTo>
                  <a:cubicBezTo>
                    <a:pt x="69" y="0"/>
                    <a:pt x="1" y="55"/>
                    <a:pt x="28" y="123"/>
                  </a:cubicBezTo>
                  <a:lnTo>
                    <a:pt x="3291" y="9339"/>
                  </a:lnTo>
                  <a:cubicBezTo>
                    <a:pt x="3319" y="9421"/>
                    <a:pt x="3441" y="9503"/>
                    <a:pt x="3564" y="9503"/>
                  </a:cubicBezTo>
                  <a:lnTo>
                    <a:pt x="3578" y="9503"/>
                  </a:lnTo>
                  <a:cubicBezTo>
                    <a:pt x="3701" y="9503"/>
                    <a:pt x="3769" y="9421"/>
                    <a:pt x="3742"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0"/>
            <p:cNvSpPr/>
            <p:nvPr/>
          </p:nvSpPr>
          <p:spPr>
            <a:xfrm>
              <a:off x="9252492" y="2481479"/>
              <a:ext cx="293460" cy="667324"/>
            </a:xfrm>
            <a:custGeom>
              <a:avLst/>
              <a:gdLst/>
              <a:ahLst/>
              <a:cxnLst/>
              <a:rect l="l" t="t" r="r" b="b"/>
              <a:pathLst>
                <a:path w="4179" h="9503" extrusionOk="0">
                  <a:moveTo>
                    <a:pt x="165" y="0"/>
                  </a:moveTo>
                  <a:cubicBezTo>
                    <a:pt x="55" y="0"/>
                    <a:pt x="1" y="55"/>
                    <a:pt x="28" y="123"/>
                  </a:cubicBezTo>
                  <a:lnTo>
                    <a:pt x="3701" y="9339"/>
                  </a:lnTo>
                  <a:cubicBezTo>
                    <a:pt x="3728" y="9421"/>
                    <a:pt x="3865" y="9503"/>
                    <a:pt x="3988" y="9503"/>
                  </a:cubicBezTo>
                  <a:cubicBezTo>
                    <a:pt x="4110" y="9503"/>
                    <a:pt x="4179" y="9421"/>
                    <a:pt x="4151" y="9339"/>
                  </a:cubicBezTo>
                  <a:lnTo>
                    <a:pt x="410" y="123"/>
                  </a:lnTo>
                  <a:cubicBezTo>
                    <a:pt x="383" y="55"/>
                    <a:pt x="274" y="0"/>
                    <a:pt x="16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0"/>
            <p:cNvSpPr/>
            <p:nvPr/>
          </p:nvSpPr>
          <p:spPr>
            <a:xfrm>
              <a:off x="6075113" y="2032755"/>
              <a:ext cx="3410426" cy="69099"/>
            </a:xfrm>
            <a:custGeom>
              <a:avLst/>
              <a:gdLst/>
              <a:ahLst/>
              <a:cxnLst/>
              <a:rect l="l" t="t" r="r" b="b"/>
              <a:pathLst>
                <a:path w="48566" h="984" extrusionOk="0">
                  <a:moveTo>
                    <a:pt x="1" y="0"/>
                  </a:moveTo>
                  <a:lnTo>
                    <a:pt x="1" y="983"/>
                  </a:lnTo>
                  <a:lnTo>
                    <a:pt x="48566" y="983"/>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0"/>
            <p:cNvSpPr/>
            <p:nvPr/>
          </p:nvSpPr>
          <p:spPr>
            <a:xfrm>
              <a:off x="6075113" y="2207259"/>
              <a:ext cx="3410426" cy="38412"/>
            </a:xfrm>
            <a:custGeom>
              <a:avLst/>
              <a:gdLst/>
              <a:ahLst/>
              <a:cxnLst/>
              <a:rect l="l" t="t" r="r" b="b"/>
              <a:pathLst>
                <a:path w="48566" h="547" extrusionOk="0">
                  <a:moveTo>
                    <a:pt x="1" y="0"/>
                  </a:moveTo>
                  <a:lnTo>
                    <a:pt x="1" y="546"/>
                  </a:lnTo>
                  <a:lnTo>
                    <a:pt x="48566" y="546"/>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0"/>
            <p:cNvSpPr/>
            <p:nvPr/>
          </p:nvSpPr>
          <p:spPr>
            <a:xfrm>
              <a:off x="625635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0"/>
            <p:cNvSpPr/>
            <p:nvPr/>
          </p:nvSpPr>
          <p:spPr>
            <a:xfrm>
              <a:off x="6457688"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0"/>
            <p:cNvSpPr/>
            <p:nvPr/>
          </p:nvSpPr>
          <p:spPr>
            <a:xfrm>
              <a:off x="665803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0"/>
            <p:cNvSpPr/>
            <p:nvPr/>
          </p:nvSpPr>
          <p:spPr>
            <a:xfrm>
              <a:off x="6859433"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0"/>
            <p:cNvSpPr/>
            <p:nvPr/>
          </p:nvSpPr>
          <p:spPr>
            <a:xfrm>
              <a:off x="7060763"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0"/>
            <p:cNvSpPr/>
            <p:nvPr/>
          </p:nvSpPr>
          <p:spPr>
            <a:xfrm>
              <a:off x="726110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0"/>
            <p:cNvSpPr/>
            <p:nvPr/>
          </p:nvSpPr>
          <p:spPr>
            <a:xfrm>
              <a:off x="7462509"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0"/>
            <p:cNvSpPr/>
            <p:nvPr/>
          </p:nvSpPr>
          <p:spPr>
            <a:xfrm>
              <a:off x="766383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0"/>
            <p:cNvSpPr/>
            <p:nvPr/>
          </p:nvSpPr>
          <p:spPr>
            <a:xfrm>
              <a:off x="786418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0"/>
            <p:cNvSpPr/>
            <p:nvPr/>
          </p:nvSpPr>
          <p:spPr>
            <a:xfrm>
              <a:off x="806551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0"/>
            <p:cNvSpPr/>
            <p:nvPr/>
          </p:nvSpPr>
          <p:spPr>
            <a:xfrm>
              <a:off x="8265930" y="2070113"/>
              <a:ext cx="33637" cy="456446"/>
            </a:xfrm>
            <a:custGeom>
              <a:avLst/>
              <a:gdLst/>
              <a:ahLst/>
              <a:cxnLst/>
              <a:rect l="l" t="t" r="r" b="b"/>
              <a:pathLst>
                <a:path w="479" h="6500" extrusionOk="0">
                  <a:moveTo>
                    <a:pt x="1" y="1"/>
                  </a:moveTo>
                  <a:lnTo>
                    <a:pt x="1"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0"/>
            <p:cNvSpPr/>
            <p:nvPr/>
          </p:nvSpPr>
          <p:spPr>
            <a:xfrm>
              <a:off x="846725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0"/>
            <p:cNvSpPr/>
            <p:nvPr/>
          </p:nvSpPr>
          <p:spPr>
            <a:xfrm>
              <a:off x="8668588"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0"/>
            <p:cNvSpPr/>
            <p:nvPr/>
          </p:nvSpPr>
          <p:spPr>
            <a:xfrm>
              <a:off x="8869005" y="2070113"/>
              <a:ext cx="33637" cy="456446"/>
            </a:xfrm>
            <a:custGeom>
              <a:avLst/>
              <a:gdLst/>
              <a:ahLst/>
              <a:cxnLst/>
              <a:rect l="l" t="t" r="r" b="b"/>
              <a:pathLst>
                <a:path w="479" h="6500" extrusionOk="0">
                  <a:moveTo>
                    <a:pt x="0" y="1"/>
                  </a:moveTo>
                  <a:lnTo>
                    <a:pt x="0"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0"/>
            <p:cNvSpPr/>
            <p:nvPr/>
          </p:nvSpPr>
          <p:spPr>
            <a:xfrm>
              <a:off x="9070334" y="2070113"/>
              <a:ext cx="32653" cy="456446"/>
            </a:xfrm>
            <a:custGeom>
              <a:avLst/>
              <a:gdLst/>
              <a:ahLst/>
              <a:cxnLst/>
              <a:rect l="l" t="t" r="r" b="b"/>
              <a:pathLst>
                <a:path w="465"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0"/>
            <p:cNvSpPr/>
            <p:nvPr/>
          </p:nvSpPr>
          <p:spPr>
            <a:xfrm>
              <a:off x="927166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3" name="Google Shape;4813;p30"/>
          <p:cNvSpPr/>
          <p:nvPr/>
        </p:nvSpPr>
        <p:spPr>
          <a:xfrm>
            <a:off x="3869276" y="1401707"/>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0"/>
          <p:cNvSpPr/>
          <p:nvPr/>
        </p:nvSpPr>
        <p:spPr>
          <a:xfrm>
            <a:off x="2817875" y="4007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30"/>
          <p:cNvGrpSpPr/>
          <p:nvPr/>
        </p:nvGrpSpPr>
        <p:grpSpPr>
          <a:xfrm flipH="1">
            <a:off x="7455765" y="-456984"/>
            <a:ext cx="2700735" cy="1609606"/>
            <a:chOff x="-154310" y="-424234"/>
            <a:chExt cx="2700735" cy="1609606"/>
          </a:xfrm>
        </p:grpSpPr>
        <p:grpSp>
          <p:nvGrpSpPr>
            <p:cNvPr id="4816" name="Google Shape;4816;p30"/>
            <p:cNvGrpSpPr/>
            <p:nvPr/>
          </p:nvGrpSpPr>
          <p:grpSpPr>
            <a:xfrm>
              <a:off x="-154310" y="-72358"/>
              <a:ext cx="2534062" cy="945491"/>
              <a:chOff x="-154310" y="-72358"/>
              <a:chExt cx="2534062" cy="945491"/>
            </a:xfrm>
          </p:grpSpPr>
          <p:sp>
            <p:nvSpPr>
              <p:cNvPr id="4817" name="Google Shape;4817;p30"/>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0"/>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0"/>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0" name="Google Shape;4820;p30"/>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0"/>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2" name="Google Shape;4822;p30"/>
            <p:cNvGrpSpPr/>
            <p:nvPr/>
          </p:nvGrpSpPr>
          <p:grpSpPr>
            <a:xfrm>
              <a:off x="972804" y="748799"/>
              <a:ext cx="351221" cy="324497"/>
              <a:chOff x="972804" y="748799"/>
              <a:chExt cx="351221" cy="324497"/>
            </a:xfrm>
          </p:grpSpPr>
          <p:sp>
            <p:nvSpPr>
              <p:cNvPr id="4823" name="Google Shape;4823;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30"/>
            <p:cNvGrpSpPr/>
            <p:nvPr/>
          </p:nvGrpSpPr>
          <p:grpSpPr>
            <a:xfrm rot="1800145">
              <a:off x="1294691" y="483968"/>
              <a:ext cx="412865" cy="381479"/>
              <a:chOff x="972804" y="748799"/>
              <a:chExt cx="351221" cy="324497"/>
            </a:xfrm>
          </p:grpSpPr>
          <p:sp>
            <p:nvSpPr>
              <p:cNvPr id="4836" name="Google Shape;4836;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30"/>
            <p:cNvGrpSpPr/>
            <p:nvPr/>
          </p:nvGrpSpPr>
          <p:grpSpPr>
            <a:xfrm rot="1800174">
              <a:off x="586120" y="512005"/>
              <a:ext cx="302796" cy="279785"/>
              <a:chOff x="972804" y="748799"/>
              <a:chExt cx="351221" cy="324497"/>
            </a:xfrm>
          </p:grpSpPr>
          <p:sp>
            <p:nvSpPr>
              <p:cNvPr id="4849" name="Google Shape;4849;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30"/>
            <p:cNvGrpSpPr/>
            <p:nvPr/>
          </p:nvGrpSpPr>
          <p:grpSpPr>
            <a:xfrm rot="3362934">
              <a:off x="34623" y="148358"/>
              <a:ext cx="440468" cy="406972"/>
              <a:chOff x="972804" y="748799"/>
              <a:chExt cx="351221" cy="324497"/>
            </a:xfrm>
          </p:grpSpPr>
          <p:sp>
            <p:nvSpPr>
              <p:cNvPr id="4862" name="Google Shape;4862;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30"/>
            <p:cNvGrpSpPr/>
            <p:nvPr/>
          </p:nvGrpSpPr>
          <p:grpSpPr>
            <a:xfrm rot="4236221">
              <a:off x="395674" y="-343041"/>
              <a:ext cx="497800" cy="459935"/>
              <a:chOff x="972804" y="748799"/>
              <a:chExt cx="351221" cy="324497"/>
            </a:xfrm>
          </p:grpSpPr>
          <p:sp>
            <p:nvSpPr>
              <p:cNvPr id="4875" name="Google Shape;4875;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30"/>
            <p:cNvGrpSpPr/>
            <p:nvPr/>
          </p:nvGrpSpPr>
          <p:grpSpPr>
            <a:xfrm rot="4415375">
              <a:off x="740911" y="85210"/>
              <a:ext cx="440462" cy="406979"/>
              <a:chOff x="972804" y="748799"/>
              <a:chExt cx="351221" cy="324497"/>
            </a:xfrm>
          </p:grpSpPr>
          <p:sp>
            <p:nvSpPr>
              <p:cNvPr id="4888" name="Google Shape;4888;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30"/>
            <p:cNvGrpSpPr/>
            <p:nvPr/>
          </p:nvGrpSpPr>
          <p:grpSpPr>
            <a:xfrm rot="3527950">
              <a:off x="1224872" y="148572"/>
              <a:ext cx="302786" cy="279793"/>
              <a:chOff x="972804" y="748799"/>
              <a:chExt cx="351221" cy="324497"/>
            </a:xfrm>
          </p:grpSpPr>
          <p:sp>
            <p:nvSpPr>
              <p:cNvPr id="4901" name="Google Shape;4901;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30"/>
            <p:cNvGrpSpPr/>
            <p:nvPr/>
          </p:nvGrpSpPr>
          <p:grpSpPr>
            <a:xfrm rot="1940993">
              <a:off x="1713471" y="-18418"/>
              <a:ext cx="302788" cy="279777"/>
              <a:chOff x="972804" y="748799"/>
              <a:chExt cx="351221" cy="324497"/>
            </a:xfrm>
          </p:grpSpPr>
          <p:sp>
            <p:nvSpPr>
              <p:cNvPr id="4914" name="Google Shape;4914;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30"/>
            <p:cNvGrpSpPr/>
            <p:nvPr/>
          </p:nvGrpSpPr>
          <p:grpSpPr>
            <a:xfrm rot="3884446">
              <a:off x="2079408" y="-173112"/>
              <a:ext cx="412857" cy="381474"/>
              <a:chOff x="972804" y="748799"/>
              <a:chExt cx="351221" cy="324497"/>
            </a:xfrm>
          </p:grpSpPr>
          <p:sp>
            <p:nvSpPr>
              <p:cNvPr id="4927" name="Google Shape;4927;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30"/>
            <p:cNvGrpSpPr/>
            <p:nvPr/>
          </p:nvGrpSpPr>
          <p:grpSpPr>
            <a:xfrm rot="3397333">
              <a:off x="1328020" y="-247032"/>
              <a:ext cx="412854" cy="381468"/>
              <a:chOff x="972804" y="748799"/>
              <a:chExt cx="351221" cy="324497"/>
            </a:xfrm>
          </p:grpSpPr>
          <p:sp>
            <p:nvSpPr>
              <p:cNvPr id="4940" name="Google Shape;4940;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6442985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702"/>
                                        </p:tgtEl>
                                        <p:attrNameLst>
                                          <p:attrName>style.visibility</p:attrName>
                                        </p:attrNameLst>
                                      </p:cBhvr>
                                      <p:to>
                                        <p:strVal val="visible"/>
                                      </p:to>
                                    </p:set>
                                    <p:animEffect transition="in" filter="fade">
                                      <p:cBhvr>
                                        <p:cTn id="7" dur="1000"/>
                                        <p:tgtEl>
                                          <p:spTgt spid="4702"/>
                                        </p:tgtEl>
                                      </p:cBhvr>
                                    </p:animEffect>
                                    <p:anim calcmode="lin" valueType="num">
                                      <p:cBhvr>
                                        <p:cTn id="8" dur="1000" fill="hold"/>
                                        <p:tgtEl>
                                          <p:spTgt spid="4702"/>
                                        </p:tgtEl>
                                        <p:attrNameLst>
                                          <p:attrName>ppt_x</p:attrName>
                                        </p:attrNameLst>
                                      </p:cBhvr>
                                      <p:tavLst>
                                        <p:tav tm="0">
                                          <p:val>
                                            <p:strVal val="#ppt_x"/>
                                          </p:val>
                                        </p:tav>
                                        <p:tav tm="100000">
                                          <p:val>
                                            <p:strVal val="#ppt_x"/>
                                          </p:val>
                                        </p:tav>
                                      </p:tavLst>
                                    </p:anim>
                                    <p:anim calcmode="lin" valueType="num">
                                      <p:cBhvr>
                                        <p:cTn id="9" dur="1000" fill="hold"/>
                                        <p:tgtEl>
                                          <p:spTgt spid="4702"/>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0"/>
                                  </p:stCondLst>
                                  <p:childTnLst>
                                    <p:set>
                                      <p:cBhvr>
                                        <p:cTn id="11" dur="1" fill="hold">
                                          <p:stCondLst>
                                            <p:cond delay="0"/>
                                          </p:stCondLst>
                                        </p:cTn>
                                        <p:tgtEl>
                                          <p:spTgt spid="4700"/>
                                        </p:tgtEl>
                                        <p:attrNameLst>
                                          <p:attrName>style.visibility</p:attrName>
                                        </p:attrNameLst>
                                      </p:cBhvr>
                                      <p:to>
                                        <p:strVal val="visible"/>
                                      </p:to>
                                    </p:set>
                                    <p:anim calcmode="lin" valueType="num">
                                      <p:cBhvr>
                                        <p:cTn id="12" dur="500" fill="hold"/>
                                        <p:tgtEl>
                                          <p:spTgt spid="4700"/>
                                        </p:tgtEl>
                                        <p:attrNameLst>
                                          <p:attrName>ppt_w</p:attrName>
                                        </p:attrNameLst>
                                      </p:cBhvr>
                                      <p:tavLst>
                                        <p:tav tm="0">
                                          <p:val>
                                            <p:fltVal val="0"/>
                                          </p:val>
                                        </p:tav>
                                        <p:tav tm="100000">
                                          <p:val>
                                            <p:strVal val="#ppt_w"/>
                                          </p:val>
                                        </p:tav>
                                      </p:tavLst>
                                    </p:anim>
                                    <p:anim calcmode="lin" valueType="num">
                                      <p:cBhvr>
                                        <p:cTn id="13" dur="500" fill="hold"/>
                                        <p:tgtEl>
                                          <p:spTgt spid="4700"/>
                                        </p:tgtEl>
                                        <p:attrNameLst>
                                          <p:attrName>ppt_h</p:attrName>
                                        </p:attrNameLst>
                                      </p:cBhvr>
                                      <p:tavLst>
                                        <p:tav tm="0">
                                          <p:val>
                                            <p:fltVal val="0"/>
                                          </p:val>
                                        </p:tav>
                                        <p:tav tm="100000">
                                          <p:val>
                                            <p:strVal val="#ppt_h"/>
                                          </p:val>
                                        </p:tav>
                                      </p:tavLst>
                                    </p:anim>
                                    <p:animEffect transition="in" filter="fade">
                                      <p:cBhvr>
                                        <p:cTn id="14" dur="500"/>
                                        <p:tgtEl>
                                          <p:spTgt spid="47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A189E-478B-7AC7-F3DA-307A1B9E299F}"/>
              </a:ext>
            </a:extLst>
          </p:cNvPr>
          <p:cNvSpPr>
            <a:spLocks noGrp="1"/>
          </p:cNvSpPr>
          <p:nvPr>
            <p:ph type="title"/>
          </p:nvPr>
        </p:nvSpPr>
        <p:spPr>
          <a:xfrm>
            <a:off x="598080" y="330725"/>
            <a:ext cx="7704000" cy="572700"/>
          </a:xfrm>
        </p:spPr>
        <p:txBody>
          <a:bodyPr/>
          <a:lstStyle/>
          <a:p>
            <a:r>
              <a:rPr lang="en" sz="3600" dirty="0"/>
              <a:t>Análisis grupal/ Conclusión</a:t>
            </a:r>
            <a:endParaRPr lang="es-PR" dirty="0"/>
          </a:p>
        </p:txBody>
      </p:sp>
      <p:sp>
        <p:nvSpPr>
          <p:cNvPr id="4" name="TextBox 3">
            <a:extLst>
              <a:ext uri="{FF2B5EF4-FFF2-40B4-BE49-F238E27FC236}">
                <a16:creationId xmlns:a16="http://schemas.microsoft.com/office/drawing/2014/main" id="{E9F2E219-956B-2C62-75C5-F515250D87B4}"/>
              </a:ext>
            </a:extLst>
          </p:cNvPr>
          <p:cNvSpPr txBox="1"/>
          <p:nvPr/>
        </p:nvSpPr>
        <p:spPr>
          <a:xfrm>
            <a:off x="719999" y="1192985"/>
            <a:ext cx="7704001" cy="2811026"/>
          </a:xfrm>
          <a:prstGeom prst="rect">
            <a:avLst/>
          </a:prstGeom>
          <a:noFill/>
        </p:spPr>
        <p:txBody>
          <a:bodyPr wrap="square">
            <a:spAutoFit/>
          </a:bodyPr>
          <a:lstStyle/>
          <a:p>
            <a:pPr algn="just">
              <a:lnSpc>
                <a:spcPct val="150000"/>
              </a:lnSpc>
            </a:pPr>
            <a:r>
              <a:rPr lang="es-PR" sz="2000" dirty="0">
                <a:latin typeface="Albert Sans" panose="020B0604020202020204" charset="0"/>
              </a:rPr>
              <a:t>Esta investigación demuestra lo importante que es conocer, no solo nuestras creencias, si no los del mundo entero para aprender el porque de sus costumbres, ritos y creencias. Siendo un camino que todos, no importa de donde venimos, pasamos y utilizamos nuestras ideologías para pasar estos momentos de luto recordando a nuestros seres queridos difuntos. </a:t>
            </a:r>
          </a:p>
        </p:txBody>
      </p:sp>
    </p:spTree>
    <p:extLst>
      <p:ext uri="{BB962C8B-B14F-4D97-AF65-F5344CB8AC3E}">
        <p14:creationId xmlns:p14="http://schemas.microsoft.com/office/powerpoint/2010/main" val="1361363153"/>
      </p:ext>
    </p:extLst>
  </p:cSld>
  <p:clrMapOvr>
    <a:masterClrMapping/>
  </p:clrMapOvr>
  <p:transition spd="slow">
    <p:wip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A189E-478B-7AC7-F3DA-307A1B9E299F}"/>
              </a:ext>
            </a:extLst>
          </p:cNvPr>
          <p:cNvSpPr>
            <a:spLocks noGrp="1"/>
          </p:cNvSpPr>
          <p:nvPr>
            <p:ph type="title"/>
          </p:nvPr>
        </p:nvSpPr>
        <p:spPr>
          <a:xfrm>
            <a:off x="567690" y="307619"/>
            <a:ext cx="7704000" cy="572700"/>
          </a:xfrm>
        </p:spPr>
        <p:txBody>
          <a:bodyPr/>
          <a:lstStyle/>
          <a:p>
            <a:r>
              <a:rPr lang="en" sz="3600" dirty="0"/>
              <a:t>Análisis grupal/ Conclusión</a:t>
            </a:r>
            <a:endParaRPr lang="es-PR" dirty="0"/>
          </a:p>
        </p:txBody>
      </p:sp>
      <p:sp>
        <p:nvSpPr>
          <p:cNvPr id="4" name="TextBox 3">
            <a:extLst>
              <a:ext uri="{FF2B5EF4-FFF2-40B4-BE49-F238E27FC236}">
                <a16:creationId xmlns:a16="http://schemas.microsoft.com/office/drawing/2014/main" id="{E9F2E219-956B-2C62-75C5-F515250D87B4}"/>
              </a:ext>
            </a:extLst>
          </p:cNvPr>
          <p:cNvSpPr txBox="1"/>
          <p:nvPr/>
        </p:nvSpPr>
        <p:spPr>
          <a:xfrm>
            <a:off x="468630" y="935404"/>
            <a:ext cx="8496300" cy="3272691"/>
          </a:xfrm>
          <a:prstGeom prst="rect">
            <a:avLst/>
          </a:prstGeom>
          <a:noFill/>
        </p:spPr>
        <p:txBody>
          <a:bodyPr wrap="square">
            <a:spAutoFit/>
          </a:bodyPr>
          <a:lstStyle/>
          <a:p>
            <a:pPr algn="just">
              <a:lnSpc>
                <a:spcPct val="150000"/>
              </a:lnSpc>
            </a:pPr>
            <a:r>
              <a:rPr lang="es-PR" sz="2000" dirty="0">
                <a:latin typeface="Albert Sans" panose="020B0604020202020204" charset="0"/>
              </a:rPr>
              <a:t>Japón es un país lleno de cultura cautivadora relacionada con sus procesos de muerte influenciados por las diferentes religiones que posee. La evolución del concepto de la muerte es una marcada que ha influenciado la cultura japonesa grandemente en su desarrollo como país en el mundo. Esta investigación fue una interesante, ya que conocimos más sobre su cultura, como los japoneses perciben la muerte y los procesos que llevan a cabo con el mismo.</a:t>
            </a:r>
          </a:p>
        </p:txBody>
      </p:sp>
    </p:spTree>
    <p:extLst>
      <p:ext uri="{BB962C8B-B14F-4D97-AF65-F5344CB8AC3E}">
        <p14:creationId xmlns:p14="http://schemas.microsoft.com/office/powerpoint/2010/main" val="1911397534"/>
      </p:ext>
    </p:extLst>
  </p:cSld>
  <p:clrMapOvr>
    <a:masterClrMapping/>
  </p:clrMapOvr>
  <p:transition spd="slow">
    <p:wip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A189E-478B-7AC7-F3DA-307A1B9E299F}"/>
              </a:ext>
            </a:extLst>
          </p:cNvPr>
          <p:cNvSpPr>
            <a:spLocks noGrp="1"/>
          </p:cNvSpPr>
          <p:nvPr>
            <p:ph type="title"/>
          </p:nvPr>
        </p:nvSpPr>
        <p:spPr>
          <a:xfrm>
            <a:off x="720000" y="437159"/>
            <a:ext cx="7704000" cy="572700"/>
          </a:xfrm>
        </p:spPr>
        <p:txBody>
          <a:bodyPr/>
          <a:lstStyle/>
          <a:p>
            <a:r>
              <a:rPr lang="en" sz="3600" dirty="0"/>
              <a:t>Análisis grupal/ Conclusión</a:t>
            </a:r>
            <a:endParaRPr lang="es-PR" dirty="0"/>
          </a:p>
        </p:txBody>
      </p:sp>
      <p:sp>
        <p:nvSpPr>
          <p:cNvPr id="4" name="TextBox 3">
            <a:extLst>
              <a:ext uri="{FF2B5EF4-FFF2-40B4-BE49-F238E27FC236}">
                <a16:creationId xmlns:a16="http://schemas.microsoft.com/office/drawing/2014/main" id="{E9F2E219-956B-2C62-75C5-F515250D87B4}"/>
              </a:ext>
            </a:extLst>
          </p:cNvPr>
          <p:cNvSpPr txBox="1"/>
          <p:nvPr/>
        </p:nvSpPr>
        <p:spPr>
          <a:xfrm>
            <a:off x="548640" y="1009859"/>
            <a:ext cx="8176260" cy="1887696"/>
          </a:xfrm>
          <a:prstGeom prst="rect">
            <a:avLst/>
          </a:prstGeom>
          <a:noFill/>
        </p:spPr>
        <p:txBody>
          <a:bodyPr wrap="square">
            <a:spAutoFit/>
          </a:bodyPr>
          <a:lstStyle/>
          <a:p>
            <a:pPr algn="just">
              <a:lnSpc>
                <a:spcPct val="150000"/>
              </a:lnSpc>
            </a:pPr>
            <a:r>
              <a:rPr lang="es-PR" sz="2000" dirty="0">
                <a:latin typeface="Albert Sans" panose="020B0604020202020204" charset="0"/>
              </a:rPr>
              <a:t>Fue una de mucho provecho para ambas, ya que nos enseña a entender, valorar, proteger, respetar y empatizar con sus creencias, además de poder tener diferentes perspectivas sobre nuestro alrededor en lo que es el concepto de la vida y la muerte.</a:t>
            </a:r>
          </a:p>
        </p:txBody>
      </p:sp>
    </p:spTree>
    <p:extLst>
      <p:ext uri="{BB962C8B-B14F-4D97-AF65-F5344CB8AC3E}">
        <p14:creationId xmlns:p14="http://schemas.microsoft.com/office/powerpoint/2010/main" val="1747925335"/>
      </p:ext>
    </p:extLst>
  </p:cSld>
  <p:clrMapOvr>
    <a:masterClrMapping/>
  </p:clrMapOvr>
  <p:transition spd="slow">
    <p:wip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sp>
        <p:nvSpPr>
          <p:cNvPr id="4698" name="Google Shape;4698;p30"/>
          <p:cNvSpPr/>
          <p:nvPr/>
        </p:nvSpPr>
        <p:spPr>
          <a:xfrm>
            <a:off x="762450" y="1246000"/>
            <a:ext cx="1153200" cy="11532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txBox="1">
            <a:spLocks noGrp="1"/>
          </p:cNvSpPr>
          <p:nvPr>
            <p:ph type="title"/>
          </p:nvPr>
        </p:nvSpPr>
        <p:spPr>
          <a:xfrm>
            <a:off x="720000" y="2399200"/>
            <a:ext cx="586142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Referencias</a:t>
            </a:r>
            <a:endParaRPr sz="2800" dirty="0"/>
          </a:p>
        </p:txBody>
      </p:sp>
      <p:sp>
        <p:nvSpPr>
          <p:cNvPr id="4700" name="Google Shape;4700;p30"/>
          <p:cNvSpPr txBox="1">
            <a:spLocks noGrp="1"/>
          </p:cNvSpPr>
          <p:nvPr>
            <p:ph type="title" idx="2"/>
          </p:nvPr>
        </p:nvSpPr>
        <p:spPr>
          <a:xfrm>
            <a:off x="713100" y="14016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09</a:t>
            </a:r>
            <a:endParaRPr dirty="0"/>
          </a:p>
        </p:txBody>
      </p:sp>
      <p:grpSp>
        <p:nvGrpSpPr>
          <p:cNvPr id="4702" name="Google Shape;4702;p30"/>
          <p:cNvGrpSpPr/>
          <p:nvPr/>
        </p:nvGrpSpPr>
        <p:grpSpPr>
          <a:xfrm>
            <a:off x="5836425" y="598450"/>
            <a:ext cx="3887869" cy="4604085"/>
            <a:chOff x="5836425" y="598450"/>
            <a:chExt cx="3887869" cy="4604085"/>
          </a:xfrm>
        </p:grpSpPr>
        <p:sp>
          <p:nvSpPr>
            <p:cNvPr id="4703" name="Google Shape;4703;p30"/>
            <p:cNvSpPr/>
            <p:nvPr/>
          </p:nvSpPr>
          <p:spPr>
            <a:xfrm>
              <a:off x="6194984" y="1228350"/>
              <a:ext cx="3170686" cy="1293428"/>
            </a:xfrm>
            <a:custGeom>
              <a:avLst/>
              <a:gdLst/>
              <a:ahLst/>
              <a:cxnLst/>
              <a:rect l="l" t="t" r="r" b="b"/>
              <a:pathLst>
                <a:path w="45152" h="18419" extrusionOk="0">
                  <a:moveTo>
                    <a:pt x="0" y="0"/>
                  </a:moveTo>
                  <a:lnTo>
                    <a:pt x="0" y="18419"/>
                  </a:lnTo>
                  <a:lnTo>
                    <a:pt x="45152" y="18419"/>
                  </a:lnTo>
                  <a:lnTo>
                    <a:pt x="4515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6194984" y="1306017"/>
              <a:ext cx="3170686" cy="303010"/>
            </a:xfrm>
            <a:custGeom>
              <a:avLst/>
              <a:gdLst/>
              <a:ahLst/>
              <a:cxnLst/>
              <a:rect l="l" t="t" r="r" b="b"/>
              <a:pathLst>
                <a:path w="45152" h="4315" extrusionOk="0">
                  <a:moveTo>
                    <a:pt x="0" y="0"/>
                  </a:moveTo>
                  <a:lnTo>
                    <a:pt x="0" y="4315"/>
                  </a:lnTo>
                  <a:lnTo>
                    <a:pt x="45152" y="4315"/>
                  </a:lnTo>
                  <a:lnTo>
                    <a:pt x="45152"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6194984" y="2366384"/>
              <a:ext cx="3170686" cy="155402"/>
            </a:xfrm>
            <a:custGeom>
              <a:avLst/>
              <a:gdLst/>
              <a:ahLst/>
              <a:cxnLst/>
              <a:rect l="l" t="t" r="r" b="b"/>
              <a:pathLst>
                <a:path w="45152" h="2213" extrusionOk="0">
                  <a:moveTo>
                    <a:pt x="0" y="1"/>
                  </a:moveTo>
                  <a:lnTo>
                    <a:pt x="0" y="2213"/>
                  </a:lnTo>
                  <a:lnTo>
                    <a:pt x="45152" y="2213"/>
                  </a:lnTo>
                  <a:lnTo>
                    <a:pt x="4515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6344559"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6385779" y="1680867"/>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6741459"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7096225"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6385779" y="1680867"/>
              <a:ext cx="315510" cy="80615"/>
            </a:xfrm>
            <a:custGeom>
              <a:avLst/>
              <a:gdLst/>
              <a:ahLst/>
              <a:cxnLst/>
              <a:rect l="l" t="t" r="r" b="b"/>
              <a:pathLst>
                <a:path w="4493" h="1148" extrusionOk="0">
                  <a:moveTo>
                    <a:pt x="0" y="1"/>
                  </a:moveTo>
                  <a:lnTo>
                    <a:pt x="0" y="1147"/>
                  </a:lnTo>
                  <a:lnTo>
                    <a:pt x="4492" y="1147"/>
                  </a:lnTo>
                  <a:lnTo>
                    <a:pt x="449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6741459" y="1680867"/>
              <a:ext cx="314597" cy="80615"/>
            </a:xfrm>
            <a:custGeom>
              <a:avLst/>
              <a:gdLst/>
              <a:ahLst/>
              <a:cxnLst/>
              <a:rect l="l" t="t" r="r" b="b"/>
              <a:pathLst>
                <a:path w="4480" h="1148" extrusionOk="0">
                  <a:moveTo>
                    <a:pt x="1" y="1"/>
                  </a:moveTo>
                  <a:lnTo>
                    <a:pt x="1"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7096225" y="1680867"/>
              <a:ext cx="314527" cy="80615"/>
            </a:xfrm>
            <a:custGeom>
              <a:avLst/>
              <a:gdLst/>
              <a:ahLst/>
              <a:cxnLst/>
              <a:rect l="l" t="t" r="r" b="b"/>
              <a:pathLst>
                <a:path w="4479" h="1148" extrusionOk="0">
                  <a:moveTo>
                    <a:pt x="0" y="1"/>
                  </a:moveTo>
                  <a:lnTo>
                    <a:pt x="0"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6385779" y="1979034"/>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6741459"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7096225"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8100063"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8142267"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8496963"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8851730" y="1680867"/>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8142267" y="1680867"/>
              <a:ext cx="314527" cy="84478"/>
            </a:xfrm>
            <a:custGeom>
              <a:avLst/>
              <a:gdLst/>
              <a:ahLst/>
              <a:cxnLst/>
              <a:rect l="l" t="t" r="r" b="b"/>
              <a:pathLst>
                <a:path w="4479" h="1203" extrusionOk="0">
                  <a:moveTo>
                    <a:pt x="0" y="1"/>
                  </a:moveTo>
                  <a:lnTo>
                    <a:pt x="0"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8496963" y="1680867"/>
              <a:ext cx="314597" cy="84478"/>
            </a:xfrm>
            <a:custGeom>
              <a:avLst/>
              <a:gdLst/>
              <a:ahLst/>
              <a:cxnLst/>
              <a:rect l="l" t="t" r="r" b="b"/>
              <a:pathLst>
                <a:path w="4480"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8851730" y="1680867"/>
              <a:ext cx="314527" cy="84478"/>
            </a:xfrm>
            <a:custGeom>
              <a:avLst/>
              <a:gdLst/>
              <a:ahLst/>
              <a:cxnLst/>
              <a:rect l="l" t="t" r="r" b="b"/>
              <a:pathLst>
                <a:path w="4479"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8142267"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8496963"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8851730" y="1979034"/>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6235221"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641836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660248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678555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696968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7152825"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7336880"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7520021"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7704076"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7887217"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8071272"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825441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843853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862160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880573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8988875"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9171947"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5993654" y="598450"/>
              <a:ext cx="3573412" cy="761282"/>
            </a:xfrm>
            <a:custGeom>
              <a:avLst/>
              <a:gdLst/>
              <a:ahLst/>
              <a:cxnLst/>
              <a:rect l="l" t="t" r="r" b="b"/>
              <a:pathLst>
                <a:path w="50887" h="10841" extrusionOk="0">
                  <a:moveTo>
                    <a:pt x="6827" y="0"/>
                  </a:moveTo>
                  <a:lnTo>
                    <a:pt x="6117" y="1065"/>
                  </a:lnTo>
                  <a:lnTo>
                    <a:pt x="5898" y="1379"/>
                  </a:lnTo>
                  <a:lnTo>
                    <a:pt x="5339" y="2212"/>
                  </a:lnTo>
                  <a:lnTo>
                    <a:pt x="5120" y="2553"/>
                  </a:lnTo>
                  <a:lnTo>
                    <a:pt x="4260" y="3837"/>
                  </a:lnTo>
                  <a:lnTo>
                    <a:pt x="3332" y="5216"/>
                  </a:lnTo>
                  <a:lnTo>
                    <a:pt x="2321" y="6731"/>
                  </a:lnTo>
                  <a:lnTo>
                    <a:pt x="1215" y="8397"/>
                  </a:lnTo>
                  <a:lnTo>
                    <a:pt x="0" y="10226"/>
                  </a:lnTo>
                  <a:lnTo>
                    <a:pt x="68" y="10226"/>
                  </a:lnTo>
                  <a:cubicBezTo>
                    <a:pt x="14" y="10581"/>
                    <a:pt x="369" y="10841"/>
                    <a:pt x="1011" y="10841"/>
                  </a:cubicBezTo>
                  <a:cubicBezTo>
                    <a:pt x="1584" y="10841"/>
                    <a:pt x="2198" y="10636"/>
                    <a:pt x="2594" y="10336"/>
                  </a:cubicBezTo>
                  <a:cubicBezTo>
                    <a:pt x="2649" y="10636"/>
                    <a:pt x="3018" y="10841"/>
                    <a:pt x="3577" y="10841"/>
                  </a:cubicBezTo>
                  <a:cubicBezTo>
                    <a:pt x="4151" y="10841"/>
                    <a:pt x="4752" y="10636"/>
                    <a:pt x="5134" y="10336"/>
                  </a:cubicBezTo>
                  <a:cubicBezTo>
                    <a:pt x="5202" y="10636"/>
                    <a:pt x="5584" y="10841"/>
                    <a:pt x="6144" y="10841"/>
                  </a:cubicBezTo>
                  <a:cubicBezTo>
                    <a:pt x="6718" y="10841"/>
                    <a:pt x="7305" y="10636"/>
                    <a:pt x="7673" y="10336"/>
                  </a:cubicBezTo>
                  <a:cubicBezTo>
                    <a:pt x="7755" y="10636"/>
                    <a:pt x="8151" y="10841"/>
                    <a:pt x="8711" y="10841"/>
                  </a:cubicBezTo>
                  <a:cubicBezTo>
                    <a:pt x="9284" y="10841"/>
                    <a:pt x="9858" y="10636"/>
                    <a:pt x="10213" y="10336"/>
                  </a:cubicBezTo>
                  <a:cubicBezTo>
                    <a:pt x="10308" y="10636"/>
                    <a:pt x="10718" y="10841"/>
                    <a:pt x="11291" y="10841"/>
                  </a:cubicBezTo>
                  <a:cubicBezTo>
                    <a:pt x="11851" y="10841"/>
                    <a:pt x="12411" y="10636"/>
                    <a:pt x="12739" y="10336"/>
                  </a:cubicBezTo>
                  <a:cubicBezTo>
                    <a:pt x="12862" y="10636"/>
                    <a:pt x="13285" y="10841"/>
                    <a:pt x="13858" y="10841"/>
                  </a:cubicBezTo>
                  <a:cubicBezTo>
                    <a:pt x="14418" y="10841"/>
                    <a:pt x="14964" y="10636"/>
                    <a:pt x="15278" y="10336"/>
                  </a:cubicBezTo>
                  <a:cubicBezTo>
                    <a:pt x="15428" y="10636"/>
                    <a:pt x="15852" y="10841"/>
                    <a:pt x="16425" y="10841"/>
                  </a:cubicBezTo>
                  <a:cubicBezTo>
                    <a:pt x="16999" y="10841"/>
                    <a:pt x="17517" y="10636"/>
                    <a:pt x="17818" y="10336"/>
                  </a:cubicBezTo>
                  <a:cubicBezTo>
                    <a:pt x="17982" y="10636"/>
                    <a:pt x="18432" y="10841"/>
                    <a:pt x="18992" y="10841"/>
                  </a:cubicBezTo>
                  <a:cubicBezTo>
                    <a:pt x="19565" y="10841"/>
                    <a:pt x="20084" y="10636"/>
                    <a:pt x="20344" y="10336"/>
                  </a:cubicBezTo>
                  <a:cubicBezTo>
                    <a:pt x="20535" y="10636"/>
                    <a:pt x="20999" y="10841"/>
                    <a:pt x="21559" y="10841"/>
                  </a:cubicBezTo>
                  <a:cubicBezTo>
                    <a:pt x="22132" y="10841"/>
                    <a:pt x="22637" y="10636"/>
                    <a:pt x="22883" y="10336"/>
                  </a:cubicBezTo>
                  <a:cubicBezTo>
                    <a:pt x="23088" y="10636"/>
                    <a:pt x="23566" y="10841"/>
                    <a:pt x="24126" y="10841"/>
                  </a:cubicBezTo>
                  <a:cubicBezTo>
                    <a:pt x="24699" y="10841"/>
                    <a:pt x="25191" y="10636"/>
                    <a:pt x="25423" y="10336"/>
                  </a:cubicBezTo>
                  <a:cubicBezTo>
                    <a:pt x="25641" y="10636"/>
                    <a:pt x="26133" y="10841"/>
                    <a:pt x="26706" y="10841"/>
                  </a:cubicBezTo>
                  <a:cubicBezTo>
                    <a:pt x="27266" y="10841"/>
                    <a:pt x="27744" y="10636"/>
                    <a:pt x="27949" y="10336"/>
                  </a:cubicBezTo>
                  <a:cubicBezTo>
                    <a:pt x="28194" y="10636"/>
                    <a:pt x="28699" y="10841"/>
                    <a:pt x="29273" y="10841"/>
                  </a:cubicBezTo>
                  <a:cubicBezTo>
                    <a:pt x="29833" y="10841"/>
                    <a:pt x="30297" y="10636"/>
                    <a:pt x="30488" y="10336"/>
                  </a:cubicBezTo>
                  <a:cubicBezTo>
                    <a:pt x="30747" y="10636"/>
                    <a:pt x="31266" y="10841"/>
                    <a:pt x="31840" y="10841"/>
                  </a:cubicBezTo>
                  <a:cubicBezTo>
                    <a:pt x="32399" y="10841"/>
                    <a:pt x="32850" y="10636"/>
                    <a:pt x="33028" y="10336"/>
                  </a:cubicBezTo>
                  <a:cubicBezTo>
                    <a:pt x="33314" y="10636"/>
                    <a:pt x="33833" y="10841"/>
                    <a:pt x="34407" y="10841"/>
                  </a:cubicBezTo>
                  <a:cubicBezTo>
                    <a:pt x="34980" y="10841"/>
                    <a:pt x="35403" y="10636"/>
                    <a:pt x="35553" y="10336"/>
                  </a:cubicBezTo>
                  <a:cubicBezTo>
                    <a:pt x="35867" y="10636"/>
                    <a:pt x="36414" y="10841"/>
                    <a:pt x="36973" y="10841"/>
                  </a:cubicBezTo>
                  <a:cubicBezTo>
                    <a:pt x="37547" y="10841"/>
                    <a:pt x="37970" y="10636"/>
                    <a:pt x="38093" y="10336"/>
                  </a:cubicBezTo>
                  <a:cubicBezTo>
                    <a:pt x="38421" y="10636"/>
                    <a:pt x="38980" y="10841"/>
                    <a:pt x="39540" y="10841"/>
                  </a:cubicBezTo>
                  <a:cubicBezTo>
                    <a:pt x="40114" y="10841"/>
                    <a:pt x="40523" y="10636"/>
                    <a:pt x="40632" y="10336"/>
                  </a:cubicBezTo>
                  <a:cubicBezTo>
                    <a:pt x="40974" y="10636"/>
                    <a:pt x="41547" y="10841"/>
                    <a:pt x="42121" y="10841"/>
                  </a:cubicBezTo>
                  <a:cubicBezTo>
                    <a:pt x="42680" y="10841"/>
                    <a:pt x="43076" y="10636"/>
                    <a:pt x="43158" y="10336"/>
                  </a:cubicBezTo>
                  <a:cubicBezTo>
                    <a:pt x="43527" y="10636"/>
                    <a:pt x="44114" y="10841"/>
                    <a:pt x="44687" y="10841"/>
                  </a:cubicBezTo>
                  <a:cubicBezTo>
                    <a:pt x="45247" y="10841"/>
                    <a:pt x="45630" y="10636"/>
                    <a:pt x="45698" y="10336"/>
                  </a:cubicBezTo>
                  <a:cubicBezTo>
                    <a:pt x="46080" y="10636"/>
                    <a:pt x="46681" y="10841"/>
                    <a:pt x="47254" y="10841"/>
                  </a:cubicBezTo>
                  <a:cubicBezTo>
                    <a:pt x="47814" y="10841"/>
                    <a:pt x="48183" y="10636"/>
                    <a:pt x="48237" y="10336"/>
                  </a:cubicBezTo>
                  <a:cubicBezTo>
                    <a:pt x="48633" y="10636"/>
                    <a:pt x="49248" y="10841"/>
                    <a:pt x="49821" y="10841"/>
                  </a:cubicBezTo>
                  <a:cubicBezTo>
                    <a:pt x="50463" y="10841"/>
                    <a:pt x="50818" y="10581"/>
                    <a:pt x="50763" y="10226"/>
                  </a:cubicBezTo>
                  <a:lnTo>
                    <a:pt x="50886" y="10226"/>
                  </a:lnTo>
                  <a:lnTo>
                    <a:pt x="49671" y="8397"/>
                  </a:lnTo>
                  <a:lnTo>
                    <a:pt x="48565" y="6731"/>
                  </a:lnTo>
                  <a:lnTo>
                    <a:pt x="47555" y="5216"/>
                  </a:lnTo>
                  <a:lnTo>
                    <a:pt x="46626" y="3837"/>
                  </a:lnTo>
                  <a:lnTo>
                    <a:pt x="45780" y="2553"/>
                  </a:lnTo>
                  <a:lnTo>
                    <a:pt x="45548" y="2212"/>
                  </a:lnTo>
                  <a:lnTo>
                    <a:pt x="44988" y="1379"/>
                  </a:lnTo>
                  <a:lnTo>
                    <a:pt x="44783" y="1065"/>
                  </a:lnTo>
                  <a:lnTo>
                    <a:pt x="44073"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6066476" y="1196680"/>
              <a:ext cx="3424822" cy="52807"/>
            </a:xfrm>
            <a:custGeom>
              <a:avLst/>
              <a:gdLst/>
              <a:ahLst/>
              <a:cxnLst/>
              <a:rect l="l" t="t" r="r" b="b"/>
              <a:pathLst>
                <a:path w="48771" h="752" extrusionOk="0">
                  <a:moveTo>
                    <a:pt x="42" y="1"/>
                  </a:moveTo>
                  <a:lnTo>
                    <a:pt x="42" y="83"/>
                  </a:lnTo>
                  <a:lnTo>
                    <a:pt x="14" y="83"/>
                  </a:lnTo>
                  <a:cubicBezTo>
                    <a:pt x="1" y="219"/>
                    <a:pt x="28" y="356"/>
                    <a:pt x="124" y="465"/>
                  </a:cubicBezTo>
                  <a:cubicBezTo>
                    <a:pt x="301" y="642"/>
                    <a:pt x="615" y="752"/>
                    <a:pt x="1025" y="752"/>
                  </a:cubicBezTo>
                  <a:cubicBezTo>
                    <a:pt x="1516" y="752"/>
                    <a:pt x="2076" y="588"/>
                    <a:pt x="2486" y="328"/>
                  </a:cubicBezTo>
                  <a:cubicBezTo>
                    <a:pt x="2609" y="601"/>
                    <a:pt x="2977" y="752"/>
                    <a:pt x="3482" y="752"/>
                  </a:cubicBezTo>
                  <a:cubicBezTo>
                    <a:pt x="3974" y="752"/>
                    <a:pt x="4534" y="588"/>
                    <a:pt x="4916" y="328"/>
                  </a:cubicBezTo>
                  <a:cubicBezTo>
                    <a:pt x="5053" y="588"/>
                    <a:pt x="5435" y="752"/>
                    <a:pt x="5940" y="752"/>
                  </a:cubicBezTo>
                  <a:cubicBezTo>
                    <a:pt x="6432" y="752"/>
                    <a:pt x="6978" y="588"/>
                    <a:pt x="7346" y="328"/>
                  </a:cubicBezTo>
                  <a:cubicBezTo>
                    <a:pt x="7510" y="588"/>
                    <a:pt x="7892" y="752"/>
                    <a:pt x="8398" y="752"/>
                  </a:cubicBezTo>
                  <a:cubicBezTo>
                    <a:pt x="8889" y="752"/>
                    <a:pt x="9422" y="588"/>
                    <a:pt x="9790" y="328"/>
                  </a:cubicBezTo>
                  <a:cubicBezTo>
                    <a:pt x="9954" y="588"/>
                    <a:pt x="10350" y="752"/>
                    <a:pt x="10855" y="752"/>
                  </a:cubicBezTo>
                  <a:cubicBezTo>
                    <a:pt x="11360" y="752"/>
                    <a:pt x="11879" y="588"/>
                    <a:pt x="12221" y="328"/>
                  </a:cubicBezTo>
                  <a:cubicBezTo>
                    <a:pt x="12398" y="588"/>
                    <a:pt x="12808" y="752"/>
                    <a:pt x="13313" y="752"/>
                  </a:cubicBezTo>
                  <a:cubicBezTo>
                    <a:pt x="13818" y="752"/>
                    <a:pt x="14323" y="588"/>
                    <a:pt x="14651" y="328"/>
                  </a:cubicBezTo>
                  <a:cubicBezTo>
                    <a:pt x="14856" y="588"/>
                    <a:pt x="15265" y="752"/>
                    <a:pt x="15770" y="752"/>
                  </a:cubicBezTo>
                  <a:cubicBezTo>
                    <a:pt x="16276" y="752"/>
                    <a:pt x="16767" y="588"/>
                    <a:pt x="17081" y="328"/>
                  </a:cubicBezTo>
                  <a:cubicBezTo>
                    <a:pt x="17300" y="588"/>
                    <a:pt x="17723" y="752"/>
                    <a:pt x="18228" y="752"/>
                  </a:cubicBezTo>
                  <a:cubicBezTo>
                    <a:pt x="18733" y="752"/>
                    <a:pt x="19225" y="588"/>
                    <a:pt x="19511" y="328"/>
                  </a:cubicBezTo>
                  <a:cubicBezTo>
                    <a:pt x="19744" y="588"/>
                    <a:pt x="20180" y="752"/>
                    <a:pt x="20686" y="752"/>
                  </a:cubicBezTo>
                  <a:cubicBezTo>
                    <a:pt x="21204" y="752"/>
                    <a:pt x="21669" y="588"/>
                    <a:pt x="21942" y="328"/>
                  </a:cubicBezTo>
                  <a:cubicBezTo>
                    <a:pt x="22187" y="588"/>
                    <a:pt x="22638" y="752"/>
                    <a:pt x="23157" y="752"/>
                  </a:cubicBezTo>
                  <a:cubicBezTo>
                    <a:pt x="23662" y="752"/>
                    <a:pt x="24113" y="588"/>
                    <a:pt x="24386" y="328"/>
                  </a:cubicBezTo>
                  <a:cubicBezTo>
                    <a:pt x="24645" y="588"/>
                    <a:pt x="25096" y="752"/>
                    <a:pt x="25614" y="752"/>
                  </a:cubicBezTo>
                  <a:cubicBezTo>
                    <a:pt x="26120" y="752"/>
                    <a:pt x="26570" y="588"/>
                    <a:pt x="26816" y="328"/>
                  </a:cubicBezTo>
                  <a:cubicBezTo>
                    <a:pt x="27089" y="588"/>
                    <a:pt x="27567" y="752"/>
                    <a:pt x="28072" y="752"/>
                  </a:cubicBezTo>
                  <a:cubicBezTo>
                    <a:pt x="28577" y="752"/>
                    <a:pt x="29014" y="588"/>
                    <a:pt x="29246" y="328"/>
                  </a:cubicBezTo>
                  <a:cubicBezTo>
                    <a:pt x="29533" y="588"/>
                    <a:pt x="30024" y="752"/>
                    <a:pt x="30530" y="752"/>
                  </a:cubicBezTo>
                  <a:cubicBezTo>
                    <a:pt x="31035" y="752"/>
                    <a:pt x="31458" y="588"/>
                    <a:pt x="31677" y="328"/>
                  </a:cubicBezTo>
                  <a:cubicBezTo>
                    <a:pt x="31991" y="588"/>
                    <a:pt x="32482" y="752"/>
                    <a:pt x="32987" y="752"/>
                  </a:cubicBezTo>
                  <a:cubicBezTo>
                    <a:pt x="33492" y="752"/>
                    <a:pt x="33916" y="588"/>
                    <a:pt x="34107" y="328"/>
                  </a:cubicBezTo>
                  <a:cubicBezTo>
                    <a:pt x="34434" y="588"/>
                    <a:pt x="34940" y="752"/>
                    <a:pt x="35445" y="752"/>
                  </a:cubicBezTo>
                  <a:cubicBezTo>
                    <a:pt x="35950" y="752"/>
                    <a:pt x="36360" y="588"/>
                    <a:pt x="36537" y="328"/>
                  </a:cubicBezTo>
                  <a:cubicBezTo>
                    <a:pt x="36878" y="588"/>
                    <a:pt x="37411" y="752"/>
                    <a:pt x="37902" y="752"/>
                  </a:cubicBezTo>
                  <a:cubicBezTo>
                    <a:pt x="38408" y="752"/>
                    <a:pt x="38804" y="588"/>
                    <a:pt x="38981" y="328"/>
                  </a:cubicBezTo>
                  <a:cubicBezTo>
                    <a:pt x="39336" y="588"/>
                    <a:pt x="39868" y="752"/>
                    <a:pt x="40360" y="752"/>
                  </a:cubicBezTo>
                  <a:cubicBezTo>
                    <a:pt x="40865" y="752"/>
                    <a:pt x="41247" y="588"/>
                    <a:pt x="41411" y="328"/>
                  </a:cubicBezTo>
                  <a:cubicBezTo>
                    <a:pt x="41780" y="588"/>
                    <a:pt x="42326" y="752"/>
                    <a:pt x="42818" y="752"/>
                  </a:cubicBezTo>
                  <a:cubicBezTo>
                    <a:pt x="43323" y="752"/>
                    <a:pt x="43705" y="588"/>
                    <a:pt x="43842" y="328"/>
                  </a:cubicBezTo>
                  <a:cubicBezTo>
                    <a:pt x="44238" y="588"/>
                    <a:pt x="44784" y="752"/>
                    <a:pt x="45275" y="752"/>
                  </a:cubicBezTo>
                  <a:cubicBezTo>
                    <a:pt x="45780" y="752"/>
                    <a:pt x="46149" y="601"/>
                    <a:pt x="46272" y="328"/>
                  </a:cubicBezTo>
                  <a:cubicBezTo>
                    <a:pt x="46681" y="588"/>
                    <a:pt x="47241" y="752"/>
                    <a:pt x="47746" y="752"/>
                  </a:cubicBezTo>
                  <a:cubicBezTo>
                    <a:pt x="48142" y="752"/>
                    <a:pt x="48470" y="642"/>
                    <a:pt x="48634" y="465"/>
                  </a:cubicBezTo>
                  <a:cubicBezTo>
                    <a:pt x="48702" y="383"/>
                    <a:pt x="48743" y="287"/>
                    <a:pt x="48757" y="178"/>
                  </a:cubicBezTo>
                  <a:lnTo>
                    <a:pt x="48770" y="178"/>
                  </a:lnTo>
                  <a:lnTo>
                    <a:pt x="48770" y="1"/>
                  </a:lnTo>
                  <a:lnTo>
                    <a:pt x="48552" y="1"/>
                  </a:lnTo>
                  <a:lnTo>
                    <a:pt x="48566" y="110"/>
                  </a:lnTo>
                  <a:cubicBezTo>
                    <a:pt x="48579" y="192"/>
                    <a:pt x="48552" y="274"/>
                    <a:pt x="48497" y="342"/>
                  </a:cubicBezTo>
                  <a:cubicBezTo>
                    <a:pt x="48361" y="492"/>
                    <a:pt x="48088" y="574"/>
                    <a:pt x="47746" y="574"/>
                  </a:cubicBezTo>
                  <a:cubicBezTo>
                    <a:pt x="47241" y="574"/>
                    <a:pt x="46668" y="397"/>
                    <a:pt x="46286" y="124"/>
                  </a:cubicBezTo>
                  <a:lnTo>
                    <a:pt x="46163" y="42"/>
                  </a:lnTo>
                  <a:lnTo>
                    <a:pt x="46149" y="178"/>
                  </a:lnTo>
                  <a:cubicBezTo>
                    <a:pt x="46094" y="424"/>
                    <a:pt x="45753" y="574"/>
                    <a:pt x="45275" y="574"/>
                  </a:cubicBezTo>
                  <a:cubicBezTo>
                    <a:pt x="44784" y="574"/>
                    <a:pt x="44224" y="397"/>
                    <a:pt x="43855" y="124"/>
                  </a:cubicBezTo>
                  <a:lnTo>
                    <a:pt x="43746" y="42"/>
                  </a:lnTo>
                  <a:lnTo>
                    <a:pt x="43719" y="165"/>
                  </a:lnTo>
                  <a:cubicBezTo>
                    <a:pt x="43650" y="410"/>
                    <a:pt x="43309" y="574"/>
                    <a:pt x="42818" y="574"/>
                  </a:cubicBezTo>
                  <a:cubicBezTo>
                    <a:pt x="42326" y="574"/>
                    <a:pt x="41780" y="397"/>
                    <a:pt x="41425" y="124"/>
                  </a:cubicBezTo>
                  <a:lnTo>
                    <a:pt x="41329" y="42"/>
                  </a:lnTo>
                  <a:lnTo>
                    <a:pt x="41288" y="165"/>
                  </a:lnTo>
                  <a:cubicBezTo>
                    <a:pt x="41207" y="410"/>
                    <a:pt x="40852" y="574"/>
                    <a:pt x="40360" y="574"/>
                  </a:cubicBezTo>
                  <a:cubicBezTo>
                    <a:pt x="39855" y="574"/>
                    <a:pt x="39322" y="397"/>
                    <a:pt x="39008" y="124"/>
                  </a:cubicBezTo>
                  <a:lnTo>
                    <a:pt x="38913" y="42"/>
                  </a:lnTo>
                  <a:lnTo>
                    <a:pt x="38858" y="165"/>
                  </a:lnTo>
                  <a:cubicBezTo>
                    <a:pt x="38763" y="410"/>
                    <a:pt x="38394" y="574"/>
                    <a:pt x="37902" y="574"/>
                  </a:cubicBezTo>
                  <a:cubicBezTo>
                    <a:pt x="37397" y="574"/>
                    <a:pt x="36878" y="397"/>
                    <a:pt x="36578" y="124"/>
                  </a:cubicBezTo>
                  <a:lnTo>
                    <a:pt x="36482" y="42"/>
                  </a:lnTo>
                  <a:lnTo>
                    <a:pt x="36442" y="151"/>
                  </a:lnTo>
                  <a:cubicBezTo>
                    <a:pt x="36319" y="410"/>
                    <a:pt x="35936" y="574"/>
                    <a:pt x="35445" y="574"/>
                  </a:cubicBezTo>
                  <a:cubicBezTo>
                    <a:pt x="34940" y="574"/>
                    <a:pt x="34434" y="397"/>
                    <a:pt x="34148" y="124"/>
                  </a:cubicBezTo>
                  <a:lnTo>
                    <a:pt x="34066" y="42"/>
                  </a:lnTo>
                  <a:lnTo>
                    <a:pt x="34011" y="151"/>
                  </a:lnTo>
                  <a:cubicBezTo>
                    <a:pt x="33875" y="410"/>
                    <a:pt x="33479" y="574"/>
                    <a:pt x="32987" y="574"/>
                  </a:cubicBezTo>
                  <a:cubicBezTo>
                    <a:pt x="32482" y="574"/>
                    <a:pt x="31991" y="397"/>
                    <a:pt x="31731" y="124"/>
                  </a:cubicBezTo>
                  <a:lnTo>
                    <a:pt x="31649" y="42"/>
                  </a:lnTo>
                  <a:lnTo>
                    <a:pt x="31581" y="151"/>
                  </a:lnTo>
                  <a:cubicBezTo>
                    <a:pt x="31431" y="410"/>
                    <a:pt x="31021" y="574"/>
                    <a:pt x="30530" y="574"/>
                  </a:cubicBezTo>
                  <a:cubicBezTo>
                    <a:pt x="30024" y="574"/>
                    <a:pt x="29547" y="397"/>
                    <a:pt x="29301" y="137"/>
                  </a:cubicBezTo>
                  <a:lnTo>
                    <a:pt x="29219" y="42"/>
                  </a:lnTo>
                  <a:lnTo>
                    <a:pt x="29164" y="137"/>
                  </a:lnTo>
                  <a:cubicBezTo>
                    <a:pt x="28987" y="410"/>
                    <a:pt x="28564" y="574"/>
                    <a:pt x="28072" y="574"/>
                  </a:cubicBezTo>
                  <a:cubicBezTo>
                    <a:pt x="27567" y="574"/>
                    <a:pt x="27103" y="397"/>
                    <a:pt x="26871" y="137"/>
                  </a:cubicBezTo>
                  <a:lnTo>
                    <a:pt x="26802" y="42"/>
                  </a:lnTo>
                  <a:lnTo>
                    <a:pt x="26734" y="137"/>
                  </a:lnTo>
                  <a:cubicBezTo>
                    <a:pt x="26543" y="410"/>
                    <a:pt x="26106" y="574"/>
                    <a:pt x="25614" y="574"/>
                  </a:cubicBezTo>
                  <a:cubicBezTo>
                    <a:pt x="25109" y="574"/>
                    <a:pt x="24659" y="397"/>
                    <a:pt x="24454" y="137"/>
                  </a:cubicBezTo>
                  <a:lnTo>
                    <a:pt x="24386" y="42"/>
                  </a:lnTo>
                  <a:lnTo>
                    <a:pt x="24304" y="137"/>
                  </a:lnTo>
                  <a:cubicBezTo>
                    <a:pt x="24099" y="397"/>
                    <a:pt x="23648" y="574"/>
                    <a:pt x="23157" y="574"/>
                  </a:cubicBezTo>
                  <a:cubicBezTo>
                    <a:pt x="22652" y="574"/>
                    <a:pt x="22215" y="410"/>
                    <a:pt x="22024" y="137"/>
                  </a:cubicBezTo>
                  <a:lnTo>
                    <a:pt x="21955" y="42"/>
                  </a:lnTo>
                  <a:lnTo>
                    <a:pt x="21887" y="137"/>
                  </a:lnTo>
                  <a:cubicBezTo>
                    <a:pt x="21655" y="397"/>
                    <a:pt x="21191" y="574"/>
                    <a:pt x="20686" y="574"/>
                  </a:cubicBezTo>
                  <a:cubicBezTo>
                    <a:pt x="20194" y="574"/>
                    <a:pt x="19771" y="410"/>
                    <a:pt x="19593" y="137"/>
                  </a:cubicBezTo>
                  <a:lnTo>
                    <a:pt x="19539" y="42"/>
                  </a:lnTo>
                  <a:lnTo>
                    <a:pt x="19457" y="137"/>
                  </a:lnTo>
                  <a:cubicBezTo>
                    <a:pt x="19211" y="397"/>
                    <a:pt x="18733" y="574"/>
                    <a:pt x="18228" y="574"/>
                  </a:cubicBezTo>
                  <a:cubicBezTo>
                    <a:pt x="17736" y="574"/>
                    <a:pt x="17327" y="410"/>
                    <a:pt x="17177" y="151"/>
                  </a:cubicBezTo>
                  <a:lnTo>
                    <a:pt x="17108" y="42"/>
                  </a:lnTo>
                  <a:lnTo>
                    <a:pt x="17027" y="124"/>
                  </a:lnTo>
                  <a:cubicBezTo>
                    <a:pt x="16767" y="397"/>
                    <a:pt x="16276" y="574"/>
                    <a:pt x="15770" y="574"/>
                  </a:cubicBezTo>
                  <a:cubicBezTo>
                    <a:pt x="15279" y="574"/>
                    <a:pt x="14883" y="410"/>
                    <a:pt x="14746" y="151"/>
                  </a:cubicBezTo>
                  <a:lnTo>
                    <a:pt x="14692" y="42"/>
                  </a:lnTo>
                  <a:lnTo>
                    <a:pt x="14610" y="124"/>
                  </a:lnTo>
                  <a:cubicBezTo>
                    <a:pt x="14323" y="397"/>
                    <a:pt x="13818" y="574"/>
                    <a:pt x="13313" y="574"/>
                  </a:cubicBezTo>
                  <a:cubicBezTo>
                    <a:pt x="12821" y="574"/>
                    <a:pt x="12439" y="410"/>
                    <a:pt x="12316" y="151"/>
                  </a:cubicBezTo>
                  <a:lnTo>
                    <a:pt x="12275" y="42"/>
                  </a:lnTo>
                  <a:lnTo>
                    <a:pt x="12180" y="124"/>
                  </a:lnTo>
                  <a:cubicBezTo>
                    <a:pt x="11879" y="397"/>
                    <a:pt x="11360" y="574"/>
                    <a:pt x="10855" y="574"/>
                  </a:cubicBezTo>
                  <a:cubicBezTo>
                    <a:pt x="10364" y="574"/>
                    <a:pt x="9995" y="410"/>
                    <a:pt x="9899" y="165"/>
                  </a:cubicBezTo>
                  <a:lnTo>
                    <a:pt x="9845" y="42"/>
                  </a:lnTo>
                  <a:lnTo>
                    <a:pt x="9749" y="124"/>
                  </a:lnTo>
                  <a:cubicBezTo>
                    <a:pt x="9435" y="397"/>
                    <a:pt x="8903" y="574"/>
                    <a:pt x="8398" y="574"/>
                  </a:cubicBezTo>
                  <a:cubicBezTo>
                    <a:pt x="7920" y="574"/>
                    <a:pt x="7551" y="410"/>
                    <a:pt x="7469" y="165"/>
                  </a:cubicBezTo>
                  <a:lnTo>
                    <a:pt x="7428" y="42"/>
                  </a:lnTo>
                  <a:lnTo>
                    <a:pt x="7333" y="124"/>
                  </a:lnTo>
                  <a:cubicBezTo>
                    <a:pt x="6991" y="397"/>
                    <a:pt x="6445" y="574"/>
                    <a:pt x="5940" y="574"/>
                  </a:cubicBezTo>
                  <a:cubicBezTo>
                    <a:pt x="5462" y="574"/>
                    <a:pt x="5107" y="410"/>
                    <a:pt x="5039" y="165"/>
                  </a:cubicBezTo>
                  <a:lnTo>
                    <a:pt x="5012" y="42"/>
                  </a:lnTo>
                  <a:lnTo>
                    <a:pt x="4902" y="124"/>
                  </a:lnTo>
                  <a:cubicBezTo>
                    <a:pt x="4547" y="397"/>
                    <a:pt x="3988" y="574"/>
                    <a:pt x="3482" y="574"/>
                  </a:cubicBezTo>
                  <a:cubicBezTo>
                    <a:pt x="3005" y="574"/>
                    <a:pt x="2663" y="424"/>
                    <a:pt x="2622" y="178"/>
                  </a:cubicBezTo>
                  <a:lnTo>
                    <a:pt x="2595" y="42"/>
                  </a:lnTo>
                  <a:lnTo>
                    <a:pt x="2472" y="124"/>
                  </a:lnTo>
                  <a:cubicBezTo>
                    <a:pt x="2090" y="397"/>
                    <a:pt x="1530" y="574"/>
                    <a:pt x="1025" y="574"/>
                  </a:cubicBezTo>
                  <a:cubicBezTo>
                    <a:pt x="670" y="574"/>
                    <a:pt x="397" y="492"/>
                    <a:pt x="260" y="342"/>
                  </a:cubicBezTo>
                  <a:cubicBezTo>
                    <a:pt x="206" y="274"/>
                    <a:pt x="178" y="192"/>
                    <a:pt x="192" y="110"/>
                  </a:cubicBezTo>
                  <a:lnTo>
                    <a:pt x="206"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6141263" y="1084534"/>
              <a:ext cx="3276231" cy="49928"/>
            </a:xfrm>
            <a:custGeom>
              <a:avLst/>
              <a:gdLst/>
              <a:ahLst/>
              <a:cxnLst/>
              <a:rect l="l" t="t" r="r" b="b"/>
              <a:pathLst>
                <a:path w="46655" h="711" extrusionOk="0">
                  <a:moveTo>
                    <a:pt x="42" y="0"/>
                  </a:moveTo>
                  <a:lnTo>
                    <a:pt x="42" y="82"/>
                  </a:lnTo>
                  <a:lnTo>
                    <a:pt x="14" y="82"/>
                  </a:lnTo>
                  <a:cubicBezTo>
                    <a:pt x="1" y="205"/>
                    <a:pt x="28" y="328"/>
                    <a:pt x="124" y="423"/>
                  </a:cubicBezTo>
                  <a:cubicBezTo>
                    <a:pt x="288" y="601"/>
                    <a:pt x="588" y="710"/>
                    <a:pt x="997" y="710"/>
                  </a:cubicBezTo>
                  <a:cubicBezTo>
                    <a:pt x="1462" y="710"/>
                    <a:pt x="1994" y="560"/>
                    <a:pt x="2376" y="328"/>
                  </a:cubicBezTo>
                  <a:cubicBezTo>
                    <a:pt x="2513" y="560"/>
                    <a:pt x="2868" y="710"/>
                    <a:pt x="3346" y="710"/>
                  </a:cubicBezTo>
                  <a:cubicBezTo>
                    <a:pt x="3824" y="710"/>
                    <a:pt x="4343" y="560"/>
                    <a:pt x="4711" y="314"/>
                  </a:cubicBezTo>
                  <a:cubicBezTo>
                    <a:pt x="4848" y="560"/>
                    <a:pt x="5216" y="710"/>
                    <a:pt x="5694" y="710"/>
                  </a:cubicBezTo>
                  <a:cubicBezTo>
                    <a:pt x="6172" y="710"/>
                    <a:pt x="6677" y="560"/>
                    <a:pt x="7032" y="314"/>
                  </a:cubicBezTo>
                  <a:cubicBezTo>
                    <a:pt x="7182" y="560"/>
                    <a:pt x="7565" y="710"/>
                    <a:pt x="8043" y="710"/>
                  </a:cubicBezTo>
                  <a:cubicBezTo>
                    <a:pt x="8520" y="710"/>
                    <a:pt x="9026" y="560"/>
                    <a:pt x="9353" y="314"/>
                  </a:cubicBezTo>
                  <a:cubicBezTo>
                    <a:pt x="9531" y="560"/>
                    <a:pt x="9913" y="710"/>
                    <a:pt x="10391" y="710"/>
                  </a:cubicBezTo>
                  <a:cubicBezTo>
                    <a:pt x="10869" y="710"/>
                    <a:pt x="11360" y="560"/>
                    <a:pt x="11688" y="314"/>
                  </a:cubicBezTo>
                  <a:cubicBezTo>
                    <a:pt x="11866" y="560"/>
                    <a:pt x="12261" y="710"/>
                    <a:pt x="12739" y="710"/>
                  </a:cubicBezTo>
                  <a:cubicBezTo>
                    <a:pt x="13217" y="710"/>
                    <a:pt x="13709" y="560"/>
                    <a:pt x="14009" y="314"/>
                  </a:cubicBezTo>
                  <a:cubicBezTo>
                    <a:pt x="14214" y="560"/>
                    <a:pt x="14610" y="710"/>
                    <a:pt x="15088" y="710"/>
                  </a:cubicBezTo>
                  <a:cubicBezTo>
                    <a:pt x="15579" y="710"/>
                    <a:pt x="16043" y="560"/>
                    <a:pt x="16344" y="314"/>
                  </a:cubicBezTo>
                  <a:cubicBezTo>
                    <a:pt x="16549" y="560"/>
                    <a:pt x="16958" y="710"/>
                    <a:pt x="17436" y="710"/>
                  </a:cubicBezTo>
                  <a:cubicBezTo>
                    <a:pt x="17928" y="710"/>
                    <a:pt x="18378" y="560"/>
                    <a:pt x="18665" y="314"/>
                  </a:cubicBezTo>
                  <a:cubicBezTo>
                    <a:pt x="18883" y="560"/>
                    <a:pt x="19307" y="710"/>
                    <a:pt x="19798" y="710"/>
                  </a:cubicBezTo>
                  <a:cubicBezTo>
                    <a:pt x="20276" y="710"/>
                    <a:pt x="20727" y="560"/>
                    <a:pt x="20986" y="314"/>
                  </a:cubicBezTo>
                  <a:cubicBezTo>
                    <a:pt x="21232" y="560"/>
                    <a:pt x="21655" y="710"/>
                    <a:pt x="22146" y="710"/>
                  </a:cubicBezTo>
                  <a:cubicBezTo>
                    <a:pt x="22624" y="710"/>
                    <a:pt x="23061" y="560"/>
                    <a:pt x="23321" y="314"/>
                  </a:cubicBezTo>
                  <a:cubicBezTo>
                    <a:pt x="23566" y="560"/>
                    <a:pt x="24003" y="710"/>
                    <a:pt x="24495" y="710"/>
                  </a:cubicBezTo>
                  <a:cubicBezTo>
                    <a:pt x="24973" y="710"/>
                    <a:pt x="25410" y="560"/>
                    <a:pt x="25642" y="314"/>
                  </a:cubicBezTo>
                  <a:cubicBezTo>
                    <a:pt x="25915" y="560"/>
                    <a:pt x="26352" y="710"/>
                    <a:pt x="26843" y="710"/>
                  </a:cubicBezTo>
                  <a:cubicBezTo>
                    <a:pt x="27321" y="710"/>
                    <a:pt x="27744" y="560"/>
                    <a:pt x="27963" y="314"/>
                  </a:cubicBezTo>
                  <a:cubicBezTo>
                    <a:pt x="28249" y="560"/>
                    <a:pt x="28700" y="710"/>
                    <a:pt x="29192" y="710"/>
                  </a:cubicBezTo>
                  <a:cubicBezTo>
                    <a:pt x="29669" y="710"/>
                    <a:pt x="30079" y="560"/>
                    <a:pt x="30297" y="314"/>
                  </a:cubicBezTo>
                  <a:cubicBezTo>
                    <a:pt x="30584" y="560"/>
                    <a:pt x="31062" y="710"/>
                    <a:pt x="31540" y="710"/>
                  </a:cubicBezTo>
                  <a:cubicBezTo>
                    <a:pt x="32018" y="710"/>
                    <a:pt x="32427" y="560"/>
                    <a:pt x="32619" y="314"/>
                  </a:cubicBezTo>
                  <a:cubicBezTo>
                    <a:pt x="32933" y="560"/>
                    <a:pt x="33410" y="710"/>
                    <a:pt x="33888" y="710"/>
                  </a:cubicBezTo>
                  <a:cubicBezTo>
                    <a:pt x="34380" y="710"/>
                    <a:pt x="34762" y="560"/>
                    <a:pt x="34953" y="314"/>
                  </a:cubicBezTo>
                  <a:cubicBezTo>
                    <a:pt x="35267" y="560"/>
                    <a:pt x="35759" y="710"/>
                    <a:pt x="36237" y="710"/>
                  </a:cubicBezTo>
                  <a:cubicBezTo>
                    <a:pt x="36728" y="710"/>
                    <a:pt x="37110" y="560"/>
                    <a:pt x="37274" y="314"/>
                  </a:cubicBezTo>
                  <a:cubicBezTo>
                    <a:pt x="37616" y="560"/>
                    <a:pt x="38121" y="710"/>
                    <a:pt x="38585" y="710"/>
                  </a:cubicBezTo>
                  <a:cubicBezTo>
                    <a:pt x="39077" y="710"/>
                    <a:pt x="39445" y="560"/>
                    <a:pt x="39595" y="314"/>
                  </a:cubicBezTo>
                  <a:cubicBezTo>
                    <a:pt x="39950" y="560"/>
                    <a:pt x="40469" y="710"/>
                    <a:pt x="40947" y="710"/>
                  </a:cubicBezTo>
                  <a:cubicBezTo>
                    <a:pt x="41425" y="710"/>
                    <a:pt x="41780" y="560"/>
                    <a:pt x="41930" y="314"/>
                  </a:cubicBezTo>
                  <a:cubicBezTo>
                    <a:pt x="42299" y="560"/>
                    <a:pt x="42818" y="710"/>
                    <a:pt x="43295" y="710"/>
                  </a:cubicBezTo>
                  <a:cubicBezTo>
                    <a:pt x="43773" y="710"/>
                    <a:pt x="44128" y="560"/>
                    <a:pt x="44251" y="328"/>
                  </a:cubicBezTo>
                  <a:cubicBezTo>
                    <a:pt x="44633" y="560"/>
                    <a:pt x="45166" y="710"/>
                    <a:pt x="45644" y="710"/>
                  </a:cubicBezTo>
                  <a:cubicBezTo>
                    <a:pt x="46040" y="710"/>
                    <a:pt x="46354" y="601"/>
                    <a:pt x="46504" y="423"/>
                  </a:cubicBezTo>
                  <a:cubicBezTo>
                    <a:pt x="46572" y="355"/>
                    <a:pt x="46613" y="273"/>
                    <a:pt x="46627" y="178"/>
                  </a:cubicBezTo>
                  <a:lnTo>
                    <a:pt x="46654" y="178"/>
                  </a:lnTo>
                  <a:lnTo>
                    <a:pt x="46654" y="0"/>
                  </a:lnTo>
                  <a:lnTo>
                    <a:pt x="46436" y="0"/>
                  </a:lnTo>
                  <a:lnTo>
                    <a:pt x="46449" y="109"/>
                  </a:lnTo>
                  <a:cubicBezTo>
                    <a:pt x="46449" y="178"/>
                    <a:pt x="46436" y="246"/>
                    <a:pt x="46381" y="301"/>
                  </a:cubicBezTo>
                  <a:cubicBezTo>
                    <a:pt x="46258" y="451"/>
                    <a:pt x="45985" y="533"/>
                    <a:pt x="45644" y="533"/>
                  </a:cubicBezTo>
                  <a:cubicBezTo>
                    <a:pt x="45166" y="533"/>
                    <a:pt x="44620" y="369"/>
                    <a:pt x="44265" y="109"/>
                  </a:cubicBezTo>
                  <a:lnTo>
                    <a:pt x="44156" y="41"/>
                  </a:lnTo>
                  <a:lnTo>
                    <a:pt x="44128" y="164"/>
                  </a:lnTo>
                  <a:cubicBezTo>
                    <a:pt x="44074" y="383"/>
                    <a:pt x="43746" y="533"/>
                    <a:pt x="43295" y="533"/>
                  </a:cubicBezTo>
                  <a:cubicBezTo>
                    <a:pt x="42804" y="533"/>
                    <a:pt x="42285" y="369"/>
                    <a:pt x="41944" y="109"/>
                  </a:cubicBezTo>
                  <a:lnTo>
                    <a:pt x="41835" y="41"/>
                  </a:lnTo>
                  <a:lnTo>
                    <a:pt x="41807" y="164"/>
                  </a:lnTo>
                  <a:cubicBezTo>
                    <a:pt x="41739" y="383"/>
                    <a:pt x="41398" y="533"/>
                    <a:pt x="40947" y="533"/>
                  </a:cubicBezTo>
                  <a:cubicBezTo>
                    <a:pt x="40456" y="533"/>
                    <a:pt x="39937" y="369"/>
                    <a:pt x="39623" y="109"/>
                  </a:cubicBezTo>
                  <a:lnTo>
                    <a:pt x="39527" y="41"/>
                  </a:lnTo>
                  <a:lnTo>
                    <a:pt x="39486" y="150"/>
                  </a:lnTo>
                  <a:cubicBezTo>
                    <a:pt x="39404" y="383"/>
                    <a:pt x="39049" y="533"/>
                    <a:pt x="38585" y="533"/>
                  </a:cubicBezTo>
                  <a:cubicBezTo>
                    <a:pt x="38107" y="533"/>
                    <a:pt x="37602" y="369"/>
                    <a:pt x="37302" y="109"/>
                  </a:cubicBezTo>
                  <a:lnTo>
                    <a:pt x="37206" y="41"/>
                  </a:lnTo>
                  <a:lnTo>
                    <a:pt x="37165" y="150"/>
                  </a:lnTo>
                  <a:cubicBezTo>
                    <a:pt x="37070" y="383"/>
                    <a:pt x="36701" y="533"/>
                    <a:pt x="36237" y="533"/>
                  </a:cubicBezTo>
                  <a:cubicBezTo>
                    <a:pt x="35759" y="533"/>
                    <a:pt x="35267" y="369"/>
                    <a:pt x="34981" y="123"/>
                  </a:cubicBezTo>
                  <a:lnTo>
                    <a:pt x="34899" y="41"/>
                  </a:lnTo>
                  <a:lnTo>
                    <a:pt x="34844" y="150"/>
                  </a:lnTo>
                  <a:cubicBezTo>
                    <a:pt x="34735" y="383"/>
                    <a:pt x="34353" y="533"/>
                    <a:pt x="33888" y="533"/>
                  </a:cubicBezTo>
                  <a:cubicBezTo>
                    <a:pt x="33410" y="533"/>
                    <a:pt x="32933" y="369"/>
                    <a:pt x="32660" y="123"/>
                  </a:cubicBezTo>
                  <a:lnTo>
                    <a:pt x="32578" y="41"/>
                  </a:lnTo>
                  <a:lnTo>
                    <a:pt x="32523" y="137"/>
                  </a:lnTo>
                  <a:cubicBezTo>
                    <a:pt x="32400" y="369"/>
                    <a:pt x="32004" y="533"/>
                    <a:pt x="31540" y="533"/>
                  </a:cubicBezTo>
                  <a:cubicBezTo>
                    <a:pt x="31062" y="533"/>
                    <a:pt x="30598" y="369"/>
                    <a:pt x="30338" y="123"/>
                  </a:cubicBezTo>
                  <a:lnTo>
                    <a:pt x="30270" y="41"/>
                  </a:lnTo>
                  <a:lnTo>
                    <a:pt x="30202" y="137"/>
                  </a:lnTo>
                  <a:cubicBezTo>
                    <a:pt x="30052" y="369"/>
                    <a:pt x="29656" y="533"/>
                    <a:pt x="29192" y="533"/>
                  </a:cubicBezTo>
                  <a:cubicBezTo>
                    <a:pt x="28714" y="533"/>
                    <a:pt x="28263" y="369"/>
                    <a:pt x="28031" y="123"/>
                  </a:cubicBezTo>
                  <a:lnTo>
                    <a:pt x="27949" y="41"/>
                  </a:lnTo>
                  <a:lnTo>
                    <a:pt x="27881" y="137"/>
                  </a:lnTo>
                  <a:cubicBezTo>
                    <a:pt x="27717" y="369"/>
                    <a:pt x="27307" y="533"/>
                    <a:pt x="26843" y="533"/>
                  </a:cubicBezTo>
                  <a:cubicBezTo>
                    <a:pt x="26365" y="533"/>
                    <a:pt x="25915" y="369"/>
                    <a:pt x="25710" y="123"/>
                  </a:cubicBezTo>
                  <a:lnTo>
                    <a:pt x="25628" y="41"/>
                  </a:lnTo>
                  <a:lnTo>
                    <a:pt x="25573" y="137"/>
                  </a:lnTo>
                  <a:cubicBezTo>
                    <a:pt x="25382" y="369"/>
                    <a:pt x="24959" y="533"/>
                    <a:pt x="24495" y="533"/>
                  </a:cubicBezTo>
                  <a:cubicBezTo>
                    <a:pt x="24017" y="533"/>
                    <a:pt x="23580" y="369"/>
                    <a:pt x="23389" y="123"/>
                  </a:cubicBezTo>
                  <a:lnTo>
                    <a:pt x="23321" y="41"/>
                  </a:lnTo>
                  <a:lnTo>
                    <a:pt x="23252" y="123"/>
                  </a:lnTo>
                  <a:cubicBezTo>
                    <a:pt x="23048" y="369"/>
                    <a:pt x="22611" y="533"/>
                    <a:pt x="22146" y="533"/>
                  </a:cubicBezTo>
                  <a:cubicBezTo>
                    <a:pt x="21669" y="533"/>
                    <a:pt x="21245" y="369"/>
                    <a:pt x="21068" y="137"/>
                  </a:cubicBezTo>
                  <a:lnTo>
                    <a:pt x="21000" y="41"/>
                  </a:lnTo>
                  <a:lnTo>
                    <a:pt x="20931" y="123"/>
                  </a:lnTo>
                  <a:cubicBezTo>
                    <a:pt x="20713" y="369"/>
                    <a:pt x="20262" y="533"/>
                    <a:pt x="19798" y="533"/>
                  </a:cubicBezTo>
                  <a:cubicBezTo>
                    <a:pt x="19320" y="533"/>
                    <a:pt x="18911" y="369"/>
                    <a:pt x="18747" y="137"/>
                  </a:cubicBezTo>
                  <a:lnTo>
                    <a:pt x="18679" y="41"/>
                  </a:lnTo>
                  <a:lnTo>
                    <a:pt x="18610" y="123"/>
                  </a:lnTo>
                  <a:cubicBezTo>
                    <a:pt x="18378" y="369"/>
                    <a:pt x="17914" y="533"/>
                    <a:pt x="17436" y="533"/>
                  </a:cubicBezTo>
                  <a:cubicBezTo>
                    <a:pt x="16972" y="533"/>
                    <a:pt x="16576" y="369"/>
                    <a:pt x="16426" y="137"/>
                  </a:cubicBezTo>
                  <a:lnTo>
                    <a:pt x="16371" y="41"/>
                  </a:lnTo>
                  <a:lnTo>
                    <a:pt x="16289" y="123"/>
                  </a:lnTo>
                  <a:cubicBezTo>
                    <a:pt x="16043" y="369"/>
                    <a:pt x="15566" y="533"/>
                    <a:pt x="15088" y="533"/>
                  </a:cubicBezTo>
                  <a:cubicBezTo>
                    <a:pt x="14623" y="533"/>
                    <a:pt x="14241" y="369"/>
                    <a:pt x="14105" y="137"/>
                  </a:cubicBezTo>
                  <a:lnTo>
                    <a:pt x="14050" y="41"/>
                  </a:lnTo>
                  <a:lnTo>
                    <a:pt x="13968" y="123"/>
                  </a:lnTo>
                  <a:cubicBezTo>
                    <a:pt x="13695" y="369"/>
                    <a:pt x="13217" y="533"/>
                    <a:pt x="12739" y="533"/>
                  </a:cubicBezTo>
                  <a:cubicBezTo>
                    <a:pt x="12275" y="533"/>
                    <a:pt x="11906" y="383"/>
                    <a:pt x="11784" y="150"/>
                  </a:cubicBezTo>
                  <a:lnTo>
                    <a:pt x="11743" y="41"/>
                  </a:lnTo>
                  <a:lnTo>
                    <a:pt x="11647" y="123"/>
                  </a:lnTo>
                  <a:cubicBezTo>
                    <a:pt x="11360" y="369"/>
                    <a:pt x="10869" y="533"/>
                    <a:pt x="10391" y="533"/>
                  </a:cubicBezTo>
                  <a:cubicBezTo>
                    <a:pt x="9927" y="533"/>
                    <a:pt x="9572" y="383"/>
                    <a:pt x="9476" y="150"/>
                  </a:cubicBezTo>
                  <a:lnTo>
                    <a:pt x="9422" y="41"/>
                  </a:lnTo>
                  <a:lnTo>
                    <a:pt x="9326" y="109"/>
                  </a:lnTo>
                  <a:cubicBezTo>
                    <a:pt x="9026" y="369"/>
                    <a:pt x="8520" y="533"/>
                    <a:pt x="8043" y="533"/>
                  </a:cubicBezTo>
                  <a:cubicBezTo>
                    <a:pt x="7592" y="533"/>
                    <a:pt x="7223" y="383"/>
                    <a:pt x="7155" y="150"/>
                  </a:cubicBezTo>
                  <a:lnTo>
                    <a:pt x="7114" y="41"/>
                  </a:lnTo>
                  <a:lnTo>
                    <a:pt x="7005" y="109"/>
                  </a:lnTo>
                  <a:cubicBezTo>
                    <a:pt x="6691" y="369"/>
                    <a:pt x="6172" y="533"/>
                    <a:pt x="5694" y="533"/>
                  </a:cubicBezTo>
                  <a:cubicBezTo>
                    <a:pt x="5244" y="533"/>
                    <a:pt x="4889" y="383"/>
                    <a:pt x="4834" y="164"/>
                  </a:cubicBezTo>
                  <a:lnTo>
                    <a:pt x="4793" y="41"/>
                  </a:lnTo>
                  <a:lnTo>
                    <a:pt x="4698" y="109"/>
                  </a:lnTo>
                  <a:cubicBezTo>
                    <a:pt x="4356" y="369"/>
                    <a:pt x="3824" y="533"/>
                    <a:pt x="3346" y="533"/>
                  </a:cubicBezTo>
                  <a:cubicBezTo>
                    <a:pt x="2895" y="533"/>
                    <a:pt x="2554" y="383"/>
                    <a:pt x="2513" y="164"/>
                  </a:cubicBezTo>
                  <a:lnTo>
                    <a:pt x="2486" y="41"/>
                  </a:lnTo>
                  <a:lnTo>
                    <a:pt x="2376" y="109"/>
                  </a:lnTo>
                  <a:cubicBezTo>
                    <a:pt x="2008" y="369"/>
                    <a:pt x="1475" y="533"/>
                    <a:pt x="997" y="533"/>
                  </a:cubicBezTo>
                  <a:cubicBezTo>
                    <a:pt x="643" y="533"/>
                    <a:pt x="383" y="451"/>
                    <a:pt x="260" y="301"/>
                  </a:cubicBezTo>
                  <a:cubicBezTo>
                    <a:pt x="206" y="246"/>
                    <a:pt x="178" y="178"/>
                    <a:pt x="192" y="109"/>
                  </a:cubicBezTo>
                  <a:lnTo>
                    <a:pt x="192"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6209379" y="981938"/>
              <a:ext cx="3139086" cy="46066"/>
            </a:xfrm>
            <a:custGeom>
              <a:avLst/>
              <a:gdLst/>
              <a:ahLst/>
              <a:cxnLst/>
              <a:rect l="l" t="t" r="r" b="b"/>
              <a:pathLst>
                <a:path w="44702" h="656" extrusionOk="0">
                  <a:moveTo>
                    <a:pt x="41" y="0"/>
                  </a:moveTo>
                  <a:lnTo>
                    <a:pt x="41" y="82"/>
                  </a:lnTo>
                  <a:lnTo>
                    <a:pt x="14" y="82"/>
                  </a:lnTo>
                  <a:cubicBezTo>
                    <a:pt x="0" y="205"/>
                    <a:pt x="41" y="301"/>
                    <a:pt x="123" y="396"/>
                  </a:cubicBezTo>
                  <a:cubicBezTo>
                    <a:pt x="273" y="560"/>
                    <a:pt x="574" y="656"/>
                    <a:pt x="970" y="656"/>
                  </a:cubicBezTo>
                  <a:cubicBezTo>
                    <a:pt x="1420" y="656"/>
                    <a:pt x="1925" y="519"/>
                    <a:pt x="2294" y="314"/>
                  </a:cubicBezTo>
                  <a:cubicBezTo>
                    <a:pt x="2417" y="533"/>
                    <a:pt x="2758" y="656"/>
                    <a:pt x="3222" y="656"/>
                  </a:cubicBezTo>
                  <a:cubicBezTo>
                    <a:pt x="3673" y="656"/>
                    <a:pt x="4178" y="519"/>
                    <a:pt x="4519" y="314"/>
                  </a:cubicBezTo>
                  <a:cubicBezTo>
                    <a:pt x="4656" y="533"/>
                    <a:pt x="5011" y="656"/>
                    <a:pt x="5475" y="656"/>
                  </a:cubicBezTo>
                  <a:cubicBezTo>
                    <a:pt x="5926" y="656"/>
                    <a:pt x="6417" y="519"/>
                    <a:pt x="6745" y="301"/>
                  </a:cubicBezTo>
                  <a:cubicBezTo>
                    <a:pt x="6909" y="533"/>
                    <a:pt x="7264" y="656"/>
                    <a:pt x="7714" y="656"/>
                  </a:cubicBezTo>
                  <a:cubicBezTo>
                    <a:pt x="8179" y="656"/>
                    <a:pt x="8656" y="519"/>
                    <a:pt x="8970" y="301"/>
                  </a:cubicBezTo>
                  <a:cubicBezTo>
                    <a:pt x="9148" y="533"/>
                    <a:pt x="9517" y="656"/>
                    <a:pt x="9967" y="656"/>
                  </a:cubicBezTo>
                  <a:cubicBezTo>
                    <a:pt x="10431" y="656"/>
                    <a:pt x="10896" y="533"/>
                    <a:pt x="11210" y="301"/>
                  </a:cubicBezTo>
                  <a:cubicBezTo>
                    <a:pt x="11387" y="533"/>
                    <a:pt x="11756" y="656"/>
                    <a:pt x="12220" y="656"/>
                  </a:cubicBezTo>
                  <a:cubicBezTo>
                    <a:pt x="12684" y="656"/>
                    <a:pt x="13135" y="533"/>
                    <a:pt x="13435" y="301"/>
                  </a:cubicBezTo>
                  <a:cubicBezTo>
                    <a:pt x="13626" y="533"/>
                    <a:pt x="14008" y="656"/>
                    <a:pt x="14473" y="656"/>
                  </a:cubicBezTo>
                  <a:cubicBezTo>
                    <a:pt x="14937" y="656"/>
                    <a:pt x="15387" y="533"/>
                    <a:pt x="15661" y="301"/>
                  </a:cubicBezTo>
                  <a:cubicBezTo>
                    <a:pt x="15865" y="533"/>
                    <a:pt x="16261" y="656"/>
                    <a:pt x="16725" y="656"/>
                  </a:cubicBezTo>
                  <a:cubicBezTo>
                    <a:pt x="17190" y="656"/>
                    <a:pt x="17627" y="533"/>
                    <a:pt x="17886" y="301"/>
                  </a:cubicBezTo>
                  <a:cubicBezTo>
                    <a:pt x="18104" y="533"/>
                    <a:pt x="18514" y="656"/>
                    <a:pt x="18978" y="656"/>
                  </a:cubicBezTo>
                  <a:cubicBezTo>
                    <a:pt x="19442" y="656"/>
                    <a:pt x="19866" y="533"/>
                    <a:pt x="20125" y="301"/>
                  </a:cubicBezTo>
                  <a:cubicBezTo>
                    <a:pt x="20344" y="533"/>
                    <a:pt x="20753" y="656"/>
                    <a:pt x="21217" y="656"/>
                  </a:cubicBezTo>
                  <a:cubicBezTo>
                    <a:pt x="21682" y="656"/>
                    <a:pt x="22105" y="533"/>
                    <a:pt x="22351" y="301"/>
                  </a:cubicBezTo>
                  <a:cubicBezTo>
                    <a:pt x="22583" y="533"/>
                    <a:pt x="23006" y="656"/>
                    <a:pt x="23470" y="656"/>
                  </a:cubicBezTo>
                  <a:cubicBezTo>
                    <a:pt x="23934" y="656"/>
                    <a:pt x="24344" y="533"/>
                    <a:pt x="24576" y="301"/>
                  </a:cubicBezTo>
                  <a:cubicBezTo>
                    <a:pt x="24836" y="533"/>
                    <a:pt x="25259" y="656"/>
                    <a:pt x="25723" y="656"/>
                  </a:cubicBezTo>
                  <a:cubicBezTo>
                    <a:pt x="26187" y="656"/>
                    <a:pt x="26583" y="533"/>
                    <a:pt x="26802" y="301"/>
                  </a:cubicBezTo>
                  <a:cubicBezTo>
                    <a:pt x="27075" y="533"/>
                    <a:pt x="27512" y="656"/>
                    <a:pt x="27976" y="656"/>
                  </a:cubicBezTo>
                  <a:cubicBezTo>
                    <a:pt x="28440" y="656"/>
                    <a:pt x="28822" y="533"/>
                    <a:pt x="29027" y="301"/>
                  </a:cubicBezTo>
                  <a:cubicBezTo>
                    <a:pt x="29314" y="533"/>
                    <a:pt x="29764" y="656"/>
                    <a:pt x="30229" y="656"/>
                  </a:cubicBezTo>
                  <a:cubicBezTo>
                    <a:pt x="30679" y="656"/>
                    <a:pt x="31075" y="533"/>
                    <a:pt x="31266" y="301"/>
                  </a:cubicBezTo>
                  <a:cubicBezTo>
                    <a:pt x="31553" y="533"/>
                    <a:pt x="32004" y="656"/>
                    <a:pt x="32468" y="656"/>
                  </a:cubicBezTo>
                  <a:cubicBezTo>
                    <a:pt x="32932" y="656"/>
                    <a:pt x="33314" y="533"/>
                    <a:pt x="33492" y="301"/>
                  </a:cubicBezTo>
                  <a:cubicBezTo>
                    <a:pt x="33792" y="533"/>
                    <a:pt x="34256" y="656"/>
                    <a:pt x="34721" y="656"/>
                  </a:cubicBezTo>
                  <a:cubicBezTo>
                    <a:pt x="35185" y="656"/>
                    <a:pt x="35553" y="533"/>
                    <a:pt x="35717" y="301"/>
                  </a:cubicBezTo>
                  <a:cubicBezTo>
                    <a:pt x="36031" y="519"/>
                    <a:pt x="36523" y="656"/>
                    <a:pt x="36973" y="656"/>
                  </a:cubicBezTo>
                  <a:cubicBezTo>
                    <a:pt x="37438" y="656"/>
                    <a:pt x="37793" y="533"/>
                    <a:pt x="37943" y="301"/>
                  </a:cubicBezTo>
                  <a:cubicBezTo>
                    <a:pt x="38284" y="519"/>
                    <a:pt x="38776" y="656"/>
                    <a:pt x="39226" y="656"/>
                  </a:cubicBezTo>
                  <a:cubicBezTo>
                    <a:pt x="39677" y="656"/>
                    <a:pt x="40032" y="533"/>
                    <a:pt x="40182" y="314"/>
                  </a:cubicBezTo>
                  <a:cubicBezTo>
                    <a:pt x="40523" y="519"/>
                    <a:pt x="41015" y="656"/>
                    <a:pt x="41479" y="656"/>
                  </a:cubicBezTo>
                  <a:cubicBezTo>
                    <a:pt x="41929" y="656"/>
                    <a:pt x="42271" y="533"/>
                    <a:pt x="42407" y="314"/>
                  </a:cubicBezTo>
                  <a:cubicBezTo>
                    <a:pt x="42762" y="519"/>
                    <a:pt x="43268" y="656"/>
                    <a:pt x="43732" y="656"/>
                  </a:cubicBezTo>
                  <a:cubicBezTo>
                    <a:pt x="44114" y="656"/>
                    <a:pt x="44414" y="574"/>
                    <a:pt x="44578" y="396"/>
                  </a:cubicBezTo>
                  <a:cubicBezTo>
                    <a:pt x="44633" y="328"/>
                    <a:pt x="44674" y="260"/>
                    <a:pt x="44674" y="178"/>
                  </a:cubicBezTo>
                  <a:lnTo>
                    <a:pt x="44701" y="178"/>
                  </a:lnTo>
                  <a:lnTo>
                    <a:pt x="44701" y="0"/>
                  </a:lnTo>
                  <a:lnTo>
                    <a:pt x="44496" y="0"/>
                  </a:lnTo>
                  <a:lnTo>
                    <a:pt x="44510" y="96"/>
                  </a:lnTo>
                  <a:cubicBezTo>
                    <a:pt x="44510" y="164"/>
                    <a:pt x="44496" y="219"/>
                    <a:pt x="44442" y="273"/>
                  </a:cubicBezTo>
                  <a:cubicBezTo>
                    <a:pt x="44319" y="410"/>
                    <a:pt x="44059" y="478"/>
                    <a:pt x="43732" y="478"/>
                  </a:cubicBezTo>
                  <a:cubicBezTo>
                    <a:pt x="43268" y="478"/>
                    <a:pt x="42749" y="328"/>
                    <a:pt x="42421" y="110"/>
                  </a:cubicBezTo>
                  <a:lnTo>
                    <a:pt x="42312" y="28"/>
                  </a:lnTo>
                  <a:lnTo>
                    <a:pt x="42284" y="151"/>
                  </a:lnTo>
                  <a:cubicBezTo>
                    <a:pt x="42230" y="355"/>
                    <a:pt x="41902" y="478"/>
                    <a:pt x="41479" y="478"/>
                  </a:cubicBezTo>
                  <a:cubicBezTo>
                    <a:pt x="41015" y="478"/>
                    <a:pt x="40510" y="328"/>
                    <a:pt x="40196" y="110"/>
                  </a:cubicBezTo>
                  <a:lnTo>
                    <a:pt x="40100" y="28"/>
                  </a:lnTo>
                  <a:lnTo>
                    <a:pt x="40059" y="151"/>
                  </a:lnTo>
                  <a:cubicBezTo>
                    <a:pt x="39991" y="342"/>
                    <a:pt x="39663" y="478"/>
                    <a:pt x="39226" y="478"/>
                  </a:cubicBezTo>
                  <a:cubicBezTo>
                    <a:pt x="38762" y="478"/>
                    <a:pt x="38270" y="328"/>
                    <a:pt x="37970" y="110"/>
                  </a:cubicBezTo>
                  <a:lnTo>
                    <a:pt x="37874" y="28"/>
                  </a:lnTo>
                  <a:lnTo>
                    <a:pt x="37833" y="151"/>
                  </a:lnTo>
                  <a:cubicBezTo>
                    <a:pt x="37752" y="342"/>
                    <a:pt x="37410" y="478"/>
                    <a:pt x="36973" y="478"/>
                  </a:cubicBezTo>
                  <a:cubicBezTo>
                    <a:pt x="36509" y="478"/>
                    <a:pt x="36031" y="342"/>
                    <a:pt x="35745" y="110"/>
                  </a:cubicBezTo>
                  <a:lnTo>
                    <a:pt x="35663" y="41"/>
                  </a:lnTo>
                  <a:lnTo>
                    <a:pt x="35608" y="137"/>
                  </a:lnTo>
                  <a:cubicBezTo>
                    <a:pt x="35512" y="342"/>
                    <a:pt x="35157" y="478"/>
                    <a:pt x="34721" y="478"/>
                  </a:cubicBezTo>
                  <a:cubicBezTo>
                    <a:pt x="34270" y="478"/>
                    <a:pt x="33792" y="342"/>
                    <a:pt x="33533" y="110"/>
                  </a:cubicBezTo>
                  <a:lnTo>
                    <a:pt x="33437" y="41"/>
                  </a:lnTo>
                  <a:lnTo>
                    <a:pt x="33396" y="137"/>
                  </a:lnTo>
                  <a:cubicBezTo>
                    <a:pt x="33273" y="342"/>
                    <a:pt x="32918" y="478"/>
                    <a:pt x="32468" y="478"/>
                  </a:cubicBezTo>
                  <a:cubicBezTo>
                    <a:pt x="32017" y="478"/>
                    <a:pt x="31553" y="342"/>
                    <a:pt x="31307" y="110"/>
                  </a:cubicBezTo>
                  <a:lnTo>
                    <a:pt x="31225" y="41"/>
                  </a:lnTo>
                  <a:lnTo>
                    <a:pt x="31171" y="137"/>
                  </a:lnTo>
                  <a:cubicBezTo>
                    <a:pt x="31048" y="342"/>
                    <a:pt x="30666" y="478"/>
                    <a:pt x="30229" y="478"/>
                  </a:cubicBezTo>
                  <a:cubicBezTo>
                    <a:pt x="29764" y="478"/>
                    <a:pt x="29314" y="342"/>
                    <a:pt x="29082" y="110"/>
                  </a:cubicBezTo>
                  <a:lnTo>
                    <a:pt x="29000" y="41"/>
                  </a:lnTo>
                  <a:lnTo>
                    <a:pt x="28945" y="123"/>
                  </a:lnTo>
                  <a:cubicBezTo>
                    <a:pt x="28809" y="342"/>
                    <a:pt x="28426" y="478"/>
                    <a:pt x="27976" y="478"/>
                  </a:cubicBezTo>
                  <a:cubicBezTo>
                    <a:pt x="27512" y="478"/>
                    <a:pt x="27075" y="342"/>
                    <a:pt x="26856" y="110"/>
                  </a:cubicBezTo>
                  <a:lnTo>
                    <a:pt x="26788" y="41"/>
                  </a:lnTo>
                  <a:lnTo>
                    <a:pt x="26720" y="123"/>
                  </a:lnTo>
                  <a:cubicBezTo>
                    <a:pt x="26570" y="342"/>
                    <a:pt x="26174" y="478"/>
                    <a:pt x="25723" y="478"/>
                  </a:cubicBezTo>
                  <a:cubicBezTo>
                    <a:pt x="25272" y="478"/>
                    <a:pt x="24849" y="342"/>
                    <a:pt x="24644" y="110"/>
                  </a:cubicBezTo>
                  <a:lnTo>
                    <a:pt x="24562" y="41"/>
                  </a:lnTo>
                  <a:lnTo>
                    <a:pt x="24508" y="123"/>
                  </a:lnTo>
                  <a:cubicBezTo>
                    <a:pt x="24330" y="342"/>
                    <a:pt x="23921" y="478"/>
                    <a:pt x="23470" y="478"/>
                  </a:cubicBezTo>
                  <a:cubicBezTo>
                    <a:pt x="23020" y="478"/>
                    <a:pt x="22610" y="342"/>
                    <a:pt x="22419" y="123"/>
                  </a:cubicBezTo>
                  <a:lnTo>
                    <a:pt x="22351" y="41"/>
                  </a:lnTo>
                  <a:lnTo>
                    <a:pt x="22282" y="123"/>
                  </a:lnTo>
                  <a:cubicBezTo>
                    <a:pt x="22091" y="342"/>
                    <a:pt x="21682" y="478"/>
                    <a:pt x="21217" y="478"/>
                  </a:cubicBezTo>
                  <a:cubicBezTo>
                    <a:pt x="20767" y="478"/>
                    <a:pt x="20371" y="342"/>
                    <a:pt x="20193" y="123"/>
                  </a:cubicBezTo>
                  <a:lnTo>
                    <a:pt x="20125" y="41"/>
                  </a:lnTo>
                  <a:lnTo>
                    <a:pt x="20057" y="110"/>
                  </a:lnTo>
                  <a:cubicBezTo>
                    <a:pt x="19852" y="342"/>
                    <a:pt x="19429" y="478"/>
                    <a:pt x="18978" y="478"/>
                  </a:cubicBezTo>
                  <a:cubicBezTo>
                    <a:pt x="18528" y="478"/>
                    <a:pt x="18132" y="342"/>
                    <a:pt x="17968" y="123"/>
                  </a:cubicBezTo>
                  <a:lnTo>
                    <a:pt x="17913" y="41"/>
                  </a:lnTo>
                  <a:lnTo>
                    <a:pt x="17831" y="110"/>
                  </a:lnTo>
                  <a:cubicBezTo>
                    <a:pt x="17613" y="342"/>
                    <a:pt x="17176" y="478"/>
                    <a:pt x="16725" y="478"/>
                  </a:cubicBezTo>
                  <a:cubicBezTo>
                    <a:pt x="16275" y="478"/>
                    <a:pt x="15893" y="342"/>
                    <a:pt x="15756" y="123"/>
                  </a:cubicBezTo>
                  <a:lnTo>
                    <a:pt x="15688" y="41"/>
                  </a:lnTo>
                  <a:lnTo>
                    <a:pt x="15620" y="110"/>
                  </a:lnTo>
                  <a:cubicBezTo>
                    <a:pt x="15374" y="342"/>
                    <a:pt x="14923" y="478"/>
                    <a:pt x="14473" y="478"/>
                  </a:cubicBezTo>
                  <a:cubicBezTo>
                    <a:pt x="14022" y="478"/>
                    <a:pt x="13653" y="342"/>
                    <a:pt x="13531" y="137"/>
                  </a:cubicBezTo>
                  <a:lnTo>
                    <a:pt x="13476" y="41"/>
                  </a:lnTo>
                  <a:lnTo>
                    <a:pt x="13394" y="110"/>
                  </a:lnTo>
                  <a:cubicBezTo>
                    <a:pt x="13135" y="342"/>
                    <a:pt x="12684" y="478"/>
                    <a:pt x="12220" y="478"/>
                  </a:cubicBezTo>
                  <a:cubicBezTo>
                    <a:pt x="11769" y="478"/>
                    <a:pt x="11414" y="342"/>
                    <a:pt x="11305" y="137"/>
                  </a:cubicBezTo>
                  <a:lnTo>
                    <a:pt x="11251" y="41"/>
                  </a:lnTo>
                  <a:lnTo>
                    <a:pt x="11169" y="110"/>
                  </a:lnTo>
                  <a:cubicBezTo>
                    <a:pt x="10896" y="342"/>
                    <a:pt x="10431" y="478"/>
                    <a:pt x="9967" y="478"/>
                  </a:cubicBezTo>
                  <a:cubicBezTo>
                    <a:pt x="9530" y="478"/>
                    <a:pt x="9175" y="342"/>
                    <a:pt x="9080" y="137"/>
                  </a:cubicBezTo>
                  <a:lnTo>
                    <a:pt x="9039" y="41"/>
                  </a:lnTo>
                  <a:lnTo>
                    <a:pt x="8943" y="110"/>
                  </a:lnTo>
                  <a:cubicBezTo>
                    <a:pt x="8656" y="328"/>
                    <a:pt x="8179" y="478"/>
                    <a:pt x="7714" y="478"/>
                  </a:cubicBezTo>
                  <a:cubicBezTo>
                    <a:pt x="7291" y="478"/>
                    <a:pt x="6936" y="342"/>
                    <a:pt x="6868" y="151"/>
                  </a:cubicBezTo>
                  <a:lnTo>
                    <a:pt x="6813" y="28"/>
                  </a:lnTo>
                  <a:lnTo>
                    <a:pt x="6731" y="110"/>
                  </a:lnTo>
                  <a:cubicBezTo>
                    <a:pt x="6417" y="328"/>
                    <a:pt x="5926" y="478"/>
                    <a:pt x="5475" y="478"/>
                  </a:cubicBezTo>
                  <a:cubicBezTo>
                    <a:pt x="5038" y="478"/>
                    <a:pt x="4711" y="342"/>
                    <a:pt x="4642" y="151"/>
                  </a:cubicBezTo>
                  <a:lnTo>
                    <a:pt x="4601" y="28"/>
                  </a:lnTo>
                  <a:lnTo>
                    <a:pt x="4506" y="110"/>
                  </a:lnTo>
                  <a:cubicBezTo>
                    <a:pt x="4178" y="328"/>
                    <a:pt x="3687" y="478"/>
                    <a:pt x="3222" y="478"/>
                  </a:cubicBezTo>
                  <a:cubicBezTo>
                    <a:pt x="2785" y="478"/>
                    <a:pt x="2471" y="355"/>
                    <a:pt x="2417" y="151"/>
                  </a:cubicBezTo>
                  <a:lnTo>
                    <a:pt x="2390" y="28"/>
                  </a:lnTo>
                  <a:lnTo>
                    <a:pt x="2280" y="110"/>
                  </a:lnTo>
                  <a:cubicBezTo>
                    <a:pt x="1939" y="328"/>
                    <a:pt x="1434" y="478"/>
                    <a:pt x="970" y="478"/>
                  </a:cubicBezTo>
                  <a:cubicBezTo>
                    <a:pt x="642" y="478"/>
                    <a:pt x="369" y="410"/>
                    <a:pt x="260" y="273"/>
                  </a:cubicBezTo>
                  <a:cubicBezTo>
                    <a:pt x="205" y="219"/>
                    <a:pt x="178" y="164"/>
                    <a:pt x="191"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6272650" y="887979"/>
              <a:ext cx="3012475" cy="43187"/>
            </a:xfrm>
            <a:custGeom>
              <a:avLst/>
              <a:gdLst/>
              <a:ahLst/>
              <a:cxnLst/>
              <a:rect l="l" t="t" r="r" b="b"/>
              <a:pathLst>
                <a:path w="42899" h="615" extrusionOk="0">
                  <a:moveTo>
                    <a:pt x="41" y="0"/>
                  </a:moveTo>
                  <a:lnTo>
                    <a:pt x="41" y="82"/>
                  </a:lnTo>
                  <a:lnTo>
                    <a:pt x="0" y="82"/>
                  </a:lnTo>
                  <a:cubicBezTo>
                    <a:pt x="0" y="191"/>
                    <a:pt x="41" y="287"/>
                    <a:pt x="110" y="369"/>
                  </a:cubicBezTo>
                  <a:cubicBezTo>
                    <a:pt x="260" y="533"/>
                    <a:pt x="560" y="615"/>
                    <a:pt x="942" y="615"/>
                  </a:cubicBezTo>
                  <a:cubicBezTo>
                    <a:pt x="1379" y="615"/>
                    <a:pt x="1857" y="492"/>
                    <a:pt x="2198" y="287"/>
                  </a:cubicBezTo>
                  <a:cubicBezTo>
                    <a:pt x="2335" y="492"/>
                    <a:pt x="2663" y="615"/>
                    <a:pt x="3100" y="615"/>
                  </a:cubicBezTo>
                  <a:cubicBezTo>
                    <a:pt x="3537" y="615"/>
                    <a:pt x="4014" y="492"/>
                    <a:pt x="4342" y="287"/>
                  </a:cubicBezTo>
                  <a:cubicBezTo>
                    <a:pt x="4479" y="492"/>
                    <a:pt x="4820" y="615"/>
                    <a:pt x="5257" y="615"/>
                  </a:cubicBezTo>
                  <a:cubicBezTo>
                    <a:pt x="5694" y="615"/>
                    <a:pt x="6158" y="492"/>
                    <a:pt x="6472" y="287"/>
                  </a:cubicBezTo>
                  <a:cubicBezTo>
                    <a:pt x="6636" y="492"/>
                    <a:pt x="6977" y="615"/>
                    <a:pt x="7414" y="615"/>
                  </a:cubicBezTo>
                  <a:cubicBezTo>
                    <a:pt x="7865" y="615"/>
                    <a:pt x="8315" y="492"/>
                    <a:pt x="8616" y="287"/>
                  </a:cubicBezTo>
                  <a:cubicBezTo>
                    <a:pt x="8779" y="492"/>
                    <a:pt x="9134" y="615"/>
                    <a:pt x="9571" y="615"/>
                  </a:cubicBezTo>
                  <a:cubicBezTo>
                    <a:pt x="10022" y="615"/>
                    <a:pt x="10459" y="492"/>
                    <a:pt x="10759" y="287"/>
                  </a:cubicBezTo>
                  <a:cubicBezTo>
                    <a:pt x="10937" y="492"/>
                    <a:pt x="11292" y="615"/>
                    <a:pt x="11728" y="615"/>
                  </a:cubicBezTo>
                  <a:cubicBezTo>
                    <a:pt x="12179" y="615"/>
                    <a:pt x="12616" y="492"/>
                    <a:pt x="12889" y="287"/>
                  </a:cubicBezTo>
                  <a:cubicBezTo>
                    <a:pt x="13080" y="492"/>
                    <a:pt x="13449" y="615"/>
                    <a:pt x="13886" y="615"/>
                  </a:cubicBezTo>
                  <a:cubicBezTo>
                    <a:pt x="14336" y="615"/>
                    <a:pt x="14760" y="492"/>
                    <a:pt x="15033" y="287"/>
                  </a:cubicBezTo>
                  <a:cubicBezTo>
                    <a:pt x="15224" y="492"/>
                    <a:pt x="15606" y="615"/>
                    <a:pt x="16057" y="615"/>
                  </a:cubicBezTo>
                  <a:cubicBezTo>
                    <a:pt x="16493" y="615"/>
                    <a:pt x="16917" y="492"/>
                    <a:pt x="17176" y="287"/>
                  </a:cubicBezTo>
                  <a:cubicBezTo>
                    <a:pt x="17381" y="492"/>
                    <a:pt x="17763" y="615"/>
                    <a:pt x="18214" y="615"/>
                  </a:cubicBezTo>
                  <a:cubicBezTo>
                    <a:pt x="18651" y="615"/>
                    <a:pt x="19060" y="492"/>
                    <a:pt x="19306" y="287"/>
                  </a:cubicBezTo>
                  <a:cubicBezTo>
                    <a:pt x="19525" y="492"/>
                    <a:pt x="19920" y="615"/>
                    <a:pt x="20371" y="615"/>
                  </a:cubicBezTo>
                  <a:cubicBezTo>
                    <a:pt x="20808" y="615"/>
                    <a:pt x="21218" y="492"/>
                    <a:pt x="21450" y="287"/>
                  </a:cubicBezTo>
                  <a:cubicBezTo>
                    <a:pt x="21682" y="492"/>
                    <a:pt x="22078" y="615"/>
                    <a:pt x="22528" y="615"/>
                  </a:cubicBezTo>
                  <a:cubicBezTo>
                    <a:pt x="22965" y="615"/>
                    <a:pt x="23361" y="492"/>
                    <a:pt x="23580" y="287"/>
                  </a:cubicBezTo>
                  <a:cubicBezTo>
                    <a:pt x="23825" y="492"/>
                    <a:pt x="24235" y="615"/>
                    <a:pt x="24685" y="615"/>
                  </a:cubicBezTo>
                  <a:cubicBezTo>
                    <a:pt x="25122" y="615"/>
                    <a:pt x="25518" y="492"/>
                    <a:pt x="25723" y="287"/>
                  </a:cubicBezTo>
                  <a:cubicBezTo>
                    <a:pt x="25983" y="492"/>
                    <a:pt x="26406" y="615"/>
                    <a:pt x="26843" y="615"/>
                  </a:cubicBezTo>
                  <a:cubicBezTo>
                    <a:pt x="27293" y="615"/>
                    <a:pt x="27662" y="492"/>
                    <a:pt x="27867" y="287"/>
                  </a:cubicBezTo>
                  <a:cubicBezTo>
                    <a:pt x="28126" y="492"/>
                    <a:pt x="28563" y="615"/>
                    <a:pt x="29000" y="615"/>
                  </a:cubicBezTo>
                  <a:cubicBezTo>
                    <a:pt x="29450" y="615"/>
                    <a:pt x="29819" y="492"/>
                    <a:pt x="29997" y="287"/>
                  </a:cubicBezTo>
                  <a:cubicBezTo>
                    <a:pt x="30283" y="492"/>
                    <a:pt x="30720" y="615"/>
                    <a:pt x="31157" y="615"/>
                  </a:cubicBezTo>
                  <a:cubicBezTo>
                    <a:pt x="31608" y="615"/>
                    <a:pt x="31963" y="492"/>
                    <a:pt x="32140" y="287"/>
                  </a:cubicBezTo>
                  <a:cubicBezTo>
                    <a:pt x="32441" y="492"/>
                    <a:pt x="32877" y="615"/>
                    <a:pt x="33314" y="615"/>
                  </a:cubicBezTo>
                  <a:cubicBezTo>
                    <a:pt x="33765" y="615"/>
                    <a:pt x="34120" y="492"/>
                    <a:pt x="34284" y="287"/>
                  </a:cubicBezTo>
                  <a:cubicBezTo>
                    <a:pt x="34584" y="492"/>
                    <a:pt x="35035" y="615"/>
                    <a:pt x="35485" y="615"/>
                  </a:cubicBezTo>
                  <a:cubicBezTo>
                    <a:pt x="35922" y="615"/>
                    <a:pt x="36263" y="492"/>
                    <a:pt x="36414" y="287"/>
                  </a:cubicBezTo>
                  <a:cubicBezTo>
                    <a:pt x="36741" y="492"/>
                    <a:pt x="37192" y="615"/>
                    <a:pt x="37642" y="615"/>
                  </a:cubicBezTo>
                  <a:cubicBezTo>
                    <a:pt x="38079" y="615"/>
                    <a:pt x="38421" y="492"/>
                    <a:pt x="38557" y="287"/>
                  </a:cubicBezTo>
                  <a:cubicBezTo>
                    <a:pt x="38885" y="492"/>
                    <a:pt x="39363" y="615"/>
                    <a:pt x="39800" y="615"/>
                  </a:cubicBezTo>
                  <a:cubicBezTo>
                    <a:pt x="40237" y="615"/>
                    <a:pt x="40564" y="492"/>
                    <a:pt x="40701" y="287"/>
                  </a:cubicBezTo>
                  <a:cubicBezTo>
                    <a:pt x="41042" y="492"/>
                    <a:pt x="41520" y="615"/>
                    <a:pt x="41957" y="615"/>
                  </a:cubicBezTo>
                  <a:cubicBezTo>
                    <a:pt x="42339" y="615"/>
                    <a:pt x="42626" y="533"/>
                    <a:pt x="42776" y="369"/>
                  </a:cubicBezTo>
                  <a:cubicBezTo>
                    <a:pt x="42831" y="314"/>
                    <a:pt x="42872" y="246"/>
                    <a:pt x="42885" y="178"/>
                  </a:cubicBezTo>
                  <a:lnTo>
                    <a:pt x="42899" y="178"/>
                  </a:lnTo>
                  <a:lnTo>
                    <a:pt x="42899" y="0"/>
                  </a:lnTo>
                  <a:lnTo>
                    <a:pt x="42708" y="0"/>
                  </a:lnTo>
                  <a:lnTo>
                    <a:pt x="42708" y="96"/>
                  </a:lnTo>
                  <a:cubicBezTo>
                    <a:pt x="42721" y="150"/>
                    <a:pt x="42694" y="191"/>
                    <a:pt x="42653" y="246"/>
                  </a:cubicBezTo>
                  <a:cubicBezTo>
                    <a:pt x="42530" y="369"/>
                    <a:pt x="42271" y="437"/>
                    <a:pt x="41957" y="437"/>
                  </a:cubicBezTo>
                  <a:cubicBezTo>
                    <a:pt x="41520" y="437"/>
                    <a:pt x="41028" y="301"/>
                    <a:pt x="40714" y="96"/>
                  </a:cubicBezTo>
                  <a:lnTo>
                    <a:pt x="40605" y="28"/>
                  </a:lnTo>
                  <a:lnTo>
                    <a:pt x="40578" y="137"/>
                  </a:lnTo>
                  <a:cubicBezTo>
                    <a:pt x="40523" y="287"/>
                    <a:pt x="40278" y="437"/>
                    <a:pt x="39800" y="437"/>
                  </a:cubicBezTo>
                  <a:cubicBezTo>
                    <a:pt x="39349" y="437"/>
                    <a:pt x="38871" y="301"/>
                    <a:pt x="38571" y="96"/>
                  </a:cubicBezTo>
                  <a:lnTo>
                    <a:pt x="38475" y="28"/>
                  </a:lnTo>
                  <a:lnTo>
                    <a:pt x="38434" y="137"/>
                  </a:lnTo>
                  <a:cubicBezTo>
                    <a:pt x="38380" y="287"/>
                    <a:pt x="38120" y="437"/>
                    <a:pt x="37642" y="437"/>
                  </a:cubicBezTo>
                  <a:cubicBezTo>
                    <a:pt x="37192" y="437"/>
                    <a:pt x="36728" y="301"/>
                    <a:pt x="36441" y="96"/>
                  </a:cubicBezTo>
                  <a:lnTo>
                    <a:pt x="36359" y="28"/>
                  </a:lnTo>
                  <a:lnTo>
                    <a:pt x="36304" y="123"/>
                  </a:lnTo>
                  <a:cubicBezTo>
                    <a:pt x="36236" y="287"/>
                    <a:pt x="35963" y="437"/>
                    <a:pt x="35485" y="437"/>
                  </a:cubicBezTo>
                  <a:cubicBezTo>
                    <a:pt x="35035" y="437"/>
                    <a:pt x="34584" y="301"/>
                    <a:pt x="34311" y="96"/>
                  </a:cubicBezTo>
                  <a:lnTo>
                    <a:pt x="34229" y="28"/>
                  </a:lnTo>
                  <a:lnTo>
                    <a:pt x="34175" y="123"/>
                  </a:lnTo>
                  <a:cubicBezTo>
                    <a:pt x="34093" y="273"/>
                    <a:pt x="33806" y="437"/>
                    <a:pt x="33314" y="437"/>
                  </a:cubicBezTo>
                  <a:cubicBezTo>
                    <a:pt x="32877" y="437"/>
                    <a:pt x="32427" y="301"/>
                    <a:pt x="32181" y="96"/>
                  </a:cubicBezTo>
                  <a:lnTo>
                    <a:pt x="32099" y="28"/>
                  </a:lnTo>
                  <a:lnTo>
                    <a:pt x="32045" y="123"/>
                  </a:lnTo>
                  <a:cubicBezTo>
                    <a:pt x="31935" y="314"/>
                    <a:pt x="31580" y="437"/>
                    <a:pt x="31157" y="437"/>
                  </a:cubicBezTo>
                  <a:cubicBezTo>
                    <a:pt x="30720" y="437"/>
                    <a:pt x="30283" y="301"/>
                    <a:pt x="30051" y="96"/>
                  </a:cubicBezTo>
                  <a:lnTo>
                    <a:pt x="29969" y="28"/>
                  </a:lnTo>
                  <a:lnTo>
                    <a:pt x="29915" y="110"/>
                  </a:lnTo>
                  <a:cubicBezTo>
                    <a:pt x="29792" y="314"/>
                    <a:pt x="29437" y="437"/>
                    <a:pt x="29000" y="437"/>
                  </a:cubicBezTo>
                  <a:cubicBezTo>
                    <a:pt x="28563" y="437"/>
                    <a:pt x="28140" y="301"/>
                    <a:pt x="27908" y="96"/>
                  </a:cubicBezTo>
                  <a:lnTo>
                    <a:pt x="27839" y="28"/>
                  </a:lnTo>
                  <a:lnTo>
                    <a:pt x="27785" y="110"/>
                  </a:lnTo>
                  <a:cubicBezTo>
                    <a:pt x="27635" y="314"/>
                    <a:pt x="27280" y="437"/>
                    <a:pt x="26843" y="437"/>
                  </a:cubicBezTo>
                  <a:cubicBezTo>
                    <a:pt x="26406" y="437"/>
                    <a:pt x="25996" y="301"/>
                    <a:pt x="25778" y="96"/>
                  </a:cubicBezTo>
                  <a:lnTo>
                    <a:pt x="25709" y="28"/>
                  </a:lnTo>
                  <a:lnTo>
                    <a:pt x="25641" y="110"/>
                  </a:lnTo>
                  <a:cubicBezTo>
                    <a:pt x="25491" y="314"/>
                    <a:pt x="25122" y="437"/>
                    <a:pt x="24685" y="437"/>
                  </a:cubicBezTo>
                  <a:cubicBezTo>
                    <a:pt x="24249" y="437"/>
                    <a:pt x="23839" y="301"/>
                    <a:pt x="23648" y="96"/>
                  </a:cubicBezTo>
                  <a:lnTo>
                    <a:pt x="23580" y="28"/>
                  </a:lnTo>
                  <a:lnTo>
                    <a:pt x="23511" y="110"/>
                  </a:lnTo>
                  <a:cubicBezTo>
                    <a:pt x="23347" y="314"/>
                    <a:pt x="22965" y="437"/>
                    <a:pt x="22528" y="437"/>
                  </a:cubicBezTo>
                  <a:cubicBezTo>
                    <a:pt x="22091" y="437"/>
                    <a:pt x="21695" y="301"/>
                    <a:pt x="21518" y="110"/>
                  </a:cubicBezTo>
                  <a:lnTo>
                    <a:pt x="21450" y="28"/>
                  </a:lnTo>
                  <a:lnTo>
                    <a:pt x="21381" y="110"/>
                  </a:lnTo>
                  <a:cubicBezTo>
                    <a:pt x="21204" y="301"/>
                    <a:pt x="20808" y="437"/>
                    <a:pt x="20371" y="437"/>
                  </a:cubicBezTo>
                  <a:cubicBezTo>
                    <a:pt x="19934" y="437"/>
                    <a:pt x="19552" y="314"/>
                    <a:pt x="19388" y="110"/>
                  </a:cubicBezTo>
                  <a:lnTo>
                    <a:pt x="19320" y="28"/>
                  </a:lnTo>
                  <a:lnTo>
                    <a:pt x="19251" y="96"/>
                  </a:lnTo>
                  <a:cubicBezTo>
                    <a:pt x="19047" y="301"/>
                    <a:pt x="18651" y="437"/>
                    <a:pt x="18214" y="437"/>
                  </a:cubicBezTo>
                  <a:cubicBezTo>
                    <a:pt x="17777" y="437"/>
                    <a:pt x="17395" y="314"/>
                    <a:pt x="17244" y="110"/>
                  </a:cubicBezTo>
                  <a:lnTo>
                    <a:pt x="17190" y="28"/>
                  </a:lnTo>
                  <a:lnTo>
                    <a:pt x="17122" y="96"/>
                  </a:lnTo>
                  <a:cubicBezTo>
                    <a:pt x="16903" y="301"/>
                    <a:pt x="16493" y="437"/>
                    <a:pt x="16057" y="437"/>
                  </a:cubicBezTo>
                  <a:cubicBezTo>
                    <a:pt x="15620" y="437"/>
                    <a:pt x="15251" y="314"/>
                    <a:pt x="15115" y="110"/>
                  </a:cubicBezTo>
                  <a:lnTo>
                    <a:pt x="15060" y="28"/>
                  </a:lnTo>
                  <a:lnTo>
                    <a:pt x="14978" y="96"/>
                  </a:lnTo>
                  <a:cubicBezTo>
                    <a:pt x="14760" y="301"/>
                    <a:pt x="14323" y="437"/>
                    <a:pt x="13886" y="437"/>
                  </a:cubicBezTo>
                  <a:cubicBezTo>
                    <a:pt x="13462" y="437"/>
                    <a:pt x="13107" y="314"/>
                    <a:pt x="12985" y="110"/>
                  </a:cubicBezTo>
                  <a:lnTo>
                    <a:pt x="12930" y="28"/>
                  </a:lnTo>
                  <a:lnTo>
                    <a:pt x="12848" y="96"/>
                  </a:lnTo>
                  <a:cubicBezTo>
                    <a:pt x="12616" y="301"/>
                    <a:pt x="12165" y="437"/>
                    <a:pt x="11728" y="437"/>
                  </a:cubicBezTo>
                  <a:cubicBezTo>
                    <a:pt x="11319" y="437"/>
                    <a:pt x="10964" y="314"/>
                    <a:pt x="10855" y="123"/>
                  </a:cubicBezTo>
                  <a:lnTo>
                    <a:pt x="10800" y="28"/>
                  </a:lnTo>
                  <a:lnTo>
                    <a:pt x="10718" y="96"/>
                  </a:lnTo>
                  <a:cubicBezTo>
                    <a:pt x="10459" y="301"/>
                    <a:pt x="10008" y="437"/>
                    <a:pt x="9571" y="437"/>
                  </a:cubicBezTo>
                  <a:cubicBezTo>
                    <a:pt x="9093" y="437"/>
                    <a:pt x="8793" y="273"/>
                    <a:pt x="8725" y="123"/>
                  </a:cubicBezTo>
                  <a:lnTo>
                    <a:pt x="8670" y="28"/>
                  </a:lnTo>
                  <a:lnTo>
                    <a:pt x="8588" y="96"/>
                  </a:lnTo>
                  <a:cubicBezTo>
                    <a:pt x="8315" y="301"/>
                    <a:pt x="7851" y="437"/>
                    <a:pt x="7414" y="437"/>
                  </a:cubicBezTo>
                  <a:cubicBezTo>
                    <a:pt x="6936" y="437"/>
                    <a:pt x="6649" y="287"/>
                    <a:pt x="6581" y="123"/>
                  </a:cubicBezTo>
                  <a:lnTo>
                    <a:pt x="6540" y="28"/>
                  </a:lnTo>
                  <a:lnTo>
                    <a:pt x="6458" y="96"/>
                  </a:lnTo>
                  <a:cubicBezTo>
                    <a:pt x="6172" y="301"/>
                    <a:pt x="5694" y="437"/>
                    <a:pt x="5257" y="437"/>
                  </a:cubicBezTo>
                  <a:cubicBezTo>
                    <a:pt x="4779" y="437"/>
                    <a:pt x="4506" y="287"/>
                    <a:pt x="4451" y="137"/>
                  </a:cubicBezTo>
                  <a:lnTo>
                    <a:pt x="4410" y="28"/>
                  </a:lnTo>
                  <a:lnTo>
                    <a:pt x="4315" y="96"/>
                  </a:lnTo>
                  <a:cubicBezTo>
                    <a:pt x="4014" y="301"/>
                    <a:pt x="3537" y="437"/>
                    <a:pt x="3100" y="437"/>
                  </a:cubicBezTo>
                  <a:cubicBezTo>
                    <a:pt x="2622" y="437"/>
                    <a:pt x="2362" y="287"/>
                    <a:pt x="2321" y="137"/>
                  </a:cubicBezTo>
                  <a:lnTo>
                    <a:pt x="2280" y="28"/>
                  </a:lnTo>
                  <a:lnTo>
                    <a:pt x="2185" y="96"/>
                  </a:lnTo>
                  <a:cubicBezTo>
                    <a:pt x="1871" y="301"/>
                    <a:pt x="1379" y="437"/>
                    <a:pt x="942" y="437"/>
                  </a:cubicBezTo>
                  <a:cubicBezTo>
                    <a:pt x="615" y="437"/>
                    <a:pt x="355" y="369"/>
                    <a:pt x="246" y="246"/>
                  </a:cubicBezTo>
                  <a:cubicBezTo>
                    <a:pt x="205" y="191"/>
                    <a:pt x="178" y="150"/>
                    <a:pt x="178"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6330163" y="800692"/>
              <a:ext cx="2897451" cy="41291"/>
            </a:xfrm>
            <a:custGeom>
              <a:avLst/>
              <a:gdLst/>
              <a:ahLst/>
              <a:cxnLst/>
              <a:rect l="l" t="t" r="r" b="b"/>
              <a:pathLst>
                <a:path w="41261" h="588" extrusionOk="0">
                  <a:moveTo>
                    <a:pt x="41" y="1"/>
                  </a:moveTo>
                  <a:lnTo>
                    <a:pt x="41" y="83"/>
                  </a:lnTo>
                  <a:lnTo>
                    <a:pt x="14" y="83"/>
                  </a:lnTo>
                  <a:cubicBezTo>
                    <a:pt x="0" y="178"/>
                    <a:pt x="41" y="274"/>
                    <a:pt x="110" y="342"/>
                  </a:cubicBezTo>
                  <a:cubicBezTo>
                    <a:pt x="260" y="506"/>
                    <a:pt x="547" y="588"/>
                    <a:pt x="929" y="588"/>
                  </a:cubicBezTo>
                  <a:cubicBezTo>
                    <a:pt x="1339" y="588"/>
                    <a:pt x="1803" y="465"/>
                    <a:pt x="2130" y="288"/>
                  </a:cubicBezTo>
                  <a:cubicBezTo>
                    <a:pt x="2253" y="479"/>
                    <a:pt x="2581" y="588"/>
                    <a:pt x="3004" y="588"/>
                  </a:cubicBezTo>
                  <a:cubicBezTo>
                    <a:pt x="3427" y="588"/>
                    <a:pt x="3864" y="465"/>
                    <a:pt x="4178" y="288"/>
                  </a:cubicBezTo>
                  <a:cubicBezTo>
                    <a:pt x="4329" y="479"/>
                    <a:pt x="4656" y="588"/>
                    <a:pt x="5066" y="588"/>
                  </a:cubicBezTo>
                  <a:cubicBezTo>
                    <a:pt x="5503" y="588"/>
                    <a:pt x="5940" y="465"/>
                    <a:pt x="6240" y="288"/>
                  </a:cubicBezTo>
                  <a:cubicBezTo>
                    <a:pt x="6390" y="479"/>
                    <a:pt x="6732" y="588"/>
                    <a:pt x="7141" y="588"/>
                  </a:cubicBezTo>
                  <a:cubicBezTo>
                    <a:pt x="7578" y="588"/>
                    <a:pt x="8001" y="465"/>
                    <a:pt x="8302" y="288"/>
                  </a:cubicBezTo>
                  <a:cubicBezTo>
                    <a:pt x="8452" y="465"/>
                    <a:pt x="8793" y="588"/>
                    <a:pt x="9216" y="588"/>
                  </a:cubicBezTo>
                  <a:cubicBezTo>
                    <a:pt x="9653" y="588"/>
                    <a:pt x="10077" y="465"/>
                    <a:pt x="10350" y="288"/>
                  </a:cubicBezTo>
                  <a:cubicBezTo>
                    <a:pt x="10527" y="465"/>
                    <a:pt x="10869" y="588"/>
                    <a:pt x="11292" y="588"/>
                  </a:cubicBezTo>
                  <a:cubicBezTo>
                    <a:pt x="11729" y="588"/>
                    <a:pt x="12138" y="465"/>
                    <a:pt x="12411" y="288"/>
                  </a:cubicBezTo>
                  <a:cubicBezTo>
                    <a:pt x="12589" y="465"/>
                    <a:pt x="12944" y="588"/>
                    <a:pt x="13367" y="588"/>
                  </a:cubicBezTo>
                  <a:cubicBezTo>
                    <a:pt x="13790" y="588"/>
                    <a:pt x="14200" y="465"/>
                    <a:pt x="14459" y="288"/>
                  </a:cubicBezTo>
                  <a:cubicBezTo>
                    <a:pt x="14650" y="465"/>
                    <a:pt x="15019" y="588"/>
                    <a:pt x="15442" y="588"/>
                  </a:cubicBezTo>
                  <a:cubicBezTo>
                    <a:pt x="15866" y="588"/>
                    <a:pt x="16275" y="465"/>
                    <a:pt x="16521" y="288"/>
                  </a:cubicBezTo>
                  <a:cubicBezTo>
                    <a:pt x="16726" y="465"/>
                    <a:pt x="17094" y="588"/>
                    <a:pt x="17518" y="588"/>
                  </a:cubicBezTo>
                  <a:cubicBezTo>
                    <a:pt x="17941" y="588"/>
                    <a:pt x="18337" y="465"/>
                    <a:pt x="18569" y="288"/>
                  </a:cubicBezTo>
                  <a:cubicBezTo>
                    <a:pt x="18787" y="465"/>
                    <a:pt x="19170" y="588"/>
                    <a:pt x="19593" y="588"/>
                  </a:cubicBezTo>
                  <a:cubicBezTo>
                    <a:pt x="20016" y="588"/>
                    <a:pt x="20399" y="465"/>
                    <a:pt x="20631" y="288"/>
                  </a:cubicBezTo>
                  <a:cubicBezTo>
                    <a:pt x="20849" y="465"/>
                    <a:pt x="21245" y="588"/>
                    <a:pt x="21668" y="588"/>
                  </a:cubicBezTo>
                  <a:cubicBezTo>
                    <a:pt x="22092" y="588"/>
                    <a:pt x="22474" y="465"/>
                    <a:pt x="22679" y="288"/>
                  </a:cubicBezTo>
                  <a:cubicBezTo>
                    <a:pt x="22924" y="465"/>
                    <a:pt x="23320" y="588"/>
                    <a:pt x="23744" y="588"/>
                  </a:cubicBezTo>
                  <a:cubicBezTo>
                    <a:pt x="24167" y="588"/>
                    <a:pt x="24535" y="465"/>
                    <a:pt x="24740" y="288"/>
                  </a:cubicBezTo>
                  <a:cubicBezTo>
                    <a:pt x="24986" y="465"/>
                    <a:pt x="25382" y="588"/>
                    <a:pt x="25819" y="588"/>
                  </a:cubicBezTo>
                  <a:cubicBezTo>
                    <a:pt x="26242" y="588"/>
                    <a:pt x="26611" y="465"/>
                    <a:pt x="26802" y="288"/>
                  </a:cubicBezTo>
                  <a:cubicBezTo>
                    <a:pt x="27048" y="465"/>
                    <a:pt x="27457" y="588"/>
                    <a:pt x="27894" y="588"/>
                  </a:cubicBezTo>
                  <a:cubicBezTo>
                    <a:pt x="28317" y="588"/>
                    <a:pt x="28672" y="465"/>
                    <a:pt x="28850" y="288"/>
                  </a:cubicBezTo>
                  <a:cubicBezTo>
                    <a:pt x="29123" y="465"/>
                    <a:pt x="29533" y="588"/>
                    <a:pt x="29970" y="588"/>
                  </a:cubicBezTo>
                  <a:cubicBezTo>
                    <a:pt x="30393" y="588"/>
                    <a:pt x="30734" y="465"/>
                    <a:pt x="30912" y="288"/>
                  </a:cubicBezTo>
                  <a:cubicBezTo>
                    <a:pt x="31185" y="465"/>
                    <a:pt x="31608" y="588"/>
                    <a:pt x="32045" y="588"/>
                  </a:cubicBezTo>
                  <a:cubicBezTo>
                    <a:pt x="32454" y="588"/>
                    <a:pt x="32796" y="465"/>
                    <a:pt x="32960" y="288"/>
                  </a:cubicBezTo>
                  <a:cubicBezTo>
                    <a:pt x="33260" y="465"/>
                    <a:pt x="33683" y="588"/>
                    <a:pt x="34106" y="588"/>
                  </a:cubicBezTo>
                  <a:cubicBezTo>
                    <a:pt x="34530" y="588"/>
                    <a:pt x="34871" y="479"/>
                    <a:pt x="35021" y="288"/>
                  </a:cubicBezTo>
                  <a:cubicBezTo>
                    <a:pt x="35322" y="465"/>
                    <a:pt x="35759" y="588"/>
                    <a:pt x="36182" y="588"/>
                  </a:cubicBezTo>
                  <a:cubicBezTo>
                    <a:pt x="36605" y="588"/>
                    <a:pt x="36933" y="479"/>
                    <a:pt x="37083" y="288"/>
                  </a:cubicBezTo>
                  <a:cubicBezTo>
                    <a:pt x="37397" y="465"/>
                    <a:pt x="37834" y="588"/>
                    <a:pt x="38257" y="588"/>
                  </a:cubicBezTo>
                  <a:cubicBezTo>
                    <a:pt x="38680" y="588"/>
                    <a:pt x="38994" y="479"/>
                    <a:pt x="39131" y="288"/>
                  </a:cubicBezTo>
                  <a:cubicBezTo>
                    <a:pt x="39459" y="465"/>
                    <a:pt x="39923" y="588"/>
                    <a:pt x="40332" y="588"/>
                  </a:cubicBezTo>
                  <a:cubicBezTo>
                    <a:pt x="40701" y="588"/>
                    <a:pt x="40988" y="506"/>
                    <a:pt x="41138" y="342"/>
                  </a:cubicBezTo>
                  <a:cubicBezTo>
                    <a:pt x="41193" y="301"/>
                    <a:pt x="41220" y="233"/>
                    <a:pt x="41233" y="178"/>
                  </a:cubicBezTo>
                  <a:lnTo>
                    <a:pt x="41261" y="178"/>
                  </a:lnTo>
                  <a:lnTo>
                    <a:pt x="41261" y="1"/>
                  </a:lnTo>
                  <a:lnTo>
                    <a:pt x="41070" y="1"/>
                  </a:lnTo>
                  <a:lnTo>
                    <a:pt x="41070" y="96"/>
                  </a:lnTo>
                  <a:cubicBezTo>
                    <a:pt x="41070" y="137"/>
                    <a:pt x="41056" y="178"/>
                    <a:pt x="41015" y="219"/>
                  </a:cubicBezTo>
                  <a:cubicBezTo>
                    <a:pt x="40906" y="342"/>
                    <a:pt x="40646" y="410"/>
                    <a:pt x="40332" y="410"/>
                  </a:cubicBezTo>
                  <a:cubicBezTo>
                    <a:pt x="39909" y="410"/>
                    <a:pt x="39445" y="274"/>
                    <a:pt x="39145" y="83"/>
                  </a:cubicBezTo>
                  <a:lnTo>
                    <a:pt x="39049" y="28"/>
                  </a:lnTo>
                  <a:lnTo>
                    <a:pt x="39008" y="137"/>
                  </a:lnTo>
                  <a:cubicBezTo>
                    <a:pt x="38967" y="274"/>
                    <a:pt x="38721" y="410"/>
                    <a:pt x="38257" y="410"/>
                  </a:cubicBezTo>
                  <a:cubicBezTo>
                    <a:pt x="37834" y="410"/>
                    <a:pt x="37383" y="274"/>
                    <a:pt x="37097" y="83"/>
                  </a:cubicBezTo>
                  <a:lnTo>
                    <a:pt x="37001" y="28"/>
                  </a:lnTo>
                  <a:lnTo>
                    <a:pt x="36960" y="124"/>
                  </a:lnTo>
                  <a:cubicBezTo>
                    <a:pt x="36905" y="260"/>
                    <a:pt x="36646" y="410"/>
                    <a:pt x="36182" y="410"/>
                  </a:cubicBezTo>
                  <a:cubicBezTo>
                    <a:pt x="35759" y="410"/>
                    <a:pt x="35322" y="288"/>
                    <a:pt x="35049" y="83"/>
                  </a:cubicBezTo>
                  <a:lnTo>
                    <a:pt x="34953" y="28"/>
                  </a:lnTo>
                  <a:lnTo>
                    <a:pt x="34912" y="124"/>
                  </a:lnTo>
                  <a:cubicBezTo>
                    <a:pt x="34844" y="260"/>
                    <a:pt x="34571" y="410"/>
                    <a:pt x="34106" y="410"/>
                  </a:cubicBezTo>
                  <a:cubicBezTo>
                    <a:pt x="33683" y="410"/>
                    <a:pt x="33246" y="288"/>
                    <a:pt x="33001" y="83"/>
                  </a:cubicBezTo>
                  <a:lnTo>
                    <a:pt x="32919" y="28"/>
                  </a:lnTo>
                  <a:lnTo>
                    <a:pt x="32864" y="124"/>
                  </a:lnTo>
                  <a:cubicBezTo>
                    <a:pt x="32782" y="260"/>
                    <a:pt x="32495" y="410"/>
                    <a:pt x="32045" y="410"/>
                  </a:cubicBezTo>
                  <a:cubicBezTo>
                    <a:pt x="31622" y="410"/>
                    <a:pt x="31185" y="288"/>
                    <a:pt x="30939" y="96"/>
                  </a:cubicBezTo>
                  <a:lnTo>
                    <a:pt x="30871" y="28"/>
                  </a:lnTo>
                  <a:lnTo>
                    <a:pt x="30816" y="110"/>
                  </a:lnTo>
                  <a:cubicBezTo>
                    <a:pt x="30720" y="260"/>
                    <a:pt x="30434" y="410"/>
                    <a:pt x="29970" y="410"/>
                  </a:cubicBezTo>
                  <a:cubicBezTo>
                    <a:pt x="29546" y="410"/>
                    <a:pt x="29123" y="288"/>
                    <a:pt x="28891" y="96"/>
                  </a:cubicBezTo>
                  <a:lnTo>
                    <a:pt x="28823" y="28"/>
                  </a:lnTo>
                  <a:lnTo>
                    <a:pt x="28768" y="110"/>
                  </a:lnTo>
                  <a:cubicBezTo>
                    <a:pt x="28672" y="260"/>
                    <a:pt x="28358" y="410"/>
                    <a:pt x="27894" y="410"/>
                  </a:cubicBezTo>
                  <a:cubicBezTo>
                    <a:pt x="27471" y="410"/>
                    <a:pt x="27061" y="288"/>
                    <a:pt x="26843" y="96"/>
                  </a:cubicBezTo>
                  <a:lnTo>
                    <a:pt x="26775" y="28"/>
                  </a:lnTo>
                  <a:lnTo>
                    <a:pt x="26720" y="110"/>
                  </a:lnTo>
                  <a:cubicBezTo>
                    <a:pt x="26583" y="288"/>
                    <a:pt x="26228" y="410"/>
                    <a:pt x="25819" y="410"/>
                  </a:cubicBezTo>
                  <a:cubicBezTo>
                    <a:pt x="25396" y="410"/>
                    <a:pt x="25000" y="288"/>
                    <a:pt x="24795" y="96"/>
                  </a:cubicBezTo>
                  <a:lnTo>
                    <a:pt x="24727" y="28"/>
                  </a:lnTo>
                  <a:lnTo>
                    <a:pt x="24658" y="110"/>
                  </a:lnTo>
                  <a:cubicBezTo>
                    <a:pt x="24522" y="288"/>
                    <a:pt x="24153" y="410"/>
                    <a:pt x="23744" y="410"/>
                  </a:cubicBezTo>
                  <a:cubicBezTo>
                    <a:pt x="23320" y="410"/>
                    <a:pt x="22938" y="288"/>
                    <a:pt x="22747" y="96"/>
                  </a:cubicBezTo>
                  <a:lnTo>
                    <a:pt x="22679" y="28"/>
                  </a:lnTo>
                  <a:lnTo>
                    <a:pt x="22610" y="96"/>
                  </a:lnTo>
                  <a:cubicBezTo>
                    <a:pt x="22460" y="288"/>
                    <a:pt x="22078" y="410"/>
                    <a:pt x="21668" y="410"/>
                  </a:cubicBezTo>
                  <a:cubicBezTo>
                    <a:pt x="21245" y="410"/>
                    <a:pt x="20863" y="288"/>
                    <a:pt x="20699" y="96"/>
                  </a:cubicBezTo>
                  <a:lnTo>
                    <a:pt x="20631" y="28"/>
                  </a:lnTo>
                  <a:lnTo>
                    <a:pt x="20562" y="96"/>
                  </a:lnTo>
                  <a:cubicBezTo>
                    <a:pt x="20385" y="288"/>
                    <a:pt x="20003" y="410"/>
                    <a:pt x="19593" y="410"/>
                  </a:cubicBezTo>
                  <a:cubicBezTo>
                    <a:pt x="19183" y="410"/>
                    <a:pt x="18801" y="288"/>
                    <a:pt x="18651" y="96"/>
                  </a:cubicBezTo>
                  <a:lnTo>
                    <a:pt x="18583" y="28"/>
                  </a:lnTo>
                  <a:lnTo>
                    <a:pt x="18514" y="96"/>
                  </a:lnTo>
                  <a:cubicBezTo>
                    <a:pt x="18323" y="288"/>
                    <a:pt x="17941" y="410"/>
                    <a:pt x="17518" y="410"/>
                  </a:cubicBezTo>
                  <a:cubicBezTo>
                    <a:pt x="17108" y="410"/>
                    <a:pt x="16739" y="288"/>
                    <a:pt x="16589" y="110"/>
                  </a:cubicBezTo>
                  <a:lnTo>
                    <a:pt x="16535" y="28"/>
                  </a:lnTo>
                  <a:lnTo>
                    <a:pt x="16466" y="96"/>
                  </a:lnTo>
                  <a:cubicBezTo>
                    <a:pt x="16262" y="288"/>
                    <a:pt x="15866" y="410"/>
                    <a:pt x="15442" y="410"/>
                  </a:cubicBezTo>
                  <a:cubicBezTo>
                    <a:pt x="15033" y="410"/>
                    <a:pt x="14678" y="288"/>
                    <a:pt x="14541" y="110"/>
                  </a:cubicBezTo>
                  <a:lnTo>
                    <a:pt x="14487" y="28"/>
                  </a:lnTo>
                  <a:lnTo>
                    <a:pt x="14418" y="96"/>
                  </a:lnTo>
                  <a:cubicBezTo>
                    <a:pt x="14200" y="288"/>
                    <a:pt x="13790" y="410"/>
                    <a:pt x="13367" y="410"/>
                  </a:cubicBezTo>
                  <a:cubicBezTo>
                    <a:pt x="12903" y="410"/>
                    <a:pt x="12589" y="260"/>
                    <a:pt x="12493" y="110"/>
                  </a:cubicBezTo>
                  <a:lnTo>
                    <a:pt x="12439" y="28"/>
                  </a:lnTo>
                  <a:lnTo>
                    <a:pt x="12370" y="96"/>
                  </a:lnTo>
                  <a:cubicBezTo>
                    <a:pt x="12138" y="288"/>
                    <a:pt x="11715" y="410"/>
                    <a:pt x="11292" y="410"/>
                  </a:cubicBezTo>
                  <a:cubicBezTo>
                    <a:pt x="10828" y="410"/>
                    <a:pt x="10527" y="260"/>
                    <a:pt x="10445" y="110"/>
                  </a:cubicBezTo>
                  <a:lnTo>
                    <a:pt x="10391" y="28"/>
                  </a:lnTo>
                  <a:lnTo>
                    <a:pt x="10309" y="96"/>
                  </a:lnTo>
                  <a:cubicBezTo>
                    <a:pt x="10077" y="288"/>
                    <a:pt x="9640" y="410"/>
                    <a:pt x="9216" y="410"/>
                  </a:cubicBezTo>
                  <a:cubicBezTo>
                    <a:pt x="8752" y="410"/>
                    <a:pt x="8466" y="260"/>
                    <a:pt x="8397" y="124"/>
                  </a:cubicBezTo>
                  <a:lnTo>
                    <a:pt x="8343" y="28"/>
                  </a:lnTo>
                  <a:lnTo>
                    <a:pt x="8261" y="83"/>
                  </a:lnTo>
                  <a:cubicBezTo>
                    <a:pt x="8001" y="288"/>
                    <a:pt x="7564" y="410"/>
                    <a:pt x="7141" y="410"/>
                  </a:cubicBezTo>
                  <a:cubicBezTo>
                    <a:pt x="6691" y="410"/>
                    <a:pt x="6418" y="260"/>
                    <a:pt x="6349" y="124"/>
                  </a:cubicBezTo>
                  <a:lnTo>
                    <a:pt x="6295" y="28"/>
                  </a:lnTo>
                  <a:lnTo>
                    <a:pt x="6213" y="83"/>
                  </a:lnTo>
                  <a:cubicBezTo>
                    <a:pt x="5940" y="288"/>
                    <a:pt x="5489" y="410"/>
                    <a:pt x="5066" y="410"/>
                  </a:cubicBezTo>
                  <a:cubicBezTo>
                    <a:pt x="4615" y="410"/>
                    <a:pt x="4356" y="260"/>
                    <a:pt x="4301" y="124"/>
                  </a:cubicBezTo>
                  <a:lnTo>
                    <a:pt x="4260" y="28"/>
                  </a:lnTo>
                  <a:lnTo>
                    <a:pt x="4165" y="83"/>
                  </a:lnTo>
                  <a:cubicBezTo>
                    <a:pt x="3878" y="274"/>
                    <a:pt x="3427" y="410"/>
                    <a:pt x="3004" y="410"/>
                  </a:cubicBezTo>
                  <a:cubicBezTo>
                    <a:pt x="2540" y="410"/>
                    <a:pt x="2294" y="274"/>
                    <a:pt x="2240" y="137"/>
                  </a:cubicBezTo>
                  <a:lnTo>
                    <a:pt x="2212" y="15"/>
                  </a:lnTo>
                  <a:lnTo>
                    <a:pt x="2117" y="83"/>
                  </a:lnTo>
                  <a:cubicBezTo>
                    <a:pt x="1816" y="274"/>
                    <a:pt x="1352" y="410"/>
                    <a:pt x="929" y="410"/>
                  </a:cubicBezTo>
                  <a:cubicBezTo>
                    <a:pt x="615" y="410"/>
                    <a:pt x="355" y="342"/>
                    <a:pt x="246" y="219"/>
                  </a:cubicBezTo>
                  <a:cubicBezTo>
                    <a:pt x="205" y="178"/>
                    <a:pt x="192" y="137"/>
                    <a:pt x="192" y="96"/>
                  </a:cubicBezTo>
                  <a:lnTo>
                    <a:pt x="192"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6384796" y="720146"/>
              <a:ext cx="2789167" cy="38482"/>
            </a:xfrm>
            <a:custGeom>
              <a:avLst/>
              <a:gdLst/>
              <a:ahLst/>
              <a:cxnLst/>
              <a:rect l="l" t="t" r="r" b="b"/>
              <a:pathLst>
                <a:path w="39719" h="548" extrusionOk="0">
                  <a:moveTo>
                    <a:pt x="28" y="1"/>
                  </a:moveTo>
                  <a:lnTo>
                    <a:pt x="28" y="83"/>
                  </a:lnTo>
                  <a:lnTo>
                    <a:pt x="1" y="83"/>
                  </a:lnTo>
                  <a:cubicBezTo>
                    <a:pt x="1" y="178"/>
                    <a:pt x="28" y="260"/>
                    <a:pt x="96" y="329"/>
                  </a:cubicBezTo>
                  <a:cubicBezTo>
                    <a:pt x="246" y="465"/>
                    <a:pt x="533" y="547"/>
                    <a:pt x="888" y="547"/>
                  </a:cubicBezTo>
                  <a:cubicBezTo>
                    <a:pt x="1298" y="547"/>
                    <a:pt x="1735" y="452"/>
                    <a:pt x="2035" y="274"/>
                  </a:cubicBezTo>
                  <a:cubicBezTo>
                    <a:pt x="2172" y="452"/>
                    <a:pt x="2486" y="547"/>
                    <a:pt x="2882" y="547"/>
                  </a:cubicBezTo>
                  <a:cubicBezTo>
                    <a:pt x="3291" y="547"/>
                    <a:pt x="3714" y="452"/>
                    <a:pt x="4015" y="274"/>
                  </a:cubicBezTo>
                  <a:cubicBezTo>
                    <a:pt x="4165" y="452"/>
                    <a:pt x="4479" y="547"/>
                    <a:pt x="4875" y="547"/>
                  </a:cubicBezTo>
                  <a:cubicBezTo>
                    <a:pt x="5285" y="547"/>
                    <a:pt x="5708" y="452"/>
                    <a:pt x="5995" y="274"/>
                  </a:cubicBezTo>
                  <a:cubicBezTo>
                    <a:pt x="6145" y="452"/>
                    <a:pt x="6472" y="547"/>
                    <a:pt x="6882" y="547"/>
                  </a:cubicBezTo>
                  <a:cubicBezTo>
                    <a:pt x="7292" y="547"/>
                    <a:pt x="7701" y="452"/>
                    <a:pt x="7974" y="274"/>
                  </a:cubicBezTo>
                  <a:cubicBezTo>
                    <a:pt x="8138" y="452"/>
                    <a:pt x="8466" y="547"/>
                    <a:pt x="8875" y="547"/>
                  </a:cubicBezTo>
                  <a:cubicBezTo>
                    <a:pt x="9285" y="547"/>
                    <a:pt x="9695" y="452"/>
                    <a:pt x="9954" y="274"/>
                  </a:cubicBezTo>
                  <a:cubicBezTo>
                    <a:pt x="10131" y="452"/>
                    <a:pt x="10459" y="547"/>
                    <a:pt x="10869" y="547"/>
                  </a:cubicBezTo>
                  <a:cubicBezTo>
                    <a:pt x="11278" y="547"/>
                    <a:pt x="11674" y="452"/>
                    <a:pt x="11934" y="274"/>
                  </a:cubicBezTo>
                  <a:cubicBezTo>
                    <a:pt x="12111" y="452"/>
                    <a:pt x="12453" y="547"/>
                    <a:pt x="12862" y="547"/>
                  </a:cubicBezTo>
                  <a:cubicBezTo>
                    <a:pt x="13272" y="547"/>
                    <a:pt x="13668" y="452"/>
                    <a:pt x="13913" y="274"/>
                  </a:cubicBezTo>
                  <a:cubicBezTo>
                    <a:pt x="14105" y="452"/>
                    <a:pt x="14460" y="547"/>
                    <a:pt x="14856" y="547"/>
                  </a:cubicBezTo>
                  <a:cubicBezTo>
                    <a:pt x="15279" y="547"/>
                    <a:pt x="15661" y="452"/>
                    <a:pt x="15893" y="274"/>
                  </a:cubicBezTo>
                  <a:cubicBezTo>
                    <a:pt x="16098" y="452"/>
                    <a:pt x="16453" y="547"/>
                    <a:pt x="16863" y="547"/>
                  </a:cubicBezTo>
                  <a:cubicBezTo>
                    <a:pt x="17272" y="547"/>
                    <a:pt x="17641" y="452"/>
                    <a:pt x="17873" y="274"/>
                  </a:cubicBezTo>
                  <a:cubicBezTo>
                    <a:pt x="18078" y="452"/>
                    <a:pt x="18446" y="547"/>
                    <a:pt x="18856" y="547"/>
                  </a:cubicBezTo>
                  <a:cubicBezTo>
                    <a:pt x="19266" y="547"/>
                    <a:pt x="19634" y="452"/>
                    <a:pt x="19853" y="274"/>
                  </a:cubicBezTo>
                  <a:cubicBezTo>
                    <a:pt x="20071" y="452"/>
                    <a:pt x="20440" y="547"/>
                    <a:pt x="20849" y="547"/>
                  </a:cubicBezTo>
                  <a:cubicBezTo>
                    <a:pt x="21259" y="547"/>
                    <a:pt x="21628" y="452"/>
                    <a:pt x="21832" y="274"/>
                  </a:cubicBezTo>
                  <a:cubicBezTo>
                    <a:pt x="22064" y="452"/>
                    <a:pt x="22433" y="547"/>
                    <a:pt x="22843" y="547"/>
                  </a:cubicBezTo>
                  <a:cubicBezTo>
                    <a:pt x="23252" y="547"/>
                    <a:pt x="23607" y="452"/>
                    <a:pt x="23812" y="274"/>
                  </a:cubicBezTo>
                  <a:cubicBezTo>
                    <a:pt x="24044" y="452"/>
                    <a:pt x="24426" y="547"/>
                    <a:pt x="24836" y="547"/>
                  </a:cubicBezTo>
                  <a:cubicBezTo>
                    <a:pt x="25246" y="547"/>
                    <a:pt x="25601" y="452"/>
                    <a:pt x="25792" y="274"/>
                  </a:cubicBezTo>
                  <a:cubicBezTo>
                    <a:pt x="26038" y="452"/>
                    <a:pt x="26434" y="547"/>
                    <a:pt x="26843" y="547"/>
                  </a:cubicBezTo>
                  <a:cubicBezTo>
                    <a:pt x="27253" y="547"/>
                    <a:pt x="27594" y="452"/>
                    <a:pt x="27772" y="274"/>
                  </a:cubicBezTo>
                  <a:cubicBezTo>
                    <a:pt x="28031" y="452"/>
                    <a:pt x="28427" y="547"/>
                    <a:pt x="28837" y="547"/>
                  </a:cubicBezTo>
                  <a:cubicBezTo>
                    <a:pt x="29246" y="547"/>
                    <a:pt x="29574" y="452"/>
                    <a:pt x="29751" y="274"/>
                  </a:cubicBezTo>
                  <a:cubicBezTo>
                    <a:pt x="30011" y="452"/>
                    <a:pt x="30420" y="547"/>
                    <a:pt x="30830" y="547"/>
                  </a:cubicBezTo>
                  <a:cubicBezTo>
                    <a:pt x="31239" y="547"/>
                    <a:pt x="31567" y="452"/>
                    <a:pt x="31731" y="274"/>
                  </a:cubicBezTo>
                  <a:cubicBezTo>
                    <a:pt x="32004" y="452"/>
                    <a:pt x="32414" y="547"/>
                    <a:pt x="32823" y="547"/>
                  </a:cubicBezTo>
                  <a:cubicBezTo>
                    <a:pt x="33233" y="547"/>
                    <a:pt x="33561" y="452"/>
                    <a:pt x="33711" y="274"/>
                  </a:cubicBezTo>
                  <a:cubicBezTo>
                    <a:pt x="33997" y="452"/>
                    <a:pt x="34407" y="547"/>
                    <a:pt x="34830" y="547"/>
                  </a:cubicBezTo>
                  <a:cubicBezTo>
                    <a:pt x="35226" y="547"/>
                    <a:pt x="35540" y="452"/>
                    <a:pt x="35690" y="274"/>
                  </a:cubicBezTo>
                  <a:cubicBezTo>
                    <a:pt x="35991" y="452"/>
                    <a:pt x="36414" y="547"/>
                    <a:pt x="36824" y="547"/>
                  </a:cubicBezTo>
                  <a:cubicBezTo>
                    <a:pt x="37220" y="547"/>
                    <a:pt x="37534" y="452"/>
                    <a:pt x="37670" y="274"/>
                  </a:cubicBezTo>
                  <a:cubicBezTo>
                    <a:pt x="37971" y="452"/>
                    <a:pt x="38407" y="547"/>
                    <a:pt x="38817" y="547"/>
                  </a:cubicBezTo>
                  <a:cubicBezTo>
                    <a:pt x="39172" y="547"/>
                    <a:pt x="39459" y="465"/>
                    <a:pt x="39609" y="329"/>
                  </a:cubicBezTo>
                  <a:cubicBezTo>
                    <a:pt x="39650" y="274"/>
                    <a:pt x="39677" y="233"/>
                    <a:pt x="39691" y="178"/>
                  </a:cubicBezTo>
                  <a:lnTo>
                    <a:pt x="39718" y="178"/>
                  </a:lnTo>
                  <a:lnTo>
                    <a:pt x="39718" y="1"/>
                  </a:lnTo>
                  <a:lnTo>
                    <a:pt x="39527" y="1"/>
                  </a:lnTo>
                  <a:lnTo>
                    <a:pt x="39527" y="83"/>
                  </a:lnTo>
                  <a:cubicBezTo>
                    <a:pt x="39527" y="124"/>
                    <a:pt x="39513" y="165"/>
                    <a:pt x="39472" y="206"/>
                  </a:cubicBezTo>
                  <a:cubicBezTo>
                    <a:pt x="39363" y="315"/>
                    <a:pt x="39117" y="370"/>
                    <a:pt x="38817" y="370"/>
                  </a:cubicBezTo>
                  <a:cubicBezTo>
                    <a:pt x="38407" y="370"/>
                    <a:pt x="37957" y="260"/>
                    <a:pt x="37684" y="83"/>
                  </a:cubicBezTo>
                  <a:lnTo>
                    <a:pt x="37588" y="15"/>
                  </a:lnTo>
                  <a:lnTo>
                    <a:pt x="37547" y="124"/>
                  </a:lnTo>
                  <a:cubicBezTo>
                    <a:pt x="37506" y="247"/>
                    <a:pt x="37261" y="370"/>
                    <a:pt x="36824" y="370"/>
                  </a:cubicBezTo>
                  <a:cubicBezTo>
                    <a:pt x="36414" y="370"/>
                    <a:pt x="35977" y="260"/>
                    <a:pt x="35704" y="83"/>
                  </a:cubicBezTo>
                  <a:lnTo>
                    <a:pt x="35622" y="15"/>
                  </a:lnTo>
                  <a:lnTo>
                    <a:pt x="35581" y="124"/>
                  </a:lnTo>
                  <a:cubicBezTo>
                    <a:pt x="35513" y="247"/>
                    <a:pt x="35267" y="370"/>
                    <a:pt x="34830" y="370"/>
                  </a:cubicBezTo>
                  <a:cubicBezTo>
                    <a:pt x="34421" y="370"/>
                    <a:pt x="33984" y="260"/>
                    <a:pt x="33738" y="83"/>
                  </a:cubicBezTo>
                  <a:lnTo>
                    <a:pt x="33642" y="15"/>
                  </a:lnTo>
                  <a:lnTo>
                    <a:pt x="33602" y="110"/>
                  </a:lnTo>
                  <a:cubicBezTo>
                    <a:pt x="33533" y="247"/>
                    <a:pt x="33274" y="370"/>
                    <a:pt x="32823" y="370"/>
                  </a:cubicBezTo>
                  <a:cubicBezTo>
                    <a:pt x="32427" y="370"/>
                    <a:pt x="32004" y="260"/>
                    <a:pt x="31758" y="83"/>
                  </a:cubicBezTo>
                  <a:lnTo>
                    <a:pt x="31676" y="28"/>
                  </a:lnTo>
                  <a:lnTo>
                    <a:pt x="31622" y="110"/>
                  </a:lnTo>
                  <a:cubicBezTo>
                    <a:pt x="31554" y="247"/>
                    <a:pt x="31280" y="370"/>
                    <a:pt x="30830" y="370"/>
                  </a:cubicBezTo>
                  <a:cubicBezTo>
                    <a:pt x="30420" y="370"/>
                    <a:pt x="30011" y="260"/>
                    <a:pt x="29779" y="83"/>
                  </a:cubicBezTo>
                  <a:lnTo>
                    <a:pt x="29710" y="28"/>
                  </a:lnTo>
                  <a:lnTo>
                    <a:pt x="29656" y="110"/>
                  </a:lnTo>
                  <a:cubicBezTo>
                    <a:pt x="29574" y="233"/>
                    <a:pt x="29287" y="370"/>
                    <a:pt x="28837" y="370"/>
                  </a:cubicBezTo>
                  <a:cubicBezTo>
                    <a:pt x="28427" y="370"/>
                    <a:pt x="28031" y="260"/>
                    <a:pt x="27813" y="83"/>
                  </a:cubicBezTo>
                  <a:lnTo>
                    <a:pt x="27731" y="28"/>
                  </a:lnTo>
                  <a:lnTo>
                    <a:pt x="27676" y="97"/>
                  </a:lnTo>
                  <a:cubicBezTo>
                    <a:pt x="27580" y="233"/>
                    <a:pt x="27294" y="370"/>
                    <a:pt x="26843" y="370"/>
                  </a:cubicBezTo>
                  <a:cubicBezTo>
                    <a:pt x="26434" y="370"/>
                    <a:pt x="26038" y="260"/>
                    <a:pt x="25833" y="83"/>
                  </a:cubicBezTo>
                  <a:lnTo>
                    <a:pt x="25765" y="28"/>
                  </a:lnTo>
                  <a:lnTo>
                    <a:pt x="25710" y="97"/>
                  </a:lnTo>
                  <a:cubicBezTo>
                    <a:pt x="25601" y="233"/>
                    <a:pt x="25300" y="370"/>
                    <a:pt x="24836" y="370"/>
                  </a:cubicBezTo>
                  <a:cubicBezTo>
                    <a:pt x="24440" y="370"/>
                    <a:pt x="24058" y="260"/>
                    <a:pt x="23867" y="83"/>
                  </a:cubicBezTo>
                  <a:lnTo>
                    <a:pt x="23798" y="28"/>
                  </a:lnTo>
                  <a:lnTo>
                    <a:pt x="23730" y="97"/>
                  </a:lnTo>
                  <a:cubicBezTo>
                    <a:pt x="23594" y="260"/>
                    <a:pt x="23239" y="370"/>
                    <a:pt x="22843" y="370"/>
                  </a:cubicBezTo>
                  <a:cubicBezTo>
                    <a:pt x="22447" y="370"/>
                    <a:pt x="22064" y="260"/>
                    <a:pt x="21887" y="83"/>
                  </a:cubicBezTo>
                  <a:lnTo>
                    <a:pt x="21819" y="28"/>
                  </a:lnTo>
                  <a:lnTo>
                    <a:pt x="21764" y="97"/>
                  </a:lnTo>
                  <a:cubicBezTo>
                    <a:pt x="21614" y="260"/>
                    <a:pt x="21245" y="370"/>
                    <a:pt x="20849" y="370"/>
                  </a:cubicBezTo>
                  <a:cubicBezTo>
                    <a:pt x="20453" y="370"/>
                    <a:pt x="20085" y="260"/>
                    <a:pt x="19921" y="97"/>
                  </a:cubicBezTo>
                  <a:lnTo>
                    <a:pt x="19853" y="28"/>
                  </a:lnTo>
                  <a:lnTo>
                    <a:pt x="19784" y="97"/>
                  </a:lnTo>
                  <a:cubicBezTo>
                    <a:pt x="19621" y="260"/>
                    <a:pt x="19252" y="370"/>
                    <a:pt x="18856" y="370"/>
                  </a:cubicBezTo>
                  <a:cubicBezTo>
                    <a:pt x="18460" y="370"/>
                    <a:pt x="18091" y="260"/>
                    <a:pt x="17941" y="97"/>
                  </a:cubicBezTo>
                  <a:lnTo>
                    <a:pt x="17887" y="28"/>
                  </a:lnTo>
                  <a:lnTo>
                    <a:pt x="17818" y="83"/>
                  </a:lnTo>
                  <a:cubicBezTo>
                    <a:pt x="17641" y="260"/>
                    <a:pt x="17259" y="370"/>
                    <a:pt x="16863" y="370"/>
                  </a:cubicBezTo>
                  <a:cubicBezTo>
                    <a:pt x="16453" y="370"/>
                    <a:pt x="16112" y="260"/>
                    <a:pt x="15975" y="97"/>
                  </a:cubicBezTo>
                  <a:lnTo>
                    <a:pt x="15907" y="28"/>
                  </a:lnTo>
                  <a:lnTo>
                    <a:pt x="15839" y="83"/>
                  </a:lnTo>
                  <a:cubicBezTo>
                    <a:pt x="15647" y="260"/>
                    <a:pt x="15265" y="370"/>
                    <a:pt x="14856" y="370"/>
                  </a:cubicBezTo>
                  <a:cubicBezTo>
                    <a:pt x="14405" y="370"/>
                    <a:pt x="14105" y="233"/>
                    <a:pt x="13995" y="97"/>
                  </a:cubicBezTo>
                  <a:lnTo>
                    <a:pt x="13941" y="28"/>
                  </a:lnTo>
                  <a:lnTo>
                    <a:pt x="13872" y="83"/>
                  </a:lnTo>
                  <a:cubicBezTo>
                    <a:pt x="13668" y="260"/>
                    <a:pt x="13272" y="370"/>
                    <a:pt x="12862" y="370"/>
                  </a:cubicBezTo>
                  <a:cubicBezTo>
                    <a:pt x="12412" y="370"/>
                    <a:pt x="12125" y="233"/>
                    <a:pt x="12029" y="97"/>
                  </a:cubicBezTo>
                  <a:lnTo>
                    <a:pt x="11975" y="28"/>
                  </a:lnTo>
                  <a:lnTo>
                    <a:pt x="11893" y="83"/>
                  </a:lnTo>
                  <a:cubicBezTo>
                    <a:pt x="11674" y="260"/>
                    <a:pt x="11278" y="370"/>
                    <a:pt x="10869" y="370"/>
                  </a:cubicBezTo>
                  <a:cubicBezTo>
                    <a:pt x="10418" y="370"/>
                    <a:pt x="10131" y="233"/>
                    <a:pt x="10050" y="110"/>
                  </a:cubicBezTo>
                  <a:lnTo>
                    <a:pt x="9995" y="28"/>
                  </a:lnTo>
                  <a:lnTo>
                    <a:pt x="9913" y="83"/>
                  </a:lnTo>
                  <a:cubicBezTo>
                    <a:pt x="9695" y="260"/>
                    <a:pt x="9285" y="370"/>
                    <a:pt x="8875" y="370"/>
                  </a:cubicBezTo>
                  <a:cubicBezTo>
                    <a:pt x="8425" y="370"/>
                    <a:pt x="8152" y="247"/>
                    <a:pt x="8070" y="110"/>
                  </a:cubicBezTo>
                  <a:lnTo>
                    <a:pt x="8029" y="28"/>
                  </a:lnTo>
                  <a:lnTo>
                    <a:pt x="7947" y="83"/>
                  </a:lnTo>
                  <a:cubicBezTo>
                    <a:pt x="7701" y="260"/>
                    <a:pt x="7278" y="370"/>
                    <a:pt x="6882" y="370"/>
                  </a:cubicBezTo>
                  <a:cubicBezTo>
                    <a:pt x="6431" y="370"/>
                    <a:pt x="6172" y="247"/>
                    <a:pt x="6104" y="110"/>
                  </a:cubicBezTo>
                  <a:lnTo>
                    <a:pt x="6063" y="15"/>
                  </a:lnTo>
                  <a:lnTo>
                    <a:pt x="5967" y="83"/>
                  </a:lnTo>
                  <a:cubicBezTo>
                    <a:pt x="5721" y="260"/>
                    <a:pt x="5285" y="370"/>
                    <a:pt x="4875" y="370"/>
                  </a:cubicBezTo>
                  <a:cubicBezTo>
                    <a:pt x="4438" y="370"/>
                    <a:pt x="4179" y="247"/>
                    <a:pt x="4124" y="124"/>
                  </a:cubicBezTo>
                  <a:lnTo>
                    <a:pt x="4083" y="15"/>
                  </a:lnTo>
                  <a:lnTo>
                    <a:pt x="4001" y="83"/>
                  </a:lnTo>
                  <a:cubicBezTo>
                    <a:pt x="3728" y="260"/>
                    <a:pt x="3291" y="370"/>
                    <a:pt x="2882" y="370"/>
                  </a:cubicBezTo>
                  <a:cubicBezTo>
                    <a:pt x="2445" y="370"/>
                    <a:pt x="2199" y="247"/>
                    <a:pt x="2158" y="124"/>
                  </a:cubicBezTo>
                  <a:lnTo>
                    <a:pt x="2117" y="15"/>
                  </a:lnTo>
                  <a:lnTo>
                    <a:pt x="2021" y="83"/>
                  </a:lnTo>
                  <a:cubicBezTo>
                    <a:pt x="1748" y="260"/>
                    <a:pt x="1298" y="370"/>
                    <a:pt x="888" y="370"/>
                  </a:cubicBezTo>
                  <a:cubicBezTo>
                    <a:pt x="588" y="370"/>
                    <a:pt x="328" y="315"/>
                    <a:pt x="233" y="206"/>
                  </a:cubicBezTo>
                  <a:cubicBezTo>
                    <a:pt x="192" y="165"/>
                    <a:pt x="178" y="124"/>
                    <a:pt x="178" y="83"/>
                  </a:cubicBezTo>
                  <a:lnTo>
                    <a:pt x="17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6434655" y="645429"/>
              <a:ext cx="2689452" cy="36445"/>
            </a:xfrm>
            <a:custGeom>
              <a:avLst/>
              <a:gdLst/>
              <a:ahLst/>
              <a:cxnLst/>
              <a:rect l="l" t="t" r="r" b="b"/>
              <a:pathLst>
                <a:path w="38299" h="519" extrusionOk="0">
                  <a:moveTo>
                    <a:pt x="42" y="0"/>
                  </a:moveTo>
                  <a:lnTo>
                    <a:pt x="42" y="82"/>
                  </a:lnTo>
                  <a:lnTo>
                    <a:pt x="1" y="82"/>
                  </a:lnTo>
                  <a:cubicBezTo>
                    <a:pt x="1" y="355"/>
                    <a:pt x="342" y="519"/>
                    <a:pt x="861" y="519"/>
                  </a:cubicBezTo>
                  <a:cubicBezTo>
                    <a:pt x="1257" y="519"/>
                    <a:pt x="1680" y="423"/>
                    <a:pt x="1967" y="273"/>
                  </a:cubicBezTo>
                  <a:cubicBezTo>
                    <a:pt x="2103" y="423"/>
                    <a:pt x="2404" y="519"/>
                    <a:pt x="2786" y="519"/>
                  </a:cubicBezTo>
                  <a:cubicBezTo>
                    <a:pt x="3182" y="519"/>
                    <a:pt x="3592" y="423"/>
                    <a:pt x="3878" y="273"/>
                  </a:cubicBezTo>
                  <a:cubicBezTo>
                    <a:pt x="4015" y="423"/>
                    <a:pt x="4329" y="519"/>
                    <a:pt x="4711" y="519"/>
                  </a:cubicBezTo>
                  <a:cubicBezTo>
                    <a:pt x="5107" y="519"/>
                    <a:pt x="5517" y="423"/>
                    <a:pt x="5790" y="259"/>
                  </a:cubicBezTo>
                  <a:cubicBezTo>
                    <a:pt x="5940" y="423"/>
                    <a:pt x="6254" y="519"/>
                    <a:pt x="6636" y="519"/>
                  </a:cubicBezTo>
                  <a:cubicBezTo>
                    <a:pt x="7032" y="519"/>
                    <a:pt x="7428" y="423"/>
                    <a:pt x="7701" y="259"/>
                  </a:cubicBezTo>
                  <a:cubicBezTo>
                    <a:pt x="7851" y="423"/>
                    <a:pt x="8165" y="519"/>
                    <a:pt x="8561" y="519"/>
                  </a:cubicBezTo>
                  <a:cubicBezTo>
                    <a:pt x="8957" y="519"/>
                    <a:pt x="9353" y="423"/>
                    <a:pt x="9599" y="259"/>
                  </a:cubicBezTo>
                  <a:cubicBezTo>
                    <a:pt x="9763" y="423"/>
                    <a:pt x="10091" y="519"/>
                    <a:pt x="10486" y="519"/>
                  </a:cubicBezTo>
                  <a:cubicBezTo>
                    <a:pt x="10882" y="519"/>
                    <a:pt x="11265" y="423"/>
                    <a:pt x="11510" y="259"/>
                  </a:cubicBezTo>
                  <a:cubicBezTo>
                    <a:pt x="11688" y="423"/>
                    <a:pt x="12016" y="519"/>
                    <a:pt x="12412" y="519"/>
                  </a:cubicBezTo>
                  <a:cubicBezTo>
                    <a:pt x="12808" y="519"/>
                    <a:pt x="13176" y="423"/>
                    <a:pt x="13422" y="259"/>
                  </a:cubicBezTo>
                  <a:cubicBezTo>
                    <a:pt x="13599" y="423"/>
                    <a:pt x="13941" y="519"/>
                    <a:pt x="14337" y="519"/>
                  </a:cubicBezTo>
                  <a:cubicBezTo>
                    <a:pt x="14733" y="519"/>
                    <a:pt x="15101" y="423"/>
                    <a:pt x="15333" y="259"/>
                  </a:cubicBezTo>
                  <a:cubicBezTo>
                    <a:pt x="15525" y="423"/>
                    <a:pt x="15866" y="519"/>
                    <a:pt x="16262" y="519"/>
                  </a:cubicBezTo>
                  <a:cubicBezTo>
                    <a:pt x="16658" y="519"/>
                    <a:pt x="17013" y="423"/>
                    <a:pt x="17231" y="259"/>
                  </a:cubicBezTo>
                  <a:cubicBezTo>
                    <a:pt x="17436" y="423"/>
                    <a:pt x="17791" y="519"/>
                    <a:pt x="18187" y="519"/>
                  </a:cubicBezTo>
                  <a:cubicBezTo>
                    <a:pt x="18569" y="519"/>
                    <a:pt x="18938" y="423"/>
                    <a:pt x="19143" y="259"/>
                  </a:cubicBezTo>
                  <a:cubicBezTo>
                    <a:pt x="19347" y="423"/>
                    <a:pt x="19716" y="519"/>
                    <a:pt x="20098" y="519"/>
                  </a:cubicBezTo>
                  <a:cubicBezTo>
                    <a:pt x="20494" y="519"/>
                    <a:pt x="20849" y="423"/>
                    <a:pt x="21054" y="259"/>
                  </a:cubicBezTo>
                  <a:cubicBezTo>
                    <a:pt x="21273" y="423"/>
                    <a:pt x="21628" y="519"/>
                    <a:pt x="22023" y="519"/>
                  </a:cubicBezTo>
                  <a:cubicBezTo>
                    <a:pt x="22419" y="519"/>
                    <a:pt x="22761" y="423"/>
                    <a:pt x="22966" y="259"/>
                  </a:cubicBezTo>
                  <a:cubicBezTo>
                    <a:pt x="23184" y="423"/>
                    <a:pt x="23553" y="519"/>
                    <a:pt x="23949" y="519"/>
                  </a:cubicBezTo>
                  <a:cubicBezTo>
                    <a:pt x="24345" y="519"/>
                    <a:pt x="24686" y="423"/>
                    <a:pt x="24863" y="259"/>
                  </a:cubicBezTo>
                  <a:cubicBezTo>
                    <a:pt x="25109" y="423"/>
                    <a:pt x="25478" y="519"/>
                    <a:pt x="25874" y="519"/>
                  </a:cubicBezTo>
                  <a:cubicBezTo>
                    <a:pt x="26270" y="519"/>
                    <a:pt x="26597" y="423"/>
                    <a:pt x="26775" y="259"/>
                  </a:cubicBezTo>
                  <a:cubicBezTo>
                    <a:pt x="27021" y="423"/>
                    <a:pt x="27403" y="519"/>
                    <a:pt x="27799" y="519"/>
                  </a:cubicBezTo>
                  <a:cubicBezTo>
                    <a:pt x="28195" y="519"/>
                    <a:pt x="28522" y="423"/>
                    <a:pt x="28686" y="259"/>
                  </a:cubicBezTo>
                  <a:cubicBezTo>
                    <a:pt x="28946" y="423"/>
                    <a:pt x="29328" y="519"/>
                    <a:pt x="29724" y="519"/>
                  </a:cubicBezTo>
                  <a:cubicBezTo>
                    <a:pt x="30120" y="519"/>
                    <a:pt x="30434" y="423"/>
                    <a:pt x="30584" y="259"/>
                  </a:cubicBezTo>
                  <a:cubicBezTo>
                    <a:pt x="30857" y="423"/>
                    <a:pt x="31253" y="519"/>
                    <a:pt x="31649" y="519"/>
                  </a:cubicBezTo>
                  <a:cubicBezTo>
                    <a:pt x="32031" y="519"/>
                    <a:pt x="32345" y="423"/>
                    <a:pt x="32496" y="259"/>
                  </a:cubicBezTo>
                  <a:cubicBezTo>
                    <a:pt x="32769" y="423"/>
                    <a:pt x="33178" y="519"/>
                    <a:pt x="33574" y="519"/>
                  </a:cubicBezTo>
                  <a:cubicBezTo>
                    <a:pt x="33956" y="519"/>
                    <a:pt x="34271" y="423"/>
                    <a:pt x="34407" y="273"/>
                  </a:cubicBezTo>
                  <a:cubicBezTo>
                    <a:pt x="34694" y="423"/>
                    <a:pt x="35103" y="519"/>
                    <a:pt x="35499" y="519"/>
                  </a:cubicBezTo>
                  <a:cubicBezTo>
                    <a:pt x="35882" y="519"/>
                    <a:pt x="36182" y="423"/>
                    <a:pt x="36318" y="273"/>
                  </a:cubicBezTo>
                  <a:cubicBezTo>
                    <a:pt x="36605" y="423"/>
                    <a:pt x="37028" y="519"/>
                    <a:pt x="37424" y="519"/>
                  </a:cubicBezTo>
                  <a:cubicBezTo>
                    <a:pt x="37889" y="519"/>
                    <a:pt x="38203" y="396"/>
                    <a:pt x="38271" y="178"/>
                  </a:cubicBezTo>
                  <a:lnTo>
                    <a:pt x="38298" y="178"/>
                  </a:lnTo>
                  <a:lnTo>
                    <a:pt x="38298" y="0"/>
                  </a:lnTo>
                  <a:lnTo>
                    <a:pt x="38107" y="0"/>
                  </a:lnTo>
                  <a:lnTo>
                    <a:pt x="38107" y="82"/>
                  </a:lnTo>
                  <a:cubicBezTo>
                    <a:pt x="38107" y="205"/>
                    <a:pt x="37861" y="341"/>
                    <a:pt x="37424" y="341"/>
                  </a:cubicBezTo>
                  <a:cubicBezTo>
                    <a:pt x="37028" y="341"/>
                    <a:pt x="36605" y="232"/>
                    <a:pt x="36332" y="68"/>
                  </a:cubicBezTo>
                  <a:lnTo>
                    <a:pt x="36237" y="14"/>
                  </a:lnTo>
                  <a:lnTo>
                    <a:pt x="36209" y="109"/>
                  </a:lnTo>
                  <a:cubicBezTo>
                    <a:pt x="36155" y="218"/>
                    <a:pt x="35923" y="341"/>
                    <a:pt x="35499" y="341"/>
                  </a:cubicBezTo>
                  <a:cubicBezTo>
                    <a:pt x="35103" y="341"/>
                    <a:pt x="34680" y="232"/>
                    <a:pt x="34434" y="68"/>
                  </a:cubicBezTo>
                  <a:lnTo>
                    <a:pt x="34339" y="14"/>
                  </a:lnTo>
                  <a:lnTo>
                    <a:pt x="34298" y="109"/>
                  </a:lnTo>
                  <a:cubicBezTo>
                    <a:pt x="34243" y="232"/>
                    <a:pt x="33997" y="341"/>
                    <a:pt x="33574" y="341"/>
                  </a:cubicBezTo>
                  <a:cubicBezTo>
                    <a:pt x="33178" y="341"/>
                    <a:pt x="32769" y="232"/>
                    <a:pt x="32523" y="68"/>
                  </a:cubicBezTo>
                  <a:lnTo>
                    <a:pt x="32441" y="14"/>
                  </a:lnTo>
                  <a:lnTo>
                    <a:pt x="32400" y="109"/>
                  </a:lnTo>
                  <a:cubicBezTo>
                    <a:pt x="32332" y="218"/>
                    <a:pt x="32072" y="341"/>
                    <a:pt x="31649" y="341"/>
                  </a:cubicBezTo>
                  <a:cubicBezTo>
                    <a:pt x="31253" y="341"/>
                    <a:pt x="30857" y="232"/>
                    <a:pt x="30625" y="68"/>
                  </a:cubicBezTo>
                  <a:lnTo>
                    <a:pt x="30543" y="14"/>
                  </a:lnTo>
                  <a:lnTo>
                    <a:pt x="30489" y="96"/>
                  </a:lnTo>
                  <a:cubicBezTo>
                    <a:pt x="30420" y="218"/>
                    <a:pt x="30147" y="341"/>
                    <a:pt x="29724" y="341"/>
                  </a:cubicBezTo>
                  <a:cubicBezTo>
                    <a:pt x="29328" y="341"/>
                    <a:pt x="28946" y="246"/>
                    <a:pt x="28714" y="68"/>
                  </a:cubicBezTo>
                  <a:lnTo>
                    <a:pt x="28645" y="14"/>
                  </a:lnTo>
                  <a:lnTo>
                    <a:pt x="28591" y="96"/>
                  </a:lnTo>
                  <a:cubicBezTo>
                    <a:pt x="28509" y="218"/>
                    <a:pt x="28236" y="341"/>
                    <a:pt x="27799" y="341"/>
                  </a:cubicBezTo>
                  <a:cubicBezTo>
                    <a:pt x="27417" y="341"/>
                    <a:pt x="27021" y="246"/>
                    <a:pt x="26816" y="82"/>
                  </a:cubicBezTo>
                  <a:lnTo>
                    <a:pt x="26748" y="14"/>
                  </a:lnTo>
                  <a:lnTo>
                    <a:pt x="26693" y="96"/>
                  </a:lnTo>
                  <a:cubicBezTo>
                    <a:pt x="26597" y="218"/>
                    <a:pt x="26311" y="341"/>
                    <a:pt x="25874" y="341"/>
                  </a:cubicBezTo>
                  <a:cubicBezTo>
                    <a:pt x="25491" y="341"/>
                    <a:pt x="25109" y="246"/>
                    <a:pt x="24918" y="82"/>
                  </a:cubicBezTo>
                  <a:lnTo>
                    <a:pt x="24850" y="14"/>
                  </a:lnTo>
                  <a:lnTo>
                    <a:pt x="24781" y="96"/>
                  </a:lnTo>
                  <a:cubicBezTo>
                    <a:pt x="24686" y="218"/>
                    <a:pt x="24386" y="341"/>
                    <a:pt x="23949" y="341"/>
                  </a:cubicBezTo>
                  <a:cubicBezTo>
                    <a:pt x="23566" y="341"/>
                    <a:pt x="23198" y="246"/>
                    <a:pt x="23007" y="82"/>
                  </a:cubicBezTo>
                  <a:lnTo>
                    <a:pt x="22938" y="14"/>
                  </a:lnTo>
                  <a:lnTo>
                    <a:pt x="22884" y="82"/>
                  </a:lnTo>
                  <a:cubicBezTo>
                    <a:pt x="22747" y="246"/>
                    <a:pt x="22406" y="341"/>
                    <a:pt x="22023" y="341"/>
                  </a:cubicBezTo>
                  <a:cubicBezTo>
                    <a:pt x="21641" y="341"/>
                    <a:pt x="21286" y="246"/>
                    <a:pt x="21109" y="82"/>
                  </a:cubicBezTo>
                  <a:lnTo>
                    <a:pt x="21040" y="14"/>
                  </a:lnTo>
                  <a:lnTo>
                    <a:pt x="20986" y="82"/>
                  </a:lnTo>
                  <a:cubicBezTo>
                    <a:pt x="20836" y="246"/>
                    <a:pt x="20494" y="341"/>
                    <a:pt x="20098" y="341"/>
                  </a:cubicBezTo>
                  <a:cubicBezTo>
                    <a:pt x="19716" y="341"/>
                    <a:pt x="19361" y="246"/>
                    <a:pt x="19211" y="82"/>
                  </a:cubicBezTo>
                  <a:lnTo>
                    <a:pt x="19143" y="14"/>
                  </a:lnTo>
                  <a:lnTo>
                    <a:pt x="19074" y="82"/>
                  </a:lnTo>
                  <a:cubicBezTo>
                    <a:pt x="18924" y="246"/>
                    <a:pt x="18569" y="341"/>
                    <a:pt x="18187" y="341"/>
                  </a:cubicBezTo>
                  <a:cubicBezTo>
                    <a:pt x="17791" y="341"/>
                    <a:pt x="17450" y="246"/>
                    <a:pt x="17299" y="82"/>
                  </a:cubicBezTo>
                  <a:lnTo>
                    <a:pt x="17245" y="14"/>
                  </a:lnTo>
                  <a:lnTo>
                    <a:pt x="17177" y="82"/>
                  </a:lnTo>
                  <a:cubicBezTo>
                    <a:pt x="16999" y="246"/>
                    <a:pt x="16644" y="341"/>
                    <a:pt x="16262" y="341"/>
                  </a:cubicBezTo>
                  <a:cubicBezTo>
                    <a:pt x="15880" y="341"/>
                    <a:pt x="15538" y="246"/>
                    <a:pt x="15402" y="82"/>
                  </a:cubicBezTo>
                  <a:lnTo>
                    <a:pt x="15347" y="14"/>
                  </a:lnTo>
                  <a:lnTo>
                    <a:pt x="15279" y="82"/>
                  </a:lnTo>
                  <a:cubicBezTo>
                    <a:pt x="15088" y="246"/>
                    <a:pt x="14719" y="341"/>
                    <a:pt x="14337" y="341"/>
                  </a:cubicBezTo>
                  <a:cubicBezTo>
                    <a:pt x="13900" y="341"/>
                    <a:pt x="13599" y="218"/>
                    <a:pt x="13504" y="96"/>
                  </a:cubicBezTo>
                  <a:lnTo>
                    <a:pt x="13436" y="14"/>
                  </a:lnTo>
                  <a:lnTo>
                    <a:pt x="13367" y="82"/>
                  </a:lnTo>
                  <a:cubicBezTo>
                    <a:pt x="13176" y="246"/>
                    <a:pt x="12794" y="341"/>
                    <a:pt x="12412" y="341"/>
                  </a:cubicBezTo>
                  <a:cubicBezTo>
                    <a:pt x="11975" y="341"/>
                    <a:pt x="11688" y="218"/>
                    <a:pt x="11592" y="96"/>
                  </a:cubicBezTo>
                  <a:lnTo>
                    <a:pt x="11538" y="14"/>
                  </a:lnTo>
                  <a:lnTo>
                    <a:pt x="11469" y="82"/>
                  </a:lnTo>
                  <a:cubicBezTo>
                    <a:pt x="11265" y="246"/>
                    <a:pt x="10882" y="341"/>
                    <a:pt x="10486" y="341"/>
                  </a:cubicBezTo>
                  <a:cubicBezTo>
                    <a:pt x="10050" y="341"/>
                    <a:pt x="9776" y="218"/>
                    <a:pt x="9695" y="96"/>
                  </a:cubicBezTo>
                  <a:lnTo>
                    <a:pt x="9640" y="14"/>
                  </a:lnTo>
                  <a:lnTo>
                    <a:pt x="9572" y="68"/>
                  </a:lnTo>
                  <a:cubicBezTo>
                    <a:pt x="9353" y="246"/>
                    <a:pt x="8957" y="341"/>
                    <a:pt x="8561" y="341"/>
                  </a:cubicBezTo>
                  <a:cubicBezTo>
                    <a:pt x="8138" y="341"/>
                    <a:pt x="7865" y="218"/>
                    <a:pt x="7797" y="96"/>
                  </a:cubicBezTo>
                  <a:lnTo>
                    <a:pt x="7742" y="14"/>
                  </a:lnTo>
                  <a:lnTo>
                    <a:pt x="7660" y="68"/>
                  </a:lnTo>
                  <a:cubicBezTo>
                    <a:pt x="7428" y="232"/>
                    <a:pt x="7032" y="341"/>
                    <a:pt x="6636" y="341"/>
                  </a:cubicBezTo>
                  <a:cubicBezTo>
                    <a:pt x="6213" y="341"/>
                    <a:pt x="5954" y="218"/>
                    <a:pt x="5885" y="109"/>
                  </a:cubicBezTo>
                  <a:lnTo>
                    <a:pt x="5844" y="14"/>
                  </a:lnTo>
                  <a:lnTo>
                    <a:pt x="5762" y="68"/>
                  </a:lnTo>
                  <a:cubicBezTo>
                    <a:pt x="5517" y="232"/>
                    <a:pt x="5107" y="341"/>
                    <a:pt x="4711" y="341"/>
                  </a:cubicBezTo>
                  <a:cubicBezTo>
                    <a:pt x="4288" y="341"/>
                    <a:pt x="4042" y="232"/>
                    <a:pt x="3987" y="109"/>
                  </a:cubicBezTo>
                  <a:lnTo>
                    <a:pt x="3947" y="14"/>
                  </a:lnTo>
                  <a:lnTo>
                    <a:pt x="3851" y="68"/>
                  </a:lnTo>
                  <a:cubicBezTo>
                    <a:pt x="3605" y="232"/>
                    <a:pt x="3182" y="341"/>
                    <a:pt x="2786" y="341"/>
                  </a:cubicBezTo>
                  <a:cubicBezTo>
                    <a:pt x="2376" y="341"/>
                    <a:pt x="2131" y="218"/>
                    <a:pt x="2090" y="109"/>
                  </a:cubicBezTo>
                  <a:lnTo>
                    <a:pt x="2049" y="14"/>
                  </a:lnTo>
                  <a:lnTo>
                    <a:pt x="1953" y="68"/>
                  </a:lnTo>
                  <a:cubicBezTo>
                    <a:pt x="1680" y="232"/>
                    <a:pt x="1257" y="341"/>
                    <a:pt x="861" y="341"/>
                  </a:cubicBezTo>
                  <a:cubicBezTo>
                    <a:pt x="424" y="341"/>
                    <a:pt x="178" y="205"/>
                    <a:pt x="178" y="82"/>
                  </a:cubicBezTo>
                  <a:lnTo>
                    <a:pt x="178"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6163313" y="3050005"/>
              <a:ext cx="3281006" cy="2152530"/>
            </a:xfrm>
            <a:custGeom>
              <a:avLst/>
              <a:gdLst/>
              <a:ahLst/>
              <a:cxnLst/>
              <a:rect l="l" t="t" r="r" b="b"/>
              <a:pathLst>
                <a:path w="46723" h="30653" extrusionOk="0">
                  <a:moveTo>
                    <a:pt x="1" y="0"/>
                  </a:moveTo>
                  <a:lnTo>
                    <a:pt x="1" y="30652"/>
                  </a:lnTo>
                  <a:lnTo>
                    <a:pt x="46722" y="30652"/>
                  </a:lnTo>
                  <a:lnTo>
                    <a:pt x="46722" y="0"/>
                  </a:lnTo>
                  <a:close/>
                </a:path>
              </a:pathLst>
            </a:custGeom>
            <a:solidFill>
              <a:srgbClr val="FF4E53"/>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6334025" y="3491988"/>
              <a:ext cx="2763185" cy="1689413"/>
            </a:xfrm>
            <a:custGeom>
              <a:avLst/>
              <a:gdLst/>
              <a:ahLst/>
              <a:cxnLst/>
              <a:rect l="l" t="t" r="r" b="b"/>
              <a:pathLst>
                <a:path w="39349" h="24058" extrusionOk="0">
                  <a:moveTo>
                    <a:pt x="0" y="1"/>
                  </a:moveTo>
                  <a:lnTo>
                    <a:pt x="0" y="24058"/>
                  </a:lnTo>
                  <a:lnTo>
                    <a:pt x="39349" y="24058"/>
                  </a:lnTo>
                  <a:lnTo>
                    <a:pt x="3934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6403054" y="3548588"/>
              <a:ext cx="2625128" cy="1632814"/>
            </a:xfrm>
            <a:custGeom>
              <a:avLst/>
              <a:gdLst/>
              <a:ahLst/>
              <a:cxnLst/>
              <a:rect l="l" t="t" r="r" b="b"/>
              <a:pathLst>
                <a:path w="37383" h="23252" extrusionOk="0">
                  <a:moveTo>
                    <a:pt x="0" y="0"/>
                  </a:moveTo>
                  <a:lnTo>
                    <a:pt x="0" y="23252"/>
                  </a:lnTo>
                  <a:lnTo>
                    <a:pt x="37383" y="23252"/>
                  </a:lnTo>
                  <a:lnTo>
                    <a:pt x="37383"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6492167"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6973476"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7455767" y="3579275"/>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7937075"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8418384"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6492167"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0"/>
            <p:cNvSpPr/>
            <p:nvPr/>
          </p:nvSpPr>
          <p:spPr>
            <a:xfrm>
              <a:off x="6973476"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0"/>
            <p:cNvSpPr/>
            <p:nvPr/>
          </p:nvSpPr>
          <p:spPr>
            <a:xfrm>
              <a:off x="7455767" y="3918663"/>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937075"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418384"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6492167"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6973476"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7455767" y="4258051"/>
              <a:ext cx="430534" cy="297322"/>
            </a:xfrm>
            <a:custGeom>
              <a:avLst/>
              <a:gdLst/>
              <a:ahLst/>
              <a:cxnLst/>
              <a:rect l="l" t="t" r="r" b="b"/>
              <a:pathLst>
                <a:path w="6131" h="4234" extrusionOk="0">
                  <a:moveTo>
                    <a:pt x="0" y="1"/>
                  </a:moveTo>
                  <a:lnTo>
                    <a:pt x="0" y="4233"/>
                  </a:lnTo>
                  <a:lnTo>
                    <a:pt x="6131" y="4233"/>
                  </a:lnTo>
                  <a:lnTo>
                    <a:pt x="6131"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7937075"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8418384"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5836425" y="2499667"/>
              <a:ext cx="3887869" cy="671187"/>
            </a:xfrm>
            <a:custGeom>
              <a:avLst/>
              <a:gdLst/>
              <a:ahLst/>
              <a:cxnLst/>
              <a:rect l="l" t="t" r="r" b="b"/>
              <a:pathLst>
                <a:path w="55365" h="9558" extrusionOk="0">
                  <a:moveTo>
                    <a:pt x="4110" y="1"/>
                  </a:moveTo>
                  <a:lnTo>
                    <a:pt x="0" y="9216"/>
                  </a:lnTo>
                  <a:cubicBezTo>
                    <a:pt x="191" y="9421"/>
                    <a:pt x="587" y="9558"/>
                    <a:pt x="1120" y="9558"/>
                  </a:cubicBezTo>
                  <a:cubicBezTo>
                    <a:pt x="1734" y="9558"/>
                    <a:pt x="2348" y="9380"/>
                    <a:pt x="2703" y="9107"/>
                  </a:cubicBezTo>
                  <a:cubicBezTo>
                    <a:pt x="2840" y="9380"/>
                    <a:pt x="3290" y="9558"/>
                    <a:pt x="3919" y="9558"/>
                  </a:cubicBezTo>
                  <a:cubicBezTo>
                    <a:pt x="4533" y="9558"/>
                    <a:pt x="5134" y="9380"/>
                    <a:pt x="5475" y="9107"/>
                  </a:cubicBezTo>
                  <a:cubicBezTo>
                    <a:pt x="5625" y="9380"/>
                    <a:pt x="6089" y="9558"/>
                    <a:pt x="6704" y="9558"/>
                  </a:cubicBezTo>
                  <a:cubicBezTo>
                    <a:pt x="7332" y="9558"/>
                    <a:pt x="7919" y="9380"/>
                    <a:pt x="8247" y="9107"/>
                  </a:cubicBezTo>
                  <a:cubicBezTo>
                    <a:pt x="8410" y="9380"/>
                    <a:pt x="8888" y="9558"/>
                    <a:pt x="9503" y="9558"/>
                  </a:cubicBezTo>
                  <a:cubicBezTo>
                    <a:pt x="10117" y="9558"/>
                    <a:pt x="10704" y="9380"/>
                    <a:pt x="11032" y="9107"/>
                  </a:cubicBezTo>
                  <a:cubicBezTo>
                    <a:pt x="11196" y="9380"/>
                    <a:pt x="11687" y="9558"/>
                    <a:pt x="12302" y="9558"/>
                  </a:cubicBezTo>
                  <a:cubicBezTo>
                    <a:pt x="12916" y="9558"/>
                    <a:pt x="13490" y="9380"/>
                    <a:pt x="13804" y="9107"/>
                  </a:cubicBezTo>
                  <a:cubicBezTo>
                    <a:pt x="13995" y="9380"/>
                    <a:pt x="14473" y="9558"/>
                    <a:pt x="15101" y="9558"/>
                  </a:cubicBezTo>
                  <a:cubicBezTo>
                    <a:pt x="15715" y="9558"/>
                    <a:pt x="16275" y="9380"/>
                    <a:pt x="16575" y="9107"/>
                  </a:cubicBezTo>
                  <a:cubicBezTo>
                    <a:pt x="16780" y="9380"/>
                    <a:pt x="17271" y="9558"/>
                    <a:pt x="17886" y="9558"/>
                  </a:cubicBezTo>
                  <a:cubicBezTo>
                    <a:pt x="18514" y="9558"/>
                    <a:pt x="19074" y="9380"/>
                    <a:pt x="19347" y="9107"/>
                  </a:cubicBezTo>
                  <a:cubicBezTo>
                    <a:pt x="19565" y="9380"/>
                    <a:pt x="20070" y="9558"/>
                    <a:pt x="20685" y="9558"/>
                  </a:cubicBezTo>
                  <a:cubicBezTo>
                    <a:pt x="21299" y="9558"/>
                    <a:pt x="21859" y="9380"/>
                    <a:pt x="22132" y="9107"/>
                  </a:cubicBezTo>
                  <a:cubicBezTo>
                    <a:pt x="22351" y="9380"/>
                    <a:pt x="22869" y="9558"/>
                    <a:pt x="23484" y="9558"/>
                  </a:cubicBezTo>
                  <a:cubicBezTo>
                    <a:pt x="24098" y="9558"/>
                    <a:pt x="24644" y="9380"/>
                    <a:pt x="24904" y="9107"/>
                  </a:cubicBezTo>
                  <a:cubicBezTo>
                    <a:pt x="25136" y="9380"/>
                    <a:pt x="25655" y="9558"/>
                    <a:pt x="26283" y="9558"/>
                  </a:cubicBezTo>
                  <a:cubicBezTo>
                    <a:pt x="26897" y="9558"/>
                    <a:pt x="27430" y="9380"/>
                    <a:pt x="27675" y="9107"/>
                  </a:cubicBezTo>
                  <a:cubicBezTo>
                    <a:pt x="27921" y="9380"/>
                    <a:pt x="28454" y="9558"/>
                    <a:pt x="29068" y="9558"/>
                  </a:cubicBezTo>
                  <a:cubicBezTo>
                    <a:pt x="29696" y="9558"/>
                    <a:pt x="30215" y="9380"/>
                    <a:pt x="30447" y="9107"/>
                  </a:cubicBezTo>
                  <a:cubicBezTo>
                    <a:pt x="30706" y="9380"/>
                    <a:pt x="31252" y="9558"/>
                    <a:pt x="31867" y="9558"/>
                  </a:cubicBezTo>
                  <a:cubicBezTo>
                    <a:pt x="32481" y="9558"/>
                    <a:pt x="33000" y="9380"/>
                    <a:pt x="33232" y="9107"/>
                  </a:cubicBezTo>
                  <a:cubicBezTo>
                    <a:pt x="33492" y="9380"/>
                    <a:pt x="34051" y="9558"/>
                    <a:pt x="34666" y="9558"/>
                  </a:cubicBezTo>
                  <a:cubicBezTo>
                    <a:pt x="35280" y="9558"/>
                    <a:pt x="35785" y="9380"/>
                    <a:pt x="36004" y="9107"/>
                  </a:cubicBezTo>
                  <a:cubicBezTo>
                    <a:pt x="36291" y="9380"/>
                    <a:pt x="36837" y="9558"/>
                    <a:pt x="37465" y="9558"/>
                  </a:cubicBezTo>
                  <a:cubicBezTo>
                    <a:pt x="38079" y="9558"/>
                    <a:pt x="38571" y="9380"/>
                    <a:pt x="38775" y="9107"/>
                  </a:cubicBezTo>
                  <a:cubicBezTo>
                    <a:pt x="39076" y="9380"/>
                    <a:pt x="39636" y="9558"/>
                    <a:pt x="40250" y="9558"/>
                  </a:cubicBezTo>
                  <a:cubicBezTo>
                    <a:pt x="40878" y="9558"/>
                    <a:pt x="41370" y="9380"/>
                    <a:pt x="41547" y="9107"/>
                  </a:cubicBezTo>
                  <a:cubicBezTo>
                    <a:pt x="41861" y="9380"/>
                    <a:pt x="42435" y="9558"/>
                    <a:pt x="43049" y="9558"/>
                  </a:cubicBezTo>
                  <a:cubicBezTo>
                    <a:pt x="43663" y="9558"/>
                    <a:pt x="44155" y="9380"/>
                    <a:pt x="44332" y="9107"/>
                  </a:cubicBezTo>
                  <a:cubicBezTo>
                    <a:pt x="44646" y="9380"/>
                    <a:pt x="45233" y="9558"/>
                    <a:pt x="45848" y="9558"/>
                  </a:cubicBezTo>
                  <a:cubicBezTo>
                    <a:pt x="46462" y="9558"/>
                    <a:pt x="46940" y="9380"/>
                    <a:pt x="47104" y="9107"/>
                  </a:cubicBezTo>
                  <a:cubicBezTo>
                    <a:pt x="47432" y="9380"/>
                    <a:pt x="48019" y="9558"/>
                    <a:pt x="48647" y="9558"/>
                  </a:cubicBezTo>
                  <a:cubicBezTo>
                    <a:pt x="49261" y="9558"/>
                    <a:pt x="49725" y="9380"/>
                    <a:pt x="49876" y="9107"/>
                  </a:cubicBezTo>
                  <a:cubicBezTo>
                    <a:pt x="50217" y="9380"/>
                    <a:pt x="50818" y="9558"/>
                    <a:pt x="51432" y="9558"/>
                  </a:cubicBezTo>
                  <a:cubicBezTo>
                    <a:pt x="52060" y="9558"/>
                    <a:pt x="52511" y="9380"/>
                    <a:pt x="52647" y="9107"/>
                  </a:cubicBezTo>
                  <a:cubicBezTo>
                    <a:pt x="53002" y="9380"/>
                    <a:pt x="53617" y="9558"/>
                    <a:pt x="54231" y="9558"/>
                  </a:cubicBezTo>
                  <a:cubicBezTo>
                    <a:pt x="54777" y="9558"/>
                    <a:pt x="55187" y="9421"/>
                    <a:pt x="55364" y="9189"/>
                  </a:cubicBezTo>
                  <a:lnTo>
                    <a:pt x="5126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0"/>
            <p:cNvSpPr/>
            <p:nvPr/>
          </p:nvSpPr>
          <p:spPr>
            <a:xfrm>
              <a:off x="5914021" y="3025076"/>
              <a:ext cx="3745036" cy="48102"/>
            </a:xfrm>
            <a:custGeom>
              <a:avLst/>
              <a:gdLst/>
              <a:ahLst/>
              <a:cxnLst/>
              <a:rect l="l" t="t" r="r" b="b"/>
              <a:pathLst>
                <a:path w="53331" h="685" extrusionOk="0">
                  <a:moveTo>
                    <a:pt x="50928" y="1"/>
                  </a:moveTo>
                  <a:lnTo>
                    <a:pt x="50873" y="96"/>
                  </a:lnTo>
                  <a:cubicBezTo>
                    <a:pt x="50778" y="260"/>
                    <a:pt x="50545" y="396"/>
                    <a:pt x="50231" y="451"/>
                  </a:cubicBezTo>
                  <a:cubicBezTo>
                    <a:pt x="50079" y="484"/>
                    <a:pt x="49917" y="499"/>
                    <a:pt x="49751" y="499"/>
                  </a:cubicBezTo>
                  <a:cubicBezTo>
                    <a:pt x="49220" y="499"/>
                    <a:pt x="48657" y="339"/>
                    <a:pt x="48293" y="69"/>
                  </a:cubicBezTo>
                  <a:lnTo>
                    <a:pt x="48211" y="14"/>
                  </a:lnTo>
                  <a:lnTo>
                    <a:pt x="48170" y="96"/>
                  </a:lnTo>
                  <a:cubicBezTo>
                    <a:pt x="48047" y="274"/>
                    <a:pt x="47801" y="410"/>
                    <a:pt x="47460" y="465"/>
                  </a:cubicBezTo>
                  <a:cubicBezTo>
                    <a:pt x="47327" y="487"/>
                    <a:pt x="47188" y="498"/>
                    <a:pt x="47047" y="498"/>
                  </a:cubicBezTo>
                  <a:cubicBezTo>
                    <a:pt x="46509" y="498"/>
                    <a:pt x="45946" y="339"/>
                    <a:pt x="45589" y="69"/>
                  </a:cubicBezTo>
                  <a:lnTo>
                    <a:pt x="45507" y="14"/>
                  </a:lnTo>
                  <a:lnTo>
                    <a:pt x="45453" y="96"/>
                  </a:lnTo>
                  <a:cubicBezTo>
                    <a:pt x="45330" y="274"/>
                    <a:pt x="45057" y="410"/>
                    <a:pt x="44688" y="478"/>
                  </a:cubicBezTo>
                  <a:cubicBezTo>
                    <a:pt x="44566" y="497"/>
                    <a:pt x="44441" y="505"/>
                    <a:pt x="44314" y="505"/>
                  </a:cubicBezTo>
                  <a:cubicBezTo>
                    <a:pt x="43773" y="505"/>
                    <a:pt x="43215" y="345"/>
                    <a:pt x="42872" y="69"/>
                  </a:cubicBezTo>
                  <a:lnTo>
                    <a:pt x="42804" y="14"/>
                  </a:lnTo>
                  <a:lnTo>
                    <a:pt x="42749" y="82"/>
                  </a:lnTo>
                  <a:cubicBezTo>
                    <a:pt x="42613" y="287"/>
                    <a:pt x="42299" y="424"/>
                    <a:pt x="41903" y="478"/>
                  </a:cubicBezTo>
                  <a:cubicBezTo>
                    <a:pt x="41793" y="492"/>
                    <a:pt x="41681" y="499"/>
                    <a:pt x="41570" y="499"/>
                  </a:cubicBezTo>
                  <a:cubicBezTo>
                    <a:pt x="41031" y="499"/>
                    <a:pt x="40497" y="340"/>
                    <a:pt x="40169" y="69"/>
                  </a:cubicBezTo>
                  <a:lnTo>
                    <a:pt x="40101" y="14"/>
                  </a:lnTo>
                  <a:lnTo>
                    <a:pt x="40046" y="82"/>
                  </a:lnTo>
                  <a:cubicBezTo>
                    <a:pt x="39882" y="301"/>
                    <a:pt x="39555" y="437"/>
                    <a:pt x="39131" y="492"/>
                  </a:cubicBezTo>
                  <a:cubicBezTo>
                    <a:pt x="39051" y="499"/>
                    <a:pt x="38970" y="502"/>
                    <a:pt x="38890" y="502"/>
                  </a:cubicBezTo>
                  <a:cubicBezTo>
                    <a:pt x="38338" y="502"/>
                    <a:pt x="37787" y="343"/>
                    <a:pt x="37466" y="69"/>
                  </a:cubicBezTo>
                  <a:lnTo>
                    <a:pt x="37397" y="14"/>
                  </a:lnTo>
                  <a:lnTo>
                    <a:pt x="37329" y="82"/>
                  </a:lnTo>
                  <a:cubicBezTo>
                    <a:pt x="37152" y="301"/>
                    <a:pt x="36797" y="451"/>
                    <a:pt x="36332" y="492"/>
                  </a:cubicBezTo>
                  <a:cubicBezTo>
                    <a:pt x="36254" y="499"/>
                    <a:pt x="36176" y="502"/>
                    <a:pt x="36098" y="502"/>
                  </a:cubicBezTo>
                  <a:cubicBezTo>
                    <a:pt x="35566" y="502"/>
                    <a:pt x="35060" y="343"/>
                    <a:pt x="34762" y="69"/>
                  </a:cubicBezTo>
                  <a:lnTo>
                    <a:pt x="34694" y="14"/>
                  </a:lnTo>
                  <a:lnTo>
                    <a:pt x="34626" y="82"/>
                  </a:lnTo>
                  <a:cubicBezTo>
                    <a:pt x="34435" y="315"/>
                    <a:pt x="34039" y="465"/>
                    <a:pt x="33547" y="492"/>
                  </a:cubicBezTo>
                  <a:cubicBezTo>
                    <a:pt x="33486" y="496"/>
                    <a:pt x="33425" y="498"/>
                    <a:pt x="33364" y="498"/>
                  </a:cubicBezTo>
                  <a:cubicBezTo>
                    <a:pt x="32830" y="498"/>
                    <a:pt x="32327" y="339"/>
                    <a:pt x="32045" y="69"/>
                  </a:cubicBezTo>
                  <a:lnTo>
                    <a:pt x="31977" y="14"/>
                  </a:lnTo>
                  <a:lnTo>
                    <a:pt x="31922" y="82"/>
                  </a:lnTo>
                  <a:cubicBezTo>
                    <a:pt x="31704" y="328"/>
                    <a:pt x="31267" y="478"/>
                    <a:pt x="30762" y="506"/>
                  </a:cubicBezTo>
                  <a:cubicBezTo>
                    <a:pt x="30739" y="506"/>
                    <a:pt x="30716" y="506"/>
                    <a:pt x="30694" y="506"/>
                  </a:cubicBezTo>
                  <a:cubicBezTo>
                    <a:pt x="30133" y="506"/>
                    <a:pt x="29618" y="344"/>
                    <a:pt x="29342" y="69"/>
                  </a:cubicBezTo>
                  <a:lnTo>
                    <a:pt x="29274" y="14"/>
                  </a:lnTo>
                  <a:lnTo>
                    <a:pt x="29219" y="82"/>
                  </a:lnTo>
                  <a:cubicBezTo>
                    <a:pt x="28973" y="342"/>
                    <a:pt x="28509" y="492"/>
                    <a:pt x="27963" y="506"/>
                  </a:cubicBezTo>
                  <a:cubicBezTo>
                    <a:pt x="27403" y="506"/>
                    <a:pt x="26898" y="342"/>
                    <a:pt x="26639" y="82"/>
                  </a:cubicBezTo>
                  <a:lnTo>
                    <a:pt x="26570" y="14"/>
                  </a:lnTo>
                  <a:lnTo>
                    <a:pt x="26502" y="82"/>
                  </a:lnTo>
                  <a:cubicBezTo>
                    <a:pt x="26243" y="342"/>
                    <a:pt x="25737" y="506"/>
                    <a:pt x="25178" y="506"/>
                  </a:cubicBezTo>
                  <a:cubicBezTo>
                    <a:pt x="24632" y="492"/>
                    <a:pt x="24167" y="342"/>
                    <a:pt x="23922" y="82"/>
                  </a:cubicBezTo>
                  <a:lnTo>
                    <a:pt x="23867" y="14"/>
                  </a:lnTo>
                  <a:lnTo>
                    <a:pt x="23799" y="69"/>
                  </a:lnTo>
                  <a:cubicBezTo>
                    <a:pt x="23523" y="344"/>
                    <a:pt x="23008" y="506"/>
                    <a:pt x="22447" y="506"/>
                  </a:cubicBezTo>
                  <a:cubicBezTo>
                    <a:pt x="22424" y="506"/>
                    <a:pt x="22401" y="506"/>
                    <a:pt x="22379" y="506"/>
                  </a:cubicBezTo>
                  <a:cubicBezTo>
                    <a:pt x="21874" y="478"/>
                    <a:pt x="21437" y="328"/>
                    <a:pt x="21218" y="82"/>
                  </a:cubicBezTo>
                  <a:lnTo>
                    <a:pt x="21164" y="14"/>
                  </a:lnTo>
                  <a:lnTo>
                    <a:pt x="21095" y="69"/>
                  </a:lnTo>
                  <a:cubicBezTo>
                    <a:pt x="20813" y="339"/>
                    <a:pt x="20311" y="498"/>
                    <a:pt x="19776" y="498"/>
                  </a:cubicBezTo>
                  <a:cubicBezTo>
                    <a:pt x="19716" y="498"/>
                    <a:pt x="19655" y="496"/>
                    <a:pt x="19593" y="492"/>
                  </a:cubicBezTo>
                  <a:cubicBezTo>
                    <a:pt x="19102" y="465"/>
                    <a:pt x="18720" y="315"/>
                    <a:pt x="18515" y="82"/>
                  </a:cubicBezTo>
                  <a:lnTo>
                    <a:pt x="18460" y="14"/>
                  </a:lnTo>
                  <a:lnTo>
                    <a:pt x="18392" y="69"/>
                  </a:lnTo>
                  <a:cubicBezTo>
                    <a:pt x="18094" y="343"/>
                    <a:pt x="17578" y="502"/>
                    <a:pt x="17043" y="502"/>
                  </a:cubicBezTo>
                  <a:cubicBezTo>
                    <a:pt x="16965" y="502"/>
                    <a:pt x="16887" y="499"/>
                    <a:pt x="16808" y="492"/>
                  </a:cubicBezTo>
                  <a:cubicBezTo>
                    <a:pt x="16344" y="451"/>
                    <a:pt x="15989" y="301"/>
                    <a:pt x="15811" y="82"/>
                  </a:cubicBezTo>
                  <a:lnTo>
                    <a:pt x="15743" y="14"/>
                  </a:lnTo>
                  <a:lnTo>
                    <a:pt x="15675" y="69"/>
                  </a:lnTo>
                  <a:cubicBezTo>
                    <a:pt x="15359" y="338"/>
                    <a:pt x="14833" y="507"/>
                    <a:pt x="14294" y="507"/>
                  </a:cubicBezTo>
                  <a:cubicBezTo>
                    <a:pt x="14204" y="507"/>
                    <a:pt x="14113" y="502"/>
                    <a:pt x="14023" y="492"/>
                  </a:cubicBezTo>
                  <a:cubicBezTo>
                    <a:pt x="13600" y="437"/>
                    <a:pt x="13258" y="301"/>
                    <a:pt x="13094" y="82"/>
                  </a:cubicBezTo>
                  <a:lnTo>
                    <a:pt x="13040" y="14"/>
                  </a:lnTo>
                  <a:lnTo>
                    <a:pt x="12972" y="69"/>
                  </a:lnTo>
                  <a:cubicBezTo>
                    <a:pt x="12644" y="340"/>
                    <a:pt x="12109" y="499"/>
                    <a:pt x="11571" y="499"/>
                  </a:cubicBezTo>
                  <a:cubicBezTo>
                    <a:pt x="11459" y="499"/>
                    <a:pt x="11348" y="492"/>
                    <a:pt x="11238" y="478"/>
                  </a:cubicBezTo>
                  <a:cubicBezTo>
                    <a:pt x="10842" y="424"/>
                    <a:pt x="10541" y="287"/>
                    <a:pt x="10391" y="82"/>
                  </a:cubicBezTo>
                  <a:lnTo>
                    <a:pt x="10337" y="14"/>
                  </a:lnTo>
                  <a:lnTo>
                    <a:pt x="10268" y="69"/>
                  </a:lnTo>
                  <a:cubicBezTo>
                    <a:pt x="9925" y="345"/>
                    <a:pt x="9367" y="505"/>
                    <a:pt x="8827" y="505"/>
                  </a:cubicBezTo>
                  <a:cubicBezTo>
                    <a:pt x="8700" y="505"/>
                    <a:pt x="8574" y="497"/>
                    <a:pt x="8452" y="478"/>
                  </a:cubicBezTo>
                  <a:cubicBezTo>
                    <a:pt x="8084" y="410"/>
                    <a:pt x="7811" y="274"/>
                    <a:pt x="7688" y="96"/>
                  </a:cubicBezTo>
                  <a:lnTo>
                    <a:pt x="7633" y="14"/>
                  </a:lnTo>
                  <a:lnTo>
                    <a:pt x="7551" y="69"/>
                  </a:lnTo>
                  <a:cubicBezTo>
                    <a:pt x="7205" y="339"/>
                    <a:pt x="6636" y="498"/>
                    <a:pt x="6095" y="498"/>
                  </a:cubicBezTo>
                  <a:cubicBezTo>
                    <a:pt x="5954" y="498"/>
                    <a:pt x="5814" y="487"/>
                    <a:pt x="5681" y="465"/>
                  </a:cubicBezTo>
                  <a:cubicBezTo>
                    <a:pt x="5339" y="410"/>
                    <a:pt x="5094" y="274"/>
                    <a:pt x="4984" y="96"/>
                  </a:cubicBezTo>
                  <a:lnTo>
                    <a:pt x="4930" y="14"/>
                  </a:lnTo>
                  <a:lnTo>
                    <a:pt x="4848" y="69"/>
                  </a:lnTo>
                  <a:cubicBezTo>
                    <a:pt x="4484" y="339"/>
                    <a:pt x="3921" y="499"/>
                    <a:pt x="3389" y="499"/>
                  </a:cubicBezTo>
                  <a:cubicBezTo>
                    <a:pt x="3224" y="499"/>
                    <a:pt x="3062" y="484"/>
                    <a:pt x="2909" y="451"/>
                  </a:cubicBezTo>
                  <a:cubicBezTo>
                    <a:pt x="2595" y="396"/>
                    <a:pt x="2377" y="260"/>
                    <a:pt x="2267" y="96"/>
                  </a:cubicBezTo>
                  <a:lnTo>
                    <a:pt x="2226" y="14"/>
                  </a:lnTo>
                  <a:lnTo>
                    <a:pt x="2145" y="69"/>
                  </a:lnTo>
                  <a:cubicBezTo>
                    <a:pt x="1732" y="360"/>
                    <a:pt x="1165" y="483"/>
                    <a:pt x="668" y="483"/>
                  </a:cubicBezTo>
                  <a:cubicBezTo>
                    <a:pt x="442" y="483"/>
                    <a:pt x="231" y="457"/>
                    <a:pt x="56" y="410"/>
                  </a:cubicBezTo>
                  <a:lnTo>
                    <a:pt x="1" y="588"/>
                  </a:lnTo>
                  <a:cubicBezTo>
                    <a:pt x="196" y="641"/>
                    <a:pt x="426" y="670"/>
                    <a:pt x="669" y="670"/>
                  </a:cubicBezTo>
                  <a:cubicBezTo>
                    <a:pt x="1175" y="670"/>
                    <a:pt x="1739" y="546"/>
                    <a:pt x="2172" y="260"/>
                  </a:cubicBezTo>
                  <a:cubicBezTo>
                    <a:pt x="2308" y="437"/>
                    <a:pt x="2554" y="560"/>
                    <a:pt x="2868" y="629"/>
                  </a:cubicBezTo>
                  <a:cubicBezTo>
                    <a:pt x="3022" y="661"/>
                    <a:pt x="3196" y="679"/>
                    <a:pt x="3380" y="679"/>
                  </a:cubicBezTo>
                  <a:cubicBezTo>
                    <a:pt x="3883" y="679"/>
                    <a:pt x="4459" y="550"/>
                    <a:pt x="4889" y="260"/>
                  </a:cubicBezTo>
                  <a:cubicBezTo>
                    <a:pt x="5039" y="451"/>
                    <a:pt x="5298" y="574"/>
                    <a:pt x="5653" y="642"/>
                  </a:cubicBezTo>
                  <a:cubicBezTo>
                    <a:pt x="5800" y="670"/>
                    <a:pt x="5954" y="683"/>
                    <a:pt x="6109" y="683"/>
                  </a:cubicBezTo>
                  <a:cubicBezTo>
                    <a:pt x="6648" y="683"/>
                    <a:pt x="7211" y="525"/>
                    <a:pt x="7592" y="260"/>
                  </a:cubicBezTo>
                  <a:cubicBezTo>
                    <a:pt x="7770" y="451"/>
                    <a:pt x="8056" y="588"/>
                    <a:pt x="8425" y="656"/>
                  </a:cubicBezTo>
                  <a:cubicBezTo>
                    <a:pt x="8550" y="674"/>
                    <a:pt x="8679" y="683"/>
                    <a:pt x="8810" y="683"/>
                  </a:cubicBezTo>
                  <a:cubicBezTo>
                    <a:pt x="9361" y="683"/>
                    <a:pt x="9934" y="525"/>
                    <a:pt x="10309" y="260"/>
                  </a:cubicBezTo>
                  <a:cubicBezTo>
                    <a:pt x="10487" y="465"/>
                    <a:pt x="10814" y="601"/>
                    <a:pt x="11210" y="656"/>
                  </a:cubicBezTo>
                  <a:cubicBezTo>
                    <a:pt x="11328" y="671"/>
                    <a:pt x="11448" y="678"/>
                    <a:pt x="11568" y="678"/>
                  </a:cubicBezTo>
                  <a:cubicBezTo>
                    <a:pt x="12113" y="678"/>
                    <a:pt x="12654" y="529"/>
                    <a:pt x="13013" y="260"/>
                  </a:cubicBezTo>
                  <a:cubicBezTo>
                    <a:pt x="13217" y="478"/>
                    <a:pt x="13559" y="615"/>
                    <a:pt x="13996" y="670"/>
                  </a:cubicBezTo>
                  <a:cubicBezTo>
                    <a:pt x="14095" y="680"/>
                    <a:pt x="14194" y="685"/>
                    <a:pt x="14292" y="685"/>
                  </a:cubicBezTo>
                  <a:cubicBezTo>
                    <a:pt x="14844" y="685"/>
                    <a:pt x="15370" y="527"/>
                    <a:pt x="15730" y="260"/>
                  </a:cubicBezTo>
                  <a:cubicBezTo>
                    <a:pt x="15948" y="492"/>
                    <a:pt x="16330" y="629"/>
                    <a:pt x="16795" y="670"/>
                  </a:cubicBezTo>
                  <a:cubicBezTo>
                    <a:pt x="16875" y="677"/>
                    <a:pt x="16955" y="680"/>
                    <a:pt x="17035" y="680"/>
                  </a:cubicBezTo>
                  <a:cubicBezTo>
                    <a:pt x="17579" y="680"/>
                    <a:pt x="18100" y="522"/>
                    <a:pt x="18433" y="260"/>
                  </a:cubicBezTo>
                  <a:cubicBezTo>
                    <a:pt x="18679" y="492"/>
                    <a:pt x="19088" y="642"/>
                    <a:pt x="19580" y="670"/>
                  </a:cubicBezTo>
                  <a:cubicBezTo>
                    <a:pt x="19646" y="674"/>
                    <a:pt x="19713" y="676"/>
                    <a:pt x="19778" y="676"/>
                  </a:cubicBezTo>
                  <a:cubicBezTo>
                    <a:pt x="20319" y="676"/>
                    <a:pt x="20821" y="528"/>
                    <a:pt x="21150" y="260"/>
                  </a:cubicBezTo>
                  <a:cubicBezTo>
                    <a:pt x="21409" y="506"/>
                    <a:pt x="21860" y="656"/>
                    <a:pt x="22379" y="683"/>
                  </a:cubicBezTo>
                  <a:cubicBezTo>
                    <a:pt x="22403" y="684"/>
                    <a:pt x="22428" y="684"/>
                    <a:pt x="22452" y="684"/>
                  </a:cubicBezTo>
                  <a:cubicBezTo>
                    <a:pt x="23012" y="684"/>
                    <a:pt x="23540" y="535"/>
                    <a:pt x="23867" y="260"/>
                  </a:cubicBezTo>
                  <a:cubicBezTo>
                    <a:pt x="24154" y="519"/>
                    <a:pt x="24632" y="670"/>
                    <a:pt x="25178" y="683"/>
                  </a:cubicBezTo>
                  <a:cubicBezTo>
                    <a:pt x="25751" y="683"/>
                    <a:pt x="26256" y="533"/>
                    <a:pt x="26570" y="260"/>
                  </a:cubicBezTo>
                  <a:cubicBezTo>
                    <a:pt x="26871" y="519"/>
                    <a:pt x="27376" y="683"/>
                    <a:pt x="27936" y="683"/>
                  </a:cubicBezTo>
                  <a:lnTo>
                    <a:pt x="27963" y="683"/>
                  </a:lnTo>
                  <a:cubicBezTo>
                    <a:pt x="28509" y="670"/>
                    <a:pt x="29001" y="519"/>
                    <a:pt x="29287" y="260"/>
                  </a:cubicBezTo>
                  <a:cubicBezTo>
                    <a:pt x="29601" y="535"/>
                    <a:pt x="30128" y="684"/>
                    <a:pt x="30688" y="684"/>
                  </a:cubicBezTo>
                  <a:cubicBezTo>
                    <a:pt x="30713" y="684"/>
                    <a:pt x="30737" y="684"/>
                    <a:pt x="30762" y="683"/>
                  </a:cubicBezTo>
                  <a:cubicBezTo>
                    <a:pt x="31281" y="656"/>
                    <a:pt x="31731" y="506"/>
                    <a:pt x="31991" y="260"/>
                  </a:cubicBezTo>
                  <a:cubicBezTo>
                    <a:pt x="32319" y="528"/>
                    <a:pt x="32822" y="676"/>
                    <a:pt x="33362" y="676"/>
                  </a:cubicBezTo>
                  <a:cubicBezTo>
                    <a:pt x="33428" y="676"/>
                    <a:pt x="33494" y="674"/>
                    <a:pt x="33561" y="670"/>
                  </a:cubicBezTo>
                  <a:cubicBezTo>
                    <a:pt x="34052" y="642"/>
                    <a:pt x="34462" y="492"/>
                    <a:pt x="34708" y="260"/>
                  </a:cubicBezTo>
                  <a:cubicBezTo>
                    <a:pt x="35041" y="522"/>
                    <a:pt x="35572" y="680"/>
                    <a:pt x="36118" y="680"/>
                  </a:cubicBezTo>
                  <a:cubicBezTo>
                    <a:pt x="36199" y="680"/>
                    <a:pt x="36279" y="677"/>
                    <a:pt x="36360" y="670"/>
                  </a:cubicBezTo>
                  <a:cubicBezTo>
                    <a:pt x="36810" y="629"/>
                    <a:pt x="37193" y="492"/>
                    <a:pt x="37411" y="260"/>
                  </a:cubicBezTo>
                  <a:cubicBezTo>
                    <a:pt x="37770" y="527"/>
                    <a:pt x="38307" y="685"/>
                    <a:pt x="38853" y="685"/>
                  </a:cubicBezTo>
                  <a:cubicBezTo>
                    <a:pt x="38950" y="685"/>
                    <a:pt x="39048" y="680"/>
                    <a:pt x="39145" y="670"/>
                  </a:cubicBezTo>
                  <a:cubicBezTo>
                    <a:pt x="39582" y="615"/>
                    <a:pt x="39923" y="478"/>
                    <a:pt x="40128" y="260"/>
                  </a:cubicBezTo>
                  <a:cubicBezTo>
                    <a:pt x="40486" y="529"/>
                    <a:pt x="41028" y="678"/>
                    <a:pt x="41572" y="678"/>
                  </a:cubicBezTo>
                  <a:cubicBezTo>
                    <a:pt x="41692" y="678"/>
                    <a:pt x="41812" y="671"/>
                    <a:pt x="41930" y="656"/>
                  </a:cubicBezTo>
                  <a:cubicBezTo>
                    <a:pt x="42340" y="601"/>
                    <a:pt x="42654" y="465"/>
                    <a:pt x="42831" y="260"/>
                  </a:cubicBezTo>
                  <a:cubicBezTo>
                    <a:pt x="43218" y="525"/>
                    <a:pt x="43783" y="683"/>
                    <a:pt x="44332" y="683"/>
                  </a:cubicBezTo>
                  <a:cubicBezTo>
                    <a:pt x="44462" y="683"/>
                    <a:pt x="44590" y="674"/>
                    <a:pt x="44716" y="656"/>
                  </a:cubicBezTo>
                  <a:cubicBezTo>
                    <a:pt x="45084" y="588"/>
                    <a:pt x="45385" y="451"/>
                    <a:pt x="45548" y="260"/>
                  </a:cubicBezTo>
                  <a:cubicBezTo>
                    <a:pt x="45940" y="525"/>
                    <a:pt x="46497" y="683"/>
                    <a:pt x="47039" y="683"/>
                  </a:cubicBezTo>
                  <a:cubicBezTo>
                    <a:pt x="47196" y="683"/>
                    <a:pt x="47351" y="670"/>
                    <a:pt x="47501" y="642"/>
                  </a:cubicBezTo>
                  <a:cubicBezTo>
                    <a:pt x="47842" y="574"/>
                    <a:pt x="48102" y="451"/>
                    <a:pt x="48265" y="260"/>
                  </a:cubicBezTo>
                  <a:cubicBezTo>
                    <a:pt x="48695" y="550"/>
                    <a:pt x="49264" y="679"/>
                    <a:pt x="49763" y="679"/>
                  </a:cubicBezTo>
                  <a:cubicBezTo>
                    <a:pt x="49946" y="679"/>
                    <a:pt x="50119" y="661"/>
                    <a:pt x="50272" y="629"/>
                  </a:cubicBezTo>
                  <a:cubicBezTo>
                    <a:pt x="50586" y="560"/>
                    <a:pt x="50832" y="437"/>
                    <a:pt x="50969" y="274"/>
                  </a:cubicBezTo>
                  <a:cubicBezTo>
                    <a:pt x="51351" y="560"/>
                    <a:pt x="51856" y="683"/>
                    <a:pt x="52348" y="683"/>
                  </a:cubicBezTo>
                  <a:cubicBezTo>
                    <a:pt x="52703" y="683"/>
                    <a:pt x="53044" y="629"/>
                    <a:pt x="53331" y="506"/>
                  </a:cubicBezTo>
                  <a:lnTo>
                    <a:pt x="53263" y="342"/>
                  </a:lnTo>
                  <a:cubicBezTo>
                    <a:pt x="52999" y="448"/>
                    <a:pt x="52673" y="511"/>
                    <a:pt x="52338" y="511"/>
                  </a:cubicBezTo>
                  <a:cubicBezTo>
                    <a:pt x="51859" y="511"/>
                    <a:pt x="51364" y="382"/>
                    <a:pt x="51010" y="69"/>
                  </a:cubicBezTo>
                  <a:lnTo>
                    <a:pt x="5092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0"/>
            <p:cNvSpPr/>
            <p:nvPr/>
          </p:nvSpPr>
          <p:spPr>
            <a:xfrm>
              <a:off x="5961984" y="2918618"/>
              <a:ext cx="3645320" cy="45785"/>
            </a:xfrm>
            <a:custGeom>
              <a:avLst/>
              <a:gdLst/>
              <a:ahLst/>
              <a:cxnLst/>
              <a:rect l="l" t="t" r="r" b="b"/>
              <a:pathLst>
                <a:path w="51911" h="652" extrusionOk="0">
                  <a:moveTo>
                    <a:pt x="2158" y="1"/>
                  </a:moveTo>
                  <a:lnTo>
                    <a:pt x="2076" y="56"/>
                  </a:lnTo>
                  <a:cubicBezTo>
                    <a:pt x="1684" y="336"/>
                    <a:pt x="1138" y="456"/>
                    <a:pt x="653" y="456"/>
                  </a:cubicBezTo>
                  <a:cubicBezTo>
                    <a:pt x="429" y="456"/>
                    <a:pt x="218" y="431"/>
                    <a:pt x="42" y="383"/>
                  </a:cubicBezTo>
                  <a:lnTo>
                    <a:pt x="1" y="561"/>
                  </a:lnTo>
                  <a:cubicBezTo>
                    <a:pt x="193" y="610"/>
                    <a:pt x="417" y="637"/>
                    <a:pt x="654" y="637"/>
                  </a:cubicBezTo>
                  <a:cubicBezTo>
                    <a:pt x="1141" y="637"/>
                    <a:pt x="1681" y="522"/>
                    <a:pt x="2103" y="247"/>
                  </a:cubicBezTo>
                  <a:cubicBezTo>
                    <a:pt x="2240" y="424"/>
                    <a:pt x="2486" y="533"/>
                    <a:pt x="2786" y="602"/>
                  </a:cubicBezTo>
                  <a:cubicBezTo>
                    <a:pt x="2935" y="631"/>
                    <a:pt x="3102" y="646"/>
                    <a:pt x="3280" y="646"/>
                  </a:cubicBezTo>
                  <a:cubicBezTo>
                    <a:pt x="3770" y="646"/>
                    <a:pt x="4331" y="528"/>
                    <a:pt x="4752" y="247"/>
                  </a:cubicBezTo>
                  <a:cubicBezTo>
                    <a:pt x="4902" y="424"/>
                    <a:pt x="5162" y="547"/>
                    <a:pt x="5503" y="615"/>
                  </a:cubicBezTo>
                  <a:cubicBezTo>
                    <a:pt x="5643" y="639"/>
                    <a:pt x="5789" y="651"/>
                    <a:pt x="5936" y="651"/>
                  </a:cubicBezTo>
                  <a:cubicBezTo>
                    <a:pt x="6464" y="651"/>
                    <a:pt x="7013" y="503"/>
                    <a:pt x="7387" y="247"/>
                  </a:cubicBezTo>
                  <a:cubicBezTo>
                    <a:pt x="7565" y="438"/>
                    <a:pt x="7838" y="561"/>
                    <a:pt x="8206" y="615"/>
                  </a:cubicBezTo>
                  <a:cubicBezTo>
                    <a:pt x="8335" y="635"/>
                    <a:pt x="8468" y="644"/>
                    <a:pt x="8602" y="644"/>
                  </a:cubicBezTo>
                  <a:cubicBezTo>
                    <a:pt x="9133" y="644"/>
                    <a:pt x="9676" y="498"/>
                    <a:pt x="10036" y="247"/>
                  </a:cubicBezTo>
                  <a:cubicBezTo>
                    <a:pt x="10213" y="438"/>
                    <a:pt x="10527" y="574"/>
                    <a:pt x="10923" y="629"/>
                  </a:cubicBezTo>
                  <a:cubicBezTo>
                    <a:pt x="11037" y="644"/>
                    <a:pt x="11153" y="651"/>
                    <a:pt x="11270" y="651"/>
                  </a:cubicBezTo>
                  <a:cubicBezTo>
                    <a:pt x="11795" y="651"/>
                    <a:pt x="12324" y="504"/>
                    <a:pt x="12671" y="247"/>
                  </a:cubicBezTo>
                  <a:cubicBezTo>
                    <a:pt x="12876" y="452"/>
                    <a:pt x="13217" y="588"/>
                    <a:pt x="13640" y="629"/>
                  </a:cubicBezTo>
                  <a:cubicBezTo>
                    <a:pt x="13741" y="640"/>
                    <a:pt x="13842" y="645"/>
                    <a:pt x="13942" y="645"/>
                  </a:cubicBezTo>
                  <a:cubicBezTo>
                    <a:pt x="14468" y="645"/>
                    <a:pt x="14976" y="499"/>
                    <a:pt x="15320" y="247"/>
                  </a:cubicBezTo>
                  <a:cubicBezTo>
                    <a:pt x="15538" y="465"/>
                    <a:pt x="15907" y="602"/>
                    <a:pt x="16357" y="643"/>
                  </a:cubicBezTo>
                  <a:cubicBezTo>
                    <a:pt x="16424" y="647"/>
                    <a:pt x="16491" y="649"/>
                    <a:pt x="16558" y="649"/>
                  </a:cubicBezTo>
                  <a:cubicBezTo>
                    <a:pt x="17103" y="649"/>
                    <a:pt x="17626" y="502"/>
                    <a:pt x="17955" y="247"/>
                  </a:cubicBezTo>
                  <a:cubicBezTo>
                    <a:pt x="18200" y="479"/>
                    <a:pt x="18596" y="615"/>
                    <a:pt x="19074" y="643"/>
                  </a:cubicBezTo>
                  <a:cubicBezTo>
                    <a:pt x="19125" y="645"/>
                    <a:pt x="19175" y="646"/>
                    <a:pt x="19224" y="646"/>
                  </a:cubicBezTo>
                  <a:cubicBezTo>
                    <a:pt x="19769" y="646"/>
                    <a:pt x="20278" y="509"/>
                    <a:pt x="20603" y="247"/>
                  </a:cubicBezTo>
                  <a:cubicBezTo>
                    <a:pt x="20863" y="479"/>
                    <a:pt x="21300" y="629"/>
                    <a:pt x="21805" y="643"/>
                  </a:cubicBezTo>
                  <a:cubicBezTo>
                    <a:pt x="21850" y="645"/>
                    <a:pt x="21894" y="646"/>
                    <a:pt x="21938" y="646"/>
                  </a:cubicBezTo>
                  <a:cubicBezTo>
                    <a:pt x="22462" y="646"/>
                    <a:pt x="22950" y="499"/>
                    <a:pt x="23252" y="247"/>
                  </a:cubicBezTo>
                  <a:cubicBezTo>
                    <a:pt x="23525" y="493"/>
                    <a:pt x="24003" y="643"/>
                    <a:pt x="24522" y="643"/>
                  </a:cubicBezTo>
                  <a:cubicBezTo>
                    <a:pt x="25082" y="643"/>
                    <a:pt x="25587" y="506"/>
                    <a:pt x="25887" y="247"/>
                  </a:cubicBezTo>
                  <a:cubicBezTo>
                    <a:pt x="26175" y="495"/>
                    <a:pt x="26638" y="644"/>
                    <a:pt x="27181" y="644"/>
                  </a:cubicBezTo>
                  <a:cubicBezTo>
                    <a:pt x="27205" y="644"/>
                    <a:pt x="27229" y="643"/>
                    <a:pt x="27253" y="643"/>
                  </a:cubicBezTo>
                  <a:cubicBezTo>
                    <a:pt x="27785" y="643"/>
                    <a:pt x="28249" y="493"/>
                    <a:pt x="28536" y="247"/>
                  </a:cubicBezTo>
                  <a:cubicBezTo>
                    <a:pt x="28838" y="499"/>
                    <a:pt x="29315" y="646"/>
                    <a:pt x="29837" y="646"/>
                  </a:cubicBezTo>
                  <a:cubicBezTo>
                    <a:pt x="29881" y="646"/>
                    <a:pt x="29925" y="645"/>
                    <a:pt x="29970" y="643"/>
                  </a:cubicBezTo>
                  <a:cubicBezTo>
                    <a:pt x="30488" y="629"/>
                    <a:pt x="30912" y="479"/>
                    <a:pt x="31171" y="247"/>
                  </a:cubicBezTo>
                  <a:cubicBezTo>
                    <a:pt x="31498" y="499"/>
                    <a:pt x="32012" y="646"/>
                    <a:pt x="32561" y="646"/>
                  </a:cubicBezTo>
                  <a:cubicBezTo>
                    <a:pt x="32607" y="646"/>
                    <a:pt x="32654" y="645"/>
                    <a:pt x="32700" y="643"/>
                  </a:cubicBezTo>
                  <a:cubicBezTo>
                    <a:pt x="33178" y="615"/>
                    <a:pt x="33574" y="479"/>
                    <a:pt x="33820" y="247"/>
                  </a:cubicBezTo>
                  <a:cubicBezTo>
                    <a:pt x="34148" y="502"/>
                    <a:pt x="34683" y="649"/>
                    <a:pt x="35221" y="649"/>
                  </a:cubicBezTo>
                  <a:cubicBezTo>
                    <a:pt x="35286" y="649"/>
                    <a:pt x="35352" y="647"/>
                    <a:pt x="35417" y="643"/>
                  </a:cubicBezTo>
                  <a:cubicBezTo>
                    <a:pt x="35868" y="602"/>
                    <a:pt x="36236" y="465"/>
                    <a:pt x="36455" y="247"/>
                  </a:cubicBezTo>
                  <a:cubicBezTo>
                    <a:pt x="36799" y="499"/>
                    <a:pt x="37307" y="645"/>
                    <a:pt x="37840" y="645"/>
                  </a:cubicBezTo>
                  <a:cubicBezTo>
                    <a:pt x="37942" y="645"/>
                    <a:pt x="38045" y="640"/>
                    <a:pt x="38148" y="629"/>
                  </a:cubicBezTo>
                  <a:cubicBezTo>
                    <a:pt x="38558" y="588"/>
                    <a:pt x="38899" y="452"/>
                    <a:pt x="39104" y="247"/>
                  </a:cubicBezTo>
                  <a:cubicBezTo>
                    <a:pt x="39450" y="504"/>
                    <a:pt x="39980" y="651"/>
                    <a:pt x="40505" y="651"/>
                  </a:cubicBezTo>
                  <a:cubicBezTo>
                    <a:pt x="40621" y="651"/>
                    <a:pt x="40737" y="644"/>
                    <a:pt x="40851" y="629"/>
                  </a:cubicBezTo>
                  <a:cubicBezTo>
                    <a:pt x="41247" y="574"/>
                    <a:pt x="41561" y="438"/>
                    <a:pt x="41739" y="247"/>
                  </a:cubicBezTo>
                  <a:cubicBezTo>
                    <a:pt x="42110" y="498"/>
                    <a:pt x="42646" y="644"/>
                    <a:pt x="43174" y="644"/>
                  </a:cubicBezTo>
                  <a:cubicBezTo>
                    <a:pt x="43307" y="644"/>
                    <a:pt x="43439" y="635"/>
                    <a:pt x="43568" y="615"/>
                  </a:cubicBezTo>
                  <a:cubicBezTo>
                    <a:pt x="43937" y="561"/>
                    <a:pt x="44224" y="438"/>
                    <a:pt x="44388" y="247"/>
                  </a:cubicBezTo>
                  <a:cubicBezTo>
                    <a:pt x="44756" y="506"/>
                    <a:pt x="45302" y="643"/>
                    <a:pt x="45835" y="643"/>
                  </a:cubicBezTo>
                  <a:cubicBezTo>
                    <a:pt x="45985" y="643"/>
                    <a:pt x="46135" y="629"/>
                    <a:pt x="46285" y="615"/>
                  </a:cubicBezTo>
                  <a:cubicBezTo>
                    <a:pt x="46627" y="547"/>
                    <a:pt x="46872" y="424"/>
                    <a:pt x="47023" y="247"/>
                  </a:cubicBezTo>
                  <a:cubicBezTo>
                    <a:pt x="47444" y="528"/>
                    <a:pt x="48005" y="646"/>
                    <a:pt x="48495" y="646"/>
                  </a:cubicBezTo>
                  <a:cubicBezTo>
                    <a:pt x="48672" y="646"/>
                    <a:pt x="48840" y="631"/>
                    <a:pt x="48989" y="602"/>
                  </a:cubicBezTo>
                  <a:cubicBezTo>
                    <a:pt x="49303" y="533"/>
                    <a:pt x="49535" y="411"/>
                    <a:pt x="49671" y="247"/>
                  </a:cubicBezTo>
                  <a:cubicBezTo>
                    <a:pt x="50093" y="488"/>
                    <a:pt x="50634" y="588"/>
                    <a:pt x="51126" y="588"/>
                  </a:cubicBezTo>
                  <a:cubicBezTo>
                    <a:pt x="51416" y="588"/>
                    <a:pt x="51688" y="553"/>
                    <a:pt x="51910" y="493"/>
                  </a:cubicBezTo>
                  <a:lnTo>
                    <a:pt x="51870" y="315"/>
                  </a:lnTo>
                  <a:cubicBezTo>
                    <a:pt x="51654" y="375"/>
                    <a:pt x="51388" y="409"/>
                    <a:pt x="51107" y="409"/>
                  </a:cubicBezTo>
                  <a:cubicBezTo>
                    <a:pt x="50620" y="409"/>
                    <a:pt x="50088" y="307"/>
                    <a:pt x="49699" y="56"/>
                  </a:cubicBezTo>
                  <a:lnTo>
                    <a:pt x="49617" y="1"/>
                  </a:lnTo>
                  <a:lnTo>
                    <a:pt x="49576" y="83"/>
                  </a:lnTo>
                  <a:cubicBezTo>
                    <a:pt x="49480" y="247"/>
                    <a:pt x="49248" y="370"/>
                    <a:pt x="48948" y="424"/>
                  </a:cubicBezTo>
                  <a:cubicBezTo>
                    <a:pt x="48801" y="453"/>
                    <a:pt x="48646" y="467"/>
                    <a:pt x="48488" y="467"/>
                  </a:cubicBezTo>
                  <a:cubicBezTo>
                    <a:pt x="47968" y="467"/>
                    <a:pt x="47420" y="317"/>
                    <a:pt x="47064" y="56"/>
                  </a:cubicBezTo>
                  <a:lnTo>
                    <a:pt x="46982" y="1"/>
                  </a:lnTo>
                  <a:lnTo>
                    <a:pt x="46927" y="83"/>
                  </a:lnTo>
                  <a:cubicBezTo>
                    <a:pt x="46818" y="247"/>
                    <a:pt x="46586" y="370"/>
                    <a:pt x="46244" y="438"/>
                  </a:cubicBezTo>
                  <a:cubicBezTo>
                    <a:pt x="46116" y="461"/>
                    <a:pt x="45981" y="472"/>
                    <a:pt x="45843" y="472"/>
                  </a:cubicBezTo>
                  <a:cubicBezTo>
                    <a:pt x="45321" y="472"/>
                    <a:pt x="44763" y="315"/>
                    <a:pt x="44428" y="56"/>
                  </a:cubicBezTo>
                  <a:lnTo>
                    <a:pt x="44347" y="1"/>
                  </a:lnTo>
                  <a:lnTo>
                    <a:pt x="44292" y="83"/>
                  </a:lnTo>
                  <a:cubicBezTo>
                    <a:pt x="44169" y="260"/>
                    <a:pt x="43896" y="383"/>
                    <a:pt x="43541" y="438"/>
                  </a:cubicBezTo>
                  <a:cubicBezTo>
                    <a:pt x="43415" y="457"/>
                    <a:pt x="43286" y="466"/>
                    <a:pt x="43156" y="466"/>
                  </a:cubicBezTo>
                  <a:cubicBezTo>
                    <a:pt x="42636" y="466"/>
                    <a:pt x="42107" y="318"/>
                    <a:pt x="41780" y="56"/>
                  </a:cubicBezTo>
                  <a:lnTo>
                    <a:pt x="41711" y="1"/>
                  </a:lnTo>
                  <a:lnTo>
                    <a:pt x="41657" y="69"/>
                  </a:lnTo>
                  <a:cubicBezTo>
                    <a:pt x="41520" y="260"/>
                    <a:pt x="41220" y="397"/>
                    <a:pt x="40838" y="452"/>
                  </a:cubicBezTo>
                  <a:cubicBezTo>
                    <a:pt x="40729" y="466"/>
                    <a:pt x="40619" y="473"/>
                    <a:pt x="40510" y="473"/>
                  </a:cubicBezTo>
                  <a:cubicBezTo>
                    <a:pt x="39983" y="473"/>
                    <a:pt x="39461" y="315"/>
                    <a:pt x="39145" y="56"/>
                  </a:cubicBezTo>
                  <a:lnTo>
                    <a:pt x="39076" y="1"/>
                  </a:lnTo>
                  <a:lnTo>
                    <a:pt x="39022" y="69"/>
                  </a:lnTo>
                  <a:cubicBezTo>
                    <a:pt x="38858" y="274"/>
                    <a:pt x="38530" y="411"/>
                    <a:pt x="38121" y="452"/>
                  </a:cubicBezTo>
                  <a:cubicBezTo>
                    <a:pt x="38027" y="462"/>
                    <a:pt x="37933" y="467"/>
                    <a:pt x="37840" y="467"/>
                  </a:cubicBezTo>
                  <a:cubicBezTo>
                    <a:pt x="37318" y="467"/>
                    <a:pt x="36811" y="310"/>
                    <a:pt x="36510" y="56"/>
                  </a:cubicBezTo>
                  <a:lnTo>
                    <a:pt x="36441" y="1"/>
                  </a:lnTo>
                  <a:lnTo>
                    <a:pt x="36387" y="69"/>
                  </a:lnTo>
                  <a:cubicBezTo>
                    <a:pt x="36209" y="288"/>
                    <a:pt x="35854" y="424"/>
                    <a:pt x="35404" y="465"/>
                  </a:cubicBezTo>
                  <a:cubicBezTo>
                    <a:pt x="35339" y="470"/>
                    <a:pt x="35273" y="472"/>
                    <a:pt x="35209" y="472"/>
                  </a:cubicBezTo>
                  <a:cubicBezTo>
                    <a:pt x="34676" y="472"/>
                    <a:pt x="34165" y="323"/>
                    <a:pt x="33861" y="56"/>
                  </a:cubicBezTo>
                  <a:lnTo>
                    <a:pt x="33806" y="1"/>
                  </a:lnTo>
                  <a:lnTo>
                    <a:pt x="33738" y="69"/>
                  </a:lnTo>
                  <a:cubicBezTo>
                    <a:pt x="33547" y="288"/>
                    <a:pt x="33151" y="438"/>
                    <a:pt x="32687" y="465"/>
                  </a:cubicBezTo>
                  <a:cubicBezTo>
                    <a:pt x="32642" y="467"/>
                    <a:pt x="32598" y="468"/>
                    <a:pt x="32553" y="468"/>
                  </a:cubicBezTo>
                  <a:cubicBezTo>
                    <a:pt x="32026" y="468"/>
                    <a:pt x="31515" y="320"/>
                    <a:pt x="31226" y="56"/>
                  </a:cubicBezTo>
                  <a:lnTo>
                    <a:pt x="31157" y="1"/>
                  </a:lnTo>
                  <a:lnTo>
                    <a:pt x="31103" y="69"/>
                  </a:lnTo>
                  <a:cubicBezTo>
                    <a:pt x="30884" y="301"/>
                    <a:pt x="30461" y="452"/>
                    <a:pt x="29970" y="465"/>
                  </a:cubicBezTo>
                  <a:cubicBezTo>
                    <a:pt x="29928" y="467"/>
                    <a:pt x="29886" y="468"/>
                    <a:pt x="29845" y="468"/>
                  </a:cubicBezTo>
                  <a:cubicBezTo>
                    <a:pt x="29322" y="468"/>
                    <a:pt x="28857" y="310"/>
                    <a:pt x="28591" y="69"/>
                  </a:cubicBezTo>
                  <a:lnTo>
                    <a:pt x="28522" y="1"/>
                  </a:lnTo>
                  <a:lnTo>
                    <a:pt x="28468" y="69"/>
                  </a:lnTo>
                  <a:cubicBezTo>
                    <a:pt x="28222" y="315"/>
                    <a:pt x="27771" y="465"/>
                    <a:pt x="27253" y="465"/>
                  </a:cubicBezTo>
                  <a:cubicBezTo>
                    <a:pt x="27231" y="466"/>
                    <a:pt x="27210" y="466"/>
                    <a:pt x="27189" y="466"/>
                  </a:cubicBezTo>
                  <a:cubicBezTo>
                    <a:pt x="26669" y="466"/>
                    <a:pt x="26205" y="305"/>
                    <a:pt x="25956" y="69"/>
                  </a:cubicBezTo>
                  <a:lnTo>
                    <a:pt x="25887" y="1"/>
                  </a:lnTo>
                  <a:lnTo>
                    <a:pt x="25819" y="69"/>
                  </a:lnTo>
                  <a:cubicBezTo>
                    <a:pt x="25573" y="315"/>
                    <a:pt x="25068" y="465"/>
                    <a:pt x="24522" y="465"/>
                  </a:cubicBezTo>
                  <a:cubicBezTo>
                    <a:pt x="24003" y="465"/>
                    <a:pt x="23553" y="315"/>
                    <a:pt x="23307" y="69"/>
                  </a:cubicBezTo>
                  <a:lnTo>
                    <a:pt x="23252" y="1"/>
                  </a:lnTo>
                  <a:lnTo>
                    <a:pt x="23184" y="69"/>
                  </a:lnTo>
                  <a:cubicBezTo>
                    <a:pt x="22931" y="310"/>
                    <a:pt x="22454" y="468"/>
                    <a:pt x="21929" y="468"/>
                  </a:cubicBezTo>
                  <a:cubicBezTo>
                    <a:pt x="21888" y="468"/>
                    <a:pt x="21847" y="467"/>
                    <a:pt x="21805" y="465"/>
                  </a:cubicBezTo>
                  <a:cubicBezTo>
                    <a:pt x="21313" y="452"/>
                    <a:pt x="20890" y="301"/>
                    <a:pt x="20672" y="69"/>
                  </a:cubicBezTo>
                  <a:lnTo>
                    <a:pt x="20617" y="1"/>
                  </a:lnTo>
                  <a:lnTo>
                    <a:pt x="20549" y="56"/>
                  </a:lnTo>
                  <a:cubicBezTo>
                    <a:pt x="20272" y="320"/>
                    <a:pt x="19762" y="468"/>
                    <a:pt x="19224" y="468"/>
                  </a:cubicBezTo>
                  <a:cubicBezTo>
                    <a:pt x="19179" y="468"/>
                    <a:pt x="19134" y="467"/>
                    <a:pt x="19088" y="465"/>
                  </a:cubicBezTo>
                  <a:cubicBezTo>
                    <a:pt x="18624" y="438"/>
                    <a:pt x="18228" y="288"/>
                    <a:pt x="18037" y="69"/>
                  </a:cubicBezTo>
                  <a:lnTo>
                    <a:pt x="17982" y="1"/>
                  </a:lnTo>
                  <a:lnTo>
                    <a:pt x="17914" y="56"/>
                  </a:lnTo>
                  <a:cubicBezTo>
                    <a:pt x="17609" y="323"/>
                    <a:pt x="17099" y="472"/>
                    <a:pt x="16566" y="472"/>
                  </a:cubicBezTo>
                  <a:cubicBezTo>
                    <a:pt x="16501" y="472"/>
                    <a:pt x="16436" y="470"/>
                    <a:pt x="16371" y="465"/>
                  </a:cubicBezTo>
                  <a:cubicBezTo>
                    <a:pt x="15920" y="424"/>
                    <a:pt x="15579" y="288"/>
                    <a:pt x="15402" y="69"/>
                  </a:cubicBezTo>
                  <a:lnTo>
                    <a:pt x="15333" y="1"/>
                  </a:lnTo>
                  <a:lnTo>
                    <a:pt x="15265" y="56"/>
                  </a:lnTo>
                  <a:cubicBezTo>
                    <a:pt x="14964" y="310"/>
                    <a:pt x="14457" y="467"/>
                    <a:pt x="13935" y="467"/>
                  </a:cubicBezTo>
                  <a:cubicBezTo>
                    <a:pt x="13841" y="467"/>
                    <a:pt x="13747" y="462"/>
                    <a:pt x="13654" y="452"/>
                  </a:cubicBezTo>
                  <a:cubicBezTo>
                    <a:pt x="13244" y="411"/>
                    <a:pt x="12917" y="274"/>
                    <a:pt x="12753" y="69"/>
                  </a:cubicBezTo>
                  <a:lnTo>
                    <a:pt x="12698" y="1"/>
                  </a:lnTo>
                  <a:lnTo>
                    <a:pt x="12630" y="56"/>
                  </a:lnTo>
                  <a:cubicBezTo>
                    <a:pt x="12314" y="315"/>
                    <a:pt x="11791" y="473"/>
                    <a:pt x="11265" y="473"/>
                  </a:cubicBezTo>
                  <a:cubicBezTo>
                    <a:pt x="11155" y="473"/>
                    <a:pt x="11045" y="466"/>
                    <a:pt x="10937" y="452"/>
                  </a:cubicBezTo>
                  <a:cubicBezTo>
                    <a:pt x="10555" y="397"/>
                    <a:pt x="10254" y="260"/>
                    <a:pt x="10118" y="69"/>
                  </a:cubicBezTo>
                  <a:lnTo>
                    <a:pt x="10063" y="1"/>
                  </a:lnTo>
                  <a:lnTo>
                    <a:pt x="9995" y="56"/>
                  </a:lnTo>
                  <a:cubicBezTo>
                    <a:pt x="9667" y="318"/>
                    <a:pt x="9139" y="466"/>
                    <a:pt x="8619" y="466"/>
                  </a:cubicBezTo>
                  <a:cubicBezTo>
                    <a:pt x="8489" y="466"/>
                    <a:pt x="8359" y="457"/>
                    <a:pt x="8234" y="438"/>
                  </a:cubicBezTo>
                  <a:cubicBezTo>
                    <a:pt x="7879" y="383"/>
                    <a:pt x="7606" y="260"/>
                    <a:pt x="7483" y="83"/>
                  </a:cubicBezTo>
                  <a:lnTo>
                    <a:pt x="7428" y="1"/>
                  </a:lnTo>
                  <a:lnTo>
                    <a:pt x="7360" y="56"/>
                  </a:lnTo>
                  <a:cubicBezTo>
                    <a:pt x="7014" y="315"/>
                    <a:pt x="6463" y="472"/>
                    <a:pt x="5937" y="472"/>
                  </a:cubicBezTo>
                  <a:cubicBezTo>
                    <a:pt x="5798" y="472"/>
                    <a:pt x="5661" y="461"/>
                    <a:pt x="5530" y="438"/>
                  </a:cubicBezTo>
                  <a:cubicBezTo>
                    <a:pt x="5203" y="370"/>
                    <a:pt x="4957" y="247"/>
                    <a:pt x="4848" y="83"/>
                  </a:cubicBezTo>
                  <a:lnTo>
                    <a:pt x="4793" y="1"/>
                  </a:lnTo>
                  <a:lnTo>
                    <a:pt x="4711" y="56"/>
                  </a:lnTo>
                  <a:cubicBezTo>
                    <a:pt x="4355" y="317"/>
                    <a:pt x="3806" y="467"/>
                    <a:pt x="3287" y="467"/>
                  </a:cubicBezTo>
                  <a:cubicBezTo>
                    <a:pt x="3129" y="467"/>
                    <a:pt x="2973" y="453"/>
                    <a:pt x="2827" y="424"/>
                  </a:cubicBezTo>
                  <a:cubicBezTo>
                    <a:pt x="2526" y="370"/>
                    <a:pt x="2308" y="247"/>
                    <a:pt x="2199" y="83"/>
                  </a:cubicBezTo>
                  <a:lnTo>
                    <a:pt x="215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6007067" y="2816092"/>
              <a:ext cx="3558034" cy="44732"/>
            </a:xfrm>
            <a:custGeom>
              <a:avLst/>
              <a:gdLst/>
              <a:ahLst/>
              <a:cxnLst/>
              <a:rect l="l" t="t" r="r" b="b"/>
              <a:pathLst>
                <a:path w="50668" h="637" extrusionOk="0">
                  <a:moveTo>
                    <a:pt x="48401" y="0"/>
                  </a:moveTo>
                  <a:lnTo>
                    <a:pt x="48347" y="96"/>
                  </a:lnTo>
                  <a:cubicBezTo>
                    <a:pt x="48251" y="246"/>
                    <a:pt x="48033" y="355"/>
                    <a:pt x="47732" y="410"/>
                  </a:cubicBezTo>
                  <a:cubicBezTo>
                    <a:pt x="47587" y="439"/>
                    <a:pt x="47434" y="452"/>
                    <a:pt x="47278" y="452"/>
                  </a:cubicBezTo>
                  <a:cubicBezTo>
                    <a:pt x="46774" y="452"/>
                    <a:pt x="46247" y="308"/>
                    <a:pt x="45903" y="68"/>
                  </a:cubicBezTo>
                  <a:lnTo>
                    <a:pt x="45821" y="14"/>
                  </a:lnTo>
                  <a:lnTo>
                    <a:pt x="45766" y="82"/>
                  </a:lnTo>
                  <a:cubicBezTo>
                    <a:pt x="45657" y="246"/>
                    <a:pt x="45425" y="369"/>
                    <a:pt x="45097" y="423"/>
                  </a:cubicBezTo>
                  <a:cubicBezTo>
                    <a:pt x="44965" y="447"/>
                    <a:pt x="44826" y="459"/>
                    <a:pt x="44685" y="459"/>
                  </a:cubicBezTo>
                  <a:cubicBezTo>
                    <a:pt x="44183" y="459"/>
                    <a:pt x="43653" y="313"/>
                    <a:pt x="43322" y="68"/>
                  </a:cubicBezTo>
                  <a:lnTo>
                    <a:pt x="43254" y="14"/>
                  </a:lnTo>
                  <a:lnTo>
                    <a:pt x="43199" y="82"/>
                  </a:lnTo>
                  <a:cubicBezTo>
                    <a:pt x="43077" y="260"/>
                    <a:pt x="42817" y="382"/>
                    <a:pt x="42462" y="423"/>
                  </a:cubicBezTo>
                  <a:cubicBezTo>
                    <a:pt x="42338" y="443"/>
                    <a:pt x="42210" y="452"/>
                    <a:pt x="42082" y="452"/>
                  </a:cubicBezTo>
                  <a:cubicBezTo>
                    <a:pt x="41578" y="452"/>
                    <a:pt x="41071" y="308"/>
                    <a:pt x="40755" y="68"/>
                  </a:cubicBezTo>
                  <a:lnTo>
                    <a:pt x="40674" y="14"/>
                  </a:lnTo>
                  <a:lnTo>
                    <a:pt x="40619" y="82"/>
                  </a:lnTo>
                  <a:cubicBezTo>
                    <a:pt x="40482" y="260"/>
                    <a:pt x="40196" y="396"/>
                    <a:pt x="39827" y="437"/>
                  </a:cubicBezTo>
                  <a:cubicBezTo>
                    <a:pt x="39723" y="449"/>
                    <a:pt x="39618" y="454"/>
                    <a:pt x="39513" y="454"/>
                  </a:cubicBezTo>
                  <a:cubicBezTo>
                    <a:pt x="38998" y="454"/>
                    <a:pt x="38492" y="318"/>
                    <a:pt x="38175" y="68"/>
                  </a:cubicBezTo>
                  <a:lnTo>
                    <a:pt x="38107" y="14"/>
                  </a:lnTo>
                  <a:lnTo>
                    <a:pt x="38052" y="82"/>
                  </a:lnTo>
                  <a:cubicBezTo>
                    <a:pt x="37902" y="273"/>
                    <a:pt x="37574" y="396"/>
                    <a:pt x="37178" y="437"/>
                  </a:cubicBezTo>
                  <a:cubicBezTo>
                    <a:pt x="37081" y="448"/>
                    <a:pt x="36984" y="453"/>
                    <a:pt x="36887" y="453"/>
                  </a:cubicBezTo>
                  <a:cubicBezTo>
                    <a:pt x="36383" y="453"/>
                    <a:pt x="35894" y="309"/>
                    <a:pt x="35608" y="68"/>
                  </a:cubicBezTo>
                  <a:lnTo>
                    <a:pt x="35540" y="14"/>
                  </a:lnTo>
                  <a:lnTo>
                    <a:pt x="35485" y="82"/>
                  </a:lnTo>
                  <a:cubicBezTo>
                    <a:pt x="35270" y="331"/>
                    <a:pt x="34815" y="454"/>
                    <a:pt x="34338" y="454"/>
                  </a:cubicBezTo>
                  <a:cubicBezTo>
                    <a:pt x="33847" y="454"/>
                    <a:pt x="33332" y="324"/>
                    <a:pt x="33028" y="68"/>
                  </a:cubicBezTo>
                  <a:lnTo>
                    <a:pt x="32959" y="14"/>
                  </a:lnTo>
                  <a:lnTo>
                    <a:pt x="32905" y="82"/>
                  </a:lnTo>
                  <a:cubicBezTo>
                    <a:pt x="32683" y="331"/>
                    <a:pt x="32224" y="454"/>
                    <a:pt x="31748" y="454"/>
                  </a:cubicBezTo>
                  <a:cubicBezTo>
                    <a:pt x="31259" y="454"/>
                    <a:pt x="30751" y="324"/>
                    <a:pt x="30461" y="68"/>
                  </a:cubicBezTo>
                  <a:lnTo>
                    <a:pt x="30393" y="14"/>
                  </a:lnTo>
                  <a:lnTo>
                    <a:pt x="30338" y="82"/>
                  </a:lnTo>
                  <a:cubicBezTo>
                    <a:pt x="30096" y="331"/>
                    <a:pt x="29627" y="454"/>
                    <a:pt x="29149" y="454"/>
                  </a:cubicBezTo>
                  <a:cubicBezTo>
                    <a:pt x="28658" y="454"/>
                    <a:pt x="28157" y="324"/>
                    <a:pt x="27880" y="68"/>
                  </a:cubicBezTo>
                  <a:lnTo>
                    <a:pt x="27826" y="14"/>
                  </a:lnTo>
                  <a:lnTo>
                    <a:pt x="27758" y="68"/>
                  </a:lnTo>
                  <a:cubicBezTo>
                    <a:pt x="27505" y="328"/>
                    <a:pt x="27024" y="457"/>
                    <a:pt x="26541" y="457"/>
                  </a:cubicBezTo>
                  <a:cubicBezTo>
                    <a:pt x="26058" y="457"/>
                    <a:pt x="25573" y="328"/>
                    <a:pt x="25314" y="68"/>
                  </a:cubicBezTo>
                  <a:lnTo>
                    <a:pt x="25245" y="14"/>
                  </a:lnTo>
                  <a:lnTo>
                    <a:pt x="25191" y="68"/>
                  </a:lnTo>
                  <a:cubicBezTo>
                    <a:pt x="24924" y="328"/>
                    <a:pt x="24436" y="457"/>
                    <a:pt x="23952" y="457"/>
                  </a:cubicBezTo>
                  <a:cubicBezTo>
                    <a:pt x="23467" y="457"/>
                    <a:pt x="22986" y="328"/>
                    <a:pt x="22733" y="68"/>
                  </a:cubicBezTo>
                  <a:lnTo>
                    <a:pt x="22678" y="14"/>
                  </a:lnTo>
                  <a:lnTo>
                    <a:pt x="22610" y="68"/>
                  </a:lnTo>
                  <a:cubicBezTo>
                    <a:pt x="22333" y="324"/>
                    <a:pt x="21832" y="454"/>
                    <a:pt x="21343" y="454"/>
                  </a:cubicBezTo>
                  <a:cubicBezTo>
                    <a:pt x="20867" y="454"/>
                    <a:pt x="20402" y="331"/>
                    <a:pt x="20166" y="82"/>
                  </a:cubicBezTo>
                  <a:lnTo>
                    <a:pt x="20098" y="14"/>
                  </a:lnTo>
                  <a:lnTo>
                    <a:pt x="20043" y="68"/>
                  </a:lnTo>
                  <a:cubicBezTo>
                    <a:pt x="19753" y="324"/>
                    <a:pt x="19245" y="454"/>
                    <a:pt x="18754" y="454"/>
                  </a:cubicBezTo>
                  <a:cubicBezTo>
                    <a:pt x="18276" y="454"/>
                    <a:pt x="17815" y="331"/>
                    <a:pt x="17586" y="82"/>
                  </a:cubicBezTo>
                  <a:lnTo>
                    <a:pt x="17531" y="14"/>
                  </a:lnTo>
                  <a:lnTo>
                    <a:pt x="17463" y="68"/>
                  </a:lnTo>
                  <a:cubicBezTo>
                    <a:pt x="17158" y="324"/>
                    <a:pt x="16644" y="454"/>
                    <a:pt x="16155" y="454"/>
                  </a:cubicBezTo>
                  <a:cubicBezTo>
                    <a:pt x="15679" y="454"/>
                    <a:pt x="15228" y="331"/>
                    <a:pt x="15019" y="82"/>
                  </a:cubicBezTo>
                  <a:lnTo>
                    <a:pt x="14964" y="14"/>
                  </a:lnTo>
                  <a:lnTo>
                    <a:pt x="14896" y="68"/>
                  </a:lnTo>
                  <a:cubicBezTo>
                    <a:pt x="14598" y="309"/>
                    <a:pt x="14108" y="453"/>
                    <a:pt x="13604" y="453"/>
                  </a:cubicBezTo>
                  <a:cubicBezTo>
                    <a:pt x="13507" y="453"/>
                    <a:pt x="13409" y="448"/>
                    <a:pt x="13312" y="437"/>
                  </a:cubicBezTo>
                  <a:cubicBezTo>
                    <a:pt x="12916" y="396"/>
                    <a:pt x="12589" y="273"/>
                    <a:pt x="12438" y="82"/>
                  </a:cubicBezTo>
                  <a:lnTo>
                    <a:pt x="12384" y="14"/>
                  </a:lnTo>
                  <a:lnTo>
                    <a:pt x="12316" y="68"/>
                  </a:lnTo>
                  <a:cubicBezTo>
                    <a:pt x="12009" y="318"/>
                    <a:pt x="11496" y="454"/>
                    <a:pt x="10987" y="454"/>
                  </a:cubicBezTo>
                  <a:cubicBezTo>
                    <a:pt x="10883" y="454"/>
                    <a:pt x="10779" y="449"/>
                    <a:pt x="10677" y="437"/>
                  </a:cubicBezTo>
                  <a:cubicBezTo>
                    <a:pt x="10295" y="396"/>
                    <a:pt x="10008" y="260"/>
                    <a:pt x="9872" y="82"/>
                  </a:cubicBezTo>
                  <a:lnTo>
                    <a:pt x="9817" y="14"/>
                  </a:lnTo>
                  <a:lnTo>
                    <a:pt x="9749" y="68"/>
                  </a:lnTo>
                  <a:cubicBezTo>
                    <a:pt x="9433" y="308"/>
                    <a:pt x="8917" y="452"/>
                    <a:pt x="8410" y="452"/>
                  </a:cubicBezTo>
                  <a:cubicBezTo>
                    <a:pt x="8281" y="452"/>
                    <a:pt x="8153" y="443"/>
                    <a:pt x="8028" y="423"/>
                  </a:cubicBezTo>
                  <a:cubicBezTo>
                    <a:pt x="7673" y="382"/>
                    <a:pt x="7414" y="260"/>
                    <a:pt x="7291" y="82"/>
                  </a:cubicBezTo>
                  <a:lnTo>
                    <a:pt x="7237" y="14"/>
                  </a:lnTo>
                  <a:lnTo>
                    <a:pt x="7168" y="68"/>
                  </a:lnTo>
                  <a:cubicBezTo>
                    <a:pt x="6838" y="313"/>
                    <a:pt x="6316" y="459"/>
                    <a:pt x="5811" y="459"/>
                  </a:cubicBezTo>
                  <a:cubicBezTo>
                    <a:pt x="5669" y="459"/>
                    <a:pt x="5528" y="447"/>
                    <a:pt x="5393" y="423"/>
                  </a:cubicBezTo>
                  <a:cubicBezTo>
                    <a:pt x="5066" y="369"/>
                    <a:pt x="4834" y="246"/>
                    <a:pt x="4724" y="82"/>
                  </a:cubicBezTo>
                  <a:lnTo>
                    <a:pt x="4670" y="14"/>
                  </a:lnTo>
                  <a:lnTo>
                    <a:pt x="4601" y="68"/>
                  </a:lnTo>
                  <a:cubicBezTo>
                    <a:pt x="4257" y="308"/>
                    <a:pt x="3722" y="452"/>
                    <a:pt x="3215" y="452"/>
                  </a:cubicBezTo>
                  <a:cubicBezTo>
                    <a:pt x="3058" y="452"/>
                    <a:pt x="2903" y="439"/>
                    <a:pt x="2758" y="410"/>
                  </a:cubicBezTo>
                  <a:cubicBezTo>
                    <a:pt x="2458" y="355"/>
                    <a:pt x="2239" y="246"/>
                    <a:pt x="2144" y="96"/>
                  </a:cubicBezTo>
                  <a:lnTo>
                    <a:pt x="2103" y="14"/>
                  </a:lnTo>
                  <a:lnTo>
                    <a:pt x="2021" y="68"/>
                  </a:lnTo>
                  <a:cubicBezTo>
                    <a:pt x="1641" y="328"/>
                    <a:pt x="1116" y="443"/>
                    <a:pt x="648" y="443"/>
                  </a:cubicBezTo>
                  <a:cubicBezTo>
                    <a:pt x="426" y="443"/>
                    <a:pt x="217" y="417"/>
                    <a:pt x="41" y="369"/>
                  </a:cubicBezTo>
                  <a:lnTo>
                    <a:pt x="0" y="546"/>
                  </a:lnTo>
                  <a:cubicBezTo>
                    <a:pt x="191" y="596"/>
                    <a:pt x="416" y="624"/>
                    <a:pt x="653" y="624"/>
                  </a:cubicBezTo>
                  <a:cubicBezTo>
                    <a:pt x="1126" y="624"/>
                    <a:pt x="1648" y="514"/>
                    <a:pt x="2048" y="260"/>
                  </a:cubicBezTo>
                  <a:cubicBezTo>
                    <a:pt x="2185" y="423"/>
                    <a:pt x="2417" y="533"/>
                    <a:pt x="2717" y="587"/>
                  </a:cubicBezTo>
                  <a:cubicBezTo>
                    <a:pt x="2865" y="617"/>
                    <a:pt x="3032" y="632"/>
                    <a:pt x="3209" y="632"/>
                  </a:cubicBezTo>
                  <a:cubicBezTo>
                    <a:pt x="3686" y="632"/>
                    <a:pt x="4230" y="519"/>
                    <a:pt x="4629" y="260"/>
                  </a:cubicBezTo>
                  <a:cubicBezTo>
                    <a:pt x="4779" y="423"/>
                    <a:pt x="5025" y="546"/>
                    <a:pt x="5366" y="601"/>
                  </a:cubicBezTo>
                  <a:cubicBezTo>
                    <a:pt x="5505" y="625"/>
                    <a:pt x="5649" y="636"/>
                    <a:pt x="5794" y="636"/>
                  </a:cubicBezTo>
                  <a:cubicBezTo>
                    <a:pt x="6307" y="636"/>
                    <a:pt x="6837" y="494"/>
                    <a:pt x="7209" y="260"/>
                  </a:cubicBezTo>
                  <a:cubicBezTo>
                    <a:pt x="7373" y="437"/>
                    <a:pt x="7646" y="560"/>
                    <a:pt x="8001" y="601"/>
                  </a:cubicBezTo>
                  <a:cubicBezTo>
                    <a:pt x="8135" y="621"/>
                    <a:pt x="8272" y="631"/>
                    <a:pt x="8409" y="631"/>
                  </a:cubicBezTo>
                  <a:cubicBezTo>
                    <a:pt x="8919" y="631"/>
                    <a:pt x="9435" y="496"/>
                    <a:pt x="9790" y="260"/>
                  </a:cubicBezTo>
                  <a:cubicBezTo>
                    <a:pt x="9967" y="437"/>
                    <a:pt x="10268" y="560"/>
                    <a:pt x="10650" y="614"/>
                  </a:cubicBezTo>
                  <a:cubicBezTo>
                    <a:pt x="10763" y="630"/>
                    <a:pt x="10878" y="637"/>
                    <a:pt x="10993" y="637"/>
                  </a:cubicBezTo>
                  <a:cubicBezTo>
                    <a:pt x="11506" y="637"/>
                    <a:pt x="12022" y="494"/>
                    <a:pt x="12357" y="260"/>
                  </a:cubicBezTo>
                  <a:cubicBezTo>
                    <a:pt x="12561" y="451"/>
                    <a:pt x="12889" y="574"/>
                    <a:pt x="13299" y="614"/>
                  </a:cubicBezTo>
                  <a:cubicBezTo>
                    <a:pt x="13403" y="626"/>
                    <a:pt x="13509" y="632"/>
                    <a:pt x="13613" y="632"/>
                  </a:cubicBezTo>
                  <a:cubicBezTo>
                    <a:pt x="14121" y="632"/>
                    <a:pt x="14609" y="497"/>
                    <a:pt x="14937" y="260"/>
                  </a:cubicBezTo>
                  <a:cubicBezTo>
                    <a:pt x="15203" y="505"/>
                    <a:pt x="15681" y="628"/>
                    <a:pt x="16176" y="628"/>
                  </a:cubicBezTo>
                  <a:cubicBezTo>
                    <a:pt x="16671" y="628"/>
                    <a:pt x="17183" y="505"/>
                    <a:pt x="17518" y="260"/>
                  </a:cubicBezTo>
                  <a:cubicBezTo>
                    <a:pt x="17791" y="505"/>
                    <a:pt x="18272" y="628"/>
                    <a:pt x="18767" y="628"/>
                  </a:cubicBezTo>
                  <a:cubicBezTo>
                    <a:pt x="19262" y="628"/>
                    <a:pt x="19770" y="505"/>
                    <a:pt x="20098" y="260"/>
                  </a:cubicBezTo>
                  <a:cubicBezTo>
                    <a:pt x="20378" y="505"/>
                    <a:pt x="20863" y="628"/>
                    <a:pt x="21356" y="628"/>
                  </a:cubicBezTo>
                  <a:cubicBezTo>
                    <a:pt x="21849" y="628"/>
                    <a:pt x="22351" y="505"/>
                    <a:pt x="22665" y="260"/>
                  </a:cubicBezTo>
                  <a:cubicBezTo>
                    <a:pt x="22965" y="505"/>
                    <a:pt x="23457" y="628"/>
                    <a:pt x="23950" y="628"/>
                  </a:cubicBezTo>
                  <a:cubicBezTo>
                    <a:pt x="24443" y="628"/>
                    <a:pt x="24938" y="505"/>
                    <a:pt x="25245" y="260"/>
                  </a:cubicBezTo>
                  <a:cubicBezTo>
                    <a:pt x="25552" y="505"/>
                    <a:pt x="26051" y="628"/>
                    <a:pt x="26546" y="628"/>
                  </a:cubicBezTo>
                  <a:cubicBezTo>
                    <a:pt x="27041" y="628"/>
                    <a:pt x="27532" y="505"/>
                    <a:pt x="27826" y="260"/>
                  </a:cubicBezTo>
                  <a:cubicBezTo>
                    <a:pt x="28140" y="505"/>
                    <a:pt x="28642" y="628"/>
                    <a:pt x="29136" y="628"/>
                  </a:cubicBezTo>
                  <a:cubicBezTo>
                    <a:pt x="29631" y="628"/>
                    <a:pt x="30120" y="505"/>
                    <a:pt x="30406" y="260"/>
                  </a:cubicBezTo>
                  <a:cubicBezTo>
                    <a:pt x="30727" y="505"/>
                    <a:pt x="31232" y="628"/>
                    <a:pt x="31725" y="628"/>
                  </a:cubicBezTo>
                  <a:cubicBezTo>
                    <a:pt x="32219" y="628"/>
                    <a:pt x="32700" y="505"/>
                    <a:pt x="32973" y="260"/>
                  </a:cubicBezTo>
                  <a:cubicBezTo>
                    <a:pt x="33314" y="505"/>
                    <a:pt x="33826" y="628"/>
                    <a:pt x="34320" y="628"/>
                  </a:cubicBezTo>
                  <a:cubicBezTo>
                    <a:pt x="34813" y="628"/>
                    <a:pt x="35287" y="505"/>
                    <a:pt x="35554" y="260"/>
                  </a:cubicBezTo>
                  <a:cubicBezTo>
                    <a:pt x="35882" y="497"/>
                    <a:pt x="36370" y="632"/>
                    <a:pt x="36878" y="632"/>
                  </a:cubicBezTo>
                  <a:cubicBezTo>
                    <a:pt x="36982" y="632"/>
                    <a:pt x="37087" y="626"/>
                    <a:pt x="37192" y="614"/>
                  </a:cubicBezTo>
                  <a:cubicBezTo>
                    <a:pt x="37602" y="574"/>
                    <a:pt x="37943" y="451"/>
                    <a:pt x="38134" y="260"/>
                  </a:cubicBezTo>
                  <a:cubicBezTo>
                    <a:pt x="38468" y="494"/>
                    <a:pt x="38985" y="637"/>
                    <a:pt x="39498" y="637"/>
                  </a:cubicBezTo>
                  <a:cubicBezTo>
                    <a:pt x="39613" y="637"/>
                    <a:pt x="39728" y="630"/>
                    <a:pt x="39841" y="614"/>
                  </a:cubicBezTo>
                  <a:cubicBezTo>
                    <a:pt x="40223" y="560"/>
                    <a:pt x="40537" y="437"/>
                    <a:pt x="40714" y="260"/>
                  </a:cubicBezTo>
                  <a:cubicBezTo>
                    <a:pt x="41059" y="496"/>
                    <a:pt x="41572" y="631"/>
                    <a:pt x="42081" y="631"/>
                  </a:cubicBezTo>
                  <a:cubicBezTo>
                    <a:pt x="42219" y="631"/>
                    <a:pt x="42356" y="621"/>
                    <a:pt x="42489" y="601"/>
                  </a:cubicBezTo>
                  <a:cubicBezTo>
                    <a:pt x="42844" y="560"/>
                    <a:pt x="43117" y="437"/>
                    <a:pt x="43281" y="260"/>
                  </a:cubicBezTo>
                  <a:cubicBezTo>
                    <a:pt x="43650" y="492"/>
                    <a:pt x="44182" y="628"/>
                    <a:pt x="44688" y="628"/>
                  </a:cubicBezTo>
                  <a:cubicBezTo>
                    <a:pt x="44838" y="628"/>
                    <a:pt x="44988" y="628"/>
                    <a:pt x="45138" y="601"/>
                  </a:cubicBezTo>
                  <a:cubicBezTo>
                    <a:pt x="45466" y="546"/>
                    <a:pt x="45712" y="423"/>
                    <a:pt x="45862" y="260"/>
                  </a:cubicBezTo>
                  <a:cubicBezTo>
                    <a:pt x="46270" y="519"/>
                    <a:pt x="46810" y="632"/>
                    <a:pt x="47284" y="632"/>
                  </a:cubicBezTo>
                  <a:cubicBezTo>
                    <a:pt x="47459" y="632"/>
                    <a:pt x="47626" y="617"/>
                    <a:pt x="47773" y="587"/>
                  </a:cubicBezTo>
                  <a:cubicBezTo>
                    <a:pt x="48074" y="533"/>
                    <a:pt x="48306" y="423"/>
                    <a:pt x="48442" y="260"/>
                  </a:cubicBezTo>
                  <a:cubicBezTo>
                    <a:pt x="48808" y="530"/>
                    <a:pt x="49267" y="624"/>
                    <a:pt x="49697" y="624"/>
                  </a:cubicBezTo>
                  <a:cubicBezTo>
                    <a:pt x="50070" y="624"/>
                    <a:pt x="50420" y="553"/>
                    <a:pt x="50668" y="464"/>
                  </a:cubicBezTo>
                  <a:lnTo>
                    <a:pt x="50613" y="300"/>
                  </a:lnTo>
                  <a:cubicBezTo>
                    <a:pt x="50361" y="390"/>
                    <a:pt x="50051" y="443"/>
                    <a:pt x="49735" y="443"/>
                  </a:cubicBezTo>
                  <a:cubicBezTo>
                    <a:pt x="49281" y="443"/>
                    <a:pt x="48813" y="334"/>
                    <a:pt x="48483" y="68"/>
                  </a:cubicBezTo>
                  <a:lnTo>
                    <a:pt x="4840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6049271" y="2720167"/>
              <a:ext cx="3472713" cy="43257"/>
            </a:xfrm>
            <a:custGeom>
              <a:avLst/>
              <a:gdLst/>
              <a:ahLst/>
              <a:cxnLst/>
              <a:rect l="l" t="t" r="r" b="b"/>
              <a:pathLst>
                <a:path w="49453" h="616" extrusionOk="0">
                  <a:moveTo>
                    <a:pt x="2048" y="1"/>
                  </a:moveTo>
                  <a:lnTo>
                    <a:pt x="1980" y="42"/>
                  </a:lnTo>
                  <a:cubicBezTo>
                    <a:pt x="1609" y="302"/>
                    <a:pt x="1099" y="410"/>
                    <a:pt x="643" y="410"/>
                  </a:cubicBezTo>
                  <a:cubicBezTo>
                    <a:pt x="428" y="410"/>
                    <a:pt x="225" y="386"/>
                    <a:pt x="55" y="342"/>
                  </a:cubicBezTo>
                  <a:lnTo>
                    <a:pt x="0" y="520"/>
                  </a:lnTo>
                  <a:cubicBezTo>
                    <a:pt x="187" y="564"/>
                    <a:pt x="404" y="588"/>
                    <a:pt x="631" y="588"/>
                  </a:cubicBezTo>
                  <a:cubicBezTo>
                    <a:pt x="1099" y="588"/>
                    <a:pt x="1612" y="486"/>
                    <a:pt x="2007" y="247"/>
                  </a:cubicBezTo>
                  <a:cubicBezTo>
                    <a:pt x="2144" y="397"/>
                    <a:pt x="2376" y="506"/>
                    <a:pt x="2662" y="561"/>
                  </a:cubicBezTo>
                  <a:cubicBezTo>
                    <a:pt x="2799" y="585"/>
                    <a:pt x="2953" y="598"/>
                    <a:pt x="3115" y="598"/>
                  </a:cubicBezTo>
                  <a:cubicBezTo>
                    <a:pt x="3584" y="598"/>
                    <a:pt x="4123" y="490"/>
                    <a:pt x="4519" y="247"/>
                  </a:cubicBezTo>
                  <a:cubicBezTo>
                    <a:pt x="4710" y="438"/>
                    <a:pt x="5011" y="533"/>
                    <a:pt x="5243" y="561"/>
                  </a:cubicBezTo>
                  <a:cubicBezTo>
                    <a:pt x="5386" y="586"/>
                    <a:pt x="5535" y="598"/>
                    <a:pt x="5685" y="598"/>
                  </a:cubicBezTo>
                  <a:cubicBezTo>
                    <a:pt x="6180" y="598"/>
                    <a:pt x="6689" y="467"/>
                    <a:pt x="7045" y="247"/>
                  </a:cubicBezTo>
                  <a:cubicBezTo>
                    <a:pt x="7195" y="410"/>
                    <a:pt x="7468" y="520"/>
                    <a:pt x="7823" y="574"/>
                  </a:cubicBezTo>
                  <a:cubicBezTo>
                    <a:pt x="7940" y="590"/>
                    <a:pt x="8061" y="598"/>
                    <a:pt x="8182" y="598"/>
                  </a:cubicBezTo>
                  <a:cubicBezTo>
                    <a:pt x="8685" y="598"/>
                    <a:pt x="9206" y="466"/>
                    <a:pt x="9557" y="247"/>
                  </a:cubicBezTo>
                  <a:cubicBezTo>
                    <a:pt x="9803" y="485"/>
                    <a:pt x="10254" y="605"/>
                    <a:pt x="10732" y="605"/>
                  </a:cubicBezTo>
                  <a:cubicBezTo>
                    <a:pt x="11209" y="605"/>
                    <a:pt x="11715" y="485"/>
                    <a:pt x="12070" y="247"/>
                  </a:cubicBezTo>
                  <a:cubicBezTo>
                    <a:pt x="12322" y="485"/>
                    <a:pt x="12780" y="605"/>
                    <a:pt x="13259" y="605"/>
                  </a:cubicBezTo>
                  <a:cubicBezTo>
                    <a:pt x="13739" y="605"/>
                    <a:pt x="14240" y="485"/>
                    <a:pt x="14582" y="247"/>
                  </a:cubicBezTo>
                  <a:cubicBezTo>
                    <a:pt x="14839" y="477"/>
                    <a:pt x="15302" y="593"/>
                    <a:pt x="15783" y="593"/>
                  </a:cubicBezTo>
                  <a:cubicBezTo>
                    <a:pt x="16271" y="593"/>
                    <a:pt x="16778" y="474"/>
                    <a:pt x="17108" y="233"/>
                  </a:cubicBezTo>
                  <a:cubicBezTo>
                    <a:pt x="17374" y="472"/>
                    <a:pt x="17842" y="591"/>
                    <a:pt x="18323" y="591"/>
                  </a:cubicBezTo>
                  <a:cubicBezTo>
                    <a:pt x="18804" y="591"/>
                    <a:pt x="19299" y="472"/>
                    <a:pt x="19620" y="233"/>
                  </a:cubicBezTo>
                  <a:cubicBezTo>
                    <a:pt x="19900" y="472"/>
                    <a:pt x="20374" y="591"/>
                    <a:pt x="20856" y="591"/>
                  </a:cubicBezTo>
                  <a:cubicBezTo>
                    <a:pt x="21337" y="591"/>
                    <a:pt x="21825" y="472"/>
                    <a:pt x="22132" y="233"/>
                  </a:cubicBezTo>
                  <a:cubicBezTo>
                    <a:pt x="22419" y="472"/>
                    <a:pt x="22900" y="591"/>
                    <a:pt x="23383" y="591"/>
                  </a:cubicBezTo>
                  <a:cubicBezTo>
                    <a:pt x="23866" y="591"/>
                    <a:pt x="24351" y="472"/>
                    <a:pt x="24644" y="233"/>
                  </a:cubicBezTo>
                  <a:cubicBezTo>
                    <a:pt x="24945" y="472"/>
                    <a:pt x="25429" y="591"/>
                    <a:pt x="25911" y="591"/>
                  </a:cubicBezTo>
                  <a:cubicBezTo>
                    <a:pt x="26392" y="591"/>
                    <a:pt x="26870" y="472"/>
                    <a:pt x="27157" y="233"/>
                  </a:cubicBezTo>
                  <a:cubicBezTo>
                    <a:pt x="27464" y="472"/>
                    <a:pt x="27955" y="591"/>
                    <a:pt x="28440" y="591"/>
                  </a:cubicBezTo>
                  <a:cubicBezTo>
                    <a:pt x="28925" y="591"/>
                    <a:pt x="29402" y="472"/>
                    <a:pt x="29682" y="233"/>
                  </a:cubicBezTo>
                  <a:cubicBezTo>
                    <a:pt x="29996" y="472"/>
                    <a:pt x="30488" y="591"/>
                    <a:pt x="30969" y="591"/>
                  </a:cubicBezTo>
                  <a:cubicBezTo>
                    <a:pt x="31450" y="591"/>
                    <a:pt x="31922" y="472"/>
                    <a:pt x="32195" y="233"/>
                  </a:cubicBezTo>
                  <a:cubicBezTo>
                    <a:pt x="32525" y="474"/>
                    <a:pt x="33028" y="593"/>
                    <a:pt x="33512" y="593"/>
                  </a:cubicBezTo>
                  <a:cubicBezTo>
                    <a:pt x="33990" y="593"/>
                    <a:pt x="34449" y="477"/>
                    <a:pt x="34707" y="247"/>
                  </a:cubicBezTo>
                  <a:cubicBezTo>
                    <a:pt x="35048" y="485"/>
                    <a:pt x="35550" y="605"/>
                    <a:pt x="36029" y="605"/>
                  </a:cubicBezTo>
                  <a:cubicBezTo>
                    <a:pt x="36509" y="605"/>
                    <a:pt x="36966" y="485"/>
                    <a:pt x="37219" y="247"/>
                  </a:cubicBezTo>
                  <a:cubicBezTo>
                    <a:pt x="37574" y="485"/>
                    <a:pt x="38083" y="605"/>
                    <a:pt x="38562" y="605"/>
                  </a:cubicBezTo>
                  <a:cubicBezTo>
                    <a:pt x="39042" y="605"/>
                    <a:pt x="39492" y="485"/>
                    <a:pt x="39731" y="247"/>
                  </a:cubicBezTo>
                  <a:cubicBezTo>
                    <a:pt x="40083" y="466"/>
                    <a:pt x="40603" y="598"/>
                    <a:pt x="41106" y="598"/>
                  </a:cubicBezTo>
                  <a:cubicBezTo>
                    <a:pt x="41228" y="598"/>
                    <a:pt x="41348" y="590"/>
                    <a:pt x="41465" y="574"/>
                  </a:cubicBezTo>
                  <a:cubicBezTo>
                    <a:pt x="41820" y="520"/>
                    <a:pt x="42093" y="410"/>
                    <a:pt x="42257" y="247"/>
                  </a:cubicBezTo>
                  <a:cubicBezTo>
                    <a:pt x="42603" y="467"/>
                    <a:pt x="43109" y="598"/>
                    <a:pt x="43604" y="598"/>
                  </a:cubicBezTo>
                  <a:cubicBezTo>
                    <a:pt x="43754" y="598"/>
                    <a:pt x="43903" y="586"/>
                    <a:pt x="44046" y="561"/>
                  </a:cubicBezTo>
                  <a:cubicBezTo>
                    <a:pt x="44278" y="533"/>
                    <a:pt x="44578" y="438"/>
                    <a:pt x="44769" y="247"/>
                  </a:cubicBezTo>
                  <a:cubicBezTo>
                    <a:pt x="45165" y="490"/>
                    <a:pt x="45704" y="598"/>
                    <a:pt x="46174" y="598"/>
                  </a:cubicBezTo>
                  <a:cubicBezTo>
                    <a:pt x="46336" y="598"/>
                    <a:pt x="46489" y="585"/>
                    <a:pt x="46626" y="561"/>
                  </a:cubicBezTo>
                  <a:cubicBezTo>
                    <a:pt x="46926" y="506"/>
                    <a:pt x="47159" y="397"/>
                    <a:pt x="47281" y="233"/>
                  </a:cubicBezTo>
                  <a:cubicBezTo>
                    <a:pt x="47746" y="479"/>
                    <a:pt x="48305" y="615"/>
                    <a:pt x="48811" y="615"/>
                  </a:cubicBezTo>
                  <a:cubicBezTo>
                    <a:pt x="49043" y="615"/>
                    <a:pt x="49261" y="588"/>
                    <a:pt x="49452" y="533"/>
                  </a:cubicBezTo>
                  <a:lnTo>
                    <a:pt x="49384" y="356"/>
                  </a:lnTo>
                  <a:cubicBezTo>
                    <a:pt x="49213" y="414"/>
                    <a:pt x="49013" y="442"/>
                    <a:pt x="48799" y="442"/>
                  </a:cubicBezTo>
                  <a:cubicBezTo>
                    <a:pt x="48312" y="442"/>
                    <a:pt x="47755" y="298"/>
                    <a:pt x="47309" y="42"/>
                  </a:cubicBezTo>
                  <a:lnTo>
                    <a:pt x="47241" y="1"/>
                  </a:lnTo>
                  <a:lnTo>
                    <a:pt x="47186" y="69"/>
                  </a:lnTo>
                  <a:cubicBezTo>
                    <a:pt x="47090" y="219"/>
                    <a:pt x="46886" y="328"/>
                    <a:pt x="46585" y="383"/>
                  </a:cubicBezTo>
                  <a:cubicBezTo>
                    <a:pt x="46447" y="408"/>
                    <a:pt x="46301" y="420"/>
                    <a:pt x="46153" y="420"/>
                  </a:cubicBezTo>
                  <a:cubicBezTo>
                    <a:pt x="45656" y="420"/>
                    <a:pt x="45133" y="284"/>
                    <a:pt x="44797" y="42"/>
                  </a:cubicBezTo>
                  <a:lnTo>
                    <a:pt x="44728" y="1"/>
                  </a:lnTo>
                  <a:lnTo>
                    <a:pt x="44674" y="69"/>
                  </a:lnTo>
                  <a:cubicBezTo>
                    <a:pt x="44564" y="219"/>
                    <a:pt x="44332" y="342"/>
                    <a:pt x="44018" y="383"/>
                  </a:cubicBezTo>
                  <a:cubicBezTo>
                    <a:pt x="43888" y="407"/>
                    <a:pt x="43750" y="419"/>
                    <a:pt x="43610" y="419"/>
                  </a:cubicBezTo>
                  <a:cubicBezTo>
                    <a:pt x="43120" y="419"/>
                    <a:pt x="42603" y="278"/>
                    <a:pt x="42284" y="55"/>
                  </a:cubicBezTo>
                  <a:lnTo>
                    <a:pt x="42216" y="1"/>
                  </a:lnTo>
                  <a:lnTo>
                    <a:pt x="42161" y="69"/>
                  </a:lnTo>
                  <a:cubicBezTo>
                    <a:pt x="42039" y="233"/>
                    <a:pt x="41793" y="342"/>
                    <a:pt x="41452" y="397"/>
                  </a:cubicBezTo>
                  <a:cubicBezTo>
                    <a:pt x="41335" y="413"/>
                    <a:pt x="41216" y="420"/>
                    <a:pt x="41097" y="420"/>
                  </a:cubicBezTo>
                  <a:cubicBezTo>
                    <a:pt x="40598" y="420"/>
                    <a:pt x="40092" y="287"/>
                    <a:pt x="39772" y="55"/>
                  </a:cubicBezTo>
                  <a:lnTo>
                    <a:pt x="39704" y="1"/>
                  </a:lnTo>
                  <a:lnTo>
                    <a:pt x="39649" y="69"/>
                  </a:lnTo>
                  <a:cubicBezTo>
                    <a:pt x="39468" y="305"/>
                    <a:pt x="39037" y="421"/>
                    <a:pt x="38572" y="421"/>
                  </a:cubicBezTo>
                  <a:cubicBezTo>
                    <a:pt x="38094" y="421"/>
                    <a:pt x="37578" y="298"/>
                    <a:pt x="37260" y="55"/>
                  </a:cubicBezTo>
                  <a:lnTo>
                    <a:pt x="37192" y="1"/>
                  </a:lnTo>
                  <a:lnTo>
                    <a:pt x="37137" y="69"/>
                  </a:lnTo>
                  <a:cubicBezTo>
                    <a:pt x="36942" y="305"/>
                    <a:pt x="36508" y="421"/>
                    <a:pt x="36044" y="421"/>
                  </a:cubicBezTo>
                  <a:cubicBezTo>
                    <a:pt x="35568" y="421"/>
                    <a:pt x="35059" y="298"/>
                    <a:pt x="34748" y="55"/>
                  </a:cubicBezTo>
                  <a:lnTo>
                    <a:pt x="34693" y="1"/>
                  </a:lnTo>
                  <a:lnTo>
                    <a:pt x="34625" y="55"/>
                  </a:lnTo>
                  <a:cubicBezTo>
                    <a:pt x="34415" y="299"/>
                    <a:pt x="33969" y="419"/>
                    <a:pt x="33503" y="419"/>
                  </a:cubicBezTo>
                  <a:cubicBezTo>
                    <a:pt x="33031" y="419"/>
                    <a:pt x="32538" y="296"/>
                    <a:pt x="32249" y="55"/>
                  </a:cubicBezTo>
                  <a:lnTo>
                    <a:pt x="32181" y="1"/>
                  </a:lnTo>
                  <a:lnTo>
                    <a:pt x="32126" y="55"/>
                  </a:lnTo>
                  <a:cubicBezTo>
                    <a:pt x="31903" y="299"/>
                    <a:pt x="31447" y="419"/>
                    <a:pt x="30977" y="419"/>
                  </a:cubicBezTo>
                  <a:cubicBezTo>
                    <a:pt x="30502" y="419"/>
                    <a:pt x="30012" y="296"/>
                    <a:pt x="29737" y="55"/>
                  </a:cubicBezTo>
                  <a:lnTo>
                    <a:pt x="29669" y="1"/>
                  </a:lnTo>
                  <a:lnTo>
                    <a:pt x="29614" y="55"/>
                  </a:lnTo>
                  <a:cubicBezTo>
                    <a:pt x="29377" y="299"/>
                    <a:pt x="28917" y="419"/>
                    <a:pt x="28450" y="419"/>
                  </a:cubicBezTo>
                  <a:cubicBezTo>
                    <a:pt x="27976" y="419"/>
                    <a:pt x="27493" y="296"/>
                    <a:pt x="27225" y="55"/>
                  </a:cubicBezTo>
                  <a:lnTo>
                    <a:pt x="27157" y="1"/>
                  </a:lnTo>
                  <a:lnTo>
                    <a:pt x="27102" y="55"/>
                  </a:lnTo>
                  <a:cubicBezTo>
                    <a:pt x="26858" y="299"/>
                    <a:pt x="26392" y="419"/>
                    <a:pt x="25922" y="419"/>
                  </a:cubicBezTo>
                  <a:cubicBezTo>
                    <a:pt x="25446" y="419"/>
                    <a:pt x="24967" y="296"/>
                    <a:pt x="24713" y="55"/>
                  </a:cubicBezTo>
                  <a:lnTo>
                    <a:pt x="24644" y="1"/>
                  </a:lnTo>
                  <a:lnTo>
                    <a:pt x="24590" y="55"/>
                  </a:lnTo>
                  <a:cubicBezTo>
                    <a:pt x="24328" y="296"/>
                    <a:pt x="23849" y="419"/>
                    <a:pt x="23375" y="419"/>
                  </a:cubicBezTo>
                  <a:cubicBezTo>
                    <a:pt x="22907" y="419"/>
                    <a:pt x="22444" y="299"/>
                    <a:pt x="22200" y="55"/>
                  </a:cubicBezTo>
                  <a:lnTo>
                    <a:pt x="22132" y="1"/>
                  </a:lnTo>
                  <a:lnTo>
                    <a:pt x="22077" y="55"/>
                  </a:lnTo>
                  <a:cubicBezTo>
                    <a:pt x="21802" y="296"/>
                    <a:pt x="21316" y="419"/>
                    <a:pt x="20842" y="419"/>
                  </a:cubicBezTo>
                  <a:cubicBezTo>
                    <a:pt x="20375" y="419"/>
                    <a:pt x="19919" y="299"/>
                    <a:pt x="19688" y="55"/>
                  </a:cubicBezTo>
                  <a:lnTo>
                    <a:pt x="19620" y="1"/>
                  </a:lnTo>
                  <a:lnTo>
                    <a:pt x="19565" y="55"/>
                  </a:lnTo>
                  <a:cubicBezTo>
                    <a:pt x="19283" y="296"/>
                    <a:pt x="18790" y="419"/>
                    <a:pt x="18315" y="419"/>
                  </a:cubicBezTo>
                  <a:cubicBezTo>
                    <a:pt x="17845" y="419"/>
                    <a:pt x="17393" y="299"/>
                    <a:pt x="17176" y="55"/>
                  </a:cubicBezTo>
                  <a:lnTo>
                    <a:pt x="17121" y="1"/>
                  </a:lnTo>
                  <a:lnTo>
                    <a:pt x="17053" y="55"/>
                  </a:lnTo>
                  <a:cubicBezTo>
                    <a:pt x="16757" y="296"/>
                    <a:pt x="16261" y="419"/>
                    <a:pt x="15787" y="419"/>
                  </a:cubicBezTo>
                  <a:cubicBezTo>
                    <a:pt x="15320" y="419"/>
                    <a:pt x="14874" y="299"/>
                    <a:pt x="14664" y="55"/>
                  </a:cubicBezTo>
                  <a:lnTo>
                    <a:pt x="14609" y="1"/>
                  </a:lnTo>
                  <a:lnTo>
                    <a:pt x="14541" y="55"/>
                  </a:lnTo>
                  <a:cubicBezTo>
                    <a:pt x="14236" y="298"/>
                    <a:pt x="13728" y="421"/>
                    <a:pt x="13249" y="421"/>
                  </a:cubicBezTo>
                  <a:cubicBezTo>
                    <a:pt x="12784" y="421"/>
                    <a:pt x="12347" y="305"/>
                    <a:pt x="12152" y="69"/>
                  </a:cubicBezTo>
                  <a:lnTo>
                    <a:pt x="12097" y="1"/>
                  </a:lnTo>
                  <a:lnTo>
                    <a:pt x="12029" y="55"/>
                  </a:lnTo>
                  <a:cubicBezTo>
                    <a:pt x="11710" y="298"/>
                    <a:pt x="11198" y="421"/>
                    <a:pt x="10722" y="421"/>
                  </a:cubicBezTo>
                  <a:cubicBezTo>
                    <a:pt x="10258" y="421"/>
                    <a:pt x="9828" y="305"/>
                    <a:pt x="9639" y="69"/>
                  </a:cubicBezTo>
                  <a:lnTo>
                    <a:pt x="9585" y="1"/>
                  </a:lnTo>
                  <a:lnTo>
                    <a:pt x="9516" y="55"/>
                  </a:lnTo>
                  <a:cubicBezTo>
                    <a:pt x="9208" y="287"/>
                    <a:pt x="8695" y="420"/>
                    <a:pt x="8200" y="420"/>
                  </a:cubicBezTo>
                  <a:cubicBezTo>
                    <a:pt x="8082" y="420"/>
                    <a:pt x="7964" y="413"/>
                    <a:pt x="7851" y="397"/>
                  </a:cubicBezTo>
                  <a:cubicBezTo>
                    <a:pt x="7509" y="342"/>
                    <a:pt x="7250" y="233"/>
                    <a:pt x="7127" y="69"/>
                  </a:cubicBezTo>
                  <a:lnTo>
                    <a:pt x="7072" y="1"/>
                  </a:lnTo>
                  <a:lnTo>
                    <a:pt x="7004" y="55"/>
                  </a:lnTo>
                  <a:cubicBezTo>
                    <a:pt x="6686" y="278"/>
                    <a:pt x="6177" y="419"/>
                    <a:pt x="5684" y="419"/>
                  </a:cubicBezTo>
                  <a:cubicBezTo>
                    <a:pt x="5543" y="419"/>
                    <a:pt x="5404" y="407"/>
                    <a:pt x="5270" y="383"/>
                  </a:cubicBezTo>
                  <a:cubicBezTo>
                    <a:pt x="4956" y="342"/>
                    <a:pt x="4724" y="219"/>
                    <a:pt x="4615" y="69"/>
                  </a:cubicBezTo>
                  <a:lnTo>
                    <a:pt x="4560" y="1"/>
                  </a:lnTo>
                  <a:lnTo>
                    <a:pt x="4492" y="42"/>
                  </a:lnTo>
                  <a:cubicBezTo>
                    <a:pt x="4155" y="284"/>
                    <a:pt x="3632" y="420"/>
                    <a:pt x="3135" y="420"/>
                  </a:cubicBezTo>
                  <a:cubicBezTo>
                    <a:pt x="2987" y="420"/>
                    <a:pt x="2841" y="408"/>
                    <a:pt x="2703" y="383"/>
                  </a:cubicBezTo>
                  <a:cubicBezTo>
                    <a:pt x="2417" y="328"/>
                    <a:pt x="2198" y="219"/>
                    <a:pt x="2103" y="69"/>
                  </a:cubicBezTo>
                  <a:lnTo>
                    <a:pt x="204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6090492" y="2627192"/>
              <a:ext cx="3390272" cy="41782"/>
            </a:xfrm>
            <a:custGeom>
              <a:avLst/>
              <a:gdLst/>
              <a:ahLst/>
              <a:cxnLst/>
              <a:rect l="l" t="t" r="r" b="b"/>
              <a:pathLst>
                <a:path w="48279" h="595" extrusionOk="0">
                  <a:moveTo>
                    <a:pt x="1994" y="0"/>
                  </a:moveTo>
                  <a:lnTo>
                    <a:pt x="1925" y="55"/>
                  </a:lnTo>
                  <a:cubicBezTo>
                    <a:pt x="1569" y="299"/>
                    <a:pt x="1057" y="401"/>
                    <a:pt x="603" y="401"/>
                  </a:cubicBezTo>
                  <a:cubicBezTo>
                    <a:pt x="397" y="401"/>
                    <a:pt x="203" y="380"/>
                    <a:pt x="41" y="342"/>
                  </a:cubicBezTo>
                  <a:lnTo>
                    <a:pt x="0" y="506"/>
                  </a:lnTo>
                  <a:cubicBezTo>
                    <a:pt x="180" y="551"/>
                    <a:pt x="392" y="575"/>
                    <a:pt x="615" y="575"/>
                  </a:cubicBezTo>
                  <a:cubicBezTo>
                    <a:pt x="1068" y="575"/>
                    <a:pt x="1568" y="475"/>
                    <a:pt x="1953" y="246"/>
                  </a:cubicBezTo>
                  <a:cubicBezTo>
                    <a:pt x="2089" y="396"/>
                    <a:pt x="2308" y="492"/>
                    <a:pt x="2594" y="547"/>
                  </a:cubicBezTo>
                  <a:cubicBezTo>
                    <a:pt x="2735" y="572"/>
                    <a:pt x="2894" y="586"/>
                    <a:pt x="3062" y="586"/>
                  </a:cubicBezTo>
                  <a:cubicBezTo>
                    <a:pt x="3515" y="586"/>
                    <a:pt x="4032" y="485"/>
                    <a:pt x="4410" y="246"/>
                  </a:cubicBezTo>
                  <a:cubicBezTo>
                    <a:pt x="4635" y="478"/>
                    <a:pt x="5069" y="594"/>
                    <a:pt x="5537" y="594"/>
                  </a:cubicBezTo>
                  <a:cubicBezTo>
                    <a:pt x="6004" y="594"/>
                    <a:pt x="6506" y="478"/>
                    <a:pt x="6868" y="246"/>
                  </a:cubicBezTo>
                  <a:cubicBezTo>
                    <a:pt x="7100" y="478"/>
                    <a:pt x="7537" y="594"/>
                    <a:pt x="8004" y="594"/>
                  </a:cubicBezTo>
                  <a:cubicBezTo>
                    <a:pt x="8472" y="594"/>
                    <a:pt x="8970" y="478"/>
                    <a:pt x="9325" y="246"/>
                  </a:cubicBezTo>
                  <a:cubicBezTo>
                    <a:pt x="9564" y="478"/>
                    <a:pt x="10005" y="594"/>
                    <a:pt x="10472" y="594"/>
                  </a:cubicBezTo>
                  <a:cubicBezTo>
                    <a:pt x="10940" y="594"/>
                    <a:pt x="11435" y="478"/>
                    <a:pt x="11783" y="246"/>
                  </a:cubicBezTo>
                  <a:cubicBezTo>
                    <a:pt x="12029" y="478"/>
                    <a:pt x="12476" y="594"/>
                    <a:pt x="12945" y="594"/>
                  </a:cubicBezTo>
                  <a:cubicBezTo>
                    <a:pt x="13415" y="594"/>
                    <a:pt x="13906" y="478"/>
                    <a:pt x="14241" y="246"/>
                  </a:cubicBezTo>
                  <a:cubicBezTo>
                    <a:pt x="14493" y="478"/>
                    <a:pt x="14944" y="594"/>
                    <a:pt x="15413" y="594"/>
                  </a:cubicBezTo>
                  <a:cubicBezTo>
                    <a:pt x="15882" y="594"/>
                    <a:pt x="16370" y="478"/>
                    <a:pt x="16698" y="246"/>
                  </a:cubicBezTo>
                  <a:cubicBezTo>
                    <a:pt x="16964" y="478"/>
                    <a:pt x="17418" y="594"/>
                    <a:pt x="17884" y="594"/>
                  </a:cubicBezTo>
                  <a:cubicBezTo>
                    <a:pt x="18350" y="594"/>
                    <a:pt x="18828" y="478"/>
                    <a:pt x="19142" y="246"/>
                  </a:cubicBezTo>
                  <a:cubicBezTo>
                    <a:pt x="19429" y="478"/>
                    <a:pt x="19879" y="587"/>
                    <a:pt x="20357" y="587"/>
                  </a:cubicBezTo>
                  <a:cubicBezTo>
                    <a:pt x="20821" y="587"/>
                    <a:pt x="21299" y="478"/>
                    <a:pt x="21600" y="246"/>
                  </a:cubicBezTo>
                  <a:cubicBezTo>
                    <a:pt x="21886" y="478"/>
                    <a:pt x="22354" y="594"/>
                    <a:pt x="22823" y="594"/>
                  </a:cubicBezTo>
                  <a:cubicBezTo>
                    <a:pt x="23293" y="594"/>
                    <a:pt x="23764" y="478"/>
                    <a:pt x="24057" y="246"/>
                  </a:cubicBezTo>
                  <a:cubicBezTo>
                    <a:pt x="24351" y="471"/>
                    <a:pt x="24825" y="584"/>
                    <a:pt x="25296" y="584"/>
                  </a:cubicBezTo>
                  <a:cubicBezTo>
                    <a:pt x="25767" y="584"/>
                    <a:pt x="26235" y="471"/>
                    <a:pt x="26515" y="246"/>
                  </a:cubicBezTo>
                  <a:cubicBezTo>
                    <a:pt x="26822" y="478"/>
                    <a:pt x="27297" y="594"/>
                    <a:pt x="27764" y="594"/>
                  </a:cubicBezTo>
                  <a:cubicBezTo>
                    <a:pt x="28232" y="594"/>
                    <a:pt x="28693" y="478"/>
                    <a:pt x="28972" y="246"/>
                  </a:cubicBezTo>
                  <a:cubicBezTo>
                    <a:pt x="29287" y="478"/>
                    <a:pt x="29768" y="594"/>
                    <a:pt x="30237" y="594"/>
                  </a:cubicBezTo>
                  <a:cubicBezTo>
                    <a:pt x="30706" y="594"/>
                    <a:pt x="31164" y="478"/>
                    <a:pt x="31430" y="246"/>
                  </a:cubicBezTo>
                  <a:cubicBezTo>
                    <a:pt x="31751" y="478"/>
                    <a:pt x="32236" y="594"/>
                    <a:pt x="32705" y="594"/>
                  </a:cubicBezTo>
                  <a:cubicBezTo>
                    <a:pt x="33174" y="594"/>
                    <a:pt x="33628" y="478"/>
                    <a:pt x="33888" y="246"/>
                  </a:cubicBezTo>
                  <a:cubicBezTo>
                    <a:pt x="34222" y="478"/>
                    <a:pt x="34710" y="594"/>
                    <a:pt x="35178" y="594"/>
                  </a:cubicBezTo>
                  <a:cubicBezTo>
                    <a:pt x="35646" y="594"/>
                    <a:pt x="36093" y="478"/>
                    <a:pt x="36345" y="246"/>
                  </a:cubicBezTo>
                  <a:cubicBezTo>
                    <a:pt x="36687" y="478"/>
                    <a:pt x="37178" y="594"/>
                    <a:pt x="37644" y="594"/>
                  </a:cubicBezTo>
                  <a:cubicBezTo>
                    <a:pt x="38110" y="594"/>
                    <a:pt x="38550" y="478"/>
                    <a:pt x="38789" y="246"/>
                  </a:cubicBezTo>
                  <a:cubicBezTo>
                    <a:pt x="39144" y="478"/>
                    <a:pt x="39646" y="594"/>
                    <a:pt x="40115" y="594"/>
                  </a:cubicBezTo>
                  <a:cubicBezTo>
                    <a:pt x="40585" y="594"/>
                    <a:pt x="41022" y="478"/>
                    <a:pt x="41247" y="246"/>
                  </a:cubicBezTo>
                  <a:cubicBezTo>
                    <a:pt x="41609" y="478"/>
                    <a:pt x="42114" y="594"/>
                    <a:pt x="42583" y="594"/>
                  </a:cubicBezTo>
                  <a:cubicBezTo>
                    <a:pt x="43052" y="594"/>
                    <a:pt x="43486" y="478"/>
                    <a:pt x="43704" y="246"/>
                  </a:cubicBezTo>
                  <a:cubicBezTo>
                    <a:pt x="44083" y="485"/>
                    <a:pt x="44600" y="586"/>
                    <a:pt x="45053" y="586"/>
                  </a:cubicBezTo>
                  <a:cubicBezTo>
                    <a:pt x="45221" y="586"/>
                    <a:pt x="45380" y="572"/>
                    <a:pt x="45520" y="547"/>
                  </a:cubicBezTo>
                  <a:cubicBezTo>
                    <a:pt x="45807" y="492"/>
                    <a:pt x="46039" y="396"/>
                    <a:pt x="46162" y="246"/>
                  </a:cubicBezTo>
                  <a:cubicBezTo>
                    <a:pt x="46550" y="462"/>
                    <a:pt x="47063" y="558"/>
                    <a:pt x="47534" y="558"/>
                  </a:cubicBezTo>
                  <a:cubicBezTo>
                    <a:pt x="47808" y="558"/>
                    <a:pt x="48067" y="525"/>
                    <a:pt x="48278" y="465"/>
                  </a:cubicBezTo>
                  <a:lnTo>
                    <a:pt x="48224" y="287"/>
                  </a:lnTo>
                  <a:cubicBezTo>
                    <a:pt x="48020" y="347"/>
                    <a:pt x="47768" y="379"/>
                    <a:pt x="47504" y="379"/>
                  </a:cubicBezTo>
                  <a:cubicBezTo>
                    <a:pt x="47044" y="379"/>
                    <a:pt x="46545" y="281"/>
                    <a:pt x="46189" y="55"/>
                  </a:cubicBezTo>
                  <a:lnTo>
                    <a:pt x="46121" y="0"/>
                  </a:lnTo>
                  <a:lnTo>
                    <a:pt x="46066" y="82"/>
                  </a:lnTo>
                  <a:cubicBezTo>
                    <a:pt x="45971" y="219"/>
                    <a:pt x="45766" y="314"/>
                    <a:pt x="45493" y="369"/>
                  </a:cubicBezTo>
                  <a:cubicBezTo>
                    <a:pt x="45353" y="394"/>
                    <a:pt x="45207" y="407"/>
                    <a:pt x="45059" y="407"/>
                  </a:cubicBezTo>
                  <a:cubicBezTo>
                    <a:pt x="44572" y="407"/>
                    <a:pt x="44070" y="275"/>
                    <a:pt x="43745" y="55"/>
                  </a:cubicBezTo>
                  <a:lnTo>
                    <a:pt x="43663" y="0"/>
                  </a:lnTo>
                  <a:lnTo>
                    <a:pt x="43622" y="82"/>
                  </a:lnTo>
                  <a:cubicBezTo>
                    <a:pt x="43456" y="303"/>
                    <a:pt x="43051" y="412"/>
                    <a:pt x="42604" y="412"/>
                  </a:cubicBezTo>
                  <a:cubicBezTo>
                    <a:pt x="42136" y="412"/>
                    <a:pt x="41623" y="292"/>
                    <a:pt x="41288" y="55"/>
                  </a:cubicBezTo>
                  <a:lnTo>
                    <a:pt x="41219" y="0"/>
                  </a:lnTo>
                  <a:lnTo>
                    <a:pt x="41165" y="69"/>
                  </a:lnTo>
                  <a:cubicBezTo>
                    <a:pt x="40990" y="297"/>
                    <a:pt x="40573" y="410"/>
                    <a:pt x="40120" y="410"/>
                  </a:cubicBezTo>
                  <a:cubicBezTo>
                    <a:pt x="39654" y="410"/>
                    <a:pt x="39149" y="291"/>
                    <a:pt x="38830" y="55"/>
                  </a:cubicBezTo>
                  <a:lnTo>
                    <a:pt x="38762" y="0"/>
                  </a:lnTo>
                  <a:lnTo>
                    <a:pt x="38707" y="69"/>
                  </a:lnTo>
                  <a:cubicBezTo>
                    <a:pt x="38526" y="297"/>
                    <a:pt x="38105" y="410"/>
                    <a:pt x="37654" y="410"/>
                  </a:cubicBezTo>
                  <a:cubicBezTo>
                    <a:pt x="37189" y="410"/>
                    <a:pt x="36691" y="291"/>
                    <a:pt x="36386" y="55"/>
                  </a:cubicBezTo>
                  <a:lnTo>
                    <a:pt x="36318" y="0"/>
                  </a:lnTo>
                  <a:lnTo>
                    <a:pt x="36263" y="69"/>
                  </a:lnTo>
                  <a:cubicBezTo>
                    <a:pt x="36068" y="297"/>
                    <a:pt x="35641" y="410"/>
                    <a:pt x="35188" y="410"/>
                  </a:cubicBezTo>
                  <a:cubicBezTo>
                    <a:pt x="34721" y="410"/>
                    <a:pt x="34226" y="291"/>
                    <a:pt x="33929" y="55"/>
                  </a:cubicBezTo>
                  <a:lnTo>
                    <a:pt x="33860" y="0"/>
                  </a:lnTo>
                  <a:lnTo>
                    <a:pt x="33806" y="69"/>
                  </a:lnTo>
                  <a:cubicBezTo>
                    <a:pt x="33604" y="297"/>
                    <a:pt x="33174" y="410"/>
                    <a:pt x="32722" y="410"/>
                  </a:cubicBezTo>
                  <a:cubicBezTo>
                    <a:pt x="32257" y="410"/>
                    <a:pt x="31769" y="291"/>
                    <a:pt x="31485" y="55"/>
                  </a:cubicBezTo>
                  <a:lnTo>
                    <a:pt x="31416" y="0"/>
                  </a:lnTo>
                  <a:lnTo>
                    <a:pt x="31362" y="69"/>
                  </a:lnTo>
                  <a:cubicBezTo>
                    <a:pt x="31145" y="292"/>
                    <a:pt x="30703" y="405"/>
                    <a:pt x="30246" y="405"/>
                  </a:cubicBezTo>
                  <a:cubicBezTo>
                    <a:pt x="29782" y="405"/>
                    <a:pt x="29302" y="289"/>
                    <a:pt x="29027" y="55"/>
                  </a:cubicBezTo>
                  <a:lnTo>
                    <a:pt x="28959" y="0"/>
                  </a:lnTo>
                  <a:lnTo>
                    <a:pt x="28904" y="69"/>
                  </a:lnTo>
                  <a:cubicBezTo>
                    <a:pt x="28674" y="292"/>
                    <a:pt x="28225" y="405"/>
                    <a:pt x="27768" y="405"/>
                  </a:cubicBezTo>
                  <a:cubicBezTo>
                    <a:pt x="27304" y="405"/>
                    <a:pt x="26831" y="289"/>
                    <a:pt x="26570" y="55"/>
                  </a:cubicBezTo>
                  <a:lnTo>
                    <a:pt x="26515" y="0"/>
                  </a:lnTo>
                  <a:lnTo>
                    <a:pt x="26447" y="69"/>
                  </a:lnTo>
                  <a:cubicBezTo>
                    <a:pt x="26208" y="294"/>
                    <a:pt x="25750" y="407"/>
                    <a:pt x="25291" y="407"/>
                  </a:cubicBezTo>
                  <a:cubicBezTo>
                    <a:pt x="24832" y="407"/>
                    <a:pt x="24371" y="294"/>
                    <a:pt x="24126" y="69"/>
                  </a:cubicBezTo>
                  <a:lnTo>
                    <a:pt x="24057" y="0"/>
                  </a:lnTo>
                  <a:lnTo>
                    <a:pt x="24003" y="69"/>
                  </a:lnTo>
                  <a:cubicBezTo>
                    <a:pt x="23750" y="294"/>
                    <a:pt x="23286" y="407"/>
                    <a:pt x="22825" y="407"/>
                  </a:cubicBezTo>
                  <a:cubicBezTo>
                    <a:pt x="22364" y="407"/>
                    <a:pt x="21907" y="294"/>
                    <a:pt x="21668" y="69"/>
                  </a:cubicBezTo>
                  <a:lnTo>
                    <a:pt x="21613" y="0"/>
                  </a:lnTo>
                  <a:lnTo>
                    <a:pt x="21545" y="55"/>
                  </a:lnTo>
                  <a:cubicBezTo>
                    <a:pt x="21284" y="289"/>
                    <a:pt x="20811" y="405"/>
                    <a:pt x="20347" y="405"/>
                  </a:cubicBezTo>
                  <a:cubicBezTo>
                    <a:pt x="19890" y="405"/>
                    <a:pt x="19441" y="292"/>
                    <a:pt x="19210" y="69"/>
                  </a:cubicBezTo>
                  <a:lnTo>
                    <a:pt x="19156" y="0"/>
                  </a:lnTo>
                  <a:lnTo>
                    <a:pt x="19087" y="55"/>
                  </a:lnTo>
                  <a:cubicBezTo>
                    <a:pt x="18819" y="289"/>
                    <a:pt x="18343" y="405"/>
                    <a:pt x="17881" y="405"/>
                  </a:cubicBezTo>
                  <a:cubicBezTo>
                    <a:pt x="17425" y="405"/>
                    <a:pt x="16983" y="292"/>
                    <a:pt x="16766" y="69"/>
                  </a:cubicBezTo>
                  <a:lnTo>
                    <a:pt x="16712" y="0"/>
                  </a:lnTo>
                  <a:lnTo>
                    <a:pt x="16644" y="55"/>
                  </a:lnTo>
                  <a:cubicBezTo>
                    <a:pt x="16353" y="291"/>
                    <a:pt x="15865" y="410"/>
                    <a:pt x="15400" y="410"/>
                  </a:cubicBezTo>
                  <a:cubicBezTo>
                    <a:pt x="14948" y="410"/>
                    <a:pt x="14517" y="297"/>
                    <a:pt x="14309" y="69"/>
                  </a:cubicBezTo>
                  <a:lnTo>
                    <a:pt x="14254" y="0"/>
                  </a:lnTo>
                  <a:lnTo>
                    <a:pt x="14186" y="55"/>
                  </a:lnTo>
                  <a:cubicBezTo>
                    <a:pt x="13888" y="291"/>
                    <a:pt x="13393" y="410"/>
                    <a:pt x="12927" y="410"/>
                  </a:cubicBezTo>
                  <a:cubicBezTo>
                    <a:pt x="12473" y="410"/>
                    <a:pt x="12046" y="297"/>
                    <a:pt x="11851" y="69"/>
                  </a:cubicBezTo>
                  <a:lnTo>
                    <a:pt x="11797" y="0"/>
                  </a:lnTo>
                  <a:lnTo>
                    <a:pt x="11742" y="55"/>
                  </a:lnTo>
                  <a:cubicBezTo>
                    <a:pt x="11430" y="291"/>
                    <a:pt x="10929" y="410"/>
                    <a:pt x="10462" y="410"/>
                  </a:cubicBezTo>
                  <a:cubicBezTo>
                    <a:pt x="10009" y="410"/>
                    <a:pt x="9589" y="297"/>
                    <a:pt x="9407" y="69"/>
                  </a:cubicBezTo>
                  <a:lnTo>
                    <a:pt x="9353" y="0"/>
                  </a:lnTo>
                  <a:lnTo>
                    <a:pt x="9284" y="55"/>
                  </a:lnTo>
                  <a:cubicBezTo>
                    <a:pt x="8966" y="291"/>
                    <a:pt x="8461" y="410"/>
                    <a:pt x="7994" y="410"/>
                  </a:cubicBezTo>
                  <a:cubicBezTo>
                    <a:pt x="7541" y="410"/>
                    <a:pt x="7125" y="297"/>
                    <a:pt x="6950" y="69"/>
                  </a:cubicBezTo>
                  <a:lnTo>
                    <a:pt x="6895" y="0"/>
                  </a:lnTo>
                  <a:lnTo>
                    <a:pt x="6827" y="55"/>
                  </a:lnTo>
                  <a:cubicBezTo>
                    <a:pt x="6499" y="292"/>
                    <a:pt x="5985" y="412"/>
                    <a:pt x="5518" y="412"/>
                  </a:cubicBezTo>
                  <a:cubicBezTo>
                    <a:pt x="5071" y="412"/>
                    <a:pt x="4666" y="303"/>
                    <a:pt x="4506" y="82"/>
                  </a:cubicBezTo>
                  <a:lnTo>
                    <a:pt x="4451" y="0"/>
                  </a:lnTo>
                  <a:lnTo>
                    <a:pt x="4383" y="55"/>
                  </a:lnTo>
                  <a:cubicBezTo>
                    <a:pt x="4058" y="275"/>
                    <a:pt x="3549" y="407"/>
                    <a:pt x="3064" y="407"/>
                  </a:cubicBezTo>
                  <a:cubicBezTo>
                    <a:pt x="2917" y="407"/>
                    <a:pt x="2772" y="394"/>
                    <a:pt x="2635" y="369"/>
                  </a:cubicBezTo>
                  <a:cubicBezTo>
                    <a:pt x="2349" y="314"/>
                    <a:pt x="2144" y="219"/>
                    <a:pt x="2048" y="82"/>
                  </a:cubicBezTo>
                  <a:lnTo>
                    <a:pt x="1994"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6129746" y="2538992"/>
              <a:ext cx="3312676" cy="41291"/>
            </a:xfrm>
            <a:custGeom>
              <a:avLst/>
              <a:gdLst/>
              <a:ahLst/>
              <a:cxnLst/>
              <a:rect l="l" t="t" r="r" b="b"/>
              <a:pathLst>
                <a:path w="47174" h="588" extrusionOk="0">
                  <a:moveTo>
                    <a:pt x="1940" y="0"/>
                  </a:moveTo>
                  <a:lnTo>
                    <a:pt x="1871" y="55"/>
                  </a:lnTo>
                  <a:cubicBezTo>
                    <a:pt x="1525" y="289"/>
                    <a:pt x="1031" y="382"/>
                    <a:pt x="592" y="382"/>
                  </a:cubicBezTo>
                  <a:cubicBezTo>
                    <a:pt x="390" y="382"/>
                    <a:pt x="201" y="362"/>
                    <a:pt x="42" y="328"/>
                  </a:cubicBezTo>
                  <a:lnTo>
                    <a:pt x="1" y="492"/>
                  </a:lnTo>
                  <a:cubicBezTo>
                    <a:pt x="178" y="537"/>
                    <a:pt x="388" y="562"/>
                    <a:pt x="608" y="562"/>
                  </a:cubicBezTo>
                  <a:cubicBezTo>
                    <a:pt x="1049" y="562"/>
                    <a:pt x="1535" y="464"/>
                    <a:pt x="1899" y="246"/>
                  </a:cubicBezTo>
                  <a:cubicBezTo>
                    <a:pt x="2110" y="464"/>
                    <a:pt x="2530" y="574"/>
                    <a:pt x="2988" y="574"/>
                  </a:cubicBezTo>
                  <a:cubicBezTo>
                    <a:pt x="3445" y="574"/>
                    <a:pt x="3940" y="464"/>
                    <a:pt x="4302" y="246"/>
                  </a:cubicBezTo>
                  <a:cubicBezTo>
                    <a:pt x="4520" y="464"/>
                    <a:pt x="4943" y="574"/>
                    <a:pt x="5401" y="574"/>
                  </a:cubicBezTo>
                  <a:cubicBezTo>
                    <a:pt x="5858" y="574"/>
                    <a:pt x="6350" y="464"/>
                    <a:pt x="6705" y="246"/>
                  </a:cubicBezTo>
                  <a:cubicBezTo>
                    <a:pt x="6930" y="464"/>
                    <a:pt x="7357" y="574"/>
                    <a:pt x="7814" y="574"/>
                  </a:cubicBezTo>
                  <a:cubicBezTo>
                    <a:pt x="8271" y="574"/>
                    <a:pt x="8760" y="464"/>
                    <a:pt x="9108" y="246"/>
                  </a:cubicBezTo>
                  <a:cubicBezTo>
                    <a:pt x="9340" y="464"/>
                    <a:pt x="9770" y="574"/>
                    <a:pt x="10226" y="574"/>
                  </a:cubicBezTo>
                  <a:cubicBezTo>
                    <a:pt x="10681" y="574"/>
                    <a:pt x="11163" y="464"/>
                    <a:pt x="11497" y="246"/>
                  </a:cubicBezTo>
                  <a:cubicBezTo>
                    <a:pt x="11743" y="464"/>
                    <a:pt x="12183" y="574"/>
                    <a:pt x="12642" y="574"/>
                  </a:cubicBezTo>
                  <a:cubicBezTo>
                    <a:pt x="13101" y="574"/>
                    <a:pt x="13579" y="464"/>
                    <a:pt x="13900" y="246"/>
                  </a:cubicBezTo>
                  <a:cubicBezTo>
                    <a:pt x="14153" y="464"/>
                    <a:pt x="14596" y="574"/>
                    <a:pt x="15055" y="574"/>
                  </a:cubicBezTo>
                  <a:cubicBezTo>
                    <a:pt x="15515" y="574"/>
                    <a:pt x="15989" y="464"/>
                    <a:pt x="16303" y="246"/>
                  </a:cubicBezTo>
                  <a:cubicBezTo>
                    <a:pt x="16562" y="464"/>
                    <a:pt x="17010" y="574"/>
                    <a:pt x="17469" y="574"/>
                  </a:cubicBezTo>
                  <a:cubicBezTo>
                    <a:pt x="17928" y="574"/>
                    <a:pt x="18399" y="464"/>
                    <a:pt x="18706" y="246"/>
                  </a:cubicBezTo>
                  <a:cubicBezTo>
                    <a:pt x="18972" y="464"/>
                    <a:pt x="19423" y="574"/>
                    <a:pt x="19880" y="574"/>
                  </a:cubicBezTo>
                  <a:cubicBezTo>
                    <a:pt x="20338" y="574"/>
                    <a:pt x="20802" y="464"/>
                    <a:pt x="21095" y="246"/>
                  </a:cubicBezTo>
                  <a:cubicBezTo>
                    <a:pt x="21375" y="464"/>
                    <a:pt x="21833" y="574"/>
                    <a:pt x="22292" y="574"/>
                  </a:cubicBezTo>
                  <a:cubicBezTo>
                    <a:pt x="22751" y="574"/>
                    <a:pt x="23212" y="464"/>
                    <a:pt x="23498" y="246"/>
                  </a:cubicBezTo>
                  <a:cubicBezTo>
                    <a:pt x="23785" y="464"/>
                    <a:pt x="24246" y="574"/>
                    <a:pt x="24705" y="574"/>
                  </a:cubicBezTo>
                  <a:cubicBezTo>
                    <a:pt x="25164" y="574"/>
                    <a:pt x="25621" y="464"/>
                    <a:pt x="25901" y="246"/>
                  </a:cubicBezTo>
                  <a:cubicBezTo>
                    <a:pt x="26202" y="464"/>
                    <a:pt x="26666" y="574"/>
                    <a:pt x="27123" y="574"/>
                  </a:cubicBezTo>
                  <a:cubicBezTo>
                    <a:pt x="27581" y="574"/>
                    <a:pt x="28031" y="464"/>
                    <a:pt x="28304" y="246"/>
                  </a:cubicBezTo>
                  <a:cubicBezTo>
                    <a:pt x="28611" y="464"/>
                    <a:pt x="29079" y="574"/>
                    <a:pt x="29535" y="574"/>
                  </a:cubicBezTo>
                  <a:cubicBezTo>
                    <a:pt x="29990" y="574"/>
                    <a:pt x="30434" y="464"/>
                    <a:pt x="30694" y="246"/>
                  </a:cubicBezTo>
                  <a:cubicBezTo>
                    <a:pt x="31014" y="464"/>
                    <a:pt x="31489" y="574"/>
                    <a:pt x="31946" y="574"/>
                  </a:cubicBezTo>
                  <a:cubicBezTo>
                    <a:pt x="32404" y="574"/>
                    <a:pt x="32844" y="464"/>
                    <a:pt x="33097" y="246"/>
                  </a:cubicBezTo>
                  <a:cubicBezTo>
                    <a:pt x="33424" y="464"/>
                    <a:pt x="33902" y="574"/>
                    <a:pt x="34359" y="574"/>
                  </a:cubicBezTo>
                  <a:cubicBezTo>
                    <a:pt x="34817" y="574"/>
                    <a:pt x="35254" y="464"/>
                    <a:pt x="35500" y="246"/>
                  </a:cubicBezTo>
                  <a:cubicBezTo>
                    <a:pt x="35834" y="464"/>
                    <a:pt x="36315" y="574"/>
                    <a:pt x="36773" y="574"/>
                  </a:cubicBezTo>
                  <a:cubicBezTo>
                    <a:pt x="37230" y="574"/>
                    <a:pt x="37664" y="464"/>
                    <a:pt x="37903" y="246"/>
                  </a:cubicBezTo>
                  <a:cubicBezTo>
                    <a:pt x="38244" y="464"/>
                    <a:pt x="38729" y="574"/>
                    <a:pt x="39184" y="574"/>
                  </a:cubicBezTo>
                  <a:cubicBezTo>
                    <a:pt x="39640" y="574"/>
                    <a:pt x="40067" y="464"/>
                    <a:pt x="40292" y="246"/>
                  </a:cubicBezTo>
                  <a:cubicBezTo>
                    <a:pt x="40647" y="464"/>
                    <a:pt x="41138" y="574"/>
                    <a:pt x="41596" y="574"/>
                  </a:cubicBezTo>
                  <a:cubicBezTo>
                    <a:pt x="42053" y="574"/>
                    <a:pt x="42476" y="464"/>
                    <a:pt x="42695" y="246"/>
                  </a:cubicBezTo>
                  <a:cubicBezTo>
                    <a:pt x="43057" y="464"/>
                    <a:pt x="43548" y="574"/>
                    <a:pt x="44004" y="574"/>
                  </a:cubicBezTo>
                  <a:cubicBezTo>
                    <a:pt x="44460" y="574"/>
                    <a:pt x="44879" y="464"/>
                    <a:pt x="45098" y="246"/>
                  </a:cubicBezTo>
                  <a:cubicBezTo>
                    <a:pt x="45426" y="478"/>
                    <a:pt x="45876" y="587"/>
                    <a:pt x="46299" y="587"/>
                  </a:cubicBezTo>
                  <a:cubicBezTo>
                    <a:pt x="46613" y="587"/>
                    <a:pt x="46927" y="533"/>
                    <a:pt x="47173" y="437"/>
                  </a:cubicBezTo>
                  <a:lnTo>
                    <a:pt x="47119" y="273"/>
                  </a:lnTo>
                  <a:cubicBezTo>
                    <a:pt x="46883" y="357"/>
                    <a:pt x="46595" y="407"/>
                    <a:pt x="46301" y="407"/>
                  </a:cubicBezTo>
                  <a:cubicBezTo>
                    <a:pt x="45879" y="407"/>
                    <a:pt x="45445" y="305"/>
                    <a:pt x="45139" y="55"/>
                  </a:cubicBezTo>
                  <a:lnTo>
                    <a:pt x="45057" y="0"/>
                  </a:lnTo>
                  <a:lnTo>
                    <a:pt x="45002" y="82"/>
                  </a:lnTo>
                  <a:cubicBezTo>
                    <a:pt x="44856" y="289"/>
                    <a:pt x="44465" y="391"/>
                    <a:pt x="44029" y="391"/>
                  </a:cubicBezTo>
                  <a:cubicBezTo>
                    <a:pt x="43572" y="391"/>
                    <a:pt x="43064" y="279"/>
                    <a:pt x="42736" y="55"/>
                  </a:cubicBezTo>
                  <a:lnTo>
                    <a:pt x="42668" y="0"/>
                  </a:lnTo>
                  <a:lnTo>
                    <a:pt x="42613" y="69"/>
                  </a:lnTo>
                  <a:cubicBezTo>
                    <a:pt x="42452" y="284"/>
                    <a:pt x="42049" y="389"/>
                    <a:pt x="41607" y="389"/>
                  </a:cubicBezTo>
                  <a:cubicBezTo>
                    <a:pt x="41150" y="389"/>
                    <a:pt x="40652" y="277"/>
                    <a:pt x="40333" y="55"/>
                  </a:cubicBezTo>
                  <a:lnTo>
                    <a:pt x="40265" y="0"/>
                  </a:lnTo>
                  <a:lnTo>
                    <a:pt x="40210" y="69"/>
                  </a:lnTo>
                  <a:cubicBezTo>
                    <a:pt x="40042" y="284"/>
                    <a:pt x="39636" y="389"/>
                    <a:pt x="39195" y="389"/>
                  </a:cubicBezTo>
                  <a:cubicBezTo>
                    <a:pt x="38740" y="389"/>
                    <a:pt x="38249" y="277"/>
                    <a:pt x="37943" y="55"/>
                  </a:cubicBezTo>
                  <a:lnTo>
                    <a:pt x="37875" y="0"/>
                  </a:lnTo>
                  <a:lnTo>
                    <a:pt x="37821" y="69"/>
                  </a:lnTo>
                  <a:cubicBezTo>
                    <a:pt x="37639" y="284"/>
                    <a:pt x="37226" y="389"/>
                    <a:pt x="36784" y="389"/>
                  </a:cubicBezTo>
                  <a:cubicBezTo>
                    <a:pt x="36327" y="389"/>
                    <a:pt x="35839" y="277"/>
                    <a:pt x="35541" y="55"/>
                  </a:cubicBezTo>
                  <a:lnTo>
                    <a:pt x="35472" y="14"/>
                  </a:lnTo>
                  <a:lnTo>
                    <a:pt x="35418" y="69"/>
                  </a:lnTo>
                  <a:cubicBezTo>
                    <a:pt x="35229" y="284"/>
                    <a:pt x="34813" y="389"/>
                    <a:pt x="34372" y="389"/>
                  </a:cubicBezTo>
                  <a:cubicBezTo>
                    <a:pt x="33917" y="389"/>
                    <a:pt x="33435" y="277"/>
                    <a:pt x="33151" y="55"/>
                  </a:cubicBezTo>
                  <a:lnTo>
                    <a:pt x="33083" y="14"/>
                  </a:lnTo>
                  <a:lnTo>
                    <a:pt x="33028" y="69"/>
                  </a:lnTo>
                  <a:cubicBezTo>
                    <a:pt x="32825" y="285"/>
                    <a:pt x="32397" y="395"/>
                    <a:pt x="31950" y="395"/>
                  </a:cubicBezTo>
                  <a:cubicBezTo>
                    <a:pt x="31496" y="395"/>
                    <a:pt x="31023" y="282"/>
                    <a:pt x="30748" y="55"/>
                  </a:cubicBezTo>
                  <a:lnTo>
                    <a:pt x="30680" y="14"/>
                  </a:lnTo>
                  <a:lnTo>
                    <a:pt x="30625" y="69"/>
                  </a:lnTo>
                  <a:cubicBezTo>
                    <a:pt x="30415" y="285"/>
                    <a:pt x="29983" y="395"/>
                    <a:pt x="29538" y="395"/>
                  </a:cubicBezTo>
                  <a:cubicBezTo>
                    <a:pt x="29086" y="395"/>
                    <a:pt x="28620" y="282"/>
                    <a:pt x="28359" y="55"/>
                  </a:cubicBezTo>
                  <a:lnTo>
                    <a:pt x="28291" y="14"/>
                  </a:lnTo>
                  <a:lnTo>
                    <a:pt x="28236" y="69"/>
                  </a:lnTo>
                  <a:cubicBezTo>
                    <a:pt x="28012" y="285"/>
                    <a:pt x="27574" y="395"/>
                    <a:pt x="27127" y="395"/>
                  </a:cubicBezTo>
                  <a:cubicBezTo>
                    <a:pt x="26673" y="395"/>
                    <a:pt x="26210" y="282"/>
                    <a:pt x="25956" y="55"/>
                  </a:cubicBezTo>
                  <a:lnTo>
                    <a:pt x="25901" y="14"/>
                  </a:lnTo>
                  <a:lnTo>
                    <a:pt x="25833" y="69"/>
                  </a:lnTo>
                  <a:cubicBezTo>
                    <a:pt x="25603" y="285"/>
                    <a:pt x="25161" y="395"/>
                    <a:pt x="24715" y="395"/>
                  </a:cubicBezTo>
                  <a:cubicBezTo>
                    <a:pt x="24263" y="395"/>
                    <a:pt x="23807" y="282"/>
                    <a:pt x="23567" y="55"/>
                  </a:cubicBezTo>
                  <a:lnTo>
                    <a:pt x="23498" y="14"/>
                  </a:lnTo>
                  <a:lnTo>
                    <a:pt x="23444" y="55"/>
                  </a:lnTo>
                  <a:cubicBezTo>
                    <a:pt x="23196" y="282"/>
                    <a:pt x="22737" y="395"/>
                    <a:pt x="22283" y="395"/>
                  </a:cubicBezTo>
                  <a:cubicBezTo>
                    <a:pt x="21836" y="395"/>
                    <a:pt x="21394" y="285"/>
                    <a:pt x="21164" y="69"/>
                  </a:cubicBezTo>
                  <a:lnTo>
                    <a:pt x="21109" y="14"/>
                  </a:lnTo>
                  <a:lnTo>
                    <a:pt x="21041" y="55"/>
                  </a:lnTo>
                  <a:cubicBezTo>
                    <a:pt x="20786" y="282"/>
                    <a:pt x="20324" y="395"/>
                    <a:pt x="19872" y="395"/>
                  </a:cubicBezTo>
                  <a:cubicBezTo>
                    <a:pt x="19426" y="395"/>
                    <a:pt x="18991" y="285"/>
                    <a:pt x="18774" y="69"/>
                  </a:cubicBezTo>
                  <a:lnTo>
                    <a:pt x="18706" y="14"/>
                  </a:lnTo>
                  <a:lnTo>
                    <a:pt x="18651" y="55"/>
                  </a:lnTo>
                  <a:cubicBezTo>
                    <a:pt x="18383" y="282"/>
                    <a:pt x="17914" y="395"/>
                    <a:pt x="17460" y="395"/>
                  </a:cubicBezTo>
                  <a:cubicBezTo>
                    <a:pt x="17013" y="395"/>
                    <a:pt x="16581" y="285"/>
                    <a:pt x="16371" y="69"/>
                  </a:cubicBezTo>
                  <a:lnTo>
                    <a:pt x="16317" y="14"/>
                  </a:lnTo>
                  <a:lnTo>
                    <a:pt x="16248" y="55"/>
                  </a:lnTo>
                  <a:cubicBezTo>
                    <a:pt x="15973" y="282"/>
                    <a:pt x="15500" y="395"/>
                    <a:pt x="15048" y="395"/>
                  </a:cubicBezTo>
                  <a:cubicBezTo>
                    <a:pt x="14603" y="395"/>
                    <a:pt x="14178" y="285"/>
                    <a:pt x="13982" y="69"/>
                  </a:cubicBezTo>
                  <a:lnTo>
                    <a:pt x="13914" y="14"/>
                  </a:lnTo>
                  <a:lnTo>
                    <a:pt x="13859" y="55"/>
                  </a:lnTo>
                  <a:cubicBezTo>
                    <a:pt x="13568" y="277"/>
                    <a:pt x="13083" y="389"/>
                    <a:pt x="12626" y="389"/>
                  </a:cubicBezTo>
                  <a:cubicBezTo>
                    <a:pt x="12183" y="389"/>
                    <a:pt x="11767" y="284"/>
                    <a:pt x="11579" y="69"/>
                  </a:cubicBezTo>
                  <a:lnTo>
                    <a:pt x="11524" y="14"/>
                  </a:lnTo>
                  <a:lnTo>
                    <a:pt x="11456" y="55"/>
                  </a:lnTo>
                  <a:cubicBezTo>
                    <a:pt x="11158" y="277"/>
                    <a:pt x="10670" y="389"/>
                    <a:pt x="10215" y="389"/>
                  </a:cubicBezTo>
                  <a:cubicBezTo>
                    <a:pt x="9774" y="389"/>
                    <a:pt x="9364" y="284"/>
                    <a:pt x="9190" y="69"/>
                  </a:cubicBezTo>
                  <a:lnTo>
                    <a:pt x="9135" y="0"/>
                  </a:lnTo>
                  <a:lnTo>
                    <a:pt x="9067" y="55"/>
                  </a:lnTo>
                  <a:cubicBezTo>
                    <a:pt x="8755" y="277"/>
                    <a:pt x="8260" y="389"/>
                    <a:pt x="7803" y="389"/>
                  </a:cubicBezTo>
                  <a:cubicBezTo>
                    <a:pt x="7361" y="389"/>
                    <a:pt x="6955" y="284"/>
                    <a:pt x="6787" y="69"/>
                  </a:cubicBezTo>
                  <a:lnTo>
                    <a:pt x="6732" y="0"/>
                  </a:lnTo>
                  <a:lnTo>
                    <a:pt x="6664" y="55"/>
                  </a:lnTo>
                  <a:cubicBezTo>
                    <a:pt x="6345" y="277"/>
                    <a:pt x="5850" y="389"/>
                    <a:pt x="5397" y="389"/>
                  </a:cubicBezTo>
                  <a:cubicBezTo>
                    <a:pt x="4958" y="389"/>
                    <a:pt x="4559" y="284"/>
                    <a:pt x="4397" y="69"/>
                  </a:cubicBezTo>
                  <a:lnTo>
                    <a:pt x="4343" y="0"/>
                  </a:lnTo>
                  <a:lnTo>
                    <a:pt x="4274" y="55"/>
                  </a:lnTo>
                  <a:cubicBezTo>
                    <a:pt x="3939" y="279"/>
                    <a:pt x="3432" y="391"/>
                    <a:pt x="2974" y="391"/>
                  </a:cubicBezTo>
                  <a:cubicBezTo>
                    <a:pt x="2538" y="391"/>
                    <a:pt x="2148" y="289"/>
                    <a:pt x="1994" y="82"/>
                  </a:cubicBezTo>
                  <a:lnTo>
                    <a:pt x="1940"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6007980" y="2481479"/>
              <a:ext cx="295426" cy="667324"/>
            </a:xfrm>
            <a:custGeom>
              <a:avLst/>
              <a:gdLst/>
              <a:ahLst/>
              <a:cxnLst/>
              <a:rect l="l" t="t" r="r" b="b"/>
              <a:pathLst>
                <a:path w="4207" h="9503" extrusionOk="0">
                  <a:moveTo>
                    <a:pt x="4029" y="0"/>
                  </a:moveTo>
                  <a:cubicBezTo>
                    <a:pt x="3933" y="0"/>
                    <a:pt x="3824" y="55"/>
                    <a:pt x="3797" y="123"/>
                  </a:cubicBezTo>
                  <a:lnTo>
                    <a:pt x="42" y="9339"/>
                  </a:lnTo>
                  <a:cubicBezTo>
                    <a:pt x="1" y="9421"/>
                    <a:pt x="83" y="9503"/>
                    <a:pt x="206" y="9503"/>
                  </a:cubicBezTo>
                  <a:cubicBezTo>
                    <a:pt x="329" y="9503"/>
                    <a:pt x="465" y="9421"/>
                    <a:pt x="493" y="9339"/>
                  </a:cubicBezTo>
                  <a:lnTo>
                    <a:pt x="4179" y="123"/>
                  </a:lnTo>
                  <a:cubicBezTo>
                    <a:pt x="4206" y="55"/>
                    <a:pt x="4138" y="0"/>
                    <a:pt x="404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6203621" y="2481479"/>
              <a:ext cx="265652" cy="667324"/>
            </a:xfrm>
            <a:custGeom>
              <a:avLst/>
              <a:gdLst/>
              <a:ahLst/>
              <a:cxnLst/>
              <a:rect l="l" t="t" r="r" b="b"/>
              <a:pathLst>
                <a:path w="3783" h="9503" extrusionOk="0">
                  <a:moveTo>
                    <a:pt x="3605" y="0"/>
                  </a:moveTo>
                  <a:cubicBezTo>
                    <a:pt x="3496" y="0"/>
                    <a:pt x="3386" y="55"/>
                    <a:pt x="3373" y="123"/>
                  </a:cubicBezTo>
                  <a:lnTo>
                    <a:pt x="28" y="9339"/>
                  </a:lnTo>
                  <a:cubicBezTo>
                    <a:pt x="0" y="9421"/>
                    <a:pt x="69" y="9503"/>
                    <a:pt x="191" y="9503"/>
                  </a:cubicBezTo>
                  <a:cubicBezTo>
                    <a:pt x="314" y="9503"/>
                    <a:pt x="451" y="9421"/>
                    <a:pt x="478" y="9339"/>
                  </a:cubicBezTo>
                  <a:lnTo>
                    <a:pt x="3755" y="123"/>
                  </a:lnTo>
                  <a:cubicBezTo>
                    <a:pt x="3782" y="55"/>
                    <a:pt x="3714" y="0"/>
                    <a:pt x="360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6398209" y="2481479"/>
              <a:ext cx="235948" cy="667324"/>
            </a:xfrm>
            <a:custGeom>
              <a:avLst/>
              <a:gdLst/>
              <a:ahLst/>
              <a:cxnLst/>
              <a:rect l="l" t="t" r="r" b="b"/>
              <a:pathLst>
                <a:path w="3360" h="9503" extrusionOk="0">
                  <a:moveTo>
                    <a:pt x="3182" y="0"/>
                  </a:moveTo>
                  <a:cubicBezTo>
                    <a:pt x="3073" y="0"/>
                    <a:pt x="2977" y="55"/>
                    <a:pt x="2950" y="123"/>
                  </a:cubicBezTo>
                  <a:lnTo>
                    <a:pt x="28" y="9339"/>
                  </a:lnTo>
                  <a:cubicBezTo>
                    <a:pt x="1" y="9421"/>
                    <a:pt x="69" y="9503"/>
                    <a:pt x="192" y="9503"/>
                  </a:cubicBezTo>
                  <a:lnTo>
                    <a:pt x="206" y="9503"/>
                  </a:lnTo>
                  <a:cubicBezTo>
                    <a:pt x="329" y="9503"/>
                    <a:pt x="451" y="9421"/>
                    <a:pt x="479" y="9339"/>
                  </a:cubicBezTo>
                  <a:lnTo>
                    <a:pt x="3332" y="123"/>
                  </a:lnTo>
                  <a:cubicBezTo>
                    <a:pt x="3360" y="55"/>
                    <a:pt x="3291" y="0"/>
                    <a:pt x="318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6592867" y="2481479"/>
              <a:ext cx="206173" cy="667324"/>
            </a:xfrm>
            <a:custGeom>
              <a:avLst/>
              <a:gdLst/>
              <a:ahLst/>
              <a:cxnLst/>
              <a:rect l="l" t="t" r="r" b="b"/>
              <a:pathLst>
                <a:path w="2936" h="9503" extrusionOk="0">
                  <a:moveTo>
                    <a:pt x="2758" y="0"/>
                  </a:moveTo>
                  <a:cubicBezTo>
                    <a:pt x="2663" y="0"/>
                    <a:pt x="2554" y="55"/>
                    <a:pt x="2540" y="123"/>
                  </a:cubicBezTo>
                  <a:lnTo>
                    <a:pt x="28" y="9339"/>
                  </a:lnTo>
                  <a:cubicBezTo>
                    <a:pt x="1" y="9421"/>
                    <a:pt x="82" y="9503"/>
                    <a:pt x="205" y="9503"/>
                  </a:cubicBezTo>
                  <a:cubicBezTo>
                    <a:pt x="328" y="9503"/>
                    <a:pt x="451" y="9421"/>
                    <a:pt x="478" y="9339"/>
                  </a:cubicBezTo>
                  <a:lnTo>
                    <a:pt x="2922" y="123"/>
                  </a:lnTo>
                  <a:cubicBezTo>
                    <a:pt x="2936" y="55"/>
                    <a:pt x="2868" y="0"/>
                    <a:pt x="275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0"/>
            <p:cNvSpPr/>
            <p:nvPr/>
          </p:nvSpPr>
          <p:spPr>
            <a:xfrm>
              <a:off x="6787525" y="2481479"/>
              <a:ext cx="177382" cy="667324"/>
            </a:xfrm>
            <a:custGeom>
              <a:avLst/>
              <a:gdLst/>
              <a:ahLst/>
              <a:cxnLst/>
              <a:rect l="l" t="t" r="r" b="b"/>
              <a:pathLst>
                <a:path w="2526" h="9503" extrusionOk="0">
                  <a:moveTo>
                    <a:pt x="2335" y="0"/>
                  </a:moveTo>
                  <a:cubicBezTo>
                    <a:pt x="2239" y="0"/>
                    <a:pt x="2144" y="55"/>
                    <a:pt x="2130" y="123"/>
                  </a:cubicBezTo>
                  <a:lnTo>
                    <a:pt x="27" y="9339"/>
                  </a:lnTo>
                  <a:cubicBezTo>
                    <a:pt x="0" y="9421"/>
                    <a:pt x="82" y="9503"/>
                    <a:pt x="205" y="9503"/>
                  </a:cubicBezTo>
                  <a:lnTo>
                    <a:pt x="219" y="9503"/>
                  </a:lnTo>
                  <a:cubicBezTo>
                    <a:pt x="341" y="9503"/>
                    <a:pt x="451" y="9421"/>
                    <a:pt x="478" y="9339"/>
                  </a:cubicBezTo>
                  <a:lnTo>
                    <a:pt x="2512" y="123"/>
                  </a:lnTo>
                  <a:cubicBezTo>
                    <a:pt x="2526" y="55"/>
                    <a:pt x="2444" y="0"/>
                    <a:pt x="234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0"/>
            <p:cNvSpPr/>
            <p:nvPr/>
          </p:nvSpPr>
          <p:spPr>
            <a:xfrm>
              <a:off x="6982113" y="2481479"/>
              <a:ext cx="147748" cy="667324"/>
            </a:xfrm>
            <a:custGeom>
              <a:avLst/>
              <a:gdLst/>
              <a:ahLst/>
              <a:cxnLst/>
              <a:rect l="l" t="t" r="r" b="b"/>
              <a:pathLst>
                <a:path w="2104" h="9503" extrusionOk="0">
                  <a:moveTo>
                    <a:pt x="1926" y="0"/>
                  </a:moveTo>
                  <a:cubicBezTo>
                    <a:pt x="1817" y="0"/>
                    <a:pt x="1721" y="55"/>
                    <a:pt x="1707" y="123"/>
                  </a:cubicBezTo>
                  <a:lnTo>
                    <a:pt x="14" y="9339"/>
                  </a:lnTo>
                  <a:cubicBezTo>
                    <a:pt x="1" y="9421"/>
                    <a:pt x="96" y="9503"/>
                    <a:pt x="219" y="9503"/>
                  </a:cubicBezTo>
                  <a:cubicBezTo>
                    <a:pt x="342" y="9503"/>
                    <a:pt x="451" y="9421"/>
                    <a:pt x="479" y="9339"/>
                  </a:cubicBezTo>
                  <a:lnTo>
                    <a:pt x="2090" y="123"/>
                  </a:lnTo>
                  <a:cubicBezTo>
                    <a:pt x="2103" y="55"/>
                    <a:pt x="2035" y="0"/>
                    <a:pt x="192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0"/>
            <p:cNvSpPr/>
            <p:nvPr/>
          </p:nvSpPr>
          <p:spPr>
            <a:xfrm>
              <a:off x="7176771" y="2481479"/>
              <a:ext cx="118957" cy="667324"/>
            </a:xfrm>
            <a:custGeom>
              <a:avLst/>
              <a:gdLst/>
              <a:ahLst/>
              <a:cxnLst/>
              <a:rect l="l" t="t" r="r" b="b"/>
              <a:pathLst>
                <a:path w="1694" h="9503" extrusionOk="0">
                  <a:moveTo>
                    <a:pt x="1502" y="0"/>
                  </a:moveTo>
                  <a:cubicBezTo>
                    <a:pt x="1393" y="0"/>
                    <a:pt x="1311" y="55"/>
                    <a:pt x="1297" y="123"/>
                  </a:cubicBezTo>
                  <a:lnTo>
                    <a:pt x="14" y="9339"/>
                  </a:lnTo>
                  <a:cubicBezTo>
                    <a:pt x="0" y="9421"/>
                    <a:pt x="96" y="9503"/>
                    <a:pt x="219" y="9503"/>
                  </a:cubicBezTo>
                  <a:cubicBezTo>
                    <a:pt x="342" y="9503"/>
                    <a:pt x="465" y="9421"/>
                    <a:pt x="465" y="9339"/>
                  </a:cubicBezTo>
                  <a:lnTo>
                    <a:pt x="1680" y="123"/>
                  </a:lnTo>
                  <a:cubicBezTo>
                    <a:pt x="1693" y="55"/>
                    <a:pt x="1611" y="0"/>
                    <a:pt x="150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0"/>
            <p:cNvSpPr/>
            <p:nvPr/>
          </p:nvSpPr>
          <p:spPr>
            <a:xfrm>
              <a:off x="7372342" y="2481479"/>
              <a:ext cx="88270" cy="667324"/>
            </a:xfrm>
            <a:custGeom>
              <a:avLst/>
              <a:gdLst/>
              <a:ahLst/>
              <a:cxnLst/>
              <a:rect l="l" t="t" r="r" b="b"/>
              <a:pathLst>
                <a:path w="1257" h="9503" extrusionOk="0">
                  <a:moveTo>
                    <a:pt x="1066" y="0"/>
                  </a:moveTo>
                  <a:cubicBezTo>
                    <a:pt x="970" y="0"/>
                    <a:pt x="874" y="55"/>
                    <a:pt x="874" y="123"/>
                  </a:cubicBezTo>
                  <a:lnTo>
                    <a:pt x="1" y="9339"/>
                  </a:lnTo>
                  <a:cubicBezTo>
                    <a:pt x="1" y="9421"/>
                    <a:pt x="83" y="9503"/>
                    <a:pt x="205" y="9503"/>
                  </a:cubicBezTo>
                  <a:lnTo>
                    <a:pt x="219" y="9503"/>
                  </a:lnTo>
                  <a:cubicBezTo>
                    <a:pt x="342" y="9503"/>
                    <a:pt x="451" y="9421"/>
                    <a:pt x="451" y="9339"/>
                  </a:cubicBezTo>
                  <a:lnTo>
                    <a:pt x="1257" y="123"/>
                  </a:lnTo>
                  <a:cubicBezTo>
                    <a:pt x="1257" y="55"/>
                    <a:pt x="1175" y="0"/>
                    <a:pt x="1079"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0"/>
            <p:cNvSpPr/>
            <p:nvPr/>
          </p:nvSpPr>
          <p:spPr>
            <a:xfrm>
              <a:off x="7567000" y="2481479"/>
              <a:ext cx="59478" cy="667324"/>
            </a:xfrm>
            <a:custGeom>
              <a:avLst/>
              <a:gdLst/>
              <a:ahLst/>
              <a:cxnLst/>
              <a:rect l="l" t="t" r="r" b="b"/>
              <a:pathLst>
                <a:path w="847" h="9503" extrusionOk="0">
                  <a:moveTo>
                    <a:pt x="656" y="0"/>
                  </a:moveTo>
                  <a:cubicBezTo>
                    <a:pt x="546" y="0"/>
                    <a:pt x="451" y="55"/>
                    <a:pt x="451" y="123"/>
                  </a:cubicBezTo>
                  <a:lnTo>
                    <a:pt x="0" y="9339"/>
                  </a:lnTo>
                  <a:cubicBezTo>
                    <a:pt x="0" y="9421"/>
                    <a:pt x="96" y="9503"/>
                    <a:pt x="219" y="9503"/>
                  </a:cubicBezTo>
                  <a:cubicBezTo>
                    <a:pt x="342" y="9503"/>
                    <a:pt x="451" y="9421"/>
                    <a:pt x="451" y="9339"/>
                  </a:cubicBezTo>
                  <a:lnTo>
                    <a:pt x="833" y="123"/>
                  </a:lnTo>
                  <a:cubicBezTo>
                    <a:pt x="847" y="55"/>
                    <a:pt x="751" y="0"/>
                    <a:pt x="65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0"/>
            <p:cNvSpPr/>
            <p:nvPr/>
          </p:nvSpPr>
          <p:spPr>
            <a:xfrm>
              <a:off x="7761588" y="2481479"/>
              <a:ext cx="31741" cy="667324"/>
            </a:xfrm>
            <a:custGeom>
              <a:avLst/>
              <a:gdLst/>
              <a:ahLst/>
              <a:cxnLst/>
              <a:rect l="l" t="t" r="r" b="b"/>
              <a:pathLst>
                <a:path w="452" h="9503" extrusionOk="0">
                  <a:moveTo>
                    <a:pt x="233" y="0"/>
                  </a:moveTo>
                  <a:cubicBezTo>
                    <a:pt x="124" y="0"/>
                    <a:pt x="42" y="55"/>
                    <a:pt x="42" y="123"/>
                  </a:cubicBezTo>
                  <a:lnTo>
                    <a:pt x="1" y="9339"/>
                  </a:lnTo>
                  <a:cubicBezTo>
                    <a:pt x="1" y="9421"/>
                    <a:pt x="96" y="9503"/>
                    <a:pt x="219" y="9503"/>
                  </a:cubicBezTo>
                  <a:lnTo>
                    <a:pt x="233" y="9503"/>
                  </a:lnTo>
                  <a:cubicBezTo>
                    <a:pt x="356" y="9503"/>
                    <a:pt x="451" y="9421"/>
                    <a:pt x="451" y="9339"/>
                  </a:cubicBezTo>
                  <a:lnTo>
                    <a:pt x="424" y="123"/>
                  </a:lnTo>
                  <a:cubicBezTo>
                    <a:pt x="424" y="55"/>
                    <a:pt x="342" y="0"/>
                    <a:pt x="233"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0"/>
            <p:cNvSpPr/>
            <p:nvPr/>
          </p:nvSpPr>
          <p:spPr>
            <a:xfrm>
              <a:off x="7929421" y="2481479"/>
              <a:ext cx="58566" cy="667324"/>
            </a:xfrm>
            <a:custGeom>
              <a:avLst/>
              <a:gdLst/>
              <a:ahLst/>
              <a:cxnLst/>
              <a:rect l="l" t="t" r="r" b="b"/>
              <a:pathLst>
                <a:path w="834" h="9503" extrusionOk="0">
                  <a:moveTo>
                    <a:pt x="191" y="0"/>
                  </a:moveTo>
                  <a:cubicBezTo>
                    <a:pt x="82" y="0"/>
                    <a:pt x="0" y="55"/>
                    <a:pt x="0" y="123"/>
                  </a:cubicBezTo>
                  <a:lnTo>
                    <a:pt x="383" y="9339"/>
                  </a:lnTo>
                  <a:cubicBezTo>
                    <a:pt x="383" y="9421"/>
                    <a:pt x="492" y="9503"/>
                    <a:pt x="615" y="9503"/>
                  </a:cubicBezTo>
                  <a:cubicBezTo>
                    <a:pt x="737" y="9503"/>
                    <a:pt x="833" y="9421"/>
                    <a:pt x="833" y="9339"/>
                  </a:cubicBezTo>
                  <a:lnTo>
                    <a:pt x="396" y="123"/>
                  </a:lnTo>
                  <a:cubicBezTo>
                    <a:pt x="383" y="55"/>
                    <a:pt x="301"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0"/>
            <p:cNvSpPr/>
            <p:nvPr/>
          </p:nvSpPr>
          <p:spPr>
            <a:xfrm>
              <a:off x="8095288" y="2481479"/>
              <a:ext cx="87287" cy="667324"/>
            </a:xfrm>
            <a:custGeom>
              <a:avLst/>
              <a:gdLst/>
              <a:ahLst/>
              <a:cxnLst/>
              <a:rect l="l" t="t" r="r" b="b"/>
              <a:pathLst>
                <a:path w="1243" h="9503" extrusionOk="0">
                  <a:moveTo>
                    <a:pt x="178" y="0"/>
                  </a:moveTo>
                  <a:cubicBezTo>
                    <a:pt x="82" y="0"/>
                    <a:pt x="0" y="55"/>
                    <a:pt x="0" y="123"/>
                  </a:cubicBezTo>
                  <a:lnTo>
                    <a:pt x="792" y="9339"/>
                  </a:lnTo>
                  <a:cubicBezTo>
                    <a:pt x="792" y="9421"/>
                    <a:pt x="901" y="9503"/>
                    <a:pt x="1024" y="9503"/>
                  </a:cubicBezTo>
                  <a:cubicBezTo>
                    <a:pt x="1147" y="9503"/>
                    <a:pt x="1243" y="9421"/>
                    <a:pt x="1243" y="9339"/>
                  </a:cubicBezTo>
                  <a:lnTo>
                    <a:pt x="383" y="123"/>
                  </a:lnTo>
                  <a:cubicBezTo>
                    <a:pt x="383" y="55"/>
                    <a:pt x="287"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0"/>
            <p:cNvSpPr/>
            <p:nvPr/>
          </p:nvSpPr>
          <p:spPr>
            <a:xfrm>
              <a:off x="8260171" y="2481479"/>
              <a:ext cx="117061" cy="667324"/>
            </a:xfrm>
            <a:custGeom>
              <a:avLst/>
              <a:gdLst/>
              <a:ahLst/>
              <a:cxnLst/>
              <a:rect l="l" t="t" r="r" b="b"/>
              <a:pathLst>
                <a:path w="1667" h="9503" extrusionOk="0">
                  <a:moveTo>
                    <a:pt x="192" y="0"/>
                  </a:moveTo>
                  <a:cubicBezTo>
                    <a:pt x="83" y="0"/>
                    <a:pt x="1" y="55"/>
                    <a:pt x="14" y="123"/>
                  </a:cubicBezTo>
                  <a:lnTo>
                    <a:pt x="1202" y="9339"/>
                  </a:lnTo>
                  <a:cubicBezTo>
                    <a:pt x="1216" y="9421"/>
                    <a:pt x="1325" y="9503"/>
                    <a:pt x="1448" y="9503"/>
                  </a:cubicBezTo>
                  <a:lnTo>
                    <a:pt x="1462" y="9503"/>
                  </a:lnTo>
                  <a:cubicBezTo>
                    <a:pt x="1584" y="9503"/>
                    <a:pt x="1666" y="9421"/>
                    <a:pt x="1666" y="9339"/>
                  </a:cubicBezTo>
                  <a:lnTo>
                    <a:pt x="397" y="123"/>
                  </a:lnTo>
                  <a:cubicBezTo>
                    <a:pt x="383" y="55"/>
                    <a:pt x="301"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0"/>
            <p:cNvSpPr/>
            <p:nvPr/>
          </p:nvSpPr>
          <p:spPr>
            <a:xfrm>
              <a:off x="8426038" y="2481479"/>
              <a:ext cx="146765" cy="667324"/>
            </a:xfrm>
            <a:custGeom>
              <a:avLst/>
              <a:gdLst/>
              <a:ahLst/>
              <a:cxnLst/>
              <a:rect l="l" t="t" r="r" b="b"/>
              <a:pathLst>
                <a:path w="2090" h="9503" extrusionOk="0">
                  <a:moveTo>
                    <a:pt x="178" y="0"/>
                  </a:moveTo>
                  <a:cubicBezTo>
                    <a:pt x="69" y="0"/>
                    <a:pt x="1" y="55"/>
                    <a:pt x="1" y="123"/>
                  </a:cubicBezTo>
                  <a:lnTo>
                    <a:pt x="1612" y="9339"/>
                  </a:lnTo>
                  <a:cubicBezTo>
                    <a:pt x="1625" y="9421"/>
                    <a:pt x="1748" y="9503"/>
                    <a:pt x="1871" y="9503"/>
                  </a:cubicBezTo>
                  <a:cubicBezTo>
                    <a:pt x="1994" y="9503"/>
                    <a:pt x="2090" y="9421"/>
                    <a:pt x="2062" y="9339"/>
                  </a:cubicBezTo>
                  <a:lnTo>
                    <a:pt x="397"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0"/>
            <p:cNvSpPr/>
            <p:nvPr/>
          </p:nvSpPr>
          <p:spPr>
            <a:xfrm>
              <a:off x="8590922" y="2481479"/>
              <a:ext cx="176539" cy="667324"/>
            </a:xfrm>
            <a:custGeom>
              <a:avLst/>
              <a:gdLst/>
              <a:ahLst/>
              <a:cxnLst/>
              <a:rect l="l" t="t" r="r" b="b"/>
              <a:pathLst>
                <a:path w="2514" h="9503" extrusionOk="0">
                  <a:moveTo>
                    <a:pt x="178" y="0"/>
                  </a:moveTo>
                  <a:cubicBezTo>
                    <a:pt x="69" y="0"/>
                    <a:pt x="1" y="55"/>
                    <a:pt x="15" y="123"/>
                  </a:cubicBezTo>
                  <a:lnTo>
                    <a:pt x="2035" y="9339"/>
                  </a:lnTo>
                  <a:cubicBezTo>
                    <a:pt x="2063" y="9421"/>
                    <a:pt x="2172" y="9503"/>
                    <a:pt x="2295" y="9503"/>
                  </a:cubicBezTo>
                  <a:lnTo>
                    <a:pt x="2308" y="9503"/>
                  </a:lnTo>
                  <a:cubicBezTo>
                    <a:pt x="2431" y="9503"/>
                    <a:pt x="2513" y="9421"/>
                    <a:pt x="2486" y="9339"/>
                  </a:cubicBezTo>
                  <a:lnTo>
                    <a:pt x="397" y="123"/>
                  </a:lnTo>
                  <a:cubicBezTo>
                    <a:pt x="383" y="55"/>
                    <a:pt x="288"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0"/>
            <p:cNvSpPr/>
            <p:nvPr/>
          </p:nvSpPr>
          <p:spPr>
            <a:xfrm>
              <a:off x="8755876" y="2481479"/>
              <a:ext cx="206173" cy="667324"/>
            </a:xfrm>
            <a:custGeom>
              <a:avLst/>
              <a:gdLst/>
              <a:ahLst/>
              <a:cxnLst/>
              <a:rect l="l" t="t" r="r" b="b"/>
              <a:pathLst>
                <a:path w="2936" h="9503" extrusionOk="0">
                  <a:moveTo>
                    <a:pt x="178" y="0"/>
                  </a:moveTo>
                  <a:cubicBezTo>
                    <a:pt x="82" y="0"/>
                    <a:pt x="0" y="55"/>
                    <a:pt x="28" y="123"/>
                  </a:cubicBezTo>
                  <a:lnTo>
                    <a:pt x="2458" y="9339"/>
                  </a:lnTo>
                  <a:cubicBezTo>
                    <a:pt x="2485" y="9421"/>
                    <a:pt x="2594" y="9503"/>
                    <a:pt x="2731" y="9503"/>
                  </a:cubicBezTo>
                  <a:cubicBezTo>
                    <a:pt x="2854" y="9503"/>
                    <a:pt x="2936" y="9421"/>
                    <a:pt x="2909" y="9339"/>
                  </a:cubicBezTo>
                  <a:lnTo>
                    <a:pt x="410" y="123"/>
                  </a:lnTo>
                  <a:cubicBezTo>
                    <a:pt x="396" y="55"/>
                    <a:pt x="287"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0"/>
            <p:cNvSpPr/>
            <p:nvPr/>
          </p:nvSpPr>
          <p:spPr>
            <a:xfrm>
              <a:off x="8921742" y="2481479"/>
              <a:ext cx="234964" cy="667324"/>
            </a:xfrm>
            <a:custGeom>
              <a:avLst/>
              <a:gdLst/>
              <a:ahLst/>
              <a:cxnLst/>
              <a:rect l="l" t="t" r="r" b="b"/>
              <a:pathLst>
                <a:path w="3346" h="9503" extrusionOk="0">
                  <a:moveTo>
                    <a:pt x="178" y="0"/>
                  </a:moveTo>
                  <a:cubicBezTo>
                    <a:pt x="69" y="0"/>
                    <a:pt x="0" y="55"/>
                    <a:pt x="14" y="123"/>
                  </a:cubicBezTo>
                  <a:lnTo>
                    <a:pt x="2868" y="9339"/>
                  </a:lnTo>
                  <a:cubicBezTo>
                    <a:pt x="2895" y="9421"/>
                    <a:pt x="3018" y="9503"/>
                    <a:pt x="3141" y="9503"/>
                  </a:cubicBezTo>
                  <a:cubicBezTo>
                    <a:pt x="3264" y="9503"/>
                    <a:pt x="3345" y="9421"/>
                    <a:pt x="3318"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0"/>
            <p:cNvSpPr/>
            <p:nvPr/>
          </p:nvSpPr>
          <p:spPr>
            <a:xfrm>
              <a:off x="9086626" y="2481479"/>
              <a:ext cx="264739" cy="667324"/>
            </a:xfrm>
            <a:custGeom>
              <a:avLst/>
              <a:gdLst/>
              <a:ahLst/>
              <a:cxnLst/>
              <a:rect l="l" t="t" r="r" b="b"/>
              <a:pathLst>
                <a:path w="3770" h="9503" extrusionOk="0">
                  <a:moveTo>
                    <a:pt x="178" y="0"/>
                  </a:moveTo>
                  <a:cubicBezTo>
                    <a:pt x="69" y="0"/>
                    <a:pt x="1" y="55"/>
                    <a:pt x="28" y="123"/>
                  </a:cubicBezTo>
                  <a:lnTo>
                    <a:pt x="3291" y="9339"/>
                  </a:lnTo>
                  <a:cubicBezTo>
                    <a:pt x="3319" y="9421"/>
                    <a:pt x="3441" y="9503"/>
                    <a:pt x="3564" y="9503"/>
                  </a:cubicBezTo>
                  <a:lnTo>
                    <a:pt x="3578" y="9503"/>
                  </a:lnTo>
                  <a:cubicBezTo>
                    <a:pt x="3701" y="9503"/>
                    <a:pt x="3769" y="9421"/>
                    <a:pt x="3742"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0"/>
            <p:cNvSpPr/>
            <p:nvPr/>
          </p:nvSpPr>
          <p:spPr>
            <a:xfrm>
              <a:off x="9252492" y="2481479"/>
              <a:ext cx="293460" cy="667324"/>
            </a:xfrm>
            <a:custGeom>
              <a:avLst/>
              <a:gdLst/>
              <a:ahLst/>
              <a:cxnLst/>
              <a:rect l="l" t="t" r="r" b="b"/>
              <a:pathLst>
                <a:path w="4179" h="9503" extrusionOk="0">
                  <a:moveTo>
                    <a:pt x="165" y="0"/>
                  </a:moveTo>
                  <a:cubicBezTo>
                    <a:pt x="55" y="0"/>
                    <a:pt x="1" y="55"/>
                    <a:pt x="28" y="123"/>
                  </a:cubicBezTo>
                  <a:lnTo>
                    <a:pt x="3701" y="9339"/>
                  </a:lnTo>
                  <a:cubicBezTo>
                    <a:pt x="3728" y="9421"/>
                    <a:pt x="3865" y="9503"/>
                    <a:pt x="3988" y="9503"/>
                  </a:cubicBezTo>
                  <a:cubicBezTo>
                    <a:pt x="4110" y="9503"/>
                    <a:pt x="4179" y="9421"/>
                    <a:pt x="4151" y="9339"/>
                  </a:cubicBezTo>
                  <a:lnTo>
                    <a:pt x="410" y="123"/>
                  </a:lnTo>
                  <a:cubicBezTo>
                    <a:pt x="383" y="55"/>
                    <a:pt x="274" y="0"/>
                    <a:pt x="16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0"/>
            <p:cNvSpPr/>
            <p:nvPr/>
          </p:nvSpPr>
          <p:spPr>
            <a:xfrm>
              <a:off x="6075113" y="2032755"/>
              <a:ext cx="3410426" cy="69099"/>
            </a:xfrm>
            <a:custGeom>
              <a:avLst/>
              <a:gdLst/>
              <a:ahLst/>
              <a:cxnLst/>
              <a:rect l="l" t="t" r="r" b="b"/>
              <a:pathLst>
                <a:path w="48566" h="984" extrusionOk="0">
                  <a:moveTo>
                    <a:pt x="1" y="0"/>
                  </a:moveTo>
                  <a:lnTo>
                    <a:pt x="1" y="983"/>
                  </a:lnTo>
                  <a:lnTo>
                    <a:pt x="48566" y="983"/>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0"/>
            <p:cNvSpPr/>
            <p:nvPr/>
          </p:nvSpPr>
          <p:spPr>
            <a:xfrm>
              <a:off x="6075113" y="2207259"/>
              <a:ext cx="3410426" cy="38412"/>
            </a:xfrm>
            <a:custGeom>
              <a:avLst/>
              <a:gdLst/>
              <a:ahLst/>
              <a:cxnLst/>
              <a:rect l="l" t="t" r="r" b="b"/>
              <a:pathLst>
                <a:path w="48566" h="547" extrusionOk="0">
                  <a:moveTo>
                    <a:pt x="1" y="0"/>
                  </a:moveTo>
                  <a:lnTo>
                    <a:pt x="1" y="546"/>
                  </a:lnTo>
                  <a:lnTo>
                    <a:pt x="48566" y="546"/>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0"/>
            <p:cNvSpPr/>
            <p:nvPr/>
          </p:nvSpPr>
          <p:spPr>
            <a:xfrm>
              <a:off x="625635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0"/>
            <p:cNvSpPr/>
            <p:nvPr/>
          </p:nvSpPr>
          <p:spPr>
            <a:xfrm>
              <a:off x="6457688"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0"/>
            <p:cNvSpPr/>
            <p:nvPr/>
          </p:nvSpPr>
          <p:spPr>
            <a:xfrm>
              <a:off x="665803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0"/>
            <p:cNvSpPr/>
            <p:nvPr/>
          </p:nvSpPr>
          <p:spPr>
            <a:xfrm>
              <a:off x="6859433"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0"/>
            <p:cNvSpPr/>
            <p:nvPr/>
          </p:nvSpPr>
          <p:spPr>
            <a:xfrm>
              <a:off x="7060763"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0"/>
            <p:cNvSpPr/>
            <p:nvPr/>
          </p:nvSpPr>
          <p:spPr>
            <a:xfrm>
              <a:off x="726110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0"/>
            <p:cNvSpPr/>
            <p:nvPr/>
          </p:nvSpPr>
          <p:spPr>
            <a:xfrm>
              <a:off x="7462509"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0"/>
            <p:cNvSpPr/>
            <p:nvPr/>
          </p:nvSpPr>
          <p:spPr>
            <a:xfrm>
              <a:off x="766383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0"/>
            <p:cNvSpPr/>
            <p:nvPr/>
          </p:nvSpPr>
          <p:spPr>
            <a:xfrm>
              <a:off x="786418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0"/>
            <p:cNvSpPr/>
            <p:nvPr/>
          </p:nvSpPr>
          <p:spPr>
            <a:xfrm>
              <a:off x="806551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0"/>
            <p:cNvSpPr/>
            <p:nvPr/>
          </p:nvSpPr>
          <p:spPr>
            <a:xfrm>
              <a:off x="8265930" y="2070113"/>
              <a:ext cx="33637" cy="456446"/>
            </a:xfrm>
            <a:custGeom>
              <a:avLst/>
              <a:gdLst/>
              <a:ahLst/>
              <a:cxnLst/>
              <a:rect l="l" t="t" r="r" b="b"/>
              <a:pathLst>
                <a:path w="479" h="6500" extrusionOk="0">
                  <a:moveTo>
                    <a:pt x="1" y="1"/>
                  </a:moveTo>
                  <a:lnTo>
                    <a:pt x="1"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0"/>
            <p:cNvSpPr/>
            <p:nvPr/>
          </p:nvSpPr>
          <p:spPr>
            <a:xfrm>
              <a:off x="846725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0"/>
            <p:cNvSpPr/>
            <p:nvPr/>
          </p:nvSpPr>
          <p:spPr>
            <a:xfrm>
              <a:off x="8668588"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0"/>
            <p:cNvSpPr/>
            <p:nvPr/>
          </p:nvSpPr>
          <p:spPr>
            <a:xfrm>
              <a:off x="8869005" y="2070113"/>
              <a:ext cx="33637" cy="456446"/>
            </a:xfrm>
            <a:custGeom>
              <a:avLst/>
              <a:gdLst/>
              <a:ahLst/>
              <a:cxnLst/>
              <a:rect l="l" t="t" r="r" b="b"/>
              <a:pathLst>
                <a:path w="479" h="6500" extrusionOk="0">
                  <a:moveTo>
                    <a:pt x="0" y="1"/>
                  </a:moveTo>
                  <a:lnTo>
                    <a:pt x="0"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0"/>
            <p:cNvSpPr/>
            <p:nvPr/>
          </p:nvSpPr>
          <p:spPr>
            <a:xfrm>
              <a:off x="9070334" y="2070113"/>
              <a:ext cx="32653" cy="456446"/>
            </a:xfrm>
            <a:custGeom>
              <a:avLst/>
              <a:gdLst/>
              <a:ahLst/>
              <a:cxnLst/>
              <a:rect l="l" t="t" r="r" b="b"/>
              <a:pathLst>
                <a:path w="465"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0"/>
            <p:cNvSpPr/>
            <p:nvPr/>
          </p:nvSpPr>
          <p:spPr>
            <a:xfrm>
              <a:off x="927166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3" name="Google Shape;4813;p30"/>
          <p:cNvSpPr/>
          <p:nvPr/>
        </p:nvSpPr>
        <p:spPr>
          <a:xfrm>
            <a:off x="3869276" y="1401707"/>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0"/>
          <p:cNvSpPr/>
          <p:nvPr/>
        </p:nvSpPr>
        <p:spPr>
          <a:xfrm>
            <a:off x="2817875" y="4007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30"/>
          <p:cNvGrpSpPr/>
          <p:nvPr/>
        </p:nvGrpSpPr>
        <p:grpSpPr>
          <a:xfrm flipH="1">
            <a:off x="7455765" y="-456984"/>
            <a:ext cx="2700735" cy="1609606"/>
            <a:chOff x="-154310" y="-424234"/>
            <a:chExt cx="2700735" cy="1609606"/>
          </a:xfrm>
        </p:grpSpPr>
        <p:grpSp>
          <p:nvGrpSpPr>
            <p:cNvPr id="4816" name="Google Shape;4816;p30"/>
            <p:cNvGrpSpPr/>
            <p:nvPr/>
          </p:nvGrpSpPr>
          <p:grpSpPr>
            <a:xfrm>
              <a:off x="-154310" y="-72358"/>
              <a:ext cx="2534062" cy="945491"/>
              <a:chOff x="-154310" y="-72358"/>
              <a:chExt cx="2534062" cy="945491"/>
            </a:xfrm>
          </p:grpSpPr>
          <p:sp>
            <p:nvSpPr>
              <p:cNvPr id="4817" name="Google Shape;4817;p30"/>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0"/>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0"/>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0" name="Google Shape;4820;p30"/>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0"/>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2" name="Google Shape;4822;p30"/>
            <p:cNvGrpSpPr/>
            <p:nvPr/>
          </p:nvGrpSpPr>
          <p:grpSpPr>
            <a:xfrm>
              <a:off x="972804" y="748799"/>
              <a:ext cx="351221" cy="324497"/>
              <a:chOff x="972804" y="748799"/>
              <a:chExt cx="351221" cy="324497"/>
            </a:xfrm>
          </p:grpSpPr>
          <p:sp>
            <p:nvSpPr>
              <p:cNvPr id="4823" name="Google Shape;4823;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30"/>
            <p:cNvGrpSpPr/>
            <p:nvPr/>
          </p:nvGrpSpPr>
          <p:grpSpPr>
            <a:xfrm rot="1800145">
              <a:off x="1294691" y="483968"/>
              <a:ext cx="412865" cy="381479"/>
              <a:chOff x="972804" y="748799"/>
              <a:chExt cx="351221" cy="324497"/>
            </a:xfrm>
          </p:grpSpPr>
          <p:sp>
            <p:nvSpPr>
              <p:cNvPr id="4836" name="Google Shape;4836;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30"/>
            <p:cNvGrpSpPr/>
            <p:nvPr/>
          </p:nvGrpSpPr>
          <p:grpSpPr>
            <a:xfrm rot="1800174">
              <a:off x="586120" y="512005"/>
              <a:ext cx="302796" cy="279785"/>
              <a:chOff x="972804" y="748799"/>
              <a:chExt cx="351221" cy="324497"/>
            </a:xfrm>
          </p:grpSpPr>
          <p:sp>
            <p:nvSpPr>
              <p:cNvPr id="4849" name="Google Shape;4849;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30"/>
            <p:cNvGrpSpPr/>
            <p:nvPr/>
          </p:nvGrpSpPr>
          <p:grpSpPr>
            <a:xfrm rot="3362934">
              <a:off x="34623" y="148358"/>
              <a:ext cx="440468" cy="406972"/>
              <a:chOff x="972804" y="748799"/>
              <a:chExt cx="351221" cy="324497"/>
            </a:xfrm>
          </p:grpSpPr>
          <p:sp>
            <p:nvSpPr>
              <p:cNvPr id="4862" name="Google Shape;4862;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30"/>
            <p:cNvGrpSpPr/>
            <p:nvPr/>
          </p:nvGrpSpPr>
          <p:grpSpPr>
            <a:xfrm rot="4236221">
              <a:off x="395674" y="-343041"/>
              <a:ext cx="497800" cy="459935"/>
              <a:chOff x="972804" y="748799"/>
              <a:chExt cx="351221" cy="324497"/>
            </a:xfrm>
          </p:grpSpPr>
          <p:sp>
            <p:nvSpPr>
              <p:cNvPr id="4875" name="Google Shape;4875;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30"/>
            <p:cNvGrpSpPr/>
            <p:nvPr/>
          </p:nvGrpSpPr>
          <p:grpSpPr>
            <a:xfrm rot="4415375">
              <a:off x="740911" y="85210"/>
              <a:ext cx="440462" cy="406979"/>
              <a:chOff x="972804" y="748799"/>
              <a:chExt cx="351221" cy="324497"/>
            </a:xfrm>
          </p:grpSpPr>
          <p:sp>
            <p:nvSpPr>
              <p:cNvPr id="4888" name="Google Shape;4888;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30"/>
            <p:cNvGrpSpPr/>
            <p:nvPr/>
          </p:nvGrpSpPr>
          <p:grpSpPr>
            <a:xfrm rot="3527950">
              <a:off x="1224872" y="148572"/>
              <a:ext cx="302786" cy="279793"/>
              <a:chOff x="972804" y="748799"/>
              <a:chExt cx="351221" cy="324497"/>
            </a:xfrm>
          </p:grpSpPr>
          <p:sp>
            <p:nvSpPr>
              <p:cNvPr id="4901" name="Google Shape;4901;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30"/>
            <p:cNvGrpSpPr/>
            <p:nvPr/>
          </p:nvGrpSpPr>
          <p:grpSpPr>
            <a:xfrm rot="1940993">
              <a:off x="1713471" y="-18418"/>
              <a:ext cx="302788" cy="279777"/>
              <a:chOff x="972804" y="748799"/>
              <a:chExt cx="351221" cy="324497"/>
            </a:xfrm>
          </p:grpSpPr>
          <p:sp>
            <p:nvSpPr>
              <p:cNvPr id="4914" name="Google Shape;4914;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30"/>
            <p:cNvGrpSpPr/>
            <p:nvPr/>
          </p:nvGrpSpPr>
          <p:grpSpPr>
            <a:xfrm rot="3884446">
              <a:off x="2079408" y="-173112"/>
              <a:ext cx="412857" cy="381474"/>
              <a:chOff x="972804" y="748799"/>
              <a:chExt cx="351221" cy="324497"/>
            </a:xfrm>
          </p:grpSpPr>
          <p:sp>
            <p:nvSpPr>
              <p:cNvPr id="4927" name="Google Shape;4927;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30"/>
            <p:cNvGrpSpPr/>
            <p:nvPr/>
          </p:nvGrpSpPr>
          <p:grpSpPr>
            <a:xfrm rot="3397333">
              <a:off x="1328020" y="-247032"/>
              <a:ext cx="412854" cy="381468"/>
              <a:chOff x="972804" y="748799"/>
              <a:chExt cx="351221" cy="324497"/>
            </a:xfrm>
          </p:grpSpPr>
          <p:sp>
            <p:nvSpPr>
              <p:cNvPr id="4940" name="Google Shape;4940;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33611831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700"/>
                                        </p:tgtEl>
                                        <p:attrNameLst>
                                          <p:attrName>style.visibility</p:attrName>
                                        </p:attrNameLst>
                                      </p:cBhvr>
                                      <p:to>
                                        <p:strVal val="visible"/>
                                      </p:to>
                                    </p:set>
                                    <p:anim calcmode="lin" valueType="num">
                                      <p:cBhvr>
                                        <p:cTn id="7" dur="500" fill="hold"/>
                                        <p:tgtEl>
                                          <p:spTgt spid="4700"/>
                                        </p:tgtEl>
                                        <p:attrNameLst>
                                          <p:attrName>ppt_w</p:attrName>
                                        </p:attrNameLst>
                                      </p:cBhvr>
                                      <p:tavLst>
                                        <p:tav tm="0">
                                          <p:val>
                                            <p:fltVal val="0"/>
                                          </p:val>
                                        </p:tav>
                                        <p:tav tm="100000">
                                          <p:val>
                                            <p:strVal val="#ppt_w"/>
                                          </p:val>
                                        </p:tav>
                                      </p:tavLst>
                                    </p:anim>
                                    <p:anim calcmode="lin" valueType="num">
                                      <p:cBhvr>
                                        <p:cTn id="8" dur="500" fill="hold"/>
                                        <p:tgtEl>
                                          <p:spTgt spid="4700"/>
                                        </p:tgtEl>
                                        <p:attrNameLst>
                                          <p:attrName>ppt_h</p:attrName>
                                        </p:attrNameLst>
                                      </p:cBhvr>
                                      <p:tavLst>
                                        <p:tav tm="0">
                                          <p:val>
                                            <p:fltVal val="0"/>
                                          </p:val>
                                        </p:tav>
                                        <p:tav tm="100000">
                                          <p:val>
                                            <p:strVal val="#ppt_h"/>
                                          </p:val>
                                        </p:tav>
                                      </p:tavLst>
                                    </p:anim>
                                    <p:animEffect transition="in" filter="fade">
                                      <p:cBhvr>
                                        <p:cTn id="9" dur="500"/>
                                        <p:tgtEl>
                                          <p:spTgt spid="4700"/>
                                        </p:tgtEl>
                                      </p:cBhvr>
                                    </p:animEffect>
                                  </p:childTnLst>
                                </p:cTn>
                              </p:par>
                              <p:par>
                                <p:cTn id="10" presetID="2" presetClass="entr" presetSubtype="4" fill="hold" nodeType="withEffect">
                                  <p:stCondLst>
                                    <p:cond delay="0"/>
                                  </p:stCondLst>
                                  <p:childTnLst>
                                    <p:set>
                                      <p:cBhvr>
                                        <p:cTn id="11" dur="1" fill="hold">
                                          <p:stCondLst>
                                            <p:cond delay="0"/>
                                          </p:stCondLst>
                                        </p:cTn>
                                        <p:tgtEl>
                                          <p:spTgt spid="4702"/>
                                        </p:tgtEl>
                                        <p:attrNameLst>
                                          <p:attrName>style.visibility</p:attrName>
                                        </p:attrNameLst>
                                      </p:cBhvr>
                                      <p:to>
                                        <p:strVal val="visible"/>
                                      </p:to>
                                    </p:set>
                                    <p:anim calcmode="lin" valueType="num">
                                      <p:cBhvr additive="base">
                                        <p:cTn id="12" dur="500" fill="hold"/>
                                        <p:tgtEl>
                                          <p:spTgt spid="4702"/>
                                        </p:tgtEl>
                                        <p:attrNameLst>
                                          <p:attrName>ppt_x</p:attrName>
                                        </p:attrNameLst>
                                      </p:cBhvr>
                                      <p:tavLst>
                                        <p:tav tm="0">
                                          <p:val>
                                            <p:strVal val="#ppt_x"/>
                                          </p:val>
                                        </p:tav>
                                        <p:tav tm="100000">
                                          <p:val>
                                            <p:strVal val="#ppt_x"/>
                                          </p:val>
                                        </p:tav>
                                      </p:tavLst>
                                    </p:anim>
                                    <p:anim calcmode="lin" valueType="num">
                                      <p:cBhvr additive="base">
                                        <p:cTn id="13" dur="500" fill="hold"/>
                                        <p:tgtEl>
                                          <p:spTgt spid="470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87D94-ADF2-6D0F-1B41-458E70909AE3}"/>
              </a:ext>
            </a:extLst>
          </p:cNvPr>
          <p:cNvSpPr>
            <a:spLocks noGrp="1"/>
          </p:cNvSpPr>
          <p:nvPr>
            <p:ph type="title"/>
          </p:nvPr>
        </p:nvSpPr>
        <p:spPr>
          <a:xfrm>
            <a:off x="720000" y="120008"/>
            <a:ext cx="7704000" cy="572700"/>
          </a:xfrm>
        </p:spPr>
        <p:txBody>
          <a:bodyPr/>
          <a:lstStyle/>
          <a:p>
            <a:r>
              <a:rPr lang="en-US" dirty="0" err="1"/>
              <a:t>Referencias</a:t>
            </a:r>
            <a:endParaRPr lang="es-PR" dirty="0"/>
          </a:p>
        </p:txBody>
      </p:sp>
      <p:sp>
        <p:nvSpPr>
          <p:cNvPr id="4" name="TextBox 3">
            <a:extLst>
              <a:ext uri="{FF2B5EF4-FFF2-40B4-BE49-F238E27FC236}">
                <a16:creationId xmlns:a16="http://schemas.microsoft.com/office/drawing/2014/main" id="{80B84CB2-0F41-3249-5C39-0BE46EEB392A}"/>
              </a:ext>
            </a:extLst>
          </p:cNvPr>
          <p:cNvSpPr txBox="1"/>
          <p:nvPr/>
        </p:nvSpPr>
        <p:spPr>
          <a:xfrm>
            <a:off x="317976" y="823513"/>
            <a:ext cx="8365385" cy="523220"/>
          </a:xfrm>
          <a:prstGeom prst="rect">
            <a:avLst/>
          </a:prstGeom>
          <a:noFill/>
        </p:spPr>
        <p:txBody>
          <a:bodyPr wrap="square">
            <a:spAutoFit/>
          </a:bodyPr>
          <a:lstStyle/>
          <a:p>
            <a:endParaRPr lang="en-US" dirty="0">
              <a:solidFill>
                <a:srgbClr val="333333"/>
              </a:solidFill>
              <a:latin typeface="Verdana" panose="020B0604030504040204" pitchFamily="34" charset="0"/>
            </a:endParaRPr>
          </a:p>
          <a:p>
            <a:endParaRPr lang="es-PR" dirty="0"/>
          </a:p>
        </p:txBody>
      </p:sp>
      <p:sp>
        <p:nvSpPr>
          <p:cNvPr id="5" name="TextBox 4">
            <a:extLst>
              <a:ext uri="{FF2B5EF4-FFF2-40B4-BE49-F238E27FC236}">
                <a16:creationId xmlns:a16="http://schemas.microsoft.com/office/drawing/2014/main" id="{26EED274-E8C7-049D-EA49-4719042BD0EF}"/>
              </a:ext>
            </a:extLst>
          </p:cNvPr>
          <p:cNvSpPr txBox="1"/>
          <p:nvPr/>
        </p:nvSpPr>
        <p:spPr>
          <a:xfrm>
            <a:off x="460639" y="692708"/>
            <a:ext cx="8826024" cy="4708981"/>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200" b="0" i="0" dirty="0">
                <a:solidFill>
                  <a:srgbClr val="333333"/>
                </a:solidFill>
                <a:effectLst/>
                <a:latin typeface="Albert Sans" panose="020B0604020202020204" charset="0"/>
              </a:rPr>
              <a:t>All About Japan. (2018). What is Obon? </a:t>
            </a:r>
            <a:r>
              <a:rPr lang="en-US" sz="1200" b="0" i="0" dirty="0">
                <a:solidFill>
                  <a:srgbClr val="333333"/>
                </a:solidFill>
                <a:effectLst/>
                <a:latin typeface="Albert Sans" panose="020B0604020202020204" charset="0"/>
                <a:hlinkClick r:id="rId2"/>
              </a:rPr>
              <a:t>https://allabout-japan.com/en/article/3413/</a:t>
            </a:r>
            <a:endParaRPr lang="es-PR" sz="1200" b="0" i="0" dirty="0">
              <a:solidFill>
                <a:srgbClr val="333333"/>
              </a:solidFill>
              <a:effectLst/>
              <a:latin typeface="Albert Sans" panose="020B0604020202020204" charset="0"/>
            </a:endParaRPr>
          </a:p>
          <a:p>
            <a:pPr marL="285750" indent="-285750">
              <a:lnSpc>
                <a:spcPct val="150000"/>
              </a:lnSpc>
              <a:buFont typeface="Arial" panose="020B0604020202020204" pitchFamily="34" charset="0"/>
              <a:buChar char="•"/>
            </a:pPr>
            <a:r>
              <a:rPr lang="es-PR" sz="1200" b="0" i="0" dirty="0">
                <a:solidFill>
                  <a:srgbClr val="333333"/>
                </a:solidFill>
                <a:effectLst/>
                <a:latin typeface="Albert Sans" panose="020B0604020202020204" charset="0"/>
              </a:rPr>
              <a:t>AMA audiolibros. (2019). </a:t>
            </a:r>
            <a:r>
              <a:rPr lang="es-PR" sz="1200" b="0" i="1" dirty="0" err="1">
                <a:solidFill>
                  <a:srgbClr val="333333"/>
                </a:solidFill>
                <a:effectLst/>
                <a:latin typeface="Albert Sans" panose="020B0604020202020204" charset="0"/>
              </a:rPr>
              <a:t>Siddharta</a:t>
            </a:r>
            <a:r>
              <a:rPr lang="es-PR" sz="1200" b="0" i="1" dirty="0">
                <a:solidFill>
                  <a:srgbClr val="333333"/>
                </a:solidFill>
                <a:effectLst/>
                <a:latin typeface="Albert Sans" panose="020B0604020202020204" charset="0"/>
              </a:rPr>
              <a:t> Gautama Buda - Los 53 Sutras de Buda (Audiolibro Completo en Español) "Voz Real Humana"</a:t>
            </a:r>
            <a:r>
              <a:rPr lang="es-PR" sz="1200" b="0" i="0" dirty="0">
                <a:solidFill>
                  <a:srgbClr val="333333"/>
                </a:solidFill>
                <a:effectLst/>
                <a:latin typeface="Albert Sans" panose="020B0604020202020204" charset="0"/>
              </a:rPr>
              <a:t> [Video]. YouTube. https://www.youtube.com/watch?v=NJ0FkMyv1fw&amp;t=665s</a:t>
            </a:r>
          </a:p>
          <a:p>
            <a:pPr marL="285750" indent="-285750">
              <a:lnSpc>
                <a:spcPct val="150000"/>
              </a:lnSpc>
              <a:buFont typeface="Arial" panose="020B0604020202020204" pitchFamily="34" charset="0"/>
              <a:buChar char="•"/>
            </a:pPr>
            <a:r>
              <a:rPr lang="es-PR" sz="1200" b="0" i="0" dirty="0">
                <a:solidFill>
                  <a:srgbClr val="333333"/>
                </a:solidFill>
                <a:effectLst/>
                <a:latin typeface="Albert Sans" panose="020B0604020202020204" charset="0"/>
              </a:rPr>
              <a:t>Atenas 3 noticias. (2022). </a:t>
            </a:r>
            <a:r>
              <a:rPr lang="es-PR" sz="1200" b="0" i="1" dirty="0">
                <a:solidFill>
                  <a:srgbClr val="333333"/>
                </a:solidFill>
                <a:effectLst/>
                <a:latin typeface="Albert Sans" panose="020B0604020202020204" charset="0"/>
              </a:rPr>
              <a:t>Dia del nirvana 2022: ¿Como alcanzar el nirvana Y Que hay después?</a:t>
            </a:r>
            <a:r>
              <a:rPr lang="es-PR" sz="1200" b="0" i="0" dirty="0">
                <a:solidFill>
                  <a:srgbClr val="333333"/>
                </a:solidFill>
                <a:effectLst/>
                <a:latin typeface="Albert Sans" panose="020B0604020202020204" charset="0"/>
              </a:rPr>
              <a:t>. Antena 3 Noticias. https://www.antena3.com/noticias/cultura/como-alcanzar-nirvana-que-hay-despues_202202026201fd786a40a200010d15ad.html</a:t>
            </a:r>
          </a:p>
          <a:p>
            <a:pPr marL="285750" indent="-285750">
              <a:lnSpc>
                <a:spcPct val="150000"/>
              </a:lnSpc>
              <a:buFont typeface="Arial" panose="020B0604020202020204" pitchFamily="34" charset="0"/>
              <a:buChar char="•"/>
            </a:pPr>
            <a:r>
              <a:rPr lang="en-US" sz="1200" b="0" i="0" dirty="0">
                <a:solidFill>
                  <a:srgbClr val="333333"/>
                </a:solidFill>
                <a:effectLst/>
                <a:latin typeface="Albert Sans" panose="020B0604020202020204" charset="0"/>
              </a:rPr>
              <a:t>Britannica. (2022). </a:t>
            </a:r>
            <a:r>
              <a:rPr lang="en-US" sz="1200" b="0" i="1" dirty="0">
                <a:solidFill>
                  <a:srgbClr val="333333"/>
                </a:solidFill>
                <a:effectLst/>
                <a:latin typeface="Albert Sans" panose="020B0604020202020204" charset="0"/>
              </a:rPr>
              <a:t>Seppuku | Definition, history, &amp; facts</a:t>
            </a:r>
            <a:r>
              <a:rPr lang="en-US" sz="1200" b="0" i="0" dirty="0">
                <a:solidFill>
                  <a:srgbClr val="333333"/>
                </a:solidFill>
                <a:effectLst/>
                <a:latin typeface="Albert Sans" panose="020B0604020202020204" charset="0"/>
              </a:rPr>
              <a:t>. Encyclopedia Britannica. https://www.britannica.com/topic/seppuku</a:t>
            </a:r>
            <a:endParaRPr lang="es-PR" sz="1200" b="0" i="0" dirty="0">
              <a:solidFill>
                <a:srgbClr val="333333"/>
              </a:solidFill>
              <a:effectLst/>
              <a:latin typeface="Albert Sans" panose="020B0604020202020204" charset="0"/>
            </a:endParaRPr>
          </a:p>
          <a:p>
            <a:pPr marL="285750" indent="-285750">
              <a:lnSpc>
                <a:spcPct val="150000"/>
              </a:lnSpc>
              <a:buFont typeface="Arial" panose="020B0604020202020204" pitchFamily="34" charset="0"/>
              <a:buChar char="•"/>
            </a:pPr>
            <a:r>
              <a:rPr lang="es-PR" sz="1200" b="0" i="0" dirty="0">
                <a:solidFill>
                  <a:srgbClr val="333333"/>
                </a:solidFill>
                <a:effectLst/>
                <a:latin typeface="Albert Sans" panose="020B0604020202020204" charset="0"/>
              </a:rPr>
              <a:t>Calvo, B. (2022). Un como, Mundo deportivo. Qué es el nirvana </a:t>
            </a:r>
            <a:r>
              <a:rPr lang="es-PR" sz="1200" b="0" i="0" dirty="0">
                <a:solidFill>
                  <a:srgbClr val="333333"/>
                </a:solidFill>
                <a:effectLst/>
                <a:latin typeface="Albert Sans" panose="020B0604020202020204" charset="0"/>
                <a:hlinkClick r:id="rId3"/>
              </a:rPr>
              <a:t>https://www.mundodeportivo.com/uncomo/educacion/articulo/que-es-el-nirvana-52500.html#anchor_3</a:t>
            </a:r>
            <a:endParaRPr lang="es-PR" sz="1200" b="0" i="0" dirty="0">
              <a:solidFill>
                <a:srgbClr val="333333"/>
              </a:solidFill>
              <a:effectLst/>
              <a:latin typeface="Albert Sans" panose="020B0604020202020204" charset="0"/>
            </a:endParaRPr>
          </a:p>
          <a:p>
            <a:pPr marL="285750" indent="-285750">
              <a:lnSpc>
                <a:spcPct val="150000"/>
              </a:lnSpc>
              <a:buFont typeface="Arial" panose="020B0604020202020204" pitchFamily="34" charset="0"/>
              <a:buChar char="•"/>
            </a:pPr>
            <a:r>
              <a:rPr lang="es-PR" sz="1200" b="0" i="0" u="none" strike="noStrike" dirty="0">
                <a:solidFill>
                  <a:srgbClr val="000000"/>
                </a:solidFill>
                <a:effectLst/>
                <a:latin typeface="Albert Sans" panose="020B0604020202020204" charset="0"/>
              </a:rPr>
              <a:t>Deo W. (2018). </a:t>
            </a:r>
            <a:r>
              <a:rPr lang="es-PR" sz="1200" b="0" i="1" u="none" strike="noStrike" dirty="0" err="1">
                <a:solidFill>
                  <a:srgbClr val="000000"/>
                </a:solidFill>
                <a:effectLst/>
                <a:latin typeface="Albert Sans" panose="020B0604020202020204" charset="0"/>
              </a:rPr>
              <a:t>Japan</a:t>
            </a:r>
            <a:r>
              <a:rPr lang="es-PR" sz="1200" b="0" i="1" u="none" strike="noStrike" dirty="0">
                <a:solidFill>
                  <a:srgbClr val="000000"/>
                </a:solidFill>
                <a:effectLst/>
                <a:latin typeface="Albert Sans" panose="020B0604020202020204" charset="0"/>
              </a:rPr>
              <a:t> Funeral </a:t>
            </a:r>
            <a:r>
              <a:rPr lang="es-PR" sz="1200" b="0" i="1" u="none" strike="noStrike" dirty="0" err="1">
                <a:solidFill>
                  <a:srgbClr val="000000"/>
                </a:solidFill>
                <a:effectLst/>
                <a:latin typeface="Albert Sans" panose="020B0604020202020204" charset="0"/>
              </a:rPr>
              <a:t>Buddhist</a:t>
            </a:r>
            <a:r>
              <a:rPr lang="es-PR" sz="1200" b="0" i="1" u="none" strike="noStrike" dirty="0">
                <a:solidFill>
                  <a:srgbClr val="000000"/>
                </a:solidFill>
                <a:effectLst/>
                <a:latin typeface="Albert Sans" panose="020B0604020202020204" charset="0"/>
              </a:rPr>
              <a:t> rare full </a:t>
            </a:r>
            <a:r>
              <a:rPr lang="es-PR" sz="1200" b="0" i="1" u="none" strike="noStrike" dirty="0" err="1">
                <a:solidFill>
                  <a:srgbClr val="000000"/>
                </a:solidFill>
                <a:effectLst/>
                <a:latin typeface="Albert Sans" panose="020B0604020202020204" charset="0"/>
              </a:rPr>
              <a:t>coverage</a:t>
            </a:r>
            <a:r>
              <a:rPr lang="es-PR" sz="1200" b="0" i="1" u="none" strike="noStrike" dirty="0">
                <a:solidFill>
                  <a:srgbClr val="000000"/>
                </a:solidFill>
                <a:effectLst/>
                <a:latin typeface="Albert Sans" panose="020B0604020202020204" charset="0"/>
              </a:rPr>
              <a:t> in 5min.</a:t>
            </a:r>
            <a:r>
              <a:rPr lang="es-PR" sz="1200" b="0" i="0" u="none" strike="noStrike" dirty="0">
                <a:solidFill>
                  <a:srgbClr val="000000"/>
                </a:solidFill>
                <a:effectLst/>
                <a:latin typeface="Albert Sans" panose="020B0604020202020204" charset="0"/>
              </a:rPr>
              <a:t> </a:t>
            </a:r>
            <a:r>
              <a:rPr lang="es-PR" sz="1200" b="0" i="0" u="none" strike="noStrike" dirty="0" err="1">
                <a:solidFill>
                  <a:srgbClr val="000000"/>
                </a:solidFill>
                <a:effectLst/>
                <a:latin typeface="Albert Sans" panose="020B0604020202020204" charset="0"/>
              </a:rPr>
              <a:t>Youtube</a:t>
            </a:r>
            <a:r>
              <a:rPr lang="es-PR" sz="1200" b="0" i="0" u="none" strike="noStrike" dirty="0">
                <a:solidFill>
                  <a:srgbClr val="000000"/>
                </a:solidFill>
                <a:effectLst/>
                <a:latin typeface="Albert Sans" panose="020B0604020202020204" charset="0"/>
              </a:rPr>
              <a:t>. </a:t>
            </a:r>
            <a:r>
              <a:rPr lang="es-PR" sz="1200" b="0" i="0" u="sng" strike="noStrike" dirty="0">
                <a:solidFill>
                  <a:srgbClr val="0563C1"/>
                </a:solidFill>
                <a:effectLst/>
                <a:latin typeface="Albert Sans" panose="020B0604020202020204" charset="0"/>
                <a:hlinkClick r:id="rId4"/>
              </a:rPr>
              <a:t>https://www.youtube.com/watch?v=KwdUWXskZbc</a:t>
            </a:r>
            <a:endParaRPr lang="es-PR" sz="1200" b="0" i="0" u="sng" strike="noStrike" dirty="0">
              <a:solidFill>
                <a:srgbClr val="0563C1"/>
              </a:solidFill>
              <a:effectLst/>
              <a:latin typeface="Albert Sans" panose="020B0604020202020204" charset="0"/>
            </a:endParaRPr>
          </a:p>
          <a:p>
            <a:pPr marL="285750" indent="-285750">
              <a:lnSpc>
                <a:spcPct val="150000"/>
              </a:lnSpc>
              <a:buFont typeface="Arial" panose="020B0604020202020204" pitchFamily="34" charset="0"/>
              <a:buChar char="•"/>
            </a:pPr>
            <a:r>
              <a:rPr lang="es-PR" sz="1200" b="0" i="0" dirty="0">
                <a:solidFill>
                  <a:srgbClr val="333333"/>
                </a:solidFill>
                <a:effectLst/>
                <a:latin typeface="Verdana" panose="020B0604030504040204" pitchFamily="34" charset="0"/>
              </a:rPr>
              <a:t>Embajada del Japón en la Argentina:. (</a:t>
            </a:r>
            <a:r>
              <a:rPr lang="es-PR" sz="1200" b="0" i="0" dirty="0" err="1">
                <a:solidFill>
                  <a:srgbClr val="333333"/>
                </a:solidFill>
                <a:effectLst/>
                <a:latin typeface="Verdana" panose="020B0604030504040204" pitchFamily="34" charset="0"/>
              </a:rPr>
              <a:t>n.d</a:t>
            </a:r>
            <a:r>
              <a:rPr lang="es-PR" sz="1200" b="0" i="0" dirty="0">
                <a:solidFill>
                  <a:srgbClr val="333333"/>
                </a:solidFill>
                <a:effectLst/>
                <a:latin typeface="Verdana" panose="020B0604030504040204" pitchFamily="34" charset="0"/>
              </a:rPr>
              <a:t>.). </a:t>
            </a:r>
            <a:r>
              <a:rPr lang="es-PR" sz="1200" b="0" i="1" dirty="0">
                <a:solidFill>
                  <a:srgbClr val="333333"/>
                </a:solidFill>
                <a:effectLst/>
                <a:latin typeface="Verdana" panose="020B0604030504040204" pitchFamily="34" charset="0"/>
              </a:rPr>
              <a:t>Embajada del Japón en la Argentina</a:t>
            </a:r>
            <a:r>
              <a:rPr lang="es-PR" sz="1200" b="0" i="0" dirty="0">
                <a:solidFill>
                  <a:srgbClr val="333333"/>
                </a:solidFill>
                <a:effectLst/>
                <a:latin typeface="Verdana" panose="020B0604030504040204" pitchFamily="34" charset="0"/>
              </a:rPr>
              <a:t>. </a:t>
            </a:r>
            <a:r>
              <a:rPr lang="es-PR" sz="1200" b="0" i="0" dirty="0" err="1">
                <a:solidFill>
                  <a:srgbClr val="333333"/>
                </a:solidFill>
                <a:effectLst/>
                <a:latin typeface="Verdana" panose="020B0604030504040204" pitchFamily="34" charset="0"/>
              </a:rPr>
              <a:t>redirect</a:t>
            </a:r>
            <a:r>
              <a:rPr lang="es-PR" sz="1200" b="0" i="0" dirty="0">
                <a:solidFill>
                  <a:srgbClr val="333333"/>
                </a:solidFill>
                <a:effectLst/>
                <a:latin typeface="Verdana" panose="020B0604030504040204" pitchFamily="34" charset="0"/>
              </a:rPr>
              <a:t>. https://www.ar.emb-japan.go.jp/Contenido/07.Religion.html</a:t>
            </a:r>
            <a:endParaRPr lang="en-US" sz="1200" b="0" i="0" dirty="0">
              <a:solidFill>
                <a:srgbClr val="333333"/>
              </a:solidFill>
              <a:effectLst/>
              <a:latin typeface="Verdana" panose="020B0604030504040204" pitchFamily="34" charset="0"/>
            </a:endParaRPr>
          </a:p>
          <a:p>
            <a:pPr marL="285750" indent="-285750">
              <a:lnSpc>
                <a:spcPct val="150000"/>
              </a:lnSpc>
              <a:buFont typeface="Arial" panose="020B0604020202020204" pitchFamily="34" charset="0"/>
              <a:buChar char="•"/>
            </a:pPr>
            <a:endParaRPr lang="es-PR" sz="1200" b="0" i="0" u="sng" strike="noStrike" dirty="0">
              <a:solidFill>
                <a:srgbClr val="0563C1"/>
              </a:solidFill>
              <a:effectLst/>
              <a:latin typeface="Albert Sans" panose="020B0604020202020204" charset="0"/>
            </a:endParaRPr>
          </a:p>
          <a:p>
            <a:pPr marL="285750" indent="-285750">
              <a:lnSpc>
                <a:spcPct val="150000"/>
              </a:lnSpc>
              <a:buFont typeface="Arial" panose="020B0604020202020204" pitchFamily="34" charset="0"/>
              <a:buChar char="•"/>
            </a:pPr>
            <a:endParaRPr lang="es-PR" sz="1200" b="0" i="0" dirty="0">
              <a:solidFill>
                <a:srgbClr val="333333"/>
              </a:solidFill>
              <a:effectLst/>
              <a:latin typeface="Albert Sans" panose="020B0604020202020204" charset="0"/>
            </a:endParaRPr>
          </a:p>
          <a:p>
            <a:endParaRPr lang="es-PR" sz="1200" dirty="0">
              <a:solidFill>
                <a:srgbClr val="333333"/>
              </a:solidFill>
              <a:latin typeface="Albert Sans" panose="020B0604020202020204" charset="0"/>
            </a:endParaRPr>
          </a:p>
        </p:txBody>
      </p:sp>
    </p:spTree>
    <p:extLst>
      <p:ext uri="{BB962C8B-B14F-4D97-AF65-F5344CB8AC3E}">
        <p14:creationId xmlns:p14="http://schemas.microsoft.com/office/powerpoint/2010/main" val="315417879"/>
      </p:ext>
    </p:extLst>
  </p:cSld>
  <p:clrMapOvr>
    <a:masterClrMapping/>
  </p:clrMapOvr>
  <p:transition spd="slow">
    <p:wip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0B84CB2-0F41-3249-5C39-0BE46EEB392A}"/>
              </a:ext>
            </a:extLst>
          </p:cNvPr>
          <p:cNvSpPr txBox="1"/>
          <p:nvPr/>
        </p:nvSpPr>
        <p:spPr>
          <a:xfrm>
            <a:off x="317976" y="823513"/>
            <a:ext cx="8365385" cy="523220"/>
          </a:xfrm>
          <a:prstGeom prst="rect">
            <a:avLst/>
          </a:prstGeom>
          <a:noFill/>
        </p:spPr>
        <p:txBody>
          <a:bodyPr wrap="square">
            <a:spAutoFit/>
          </a:bodyPr>
          <a:lstStyle/>
          <a:p>
            <a:endParaRPr lang="en-US" dirty="0">
              <a:solidFill>
                <a:srgbClr val="333333"/>
              </a:solidFill>
              <a:latin typeface="Verdana" panose="020B0604030504040204" pitchFamily="34" charset="0"/>
            </a:endParaRPr>
          </a:p>
          <a:p>
            <a:endParaRPr lang="es-PR" dirty="0"/>
          </a:p>
        </p:txBody>
      </p:sp>
      <p:sp>
        <p:nvSpPr>
          <p:cNvPr id="5" name="TextBox 4">
            <a:extLst>
              <a:ext uri="{FF2B5EF4-FFF2-40B4-BE49-F238E27FC236}">
                <a16:creationId xmlns:a16="http://schemas.microsoft.com/office/drawing/2014/main" id="{26EED274-E8C7-049D-EA49-4719042BD0EF}"/>
              </a:ext>
            </a:extLst>
          </p:cNvPr>
          <p:cNvSpPr txBox="1"/>
          <p:nvPr/>
        </p:nvSpPr>
        <p:spPr>
          <a:xfrm>
            <a:off x="317976" y="730808"/>
            <a:ext cx="8709146" cy="387798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200" b="0" i="0" dirty="0">
                <a:solidFill>
                  <a:srgbClr val="333333"/>
                </a:solidFill>
                <a:effectLst/>
                <a:latin typeface="Verdana" panose="020B0604030504040204" pitchFamily="34" charset="0"/>
              </a:rPr>
              <a:t>Hiatt, A. (2020). </a:t>
            </a:r>
            <a:r>
              <a:rPr lang="en-US" sz="1200" b="0" i="1" dirty="0">
                <a:solidFill>
                  <a:srgbClr val="333333"/>
                </a:solidFill>
                <a:effectLst/>
                <a:latin typeface="Verdana" panose="020B0604030504040204" pitchFamily="34" charset="0"/>
              </a:rPr>
              <a:t>The history of cremation in Japan</a:t>
            </a:r>
            <a:r>
              <a:rPr lang="en-US" sz="1200" b="0" i="0" dirty="0">
                <a:solidFill>
                  <a:srgbClr val="333333"/>
                </a:solidFill>
                <a:effectLst/>
                <a:latin typeface="Verdana" panose="020B0604030504040204" pitchFamily="34" charset="0"/>
              </a:rPr>
              <a:t>. JSTOR Daily. </a:t>
            </a:r>
            <a:r>
              <a:rPr lang="en-US" sz="1200" b="0" i="0" dirty="0">
                <a:solidFill>
                  <a:srgbClr val="333333"/>
                </a:solidFill>
                <a:effectLst/>
                <a:latin typeface="Verdana" panose="020B0604030504040204" pitchFamily="34" charset="0"/>
                <a:hlinkClick r:id="rId2"/>
              </a:rPr>
              <a:t>https://daily.jstor.org/history-japan-cremation/</a:t>
            </a:r>
            <a:endParaRPr lang="en-US" sz="1200" dirty="0">
              <a:solidFill>
                <a:srgbClr val="333333"/>
              </a:solidFill>
              <a:latin typeface="Verdana" panose="020B0604030504040204" pitchFamily="34" charset="0"/>
            </a:endParaRPr>
          </a:p>
          <a:p>
            <a:pPr marL="285750" indent="-285750">
              <a:lnSpc>
                <a:spcPct val="150000"/>
              </a:lnSpc>
              <a:buFont typeface="Arial" panose="020B0604020202020204" pitchFamily="34" charset="0"/>
              <a:buChar char="•"/>
            </a:pPr>
            <a:r>
              <a:rPr lang="es-PR" sz="1200" b="0" i="0" dirty="0">
                <a:solidFill>
                  <a:srgbClr val="333333"/>
                </a:solidFill>
                <a:effectLst/>
                <a:latin typeface="Verdana" panose="020B0604030504040204" pitchFamily="34" charset="0"/>
              </a:rPr>
              <a:t>Hoang, T. (2016). </a:t>
            </a:r>
            <a:r>
              <a:rPr lang="es-PR" sz="1200" b="0" i="1" dirty="0">
                <a:solidFill>
                  <a:srgbClr val="333333"/>
                </a:solidFill>
                <a:effectLst/>
                <a:latin typeface="Verdana" panose="020B0604030504040204" pitchFamily="34" charset="0"/>
              </a:rPr>
              <a:t>Periodo </a:t>
            </a:r>
            <a:r>
              <a:rPr lang="es-PR" sz="1200" b="0" i="1" dirty="0" err="1">
                <a:solidFill>
                  <a:srgbClr val="333333"/>
                </a:solidFill>
                <a:effectLst/>
                <a:latin typeface="Verdana" panose="020B0604030504040204" pitchFamily="34" charset="0"/>
              </a:rPr>
              <a:t>Jomon</a:t>
            </a:r>
            <a:r>
              <a:rPr lang="es-PR" sz="1200" b="0" i="0" dirty="0">
                <a:solidFill>
                  <a:srgbClr val="333333"/>
                </a:solidFill>
                <a:effectLst/>
                <a:latin typeface="Verdana" panose="020B0604030504040204" pitchFamily="34" charset="0"/>
              </a:rPr>
              <a:t>. Enciclopedia de Historia Mundial. https://www.worldhistory.org/trans/es/1-14430/periodo-jomon</a:t>
            </a:r>
          </a:p>
          <a:p>
            <a:pPr marL="285750" indent="-285750">
              <a:lnSpc>
                <a:spcPct val="150000"/>
              </a:lnSpc>
              <a:buFont typeface="Arial" panose="020B0604020202020204" pitchFamily="34" charset="0"/>
              <a:buChar char="•"/>
            </a:pPr>
            <a:r>
              <a:rPr lang="pt-BR" sz="1200" b="0" i="0" dirty="0">
                <a:solidFill>
                  <a:srgbClr val="333333"/>
                </a:solidFill>
                <a:effectLst/>
                <a:latin typeface="Verdana" panose="020B0604030504040204" pitchFamily="34" charset="0"/>
              </a:rPr>
              <a:t>Japan-Guide.com. (2022) </a:t>
            </a:r>
            <a:r>
              <a:rPr lang="pt-BR" sz="1200" b="0" i="0" dirty="0" err="1">
                <a:solidFill>
                  <a:srgbClr val="333333"/>
                </a:solidFill>
                <a:effectLst/>
                <a:latin typeface="Verdana" panose="020B0604030504040204" pitchFamily="34" charset="0"/>
              </a:rPr>
              <a:t>Obon</a:t>
            </a:r>
            <a:r>
              <a:rPr lang="pt-BR" sz="1200" b="0" i="0" dirty="0">
                <a:solidFill>
                  <a:srgbClr val="333333"/>
                </a:solidFill>
                <a:effectLst/>
                <a:latin typeface="Verdana" panose="020B0604030504040204" pitchFamily="34" charset="0"/>
              </a:rPr>
              <a:t> </a:t>
            </a:r>
            <a:r>
              <a:rPr lang="pt-BR" sz="1200" b="0" i="0" dirty="0">
                <a:solidFill>
                  <a:srgbClr val="333333"/>
                </a:solidFill>
                <a:effectLst/>
                <a:latin typeface="Verdana" panose="020B0604030504040204" pitchFamily="34" charset="0"/>
                <a:hlinkClick r:id="rId3"/>
              </a:rPr>
              <a:t>https://www.japan</a:t>
            </a:r>
            <a:r>
              <a:rPr lang="pt-BR" sz="1200" b="0" i="0" dirty="0">
                <a:solidFill>
                  <a:srgbClr val="333333"/>
                </a:solidFill>
                <a:effectLst/>
                <a:latin typeface="Verdana" panose="020B0604030504040204" pitchFamily="34" charset="0"/>
              </a:rPr>
              <a:t> guide.com/e/e2286.html</a:t>
            </a:r>
          </a:p>
          <a:p>
            <a:pPr marL="285750" indent="-285750">
              <a:lnSpc>
                <a:spcPct val="150000"/>
              </a:lnSpc>
              <a:buFont typeface="Arial" panose="020B0604020202020204" pitchFamily="34" charset="0"/>
              <a:buChar char="•"/>
            </a:pPr>
            <a:r>
              <a:rPr lang="fr-FR" sz="1200" b="0" i="0" dirty="0" err="1">
                <a:solidFill>
                  <a:srgbClr val="333333"/>
                </a:solidFill>
                <a:effectLst/>
                <a:latin typeface="Verdana" panose="020B0604030504040204" pitchFamily="34" charset="0"/>
              </a:rPr>
              <a:t>JapanSocietyLondon</a:t>
            </a:r>
            <a:r>
              <a:rPr lang="fr-FR" sz="1200" b="0" i="0" dirty="0">
                <a:solidFill>
                  <a:srgbClr val="333333"/>
                </a:solidFill>
                <a:effectLst/>
                <a:latin typeface="Verdana" panose="020B0604030504040204" pitchFamily="34" charset="0"/>
              </a:rPr>
              <a:t>. (2019). Festivals – </a:t>
            </a:r>
            <a:r>
              <a:rPr lang="fr-FR" sz="1200" b="0" i="0" dirty="0" err="1">
                <a:solidFill>
                  <a:srgbClr val="333333"/>
                </a:solidFill>
                <a:effectLst/>
                <a:latin typeface="Verdana" panose="020B0604030504040204" pitchFamily="34" charset="0"/>
              </a:rPr>
              <a:t>Obon</a:t>
            </a:r>
            <a:r>
              <a:rPr lang="fr-FR" sz="1200" b="0" i="0" dirty="0">
                <a:solidFill>
                  <a:srgbClr val="333333"/>
                </a:solidFill>
                <a:effectLst/>
                <a:latin typeface="Verdana" panose="020B0604030504040204" pitchFamily="34" charset="0"/>
              </a:rPr>
              <a:t>. </a:t>
            </a:r>
            <a:r>
              <a:rPr lang="fr-FR" sz="1200" b="0" i="0" dirty="0" err="1">
                <a:solidFill>
                  <a:srgbClr val="333333"/>
                </a:solidFill>
                <a:effectLst/>
                <a:latin typeface="Verdana" panose="020B0604030504040204" pitchFamily="34" charset="0"/>
              </a:rPr>
              <a:t>Youtube</a:t>
            </a:r>
            <a:r>
              <a:rPr lang="fr-FR" sz="1200" b="0" i="0" dirty="0">
                <a:solidFill>
                  <a:srgbClr val="333333"/>
                </a:solidFill>
                <a:effectLst/>
                <a:latin typeface="Verdana" panose="020B0604030504040204" pitchFamily="34" charset="0"/>
              </a:rPr>
              <a:t>. </a:t>
            </a:r>
            <a:r>
              <a:rPr lang="fr-FR" sz="1200" b="0" i="0" dirty="0">
                <a:solidFill>
                  <a:srgbClr val="333333"/>
                </a:solidFill>
                <a:effectLst/>
                <a:latin typeface="Verdana" panose="020B0604030504040204" pitchFamily="34" charset="0"/>
                <a:hlinkClick r:id="rId4"/>
              </a:rPr>
              <a:t>https://www.youtube.com/watch?v=kcNnWgeFJvo</a:t>
            </a:r>
            <a:endParaRPr lang="fr-FR" sz="1200" b="0" i="0" dirty="0">
              <a:solidFill>
                <a:srgbClr val="333333"/>
              </a:solidFill>
              <a:effectLst/>
              <a:latin typeface="Verdana" panose="020B0604030504040204" pitchFamily="34" charset="0"/>
            </a:endParaRPr>
          </a:p>
          <a:p>
            <a:pPr marL="285750" indent="-285750">
              <a:lnSpc>
                <a:spcPct val="150000"/>
              </a:lnSpc>
              <a:buFont typeface="Arial" panose="020B0604020202020204" pitchFamily="34" charset="0"/>
              <a:buChar char="•"/>
            </a:pPr>
            <a:r>
              <a:rPr lang="es-PR" sz="1200" b="0" i="0" dirty="0" err="1">
                <a:solidFill>
                  <a:srgbClr val="333333"/>
                </a:solidFill>
                <a:effectLst/>
                <a:latin typeface="Verdana" panose="020B0604030504040204" pitchFamily="34" charset="0"/>
              </a:rPr>
              <a:t>JapanTruly</a:t>
            </a:r>
            <a:r>
              <a:rPr lang="es-PR" sz="1200" b="0" i="0" dirty="0">
                <a:solidFill>
                  <a:srgbClr val="333333"/>
                </a:solidFill>
                <a:effectLst/>
                <a:latin typeface="Verdana" panose="020B0604030504040204" pitchFamily="34" charset="0"/>
              </a:rPr>
              <a:t>. (2022, March 28). </a:t>
            </a:r>
            <a:r>
              <a:rPr lang="es-PR" sz="1200" b="0" i="1" dirty="0">
                <a:solidFill>
                  <a:srgbClr val="333333"/>
                </a:solidFill>
                <a:effectLst/>
                <a:latin typeface="Verdana" panose="020B0604030504040204" pitchFamily="34" charset="0"/>
              </a:rPr>
              <a:t>Rituales de los funerales japoneses</a:t>
            </a:r>
            <a:r>
              <a:rPr lang="es-PR" sz="1200" b="0" i="0" dirty="0">
                <a:solidFill>
                  <a:srgbClr val="333333"/>
                </a:solidFill>
                <a:effectLst/>
                <a:latin typeface="Verdana" panose="020B0604030504040204" pitchFamily="34" charset="0"/>
              </a:rPr>
              <a:t>. Japón </a:t>
            </a:r>
            <a:r>
              <a:rPr lang="es-PR" sz="1200" b="0" i="0" dirty="0" err="1">
                <a:solidFill>
                  <a:srgbClr val="333333"/>
                </a:solidFill>
                <a:effectLst/>
                <a:latin typeface="Verdana" panose="020B0604030504040204" pitchFamily="34" charset="0"/>
              </a:rPr>
              <a:t>Truly</a:t>
            </a:r>
            <a:r>
              <a:rPr lang="es-PR" sz="1200" b="0" i="0" dirty="0">
                <a:solidFill>
                  <a:srgbClr val="333333"/>
                </a:solidFill>
                <a:effectLst/>
                <a:latin typeface="Verdana" panose="020B0604030504040204" pitchFamily="34" charset="0"/>
              </a:rPr>
              <a:t>. https://japantruly.com/es/rituales-japoneses-funerales/</a:t>
            </a:r>
          </a:p>
          <a:p>
            <a:pPr marL="285750" indent="-285750">
              <a:lnSpc>
                <a:spcPct val="150000"/>
              </a:lnSpc>
              <a:buFont typeface="Arial" panose="020B0604020202020204" pitchFamily="34" charset="0"/>
              <a:buChar char="•"/>
            </a:pPr>
            <a:r>
              <a:rPr lang="en-US" sz="1200" b="0" i="0" dirty="0">
                <a:solidFill>
                  <a:srgbClr val="333333"/>
                </a:solidFill>
                <a:effectLst/>
                <a:latin typeface="Verdana" panose="020B0604030504040204" pitchFamily="34" charset="0"/>
              </a:rPr>
              <a:t>National Geographic. (2010). </a:t>
            </a:r>
            <a:r>
              <a:rPr lang="en-US" sz="1200" b="0" i="1" dirty="0" err="1">
                <a:solidFill>
                  <a:srgbClr val="333333"/>
                </a:solidFill>
                <a:effectLst/>
                <a:latin typeface="Verdana" panose="020B0604030504040204" pitchFamily="34" charset="0"/>
              </a:rPr>
              <a:t>Japón</a:t>
            </a:r>
            <a:r>
              <a:rPr lang="en-US" sz="1200" b="0" i="0" dirty="0">
                <a:solidFill>
                  <a:srgbClr val="333333"/>
                </a:solidFill>
                <a:effectLst/>
                <a:latin typeface="Verdana" panose="020B0604030504040204" pitchFamily="34" charset="0"/>
              </a:rPr>
              <a:t>. https://www.nationalgeographic.es/viaje-y-aventuras/japon</a:t>
            </a:r>
            <a:endParaRPr lang="es-PR" sz="1200" b="0" i="0" dirty="0">
              <a:solidFill>
                <a:srgbClr val="333333"/>
              </a:solidFill>
              <a:effectLst/>
              <a:latin typeface="Verdana" panose="020B0604030504040204" pitchFamily="34" charset="0"/>
            </a:endParaRPr>
          </a:p>
          <a:p>
            <a:pPr marL="285750" indent="-285750">
              <a:lnSpc>
                <a:spcPct val="150000"/>
              </a:lnSpc>
              <a:buFont typeface="Arial" panose="020B0604020202020204" pitchFamily="34" charset="0"/>
              <a:buChar char="•"/>
            </a:pPr>
            <a:r>
              <a:rPr lang="es-PR" sz="1200" b="0" i="0" dirty="0">
                <a:solidFill>
                  <a:srgbClr val="333333"/>
                </a:solidFill>
                <a:effectLst/>
                <a:latin typeface="Verdana" panose="020B0604030504040204" pitchFamily="34" charset="0"/>
              </a:rPr>
              <a:t>Nippon.com. (2020). Funerales en Japón. </a:t>
            </a:r>
            <a:r>
              <a:rPr lang="es-PR" sz="1200" dirty="0">
                <a:solidFill>
                  <a:srgbClr val="333333"/>
                </a:solidFill>
                <a:latin typeface="Verdana" panose="020B0604030504040204" pitchFamily="34" charset="0"/>
                <a:hlinkClick r:id="rId5"/>
              </a:rPr>
              <a:t>https://www.nippon.com/es/features/jg00039/</a:t>
            </a:r>
            <a:endParaRPr lang="es-PR" sz="1200" dirty="0">
              <a:solidFill>
                <a:srgbClr val="333333"/>
              </a:solidFill>
              <a:latin typeface="Verdana" panose="020B0604030504040204" pitchFamily="34" charset="0"/>
            </a:endParaRPr>
          </a:p>
          <a:p>
            <a:pPr marL="285750" indent="-285750">
              <a:lnSpc>
                <a:spcPct val="150000"/>
              </a:lnSpc>
              <a:buFont typeface="Arial" panose="020B0604020202020204" pitchFamily="34" charset="0"/>
              <a:buChar char="•"/>
            </a:pPr>
            <a:r>
              <a:rPr lang="es-PR" sz="1200" b="0" i="0" dirty="0">
                <a:solidFill>
                  <a:srgbClr val="333333"/>
                </a:solidFill>
                <a:effectLst/>
                <a:latin typeface="Verdana" panose="020B0604030504040204" pitchFamily="34" charset="0"/>
              </a:rPr>
              <a:t>Peñascal, M. (2021). </a:t>
            </a:r>
            <a:r>
              <a:rPr lang="es-PR" sz="1200" b="0" i="1" dirty="0">
                <a:solidFill>
                  <a:srgbClr val="333333"/>
                </a:solidFill>
                <a:effectLst/>
                <a:latin typeface="Verdana" panose="020B0604030504040204" pitchFamily="34" charset="0"/>
              </a:rPr>
              <a:t>La muerte en Japón a Lo Largo de los años: Espiritualidad Y deuda moral</a:t>
            </a:r>
            <a:r>
              <a:rPr lang="es-PR" sz="1200" b="0" i="0" dirty="0">
                <a:solidFill>
                  <a:srgbClr val="333333"/>
                </a:solidFill>
                <a:effectLst/>
                <a:latin typeface="Verdana" panose="020B0604030504040204" pitchFamily="34" charset="0"/>
              </a:rPr>
              <a:t>. </a:t>
            </a:r>
            <a:r>
              <a:rPr lang="es-PR" sz="1200" b="0" i="0" dirty="0" err="1">
                <a:solidFill>
                  <a:srgbClr val="333333"/>
                </a:solidFill>
                <a:effectLst/>
                <a:latin typeface="Verdana" panose="020B0604030504040204" pitchFamily="34" charset="0"/>
              </a:rPr>
              <a:t>Voyapon</a:t>
            </a:r>
            <a:r>
              <a:rPr lang="es-PR" sz="1200" b="0" i="0" dirty="0">
                <a:solidFill>
                  <a:srgbClr val="333333"/>
                </a:solidFill>
                <a:effectLst/>
                <a:latin typeface="Verdana" panose="020B0604030504040204" pitchFamily="34" charset="0"/>
              </a:rPr>
              <a:t> ES. https://voyapon.com/es/la-muerte-en-Japón/</a:t>
            </a:r>
            <a:endParaRPr lang="en-US" sz="1200" b="0" i="0" dirty="0">
              <a:solidFill>
                <a:srgbClr val="333333"/>
              </a:solidFill>
              <a:effectLst/>
              <a:latin typeface="Verdana" panose="020B0604030504040204" pitchFamily="34" charset="0"/>
            </a:endParaRPr>
          </a:p>
          <a:p>
            <a:endParaRPr lang="es-PR" sz="1200" dirty="0">
              <a:solidFill>
                <a:srgbClr val="333333"/>
              </a:solidFill>
              <a:latin typeface="Verdana" panose="020B0604030504040204" pitchFamily="34" charset="0"/>
            </a:endParaRPr>
          </a:p>
        </p:txBody>
      </p:sp>
    </p:spTree>
    <p:extLst>
      <p:ext uri="{BB962C8B-B14F-4D97-AF65-F5344CB8AC3E}">
        <p14:creationId xmlns:p14="http://schemas.microsoft.com/office/powerpoint/2010/main" val="2061041742"/>
      </p:ext>
    </p:extLst>
  </p:cSld>
  <p:clrMapOvr>
    <a:masterClrMapping/>
  </p:clrMapOvr>
  <p:transition spd="slow">
    <p:wip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0B84CB2-0F41-3249-5C39-0BE46EEB392A}"/>
              </a:ext>
            </a:extLst>
          </p:cNvPr>
          <p:cNvSpPr txBox="1"/>
          <p:nvPr/>
        </p:nvSpPr>
        <p:spPr>
          <a:xfrm>
            <a:off x="317976" y="823513"/>
            <a:ext cx="8365385" cy="523220"/>
          </a:xfrm>
          <a:prstGeom prst="rect">
            <a:avLst/>
          </a:prstGeom>
          <a:noFill/>
        </p:spPr>
        <p:txBody>
          <a:bodyPr wrap="square">
            <a:spAutoFit/>
          </a:bodyPr>
          <a:lstStyle/>
          <a:p>
            <a:endParaRPr lang="en-US" dirty="0">
              <a:solidFill>
                <a:srgbClr val="333333"/>
              </a:solidFill>
              <a:latin typeface="Verdana" panose="020B0604030504040204" pitchFamily="34" charset="0"/>
            </a:endParaRPr>
          </a:p>
          <a:p>
            <a:endParaRPr lang="es-PR" dirty="0"/>
          </a:p>
        </p:txBody>
      </p:sp>
      <p:sp>
        <p:nvSpPr>
          <p:cNvPr id="5" name="TextBox 4">
            <a:extLst>
              <a:ext uri="{FF2B5EF4-FFF2-40B4-BE49-F238E27FC236}">
                <a16:creationId xmlns:a16="http://schemas.microsoft.com/office/drawing/2014/main" id="{26EED274-E8C7-049D-EA49-4719042BD0EF}"/>
              </a:ext>
            </a:extLst>
          </p:cNvPr>
          <p:cNvSpPr txBox="1"/>
          <p:nvPr/>
        </p:nvSpPr>
        <p:spPr>
          <a:xfrm>
            <a:off x="380322" y="464972"/>
            <a:ext cx="8102336" cy="4763996"/>
          </a:xfrm>
          <a:prstGeom prst="rect">
            <a:avLst/>
          </a:prstGeom>
          <a:noFill/>
        </p:spPr>
        <p:txBody>
          <a:bodyPr wrap="square">
            <a:spAutoFit/>
          </a:bodyPr>
          <a:lstStyle/>
          <a:p>
            <a:pPr marL="171450" indent="-171450">
              <a:lnSpc>
                <a:spcPct val="150000"/>
              </a:lnSpc>
              <a:buFont typeface="Arial" panose="020B0604020202020204" pitchFamily="34" charset="0"/>
              <a:buChar char="•"/>
            </a:pPr>
            <a:r>
              <a:rPr lang="es-PR" sz="1200" b="0" i="0" dirty="0">
                <a:solidFill>
                  <a:srgbClr val="333333"/>
                </a:solidFill>
                <a:effectLst/>
                <a:latin typeface="Verdana" panose="020B0604030504040204" pitchFamily="34" charset="0"/>
              </a:rPr>
              <a:t>Peñascal, M. (2021). ¿Cuál es la principal religión en Japón? </a:t>
            </a:r>
            <a:r>
              <a:rPr lang="es-PR" sz="1200" b="0" i="0" dirty="0" err="1">
                <a:solidFill>
                  <a:srgbClr val="333333"/>
                </a:solidFill>
                <a:effectLst/>
                <a:latin typeface="Verdana" panose="020B0604030504040204" pitchFamily="34" charset="0"/>
              </a:rPr>
              <a:t>Voyapon</a:t>
            </a:r>
            <a:r>
              <a:rPr lang="es-PR" sz="1200" b="0" i="0" dirty="0">
                <a:solidFill>
                  <a:srgbClr val="333333"/>
                </a:solidFill>
                <a:effectLst/>
                <a:latin typeface="Verdana" panose="020B0604030504040204" pitchFamily="34" charset="0"/>
              </a:rPr>
              <a:t> </a:t>
            </a:r>
            <a:r>
              <a:rPr lang="es-PR" sz="1200" b="0" i="0" dirty="0">
                <a:solidFill>
                  <a:srgbClr val="333333"/>
                </a:solidFill>
                <a:effectLst/>
                <a:latin typeface="Verdana" panose="020B0604030504040204" pitchFamily="34" charset="0"/>
                <a:hlinkClick r:id="rId2"/>
              </a:rPr>
              <a:t>https://voyapon.com/es/cual-es-la-principal-religion-en-japon/</a:t>
            </a:r>
            <a:endParaRPr lang="es-PR" sz="1200" b="0" i="0" dirty="0">
              <a:solidFill>
                <a:srgbClr val="333333"/>
              </a:solidFill>
              <a:effectLst/>
              <a:latin typeface="Verdana" panose="020B0604030504040204" pitchFamily="34" charset="0"/>
            </a:endParaRPr>
          </a:p>
          <a:p>
            <a:pPr marL="285750" indent="-285750">
              <a:lnSpc>
                <a:spcPct val="150000"/>
              </a:lnSpc>
              <a:buFont typeface="Arial" panose="020B0604020202020204" pitchFamily="34" charset="0"/>
              <a:buChar char="•"/>
            </a:pPr>
            <a:r>
              <a:rPr lang="en-US" sz="1200" b="0" i="0" dirty="0">
                <a:solidFill>
                  <a:srgbClr val="333333"/>
                </a:solidFill>
                <a:effectLst/>
                <a:latin typeface="Verdana" panose="020B0604030504040204" pitchFamily="34" charset="0"/>
              </a:rPr>
              <a:t>Premium times. (2017). </a:t>
            </a:r>
            <a:r>
              <a:rPr lang="en-US" sz="1200" b="0" i="1" dirty="0">
                <a:solidFill>
                  <a:srgbClr val="333333"/>
                </a:solidFill>
                <a:effectLst/>
                <a:latin typeface="Verdana" panose="020B0604030504040204" pitchFamily="34" charset="0"/>
              </a:rPr>
              <a:t>Japanese woman locked in room for 15-years freezes to death – Reports</a:t>
            </a:r>
            <a:r>
              <a:rPr lang="en-US" sz="1200" b="0" i="0" dirty="0">
                <a:solidFill>
                  <a:srgbClr val="333333"/>
                </a:solidFill>
                <a:effectLst/>
                <a:latin typeface="Verdana" panose="020B0604030504040204" pitchFamily="34" charset="0"/>
              </a:rPr>
              <a:t>. Premium Times - Nigeria leading newspaper for news, investigations. https://www.premiumtimesng.com/foreign/world-foreign/253767-japanese-woman-locked-room-15-years-freezes-death-reports.html?tztc=1</a:t>
            </a:r>
          </a:p>
          <a:p>
            <a:pPr marL="285750" indent="-285750">
              <a:lnSpc>
                <a:spcPct val="150000"/>
              </a:lnSpc>
              <a:buFont typeface="Arial" panose="020B0604020202020204" pitchFamily="34" charset="0"/>
              <a:buChar char="•"/>
            </a:pPr>
            <a:r>
              <a:rPr lang="es-PR" sz="1200" b="0" i="0" dirty="0">
                <a:solidFill>
                  <a:srgbClr val="333333"/>
                </a:solidFill>
                <a:effectLst/>
                <a:latin typeface="Verdana" panose="020B0604030504040204" pitchFamily="34" charset="0"/>
              </a:rPr>
              <a:t>Sánchez, G. (2018). La mente es maravillosa. Nirvana: el estado de liberación https://lamenteesmaravillosa.com/nirvana-el-estado-de-liberacion/</a:t>
            </a:r>
          </a:p>
          <a:p>
            <a:pPr marL="285750" indent="-285750">
              <a:lnSpc>
                <a:spcPct val="150000"/>
              </a:lnSpc>
              <a:buFont typeface="Arial" panose="020B0604020202020204" pitchFamily="34" charset="0"/>
              <a:buChar char="•"/>
            </a:pPr>
            <a:r>
              <a:rPr lang="es-PR" sz="1200" b="0" i="0" dirty="0">
                <a:solidFill>
                  <a:srgbClr val="333333"/>
                </a:solidFill>
                <a:effectLst/>
                <a:latin typeface="Verdana" panose="020B0604030504040204" pitchFamily="34" charset="0"/>
              </a:rPr>
              <a:t>Sánchez, K. (2016) </a:t>
            </a:r>
            <a:r>
              <a:rPr lang="es-PR" sz="1200" b="0" i="0" dirty="0" err="1">
                <a:solidFill>
                  <a:srgbClr val="333333"/>
                </a:solidFill>
                <a:effectLst/>
                <a:latin typeface="Verdana" panose="020B0604030504040204" pitchFamily="34" charset="0"/>
              </a:rPr>
              <a:t>Slideshare</a:t>
            </a:r>
            <a:r>
              <a:rPr lang="es-PR" sz="1200" b="0" i="0" dirty="0">
                <a:solidFill>
                  <a:srgbClr val="333333"/>
                </a:solidFill>
                <a:effectLst/>
                <a:latin typeface="Verdana" panose="020B0604030504040204" pitchFamily="34" charset="0"/>
              </a:rPr>
              <a:t>. Osteogénesis, osificación y accidentes óseos. </a:t>
            </a:r>
            <a:r>
              <a:rPr lang="es-PR" sz="1200" b="0" i="0" dirty="0">
                <a:solidFill>
                  <a:srgbClr val="333333"/>
                </a:solidFill>
                <a:effectLst/>
                <a:latin typeface="Verdana" panose="020B0604030504040204" pitchFamily="34" charset="0"/>
                <a:hlinkClick r:id="rId3"/>
              </a:rPr>
              <a:t>https://www.slideshare.net/karlovessyou/osteognesis-osificacin-y-accidentes-seos</a:t>
            </a:r>
            <a:endParaRPr lang="es-PR" sz="1200" dirty="0">
              <a:solidFill>
                <a:srgbClr val="333333"/>
              </a:solidFill>
              <a:latin typeface="Verdana" panose="020B0604030504040204" pitchFamily="34" charset="0"/>
            </a:endParaRPr>
          </a:p>
          <a:p>
            <a:pPr marL="285750" indent="-285750">
              <a:lnSpc>
                <a:spcPct val="150000"/>
              </a:lnSpc>
              <a:buFont typeface="Arial" panose="020B0604020202020204" pitchFamily="34" charset="0"/>
              <a:buChar char="•"/>
            </a:pPr>
            <a:r>
              <a:rPr lang="es-PR" sz="1200" b="0" i="0" dirty="0">
                <a:solidFill>
                  <a:srgbClr val="333333"/>
                </a:solidFill>
                <a:effectLst/>
                <a:latin typeface="Verdana" panose="020B0604030504040204" pitchFamily="34" charset="0"/>
              </a:rPr>
              <a:t>Significados. (</a:t>
            </a:r>
            <a:r>
              <a:rPr lang="es-PR" sz="1200" b="0" i="0" dirty="0" err="1">
                <a:solidFill>
                  <a:srgbClr val="333333"/>
                </a:solidFill>
                <a:effectLst/>
                <a:latin typeface="Verdana" panose="020B0604030504040204" pitchFamily="34" charset="0"/>
              </a:rPr>
              <a:t>n.d</a:t>
            </a:r>
            <a:r>
              <a:rPr lang="es-PR" sz="1200" b="0" i="0" dirty="0">
                <a:solidFill>
                  <a:srgbClr val="333333"/>
                </a:solidFill>
                <a:effectLst/>
                <a:latin typeface="Verdana" panose="020B0604030504040204" pitchFamily="34" charset="0"/>
              </a:rPr>
              <a:t>.). </a:t>
            </a:r>
            <a:r>
              <a:rPr lang="es-PR" sz="1200" b="0" i="1" dirty="0">
                <a:solidFill>
                  <a:srgbClr val="333333"/>
                </a:solidFill>
                <a:effectLst/>
                <a:latin typeface="Verdana" panose="020B0604030504040204" pitchFamily="34" charset="0"/>
              </a:rPr>
              <a:t>Bandera de Japón</a:t>
            </a:r>
            <a:r>
              <a:rPr lang="es-PR" sz="1200" b="0" i="0" dirty="0">
                <a:solidFill>
                  <a:srgbClr val="333333"/>
                </a:solidFill>
                <a:effectLst/>
                <a:latin typeface="Verdana" panose="020B0604030504040204" pitchFamily="34" charset="0"/>
              </a:rPr>
              <a:t>. https://www.significados.com/bandera-de-japon/</a:t>
            </a:r>
          </a:p>
          <a:p>
            <a:pPr marL="285750" indent="-285750">
              <a:lnSpc>
                <a:spcPct val="150000"/>
              </a:lnSpc>
              <a:buFont typeface="Arial" panose="020B0604020202020204" pitchFamily="34" charset="0"/>
              <a:buChar char="•"/>
            </a:pPr>
            <a:r>
              <a:rPr lang="en-US" sz="1200" b="0" i="0" dirty="0">
                <a:solidFill>
                  <a:srgbClr val="333333"/>
                </a:solidFill>
                <a:effectLst/>
                <a:latin typeface="Verdana" panose="020B0604030504040204" pitchFamily="34" charset="0"/>
              </a:rPr>
              <a:t>The World Bank Data. (2022). </a:t>
            </a:r>
            <a:r>
              <a:rPr lang="en-US" sz="1200" b="0" i="1" dirty="0">
                <a:solidFill>
                  <a:srgbClr val="333333"/>
                </a:solidFill>
                <a:effectLst/>
                <a:latin typeface="Verdana" panose="020B0604030504040204" pitchFamily="34" charset="0"/>
              </a:rPr>
              <a:t>Japan</a:t>
            </a:r>
            <a:r>
              <a:rPr lang="en-US" sz="1200" b="0" i="0" dirty="0">
                <a:solidFill>
                  <a:srgbClr val="333333"/>
                </a:solidFill>
                <a:effectLst/>
                <a:latin typeface="Verdana" panose="020B0604030504040204" pitchFamily="34" charset="0"/>
              </a:rPr>
              <a:t>. World Bank Open Data | Data. https://data.worldbank.org/country/japan?view=chart</a:t>
            </a:r>
          </a:p>
          <a:p>
            <a:pPr marL="285750" indent="-285750">
              <a:lnSpc>
                <a:spcPct val="150000"/>
              </a:lnSpc>
              <a:buFont typeface="Arial" panose="020B0604020202020204" pitchFamily="34" charset="0"/>
              <a:buChar char="•"/>
            </a:pPr>
            <a:r>
              <a:rPr lang="es-PR" sz="1200" b="0" i="0" dirty="0">
                <a:solidFill>
                  <a:srgbClr val="333333"/>
                </a:solidFill>
                <a:effectLst/>
                <a:latin typeface="Verdana" panose="020B0604030504040204" pitchFamily="34" charset="0"/>
              </a:rPr>
              <a:t>Web </a:t>
            </a:r>
            <a:r>
              <a:rPr lang="es-PR" sz="1200" b="0" i="0" dirty="0" err="1">
                <a:solidFill>
                  <a:srgbClr val="333333"/>
                </a:solidFill>
                <a:effectLst/>
                <a:latin typeface="Verdana" panose="020B0604030504040204" pitchFamily="34" charset="0"/>
              </a:rPr>
              <a:t>Japan</a:t>
            </a:r>
            <a:r>
              <a:rPr lang="es-PR" sz="1200" b="0" i="0" dirty="0">
                <a:solidFill>
                  <a:srgbClr val="333333"/>
                </a:solidFill>
                <a:effectLst/>
                <a:latin typeface="Verdana" panose="020B0604030504040204" pitchFamily="34" charset="0"/>
              </a:rPr>
              <a:t>. (</a:t>
            </a:r>
            <a:r>
              <a:rPr lang="es-PR" sz="1200" b="0" i="0" dirty="0" err="1">
                <a:solidFill>
                  <a:srgbClr val="333333"/>
                </a:solidFill>
                <a:effectLst/>
                <a:latin typeface="Verdana" panose="020B0604030504040204" pitchFamily="34" charset="0"/>
              </a:rPr>
              <a:t>n.d</a:t>
            </a:r>
            <a:r>
              <a:rPr lang="es-PR" sz="1200" b="0" i="0" dirty="0">
                <a:solidFill>
                  <a:srgbClr val="333333"/>
                </a:solidFill>
                <a:effectLst/>
                <a:latin typeface="Verdana" panose="020B0604030504040204" pitchFamily="34" charset="0"/>
              </a:rPr>
              <a:t>.). </a:t>
            </a:r>
            <a:r>
              <a:rPr lang="es-PR" sz="1200" b="0" i="1" dirty="0">
                <a:solidFill>
                  <a:srgbClr val="333333"/>
                </a:solidFill>
                <a:effectLst/>
                <a:latin typeface="Verdana" panose="020B0604030504040204" pitchFamily="34" charset="0"/>
              </a:rPr>
              <a:t>LENGUA JAPONESA</a:t>
            </a:r>
            <a:r>
              <a:rPr lang="es-PR" sz="1200" b="0" i="0" dirty="0">
                <a:solidFill>
                  <a:srgbClr val="333333"/>
                </a:solidFill>
                <a:effectLst/>
                <a:latin typeface="Verdana" panose="020B0604030504040204" pitchFamily="34" charset="0"/>
              </a:rPr>
              <a:t>. </a:t>
            </a:r>
            <a:r>
              <a:rPr lang="es-PR" sz="1200" b="0" i="0" dirty="0" err="1">
                <a:solidFill>
                  <a:srgbClr val="333333"/>
                </a:solidFill>
                <a:effectLst/>
                <a:latin typeface="Verdana" panose="020B0604030504040204" pitchFamily="34" charset="0"/>
              </a:rPr>
              <a:t>Japanese</a:t>
            </a:r>
            <a:r>
              <a:rPr lang="es-PR" sz="1200" b="0" i="0" dirty="0">
                <a:solidFill>
                  <a:srgbClr val="333333"/>
                </a:solidFill>
                <a:effectLst/>
                <a:latin typeface="Verdana" panose="020B0604030504040204" pitchFamily="34" charset="0"/>
              </a:rPr>
              <a:t> culture - Web </a:t>
            </a:r>
            <a:r>
              <a:rPr lang="es-PR" sz="1200" b="0" i="0" dirty="0" err="1">
                <a:solidFill>
                  <a:srgbClr val="333333"/>
                </a:solidFill>
                <a:effectLst/>
                <a:latin typeface="Verdana" panose="020B0604030504040204" pitchFamily="34" charset="0"/>
              </a:rPr>
              <a:t>Japan</a:t>
            </a:r>
            <a:r>
              <a:rPr lang="es-PR" sz="1200" b="0" i="0" dirty="0">
                <a:solidFill>
                  <a:srgbClr val="333333"/>
                </a:solidFill>
                <a:effectLst/>
                <a:latin typeface="Verdana" panose="020B0604030504040204" pitchFamily="34" charset="0"/>
              </a:rPr>
              <a:t>. https://web-japan.org/factsheet/es/pdf/es19_language.pdf</a:t>
            </a:r>
          </a:p>
          <a:p>
            <a:pPr marL="285750" indent="-285750">
              <a:lnSpc>
                <a:spcPct val="150000"/>
              </a:lnSpc>
              <a:buFont typeface="Arial" panose="020B0604020202020204" pitchFamily="34" charset="0"/>
              <a:buChar char="•"/>
            </a:pPr>
            <a:endParaRPr lang="en-US" sz="1200" b="0" i="0" dirty="0">
              <a:solidFill>
                <a:srgbClr val="333333"/>
              </a:solidFill>
              <a:effectLst/>
              <a:latin typeface="Verdana" panose="020B0604030504040204" pitchFamily="34" charset="0"/>
            </a:endParaRPr>
          </a:p>
          <a:p>
            <a:pPr marL="285750" indent="-285750">
              <a:lnSpc>
                <a:spcPct val="150000"/>
              </a:lnSpc>
              <a:buFont typeface="Arial" panose="020B0604020202020204" pitchFamily="34" charset="0"/>
              <a:buChar char="•"/>
            </a:pPr>
            <a:endParaRPr lang="es-PR" sz="1200" b="0" i="0" dirty="0">
              <a:solidFill>
                <a:srgbClr val="333333"/>
              </a:solidFill>
              <a:effectLst/>
              <a:latin typeface="Verdana" panose="020B0604030504040204" pitchFamily="34" charset="0"/>
            </a:endParaRPr>
          </a:p>
        </p:txBody>
      </p:sp>
    </p:spTree>
    <p:extLst>
      <p:ext uri="{BB962C8B-B14F-4D97-AF65-F5344CB8AC3E}">
        <p14:creationId xmlns:p14="http://schemas.microsoft.com/office/powerpoint/2010/main" val="3288115751"/>
      </p:ext>
    </p:extLst>
  </p:cSld>
  <p:clrMapOvr>
    <a:masterClrMapping/>
  </p:clrMapOvr>
  <p:transition spd="slow">
    <p:wip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7F190-77B4-F754-74B1-1B7CE51CE2EB}"/>
              </a:ext>
            </a:extLst>
          </p:cNvPr>
          <p:cNvSpPr>
            <a:spLocks noGrp="1"/>
          </p:cNvSpPr>
          <p:nvPr>
            <p:ph type="title"/>
          </p:nvPr>
        </p:nvSpPr>
        <p:spPr>
          <a:xfrm>
            <a:off x="720000" y="1854439"/>
            <a:ext cx="7704000" cy="572700"/>
          </a:xfrm>
        </p:spPr>
        <p:txBody>
          <a:bodyPr/>
          <a:lstStyle/>
          <a:p>
            <a:r>
              <a:rPr lang="en-US" dirty="0"/>
              <a:t>Gracias por su atención</a:t>
            </a:r>
            <a:endParaRPr lang="es-PR" dirty="0"/>
          </a:p>
        </p:txBody>
      </p:sp>
    </p:spTree>
    <p:extLst>
      <p:ext uri="{BB962C8B-B14F-4D97-AF65-F5344CB8AC3E}">
        <p14:creationId xmlns:p14="http://schemas.microsoft.com/office/powerpoint/2010/main" val="19075010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sp>
        <p:nvSpPr>
          <p:cNvPr id="4698" name="Google Shape;4698;p30"/>
          <p:cNvSpPr/>
          <p:nvPr/>
        </p:nvSpPr>
        <p:spPr>
          <a:xfrm>
            <a:off x="762450" y="1246000"/>
            <a:ext cx="1153200" cy="11532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txBox="1">
            <a:spLocks noGrp="1"/>
          </p:cNvSpPr>
          <p:nvPr>
            <p:ph type="title"/>
          </p:nvPr>
        </p:nvSpPr>
        <p:spPr>
          <a:xfrm>
            <a:off x="720000" y="2399200"/>
            <a:ext cx="586142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Reflexión individual </a:t>
            </a:r>
            <a:endParaRPr sz="2800" dirty="0"/>
          </a:p>
        </p:txBody>
      </p:sp>
      <p:sp>
        <p:nvSpPr>
          <p:cNvPr id="4700" name="Google Shape;4700;p30"/>
          <p:cNvSpPr txBox="1">
            <a:spLocks noGrp="1"/>
          </p:cNvSpPr>
          <p:nvPr>
            <p:ph type="title" idx="2"/>
          </p:nvPr>
        </p:nvSpPr>
        <p:spPr>
          <a:xfrm>
            <a:off x="713100" y="14016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10</a:t>
            </a:r>
            <a:endParaRPr dirty="0"/>
          </a:p>
        </p:txBody>
      </p:sp>
      <p:grpSp>
        <p:nvGrpSpPr>
          <p:cNvPr id="4702" name="Google Shape;4702;p30"/>
          <p:cNvGrpSpPr/>
          <p:nvPr/>
        </p:nvGrpSpPr>
        <p:grpSpPr>
          <a:xfrm>
            <a:off x="5836425" y="598450"/>
            <a:ext cx="3887869" cy="4604085"/>
            <a:chOff x="5836425" y="598450"/>
            <a:chExt cx="3887869" cy="4604085"/>
          </a:xfrm>
        </p:grpSpPr>
        <p:sp>
          <p:nvSpPr>
            <p:cNvPr id="4703" name="Google Shape;4703;p30"/>
            <p:cNvSpPr/>
            <p:nvPr/>
          </p:nvSpPr>
          <p:spPr>
            <a:xfrm>
              <a:off x="6194984" y="1228350"/>
              <a:ext cx="3170686" cy="1293428"/>
            </a:xfrm>
            <a:custGeom>
              <a:avLst/>
              <a:gdLst/>
              <a:ahLst/>
              <a:cxnLst/>
              <a:rect l="l" t="t" r="r" b="b"/>
              <a:pathLst>
                <a:path w="45152" h="18419" extrusionOk="0">
                  <a:moveTo>
                    <a:pt x="0" y="0"/>
                  </a:moveTo>
                  <a:lnTo>
                    <a:pt x="0" y="18419"/>
                  </a:lnTo>
                  <a:lnTo>
                    <a:pt x="45152" y="18419"/>
                  </a:lnTo>
                  <a:lnTo>
                    <a:pt x="4515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6194984" y="1306017"/>
              <a:ext cx="3170686" cy="303010"/>
            </a:xfrm>
            <a:custGeom>
              <a:avLst/>
              <a:gdLst/>
              <a:ahLst/>
              <a:cxnLst/>
              <a:rect l="l" t="t" r="r" b="b"/>
              <a:pathLst>
                <a:path w="45152" h="4315" extrusionOk="0">
                  <a:moveTo>
                    <a:pt x="0" y="0"/>
                  </a:moveTo>
                  <a:lnTo>
                    <a:pt x="0" y="4315"/>
                  </a:lnTo>
                  <a:lnTo>
                    <a:pt x="45152" y="4315"/>
                  </a:lnTo>
                  <a:lnTo>
                    <a:pt x="45152"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6194984" y="2366384"/>
              <a:ext cx="3170686" cy="155402"/>
            </a:xfrm>
            <a:custGeom>
              <a:avLst/>
              <a:gdLst/>
              <a:ahLst/>
              <a:cxnLst/>
              <a:rect l="l" t="t" r="r" b="b"/>
              <a:pathLst>
                <a:path w="45152" h="2213" extrusionOk="0">
                  <a:moveTo>
                    <a:pt x="0" y="1"/>
                  </a:moveTo>
                  <a:lnTo>
                    <a:pt x="0" y="2213"/>
                  </a:lnTo>
                  <a:lnTo>
                    <a:pt x="45152" y="2213"/>
                  </a:lnTo>
                  <a:lnTo>
                    <a:pt x="4515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6344559"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6385779" y="1680867"/>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6741459"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7096225"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6385779" y="1680867"/>
              <a:ext cx="315510" cy="80615"/>
            </a:xfrm>
            <a:custGeom>
              <a:avLst/>
              <a:gdLst/>
              <a:ahLst/>
              <a:cxnLst/>
              <a:rect l="l" t="t" r="r" b="b"/>
              <a:pathLst>
                <a:path w="4493" h="1148" extrusionOk="0">
                  <a:moveTo>
                    <a:pt x="0" y="1"/>
                  </a:moveTo>
                  <a:lnTo>
                    <a:pt x="0" y="1147"/>
                  </a:lnTo>
                  <a:lnTo>
                    <a:pt x="4492" y="1147"/>
                  </a:lnTo>
                  <a:lnTo>
                    <a:pt x="449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6741459" y="1680867"/>
              <a:ext cx="314597" cy="80615"/>
            </a:xfrm>
            <a:custGeom>
              <a:avLst/>
              <a:gdLst/>
              <a:ahLst/>
              <a:cxnLst/>
              <a:rect l="l" t="t" r="r" b="b"/>
              <a:pathLst>
                <a:path w="4480" h="1148" extrusionOk="0">
                  <a:moveTo>
                    <a:pt x="1" y="1"/>
                  </a:moveTo>
                  <a:lnTo>
                    <a:pt x="1"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7096225" y="1680867"/>
              <a:ext cx="314527" cy="80615"/>
            </a:xfrm>
            <a:custGeom>
              <a:avLst/>
              <a:gdLst/>
              <a:ahLst/>
              <a:cxnLst/>
              <a:rect l="l" t="t" r="r" b="b"/>
              <a:pathLst>
                <a:path w="4479" h="1148" extrusionOk="0">
                  <a:moveTo>
                    <a:pt x="0" y="1"/>
                  </a:moveTo>
                  <a:lnTo>
                    <a:pt x="0"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6385779" y="1979034"/>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6741459"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7096225"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8100063"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8142267"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8496963"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8851730" y="1680867"/>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8142267" y="1680867"/>
              <a:ext cx="314527" cy="84478"/>
            </a:xfrm>
            <a:custGeom>
              <a:avLst/>
              <a:gdLst/>
              <a:ahLst/>
              <a:cxnLst/>
              <a:rect l="l" t="t" r="r" b="b"/>
              <a:pathLst>
                <a:path w="4479" h="1203" extrusionOk="0">
                  <a:moveTo>
                    <a:pt x="0" y="1"/>
                  </a:moveTo>
                  <a:lnTo>
                    <a:pt x="0"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8496963" y="1680867"/>
              <a:ext cx="314597" cy="84478"/>
            </a:xfrm>
            <a:custGeom>
              <a:avLst/>
              <a:gdLst/>
              <a:ahLst/>
              <a:cxnLst/>
              <a:rect l="l" t="t" r="r" b="b"/>
              <a:pathLst>
                <a:path w="4480"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8851730" y="1680867"/>
              <a:ext cx="314527" cy="84478"/>
            </a:xfrm>
            <a:custGeom>
              <a:avLst/>
              <a:gdLst/>
              <a:ahLst/>
              <a:cxnLst/>
              <a:rect l="l" t="t" r="r" b="b"/>
              <a:pathLst>
                <a:path w="4479"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8142267"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8496963"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8851730" y="1979034"/>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6235221"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641836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660248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678555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696968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7152825"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7336880"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7520021"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7704076"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7887217"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8071272"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825441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843853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862160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880573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8988875"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9171947"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5993654" y="598450"/>
              <a:ext cx="3573412" cy="761282"/>
            </a:xfrm>
            <a:custGeom>
              <a:avLst/>
              <a:gdLst/>
              <a:ahLst/>
              <a:cxnLst/>
              <a:rect l="l" t="t" r="r" b="b"/>
              <a:pathLst>
                <a:path w="50887" h="10841" extrusionOk="0">
                  <a:moveTo>
                    <a:pt x="6827" y="0"/>
                  </a:moveTo>
                  <a:lnTo>
                    <a:pt x="6117" y="1065"/>
                  </a:lnTo>
                  <a:lnTo>
                    <a:pt x="5898" y="1379"/>
                  </a:lnTo>
                  <a:lnTo>
                    <a:pt x="5339" y="2212"/>
                  </a:lnTo>
                  <a:lnTo>
                    <a:pt x="5120" y="2553"/>
                  </a:lnTo>
                  <a:lnTo>
                    <a:pt x="4260" y="3837"/>
                  </a:lnTo>
                  <a:lnTo>
                    <a:pt x="3332" y="5216"/>
                  </a:lnTo>
                  <a:lnTo>
                    <a:pt x="2321" y="6731"/>
                  </a:lnTo>
                  <a:lnTo>
                    <a:pt x="1215" y="8397"/>
                  </a:lnTo>
                  <a:lnTo>
                    <a:pt x="0" y="10226"/>
                  </a:lnTo>
                  <a:lnTo>
                    <a:pt x="68" y="10226"/>
                  </a:lnTo>
                  <a:cubicBezTo>
                    <a:pt x="14" y="10581"/>
                    <a:pt x="369" y="10841"/>
                    <a:pt x="1011" y="10841"/>
                  </a:cubicBezTo>
                  <a:cubicBezTo>
                    <a:pt x="1584" y="10841"/>
                    <a:pt x="2198" y="10636"/>
                    <a:pt x="2594" y="10336"/>
                  </a:cubicBezTo>
                  <a:cubicBezTo>
                    <a:pt x="2649" y="10636"/>
                    <a:pt x="3018" y="10841"/>
                    <a:pt x="3577" y="10841"/>
                  </a:cubicBezTo>
                  <a:cubicBezTo>
                    <a:pt x="4151" y="10841"/>
                    <a:pt x="4752" y="10636"/>
                    <a:pt x="5134" y="10336"/>
                  </a:cubicBezTo>
                  <a:cubicBezTo>
                    <a:pt x="5202" y="10636"/>
                    <a:pt x="5584" y="10841"/>
                    <a:pt x="6144" y="10841"/>
                  </a:cubicBezTo>
                  <a:cubicBezTo>
                    <a:pt x="6718" y="10841"/>
                    <a:pt x="7305" y="10636"/>
                    <a:pt x="7673" y="10336"/>
                  </a:cubicBezTo>
                  <a:cubicBezTo>
                    <a:pt x="7755" y="10636"/>
                    <a:pt x="8151" y="10841"/>
                    <a:pt x="8711" y="10841"/>
                  </a:cubicBezTo>
                  <a:cubicBezTo>
                    <a:pt x="9284" y="10841"/>
                    <a:pt x="9858" y="10636"/>
                    <a:pt x="10213" y="10336"/>
                  </a:cubicBezTo>
                  <a:cubicBezTo>
                    <a:pt x="10308" y="10636"/>
                    <a:pt x="10718" y="10841"/>
                    <a:pt x="11291" y="10841"/>
                  </a:cubicBezTo>
                  <a:cubicBezTo>
                    <a:pt x="11851" y="10841"/>
                    <a:pt x="12411" y="10636"/>
                    <a:pt x="12739" y="10336"/>
                  </a:cubicBezTo>
                  <a:cubicBezTo>
                    <a:pt x="12862" y="10636"/>
                    <a:pt x="13285" y="10841"/>
                    <a:pt x="13858" y="10841"/>
                  </a:cubicBezTo>
                  <a:cubicBezTo>
                    <a:pt x="14418" y="10841"/>
                    <a:pt x="14964" y="10636"/>
                    <a:pt x="15278" y="10336"/>
                  </a:cubicBezTo>
                  <a:cubicBezTo>
                    <a:pt x="15428" y="10636"/>
                    <a:pt x="15852" y="10841"/>
                    <a:pt x="16425" y="10841"/>
                  </a:cubicBezTo>
                  <a:cubicBezTo>
                    <a:pt x="16999" y="10841"/>
                    <a:pt x="17517" y="10636"/>
                    <a:pt x="17818" y="10336"/>
                  </a:cubicBezTo>
                  <a:cubicBezTo>
                    <a:pt x="17982" y="10636"/>
                    <a:pt x="18432" y="10841"/>
                    <a:pt x="18992" y="10841"/>
                  </a:cubicBezTo>
                  <a:cubicBezTo>
                    <a:pt x="19565" y="10841"/>
                    <a:pt x="20084" y="10636"/>
                    <a:pt x="20344" y="10336"/>
                  </a:cubicBezTo>
                  <a:cubicBezTo>
                    <a:pt x="20535" y="10636"/>
                    <a:pt x="20999" y="10841"/>
                    <a:pt x="21559" y="10841"/>
                  </a:cubicBezTo>
                  <a:cubicBezTo>
                    <a:pt x="22132" y="10841"/>
                    <a:pt x="22637" y="10636"/>
                    <a:pt x="22883" y="10336"/>
                  </a:cubicBezTo>
                  <a:cubicBezTo>
                    <a:pt x="23088" y="10636"/>
                    <a:pt x="23566" y="10841"/>
                    <a:pt x="24126" y="10841"/>
                  </a:cubicBezTo>
                  <a:cubicBezTo>
                    <a:pt x="24699" y="10841"/>
                    <a:pt x="25191" y="10636"/>
                    <a:pt x="25423" y="10336"/>
                  </a:cubicBezTo>
                  <a:cubicBezTo>
                    <a:pt x="25641" y="10636"/>
                    <a:pt x="26133" y="10841"/>
                    <a:pt x="26706" y="10841"/>
                  </a:cubicBezTo>
                  <a:cubicBezTo>
                    <a:pt x="27266" y="10841"/>
                    <a:pt x="27744" y="10636"/>
                    <a:pt x="27949" y="10336"/>
                  </a:cubicBezTo>
                  <a:cubicBezTo>
                    <a:pt x="28194" y="10636"/>
                    <a:pt x="28699" y="10841"/>
                    <a:pt x="29273" y="10841"/>
                  </a:cubicBezTo>
                  <a:cubicBezTo>
                    <a:pt x="29833" y="10841"/>
                    <a:pt x="30297" y="10636"/>
                    <a:pt x="30488" y="10336"/>
                  </a:cubicBezTo>
                  <a:cubicBezTo>
                    <a:pt x="30747" y="10636"/>
                    <a:pt x="31266" y="10841"/>
                    <a:pt x="31840" y="10841"/>
                  </a:cubicBezTo>
                  <a:cubicBezTo>
                    <a:pt x="32399" y="10841"/>
                    <a:pt x="32850" y="10636"/>
                    <a:pt x="33028" y="10336"/>
                  </a:cubicBezTo>
                  <a:cubicBezTo>
                    <a:pt x="33314" y="10636"/>
                    <a:pt x="33833" y="10841"/>
                    <a:pt x="34407" y="10841"/>
                  </a:cubicBezTo>
                  <a:cubicBezTo>
                    <a:pt x="34980" y="10841"/>
                    <a:pt x="35403" y="10636"/>
                    <a:pt x="35553" y="10336"/>
                  </a:cubicBezTo>
                  <a:cubicBezTo>
                    <a:pt x="35867" y="10636"/>
                    <a:pt x="36414" y="10841"/>
                    <a:pt x="36973" y="10841"/>
                  </a:cubicBezTo>
                  <a:cubicBezTo>
                    <a:pt x="37547" y="10841"/>
                    <a:pt x="37970" y="10636"/>
                    <a:pt x="38093" y="10336"/>
                  </a:cubicBezTo>
                  <a:cubicBezTo>
                    <a:pt x="38421" y="10636"/>
                    <a:pt x="38980" y="10841"/>
                    <a:pt x="39540" y="10841"/>
                  </a:cubicBezTo>
                  <a:cubicBezTo>
                    <a:pt x="40114" y="10841"/>
                    <a:pt x="40523" y="10636"/>
                    <a:pt x="40632" y="10336"/>
                  </a:cubicBezTo>
                  <a:cubicBezTo>
                    <a:pt x="40974" y="10636"/>
                    <a:pt x="41547" y="10841"/>
                    <a:pt x="42121" y="10841"/>
                  </a:cubicBezTo>
                  <a:cubicBezTo>
                    <a:pt x="42680" y="10841"/>
                    <a:pt x="43076" y="10636"/>
                    <a:pt x="43158" y="10336"/>
                  </a:cubicBezTo>
                  <a:cubicBezTo>
                    <a:pt x="43527" y="10636"/>
                    <a:pt x="44114" y="10841"/>
                    <a:pt x="44687" y="10841"/>
                  </a:cubicBezTo>
                  <a:cubicBezTo>
                    <a:pt x="45247" y="10841"/>
                    <a:pt x="45630" y="10636"/>
                    <a:pt x="45698" y="10336"/>
                  </a:cubicBezTo>
                  <a:cubicBezTo>
                    <a:pt x="46080" y="10636"/>
                    <a:pt x="46681" y="10841"/>
                    <a:pt x="47254" y="10841"/>
                  </a:cubicBezTo>
                  <a:cubicBezTo>
                    <a:pt x="47814" y="10841"/>
                    <a:pt x="48183" y="10636"/>
                    <a:pt x="48237" y="10336"/>
                  </a:cubicBezTo>
                  <a:cubicBezTo>
                    <a:pt x="48633" y="10636"/>
                    <a:pt x="49248" y="10841"/>
                    <a:pt x="49821" y="10841"/>
                  </a:cubicBezTo>
                  <a:cubicBezTo>
                    <a:pt x="50463" y="10841"/>
                    <a:pt x="50818" y="10581"/>
                    <a:pt x="50763" y="10226"/>
                  </a:cubicBezTo>
                  <a:lnTo>
                    <a:pt x="50886" y="10226"/>
                  </a:lnTo>
                  <a:lnTo>
                    <a:pt x="49671" y="8397"/>
                  </a:lnTo>
                  <a:lnTo>
                    <a:pt x="48565" y="6731"/>
                  </a:lnTo>
                  <a:lnTo>
                    <a:pt x="47555" y="5216"/>
                  </a:lnTo>
                  <a:lnTo>
                    <a:pt x="46626" y="3837"/>
                  </a:lnTo>
                  <a:lnTo>
                    <a:pt x="45780" y="2553"/>
                  </a:lnTo>
                  <a:lnTo>
                    <a:pt x="45548" y="2212"/>
                  </a:lnTo>
                  <a:lnTo>
                    <a:pt x="44988" y="1379"/>
                  </a:lnTo>
                  <a:lnTo>
                    <a:pt x="44783" y="1065"/>
                  </a:lnTo>
                  <a:lnTo>
                    <a:pt x="44073"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6066476" y="1196680"/>
              <a:ext cx="3424822" cy="52807"/>
            </a:xfrm>
            <a:custGeom>
              <a:avLst/>
              <a:gdLst/>
              <a:ahLst/>
              <a:cxnLst/>
              <a:rect l="l" t="t" r="r" b="b"/>
              <a:pathLst>
                <a:path w="48771" h="752" extrusionOk="0">
                  <a:moveTo>
                    <a:pt x="42" y="1"/>
                  </a:moveTo>
                  <a:lnTo>
                    <a:pt x="42" y="83"/>
                  </a:lnTo>
                  <a:lnTo>
                    <a:pt x="14" y="83"/>
                  </a:lnTo>
                  <a:cubicBezTo>
                    <a:pt x="1" y="219"/>
                    <a:pt x="28" y="356"/>
                    <a:pt x="124" y="465"/>
                  </a:cubicBezTo>
                  <a:cubicBezTo>
                    <a:pt x="301" y="642"/>
                    <a:pt x="615" y="752"/>
                    <a:pt x="1025" y="752"/>
                  </a:cubicBezTo>
                  <a:cubicBezTo>
                    <a:pt x="1516" y="752"/>
                    <a:pt x="2076" y="588"/>
                    <a:pt x="2486" y="328"/>
                  </a:cubicBezTo>
                  <a:cubicBezTo>
                    <a:pt x="2609" y="601"/>
                    <a:pt x="2977" y="752"/>
                    <a:pt x="3482" y="752"/>
                  </a:cubicBezTo>
                  <a:cubicBezTo>
                    <a:pt x="3974" y="752"/>
                    <a:pt x="4534" y="588"/>
                    <a:pt x="4916" y="328"/>
                  </a:cubicBezTo>
                  <a:cubicBezTo>
                    <a:pt x="5053" y="588"/>
                    <a:pt x="5435" y="752"/>
                    <a:pt x="5940" y="752"/>
                  </a:cubicBezTo>
                  <a:cubicBezTo>
                    <a:pt x="6432" y="752"/>
                    <a:pt x="6978" y="588"/>
                    <a:pt x="7346" y="328"/>
                  </a:cubicBezTo>
                  <a:cubicBezTo>
                    <a:pt x="7510" y="588"/>
                    <a:pt x="7892" y="752"/>
                    <a:pt x="8398" y="752"/>
                  </a:cubicBezTo>
                  <a:cubicBezTo>
                    <a:pt x="8889" y="752"/>
                    <a:pt x="9422" y="588"/>
                    <a:pt x="9790" y="328"/>
                  </a:cubicBezTo>
                  <a:cubicBezTo>
                    <a:pt x="9954" y="588"/>
                    <a:pt x="10350" y="752"/>
                    <a:pt x="10855" y="752"/>
                  </a:cubicBezTo>
                  <a:cubicBezTo>
                    <a:pt x="11360" y="752"/>
                    <a:pt x="11879" y="588"/>
                    <a:pt x="12221" y="328"/>
                  </a:cubicBezTo>
                  <a:cubicBezTo>
                    <a:pt x="12398" y="588"/>
                    <a:pt x="12808" y="752"/>
                    <a:pt x="13313" y="752"/>
                  </a:cubicBezTo>
                  <a:cubicBezTo>
                    <a:pt x="13818" y="752"/>
                    <a:pt x="14323" y="588"/>
                    <a:pt x="14651" y="328"/>
                  </a:cubicBezTo>
                  <a:cubicBezTo>
                    <a:pt x="14856" y="588"/>
                    <a:pt x="15265" y="752"/>
                    <a:pt x="15770" y="752"/>
                  </a:cubicBezTo>
                  <a:cubicBezTo>
                    <a:pt x="16276" y="752"/>
                    <a:pt x="16767" y="588"/>
                    <a:pt x="17081" y="328"/>
                  </a:cubicBezTo>
                  <a:cubicBezTo>
                    <a:pt x="17300" y="588"/>
                    <a:pt x="17723" y="752"/>
                    <a:pt x="18228" y="752"/>
                  </a:cubicBezTo>
                  <a:cubicBezTo>
                    <a:pt x="18733" y="752"/>
                    <a:pt x="19225" y="588"/>
                    <a:pt x="19511" y="328"/>
                  </a:cubicBezTo>
                  <a:cubicBezTo>
                    <a:pt x="19744" y="588"/>
                    <a:pt x="20180" y="752"/>
                    <a:pt x="20686" y="752"/>
                  </a:cubicBezTo>
                  <a:cubicBezTo>
                    <a:pt x="21204" y="752"/>
                    <a:pt x="21669" y="588"/>
                    <a:pt x="21942" y="328"/>
                  </a:cubicBezTo>
                  <a:cubicBezTo>
                    <a:pt x="22187" y="588"/>
                    <a:pt x="22638" y="752"/>
                    <a:pt x="23157" y="752"/>
                  </a:cubicBezTo>
                  <a:cubicBezTo>
                    <a:pt x="23662" y="752"/>
                    <a:pt x="24113" y="588"/>
                    <a:pt x="24386" y="328"/>
                  </a:cubicBezTo>
                  <a:cubicBezTo>
                    <a:pt x="24645" y="588"/>
                    <a:pt x="25096" y="752"/>
                    <a:pt x="25614" y="752"/>
                  </a:cubicBezTo>
                  <a:cubicBezTo>
                    <a:pt x="26120" y="752"/>
                    <a:pt x="26570" y="588"/>
                    <a:pt x="26816" y="328"/>
                  </a:cubicBezTo>
                  <a:cubicBezTo>
                    <a:pt x="27089" y="588"/>
                    <a:pt x="27567" y="752"/>
                    <a:pt x="28072" y="752"/>
                  </a:cubicBezTo>
                  <a:cubicBezTo>
                    <a:pt x="28577" y="752"/>
                    <a:pt x="29014" y="588"/>
                    <a:pt x="29246" y="328"/>
                  </a:cubicBezTo>
                  <a:cubicBezTo>
                    <a:pt x="29533" y="588"/>
                    <a:pt x="30024" y="752"/>
                    <a:pt x="30530" y="752"/>
                  </a:cubicBezTo>
                  <a:cubicBezTo>
                    <a:pt x="31035" y="752"/>
                    <a:pt x="31458" y="588"/>
                    <a:pt x="31677" y="328"/>
                  </a:cubicBezTo>
                  <a:cubicBezTo>
                    <a:pt x="31991" y="588"/>
                    <a:pt x="32482" y="752"/>
                    <a:pt x="32987" y="752"/>
                  </a:cubicBezTo>
                  <a:cubicBezTo>
                    <a:pt x="33492" y="752"/>
                    <a:pt x="33916" y="588"/>
                    <a:pt x="34107" y="328"/>
                  </a:cubicBezTo>
                  <a:cubicBezTo>
                    <a:pt x="34434" y="588"/>
                    <a:pt x="34940" y="752"/>
                    <a:pt x="35445" y="752"/>
                  </a:cubicBezTo>
                  <a:cubicBezTo>
                    <a:pt x="35950" y="752"/>
                    <a:pt x="36360" y="588"/>
                    <a:pt x="36537" y="328"/>
                  </a:cubicBezTo>
                  <a:cubicBezTo>
                    <a:pt x="36878" y="588"/>
                    <a:pt x="37411" y="752"/>
                    <a:pt x="37902" y="752"/>
                  </a:cubicBezTo>
                  <a:cubicBezTo>
                    <a:pt x="38408" y="752"/>
                    <a:pt x="38804" y="588"/>
                    <a:pt x="38981" y="328"/>
                  </a:cubicBezTo>
                  <a:cubicBezTo>
                    <a:pt x="39336" y="588"/>
                    <a:pt x="39868" y="752"/>
                    <a:pt x="40360" y="752"/>
                  </a:cubicBezTo>
                  <a:cubicBezTo>
                    <a:pt x="40865" y="752"/>
                    <a:pt x="41247" y="588"/>
                    <a:pt x="41411" y="328"/>
                  </a:cubicBezTo>
                  <a:cubicBezTo>
                    <a:pt x="41780" y="588"/>
                    <a:pt x="42326" y="752"/>
                    <a:pt x="42818" y="752"/>
                  </a:cubicBezTo>
                  <a:cubicBezTo>
                    <a:pt x="43323" y="752"/>
                    <a:pt x="43705" y="588"/>
                    <a:pt x="43842" y="328"/>
                  </a:cubicBezTo>
                  <a:cubicBezTo>
                    <a:pt x="44238" y="588"/>
                    <a:pt x="44784" y="752"/>
                    <a:pt x="45275" y="752"/>
                  </a:cubicBezTo>
                  <a:cubicBezTo>
                    <a:pt x="45780" y="752"/>
                    <a:pt x="46149" y="601"/>
                    <a:pt x="46272" y="328"/>
                  </a:cubicBezTo>
                  <a:cubicBezTo>
                    <a:pt x="46681" y="588"/>
                    <a:pt x="47241" y="752"/>
                    <a:pt x="47746" y="752"/>
                  </a:cubicBezTo>
                  <a:cubicBezTo>
                    <a:pt x="48142" y="752"/>
                    <a:pt x="48470" y="642"/>
                    <a:pt x="48634" y="465"/>
                  </a:cubicBezTo>
                  <a:cubicBezTo>
                    <a:pt x="48702" y="383"/>
                    <a:pt x="48743" y="287"/>
                    <a:pt x="48757" y="178"/>
                  </a:cubicBezTo>
                  <a:lnTo>
                    <a:pt x="48770" y="178"/>
                  </a:lnTo>
                  <a:lnTo>
                    <a:pt x="48770" y="1"/>
                  </a:lnTo>
                  <a:lnTo>
                    <a:pt x="48552" y="1"/>
                  </a:lnTo>
                  <a:lnTo>
                    <a:pt x="48566" y="110"/>
                  </a:lnTo>
                  <a:cubicBezTo>
                    <a:pt x="48579" y="192"/>
                    <a:pt x="48552" y="274"/>
                    <a:pt x="48497" y="342"/>
                  </a:cubicBezTo>
                  <a:cubicBezTo>
                    <a:pt x="48361" y="492"/>
                    <a:pt x="48088" y="574"/>
                    <a:pt x="47746" y="574"/>
                  </a:cubicBezTo>
                  <a:cubicBezTo>
                    <a:pt x="47241" y="574"/>
                    <a:pt x="46668" y="397"/>
                    <a:pt x="46286" y="124"/>
                  </a:cubicBezTo>
                  <a:lnTo>
                    <a:pt x="46163" y="42"/>
                  </a:lnTo>
                  <a:lnTo>
                    <a:pt x="46149" y="178"/>
                  </a:lnTo>
                  <a:cubicBezTo>
                    <a:pt x="46094" y="424"/>
                    <a:pt x="45753" y="574"/>
                    <a:pt x="45275" y="574"/>
                  </a:cubicBezTo>
                  <a:cubicBezTo>
                    <a:pt x="44784" y="574"/>
                    <a:pt x="44224" y="397"/>
                    <a:pt x="43855" y="124"/>
                  </a:cubicBezTo>
                  <a:lnTo>
                    <a:pt x="43746" y="42"/>
                  </a:lnTo>
                  <a:lnTo>
                    <a:pt x="43719" y="165"/>
                  </a:lnTo>
                  <a:cubicBezTo>
                    <a:pt x="43650" y="410"/>
                    <a:pt x="43309" y="574"/>
                    <a:pt x="42818" y="574"/>
                  </a:cubicBezTo>
                  <a:cubicBezTo>
                    <a:pt x="42326" y="574"/>
                    <a:pt x="41780" y="397"/>
                    <a:pt x="41425" y="124"/>
                  </a:cubicBezTo>
                  <a:lnTo>
                    <a:pt x="41329" y="42"/>
                  </a:lnTo>
                  <a:lnTo>
                    <a:pt x="41288" y="165"/>
                  </a:lnTo>
                  <a:cubicBezTo>
                    <a:pt x="41207" y="410"/>
                    <a:pt x="40852" y="574"/>
                    <a:pt x="40360" y="574"/>
                  </a:cubicBezTo>
                  <a:cubicBezTo>
                    <a:pt x="39855" y="574"/>
                    <a:pt x="39322" y="397"/>
                    <a:pt x="39008" y="124"/>
                  </a:cubicBezTo>
                  <a:lnTo>
                    <a:pt x="38913" y="42"/>
                  </a:lnTo>
                  <a:lnTo>
                    <a:pt x="38858" y="165"/>
                  </a:lnTo>
                  <a:cubicBezTo>
                    <a:pt x="38763" y="410"/>
                    <a:pt x="38394" y="574"/>
                    <a:pt x="37902" y="574"/>
                  </a:cubicBezTo>
                  <a:cubicBezTo>
                    <a:pt x="37397" y="574"/>
                    <a:pt x="36878" y="397"/>
                    <a:pt x="36578" y="124"/>
                  </a:cubicBezTo>
                  <a:lnTo>
                    <a:pt x="36482" y="42"/>
                  </a:lnTo>
                  <a:lnTo>
                    <a:pt x="36442" y="151"/>
                  </a:lnTo>
                  <a:cubicBezTo>
                    <a:pt x="36319" y="410"/>
                    <a:pt x="35936" y="574"/>
                    <a:pt x="35445" y="574"/>
                  </a:cubicBezTo>
                  <a:cubicBezTo>
                    <a:pt x="34940" y="574"/>
                    <a:pt x="34434" y="397"/>
                    <a:pt x="34148" y="124"/>
                  </a:cubicBezTo>
                  <a:lnTo>
                    <a:pt x="34066" y="42"/>
                  </a:lnTo>
                  <a:lnTo>
                    <a:pt x="34011" y="151"/>
                  </a:lnTo>
                  <a:cubicBezTo>
                    <a:pt x="33875" y="410"/>
                    <a:pt x="33479" y="574"/>
                    <a:pt x="32987" y="574"/>
                  </a:cubicBezTo>
                  <a:cubicBezTo>
                    <a:pt x="32482" y="574"/>
                    <a:pt x="31991" y="397"/>
                    <a:pt x="31731" y="124"/>
                  </a:cubicBezTo>
                  <a:lnTo>
                    <a:pt x="31649" y="42"/>
                  </a:lnTo>
                  <a:lnTo>
                    <a:pt x="31581" y="151"/>
                  </a:lnTo>
                  <a:cubicBezTo>
                    <a:pt x="31431" y="410"/>
                    <a:pt x="31021" y="574"/>
                    <a:pt x="30530" y="574"/>
                  </a:cubicBezTo>
                  <a:cubicBezTo>
                    <a:pt x="30024" y="574"/>
                    <a:pt x="29547" y="397"/>
                    <a:pt x="29301" y="137"/>
                  </a:cubicBezTo>
                  <a:lnTo>
                    <a:pt x="29219" y="42"/>
                  </a:lnTo>
                  <a:lnTo>
                    <a:pt x="29164" y="137"/>
                  </a:lnTo>
                  <a:cubicBezTo>
                    <a:pt x="28987" y="410"/>
                    <a:pt x="28564" y="574"/>
                    <a:pt x="28072" y="574"/>
                  </a:cubicBezTo>
                  <a:cubicBezTo>
                    <a:pt x="27567" y="574"/>
                    <a:pt x="27103" y="397"/>
                    <a:pt x="26871" y="137"/>
                  </a:cubicBezTo>
                  <a:lnTo>
                    <a:pt x="26802" y="42"/>
                  </a:lnTo>
                  <a:lnTo>
                    <a:pt x="26734" y="137"/>
                  </a:lnTo>
                  <a:cubicBezTo>
                    <a:pt x="26543" y="410"/>
                    <a:pt x="26106" y="574"/>
                    <a:pt x="25614" y="574"/>
                  </a:cubicBezTo>
                  <a:cubicBezTo>
                    <a:pt x="25109" y="574"/>
                    <a:pt x="24659" y="397"/>
                    <a:pt x="24454" y="137"/>
                  </a:cubicBezTo>
                  <a:lnTo>
                    <a:pt x="24386" y="42"/>
                  </a:lnTo>
                  <a:lnTo>
                    <a:pt x="24304" y="137"/>
                  </a:lnTo>
                  <a:cubicBezTo>
                    <a:pt x="24099" y="397"/>
                    <a:pt x="23648" y="574"/>
                    <a:pt x="23157" y="574"/>
                  </a:cubicBezTo>
                  <a:cubicBezTo>
                    <a:pt x="22652" y="574"/>
                    <a:pt x="22215" y="410"/>
                    <a:pt x="22024" y="137"/>
                  </a:cubicBezTo>
                  <a:lnTo>
                    <a:pt x="21955" y="42"/>
                  </a:lnTo>
                  <a:lnTo>
                    <a:pt x="21887" y="137"/>
                  </a:lnTo>
                  <a:cubicBezTo>
                    <a:pt x="21655" y="397"/>
                    <a:pt x="21191" y="574"/>
                    <a:pt x="20686" y="574"/>
                  </a:cubicBezTo>
                  <a:cubicBezTo>
                    <a:pt x="20194" y="574"/>
                    <a:pt x="19771" y="410"/>
                    <a:pt x="19593" y="137"/>
                  </a:cubicBezTo>
                  <a:lnTo>
                    <a:pt x="19539" y="42"/>
                  </a:lnTo>
                  <a:lnTo>
                    <a:pt x="19457" y="137"/>
                  </a:lnTo>
                  <a:cubicBezTo>
                    <a:pt x="19211" y="397"/>
                    <a:pt x="18733" y="574"/>
                    <a:pt x="18228" y="574"/>
                  </a:cubicBezTo>
                  <a:cubicBezTo>
                    <a:pt x="17736" y="574"/>
                    <a:pt x="17327" y="410"/>
                    <a:pt x="17177" y="151"/>
                  </a:cubicBezTo>
                  <a:lnTo>
                    <a:pt x="17108" y="42"/>
                  </a:lnTo>
                  <a:lnTo>
                    <a:pt x="17027" y="124"/>
                  </a:lnTo>
                  <a:cubicBezTo>
                    <a:pt x="16767" y="397"/>
                    <a:pt x="16276" y="574"/>
                    <a:pt x="15770" y="574"/>
                  </a:cubicBezTo>
                  <a:cubicBezTo>
                    <a:pt x="15279" y="574"/>
                    <a:pt x="14883" y="410"/>
                    <a:pt x="14746" y="151"/>
                  </a:cubicBezTo>
                  <a:lnTo>
                    <a:pt x="14692" y="42"/>
                  </a:lnTo>
                  <a:lnTo>
                    <a:pt x="14610" y="124"/>
                  </a:lnTo>
                  <a:cubicBezTo>
                    <a:pt x="14323" y="397"/>
                    <a:pt x="13818" y="574"/>
                    <a:pt x="13313" y="574"/>
                  </a:cubicBezTo>
                  <a:cubicBezTo>
                    <a:pt x="12821" y="574"/>
                    <a:pt x="12439" y="410"/>
                    <a:pt x="12316" y="151"/>
                  </a:cubicBezTo>
                  <a:lnTo>
                    <a:pt x="12275" y="42"/>
                  </a:lnTo>
                  <a:lnTo>
                    <a:pt x="12180" y="124"/>
                  </a:lnTo>
                  <a:cubicBezTo>
                    <a:pt x="11879" y="397"/>
                    <a:pt x="11360" y="574"/>
                    <a:pt x="10855" y="574"/>
                  </a:cubicBezTo>
                  <a:cubicBezTo>
                    <a:pt x="10364" y="574"/>
                    <a:pt x="9995" y="410"/>
                    <a:pt x="9899" y="165"/>
                  </a:cubicBezTo>
                  <a:lnTo>
                    <a:pt x="9845" y="42"/>
                  </a:lnTo>
                  <a:lnTo>
                    <a:pt x="9749" y="124"/>
                  </a:lnTo>
                  <a:cubicBezTo>
                    <a:pt x="9435" y="397"/>
                    <a:pt x="8903" y="574"/>
                    <a:pt x="8398" y="574"/>
                  </a:cubicBezTo>
                  <a:cubicBezTo>
                    <a:pt x="7920" y="574"/>
                    <a:pt x="7551" y="410"/>
                    <a:pt x="7469" y="165"/>
                  </a:cubicBezTo>
                  <a:lnTo>
                    <a:pt x="7428" y="42"/>
                  </a:lnTo>
                  <a:lnTo>
                    <a:pt x="7333" y="124"/>
                  </a:lnTo>
                  <a:cubicBezTo>
                    <a:pt x="6991" y="397"/>
                    <a:pt x="6445" y="574"/>
                    <a:pt x="5940" y="574"/>
                  </a:cubicBezTo>
                  <a:cubicBezTo>
                    <a:pt x="5462" y="574"/>
                    <a:pt x="5107" y="410"/>
                    <a:pt x="5039" y="165"/>
                  </a:cubicBezTo>
                  <a:lnTo>
                    <a:pt x="5012" y="42"/>
                  </a:lnTo>
                  <a:lnTo>
                    <a:pt x="4902" y="124"/>
                  </a:lnTo>
                  <a:cubicBezTo>
                    <a:pt x="4547" y="397"/>
                    <a:pt x="3988" y="574"/>
                    <a:pt x="3482" y="574"/>
                  </a:cubicBezTo>
                  <a:cubicBezTo>
                    <a:pt x="3005" y="574"/>
                    <a:pt x="2663" y="424"/>
                    <a:pt x="2622" y="178"/>
                  </a:cubicBezTo>
                  <a:lnTo>
                    <a:pt x="2595" y="42"/>
                  </a:lnTo>
                  <a:lnTo>
                    <a:pt x="2472" y="124"/>
                  </a:lnTo>
                  <a:cubicBezTo>
                    <a:pt x="2090" y="397"/>
                    <a:pt x="1530" y="574"/>
                    <a:pt x="1025" y="574"/>
                  </a:cubicBezTo>
                  <a:cubicBezTo>
                    <a:pt x="670" y="574"/>
                    <a:pt x="397" y="492"/>
                    <a:pt x="260" y="342"/>
                  </a:cubicBezTo>
                  <a:cubicBezTo>
                    <a:pt x="206" y="274"/>
                    <a:pt x="178" y="192"/>
                    <a:pt x="192" y="110"/>
                  </a:cubicBezTo>
                  <a:lnTo>
                    <a:pt x="206"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6141263" y="1084534"/>
              <a:ext cx="3276231" cy="49928"/>
            </a:xfrm>
            <a:custGeom>
              <a:avLst/>
              <a:gdLst/>
              <a:ahLst/>
              <a:cxnLst/>
              <a:rect l="l" t="t" r="r" b="b"/>
              <a:pathLst>
                <a:path w="46655" h="711" extrusionOk="0">
                  <a:moveTo>
                    <a:pt x="42" y="0"/>
                  </a:moveTo>
                  <a:lnTo>
                    <a:pt x="42" y="82"/>
                  </a:lnTo>
                  <a:lnTo>
                    <a:pt x="14" y="82"/>
                  </a:lnTo>
                  <a:cubicBezTo>
                    <a:pt x="1" y="205"/>
                    <a:pt x="28" y="328"/>
                    <a:pt x="124" y="423"/>
                  </a:cubicBezTo>
                  <a:cubicBezTo>
                    <a:pt x="288" y="601"/>
                    <a:pt x="588" y="710"/>
                    <a:pt x="997" y="710"/>
                  </a:cubicBezTo>
                  <a:cubicBezTo>
                    <a:pt x="1462" y="710"/>
                    <a:pt x="1994" y="560"/>
                    <a:pt x="2376" y="328"/>
                  </a:cubicBezTo>
                  <a:cubicBezTo>
                    <a:pt x="2513" y="560"/>
                    <a:pt x="2868" y="710"/>
                    <a:pt x="3346" y="710"/>
                  </a:cubicBezTo>
                  <a:cubicBezTo>
                    <a:pt x="3824" y="710"/>
                    <a:pt x="4343" y="560"/>
                    <a:pt x="4711" y="314"/>
                  </a:cubicBezTo>
                  <a:cubicBezTo>
                    <a:pt x="4848" y="560"/>
                    <a:pt x="5216" y="710"/>
                    <a:pt x="5694" y="710"/>
                  </a:cubicBezTo>
                  <a:cubicBezTo>
                    <a:pt x="6172" y="710"/>
                    <a:pt x="6677" y="560"/>
                    <a:pt x="7032" y="314"/>
                  </a:cubicBezTo>
                  <a:cubicBezTo>
                    <a:pt x="7182" y="560"/>
                    <a:pt x="7565" y="710"/>
                    <a:pt x="8043" y="710"/>
                  </a:cubicBezTo>
                  <a:cubicBezTo>
                    <a:pt x="8520" y="710"/>
                    <a:pt x="9026" y="560"/>
                    <a:pt x="9353" y="314"/>
                  </a:cubicBezTo>
                  <a:cubicBezTo>
                    <a:pt x="9531" y="560"/>
                    <a:pt x="9913" y="710"/>
                    <a:pt x="10391" y="710"/>
                  </a:cubicBezTo>
                  <a:cubicBezTo>
                    <a:pt x="10869" y="710"/>
                    <a:pt x="11360" y="560"/>
                    <a:pt x="11688" y="314"/>
                  </a:cubicBezTo>
                  <a:cubicBezTo>
                    <a:pt x="11866" y="560"/>
                    <a:pt x="12261" y="710"/>
                    <a:pt x="12739" y="710"/>
                  </a:cubicBezTo>
                  <a:cubicBezTo>
                    <a:pt x="13217" y="710"/>
                    <a:pt x="13709" y="560"/>
                    <a:pt x="14009" y="314"/>
                  </a:cubicBezTo>
                  <a:cubicBezTo>
                    <a:pt x="14214" y="560"/>
                    <a:pt x="14610" y="710"/>
                    <a:pt x="15088" y="710"/>
                  </a:cubicBezTo>
                  <a:cubicBezTo>
                    <a:pt x="15579" y="710"/>
                    <a:pt x="16043" y="560"/>
                    <a:pt x="16344" y="314"/>
                  </a:cubicBezTo>
                  <a:cubicBezTo>
                    <a:pt x="16549" y="560"/>
                    <a:pt x="16958" y="710"/>
                    <a:pt x="17436" y="710"/>
                  </a:cubicBezTo>
                  <a:cubicBezTo>
                    <a:pt x="17928" y="710"/>
                    <a:pt x="18378" y="560"/>
                    <a:pt x="18665" y="314"/>
                  </a:cubicBezTo>
                  <a:cubicBezTo>
                    <a:pt x="18883" y="560"/>
                    <a:pt x="19307" y="710"/>
                    <a:pt x="19798" y="710"/>
                  </a:cubicBezTo>
                  <a:cubicBezTo>
                    <a:pt x="20276" y="710"/>
                    <a:pt x="20727" y="560"/>
                    <a:pt x="20986" y="314"/>
                  </a:cubicBezTo>
                  <a:cubicBezTo>
                    <a:pt x="21232" y="560"/>
                    <a:pt x="21655" y="710"/>
                    <a:pt x="22146" y="710"/>
                  </a:cubicBezTo>
                  <a:cubicBezTo>
                    <a:pt x="22624" y="710"/>
                    <a:pt x="23061" y="560"/>
                    <a:pt x="23321" y="314"/>
                  </a:cubicBezTo>
                  <a:cubicBezTo>
                    <a:pt x="23566" y="560"/>
                    <a:pt x="24003" y="710"/>
                    <a:pt x="24495" y="710"/>
                  </a:cubicBezTo>
                  <a:cubicBezTo>
                    <a:pt x="24973" y="710"/>
                    <a:pt x="25410" y="560"/>
                    <a:pt x="25642" y="314"/>
                  </a:cubicBezTo>
                  <a:cubicBezTo>
                    <a:pt x="25915" y="560"/>
                    <a:pt x="26352" y="710"/>
                    <a:pt x="26843" y="710"/>
                  </a:cubicBezTo>
                  <a:cubicBezTo>
                    <a:pt x="27321" y="710"/>
                    <a:pt x="27744" y="560"/>
                    <a:pt x="27963" y="314"/>
                  </a:cubicBezTo>
                  <a:cubicBezTo>
                    <a:pt x="28249" y="560"/>
                    <a:pt x="28700" y="710"/>
                    <a:pt x="29192" y="710"/>
                  </a:cubicBezTo>
                  <a:cubicBezTo>
                    <a:pt x="29669" y="710"/>
                    <a:pt x="30079" y="560"/>
                    <a:pt x="30297" y="314"/>
                  </a:cubicBezTo>
                  <a:cubicBezTo>
                    <a:pt x="30584" y="560"/>
                    <a:pt x="31062" y="710"/>
                    <a:pt x="31540" y="710"/>
                  </a:cubicBezTo>
                  <a:cubicBezTo>
                    <a:pt x="32018" y="710"/>
                    <a:pt x="32427" y="560"/>
                    <a:pt x="32619" y="314"/>
                  </a:cubicBezTo>
                  <a:cubicBezTo>
                    <a:pt x="32933" y="560"/>
                    <a:pt x="33410" y="710"/>
                    <a:pt x="33888" y="710"/>
                  </a:cubicBezTo>
                  <a:cubicBezTo>
                    <a:pt x="34380" y="710"/>
                    <a:pt x="34762" y="560"/>
                    <a:pt x="34953" y="314"/>
                  </a:cubicBezTo>
                  <a:cubicBezTo>
                    <a:pt x="35267" y="560"/>
                    <a:pt x="35759" y="710"/>
                    <a:pt x="36237" y="710"/>
                  </a:cubicBezTo>
                  <a:cubicBezTo>
                    <a:pt x="36728" y="710"/>
                    <a:pt x="37110" y="560"/>
                    <a:pt x="37274" y="314"/>
                  </a:cubicBezTo>
                  <a:cubicBezTo>
                    <a:pt x="37616" y="560"/>
                    <a:pt x="38121" y="710"/>
                    <a:pt x="38585" y="710"/>
                  </a:cubicBezTo>
                  <a:cubicBezTo>
                    <a:pt x="39077" y="710"/>
                    <a:pt x="39445" y="560"/>
                    <a:pt x="39595" y="314"/>
                  </a:cubicBezTo>
                  <a:cubicBezTo>
                    <a:pt x="39950" y="560"/>
                    <a:pt x="40469" y="710"/>
                    <a:pt x="40947" y="710"/>
                  </a:cubicBezTo>
                  <a:cubicBezTo>
                    <a:pt x="41425" y="710"/>
                    <a:pt x="41780" y="560"/>
                    <a:pt x="41930" y="314"/>
                  </a:cubicBezTo>
                  <a:cubicBezTo>
                    <a:pt x="42299" y="560"/>
                    <a:pt x="42818" y="710"/>
                    <a:pt x="43295" y="710"/>
                  </a:cubicBezTo>
                  <a:cubicBezTo>
                    <a:pt x="43773" y="710"/>
                    <a:pt x="44128" y="560"/>
                    <a:pt x="44251" y="328"/>
                  </a:cubicBezTo>
                  <a:cubicBezTo>
                    <a:pt x="44633" y="560"/>
                    <a:pt x="45166" y="710"/>
                    <a:pt x="45644" y="710"/>
                  </a:cubicBezTo>
                  <a:cubicBezTo>
                    <a:pt x="46040" y="710"/>
                    <a:pt x="46354" y="601"/>
                    <a:pt x="46504" y="423"/>
                  </a:cubicBezTo>
                  <a:cubicBezTo>
                    <a:pt x="46572" y="355"/>
                    <a:pt x="46613" y="273"/>
                    <a:pt x="46627" y="178"/>
                  </a:cubicBezTo>
                  <a:lnTo>
                    <a:pt x="46654" y="178"/>
                  </a:lnTo>
                  <a:lnTo>
                    <a:pt x="46654" y="0"/>
                  </a:lnTo>
                  <a:lnTo>
                    <a:pt x="46436" y="0"/>
                  </a:lnTo>
                  <a:lnTo>
                    <a:pt x="46449" y="109"/>
                  </a:lnTo>
                  <a:cubicBezTo>
                    <a:pt x="46449" y="178"/>
                    <a:pt x="46436" y="246"/>
                    <a:pt x="46381" y="301"/>
                  </a:cubicBezTo>
                  <a:cubicBezTo>
                    <a:pt x="46258" y="451"/>
                    <a:pt x="45985" y="533"/>
                    <a:pt x="45644" y="533"/>
                  </a:cubicBezTo>
                  <a:cubicBezTo>
                    <a:pt x="45166" y="533"/>
                    <a:pt x="44620" y="369"/>
                    <a:pt x="44265" y="109"/>
                  </a:cubicBezTo>
                  <a:lnTo>
                    <a:pt x="44156" y="41"/>
                  </a:lnTo>
                  <a:lnTo>
                    <a:pt x="44128" y="164"/>
                  </a:lnTo>
                  <a:cubicBezTo>
                    <a:pt x="44074" y="383"/>
                    <a:pt x="43746" y="533"/>
                    <a:pt x="43295" y="533"/>
                  </a:cubicBezTo>
                  <a:cubicBezTo>
                    <a:pt x="42804" y="533"/>
                    <a:pt x="42285" y="369"/>
                    <a:pt x="41944" y="109"/>
                  </a:cubicBezTo>
                  <a:lnTo>
                    <a:pt x="41835" y="41"/>
                  </a:lnTo>
                  <a:lnTo>
                    <a:pt x="41807" y="164"/>
                  </a:lnTo>
                  <a:cubicBezTo>
                    <a:pt x="41739" y="383"/>
                    <a:pt x="41398" y="533"/>
                    <a:pt x="40947" y="533"/>
                  </a:cubicBezTo>
                  <a:cubicBezTo>
                    <a:pt x="40456" y="533"/>
                    <a:pt x="39937" y="369"/>
                    <a:pt x="39623" y="109"/>
                  </a:cubicBezTo>
                  <a:lnTo>
                    <a:pt x="39527" y="41"/>
                  </a:lnTo>
                  <a:lnTo>
                    <a:pt x="39486" y="150"/>
                  </a:lnTo>
                  <a:cubicBezTo>
                    <a:pt x="39404" y="383"/>
                    <a:pt x="39049" y="533"/>
                    <a:pt x="38585" y="533"/>
                  </a:cubicBezTo>
                  <a:cubicBezTo>
                    <a:pt x="38107" y="533"/>
                    <a:pt x="37602" y="369"/>
                    <a:pt x="37302" y="109"/>
                  </a:cubicBezTo>
                  <a:lnTo>
                    <a:pt x="37206" y="41"/>
                  </a:lnTo>
                  <a:lnTo>
                    <a:pt x="37165" y="150"/>
                  </a:lnTo>
                  <a:cubicBezTo>
                    <a:pt x="37070" y="383"/>
                    <a:pt x="36701" y="533"/>
                    <a:pt x="36237" y="533"/>
                  </a:cubicBezTo>
                  <a:cubicBezTo>
                    <a:pt x="35759" y="533"/>
                    <a:pt x="35267" y="369"/>
                    <a:pt x="34981" y="123"/>
                  </a:cubicBezTo>
                  <a:lnTo>
                    <a:pt x="34899" y="41"/>
                  </a:lnTo>
                  <a:lnTo>
                    <a:pt x="34844" y="150"/>
                  </a:lnTo>
                  <a:cubicBezTo>
                    <a:pt x="34735" y="383"/>
                    <a:pt x="34353" y="533"/>
                    <a:pt x="33888" y="533"/>
                  </a:cubicBezTo>
                  <a:cubicBezTo>
                    <a:pt x="33410" y="533"/>
                    <a:pt x="32933" y="369"/>
                    <a:pt x="32660" y="123"/>
                  </a:cubicBezTo>
                  <a:lnTo>
                    <a:pt x="32578" y="41"/>
                  </a:lnTo>
                  <a:lnTo>
                    <a:pt x="32523" y="137"/>
                  </a:lnTo>
                  <a:cubicBezTo>
                    <a:pt x="32400" y="369"/>
                    <a:pt x="32004" y="533"/>
                    <a:pt x="31540" y="533"/>
                  </a:cubicBezTo>
                  <a:cubicBezTo>
                    <a:pt x="31062" y="533"/>
                    <a:pt x="30598" y="369"/>
                    <a:pt x="30338" y="123"/>
                  </a:cubicBezTo>
                  <a:lnTo>
                    <a:pt x="30270" y="41"/>
                  </a:lnTo>
                  <a:lnTo>
                    <a:pt x="30202" y="137"/>
                  </a:lnTo>
                  <a:cubicBezTo>
                    <a:pt x="30052" y="369"/>
                    <a:pt x="29656" y="533"/>
                    <a:pt x="29192" y="533"/>
                  </a:cubicBezTo>
                  <a:cubicBezTo>
                    <a:pt x="28714" y="533"/>
                    <a:pt x="28263" y="369"/>
                    <a:pt x="28031" y="123"/>
                  </a:cubicBezTo>
                  <a:lnTo>
                    <a:pt x="27949" y="41"/>
                  </a:lnTo>
                  <a:lnTo>
                    <a:pt x="27881" y="137"/>
                  </a:lnTo>
                  <a:cubicBezTo>
                    <a:pt x="27717" y="369"/>
                    <a:pt x="27307" y="533"/>
                    <a:pt x="26843" y="533"/>
                  </a:cubicBezTo>
                  <a:cubicBezTo>
                    <a:pt x="26365" y="533"/>
                    <a:pt x="25915" y="369"/>
                    <a:pt x="25710" y="123"/>
                  </a:cubicBezTo>
                  <a:lnTo>
                    <a:pt x="25628" y="41"/>
                  </a:lnTo>
                  <a:lnTo>
                    <a:pt x="25573" y="137"/>
                  </a:lnTo>
                  <a:cubicBezTo>
                    <a:pt x="25382" y="369"/>
                    <a:pt x="24959" y="533"/>
                    <a:pt x="24495" y="533"/>
                  </a:cubicBezTo>
                  <a:cubicBezTo>
                    <a:pt x="24017" y="533"/>
                    <a:pt x="23580" y="369"/>
                    <a:pt x="23389" y="123"/>
                  </a:cubicBezTo>
                  <a:lnTo>
                    <a:pt x="23321" y="41"/>
                  </a:lnTo>
                  <a:lnTo>
                    <a:pt x="23252" y="123"/>
                  </a:lnTo>
                  <a:cubicBezTo>
                    <a:pt x="23048" y="369"/>
                    <a:pt x="22611" y="533"/>
                    <a:pt x="22146" y="533"/>
                  </a:cubicBezTo>
                  <a:cubicBezTo>
                    <a:pt x="21669" y="533"/>
                    <a:pt x="21245" y="369"/>
                    <a:pt x="21068" y="137"/>
                  </a:cubicBezTo>
                  <a:lnTo>
                    <a:pt x="21000" y="41"/>
                  </a:lnTo>
                  <a:lnTo>
                    <a:pt x="20931" y="123"/>
                  </a:lnTo>
                  <a:cubicBezTo>
                    <a:pt x="20713" y="369"/>
                    <a:pt x="20262" y="533"/>
                    <a:pt x="19798" y="533"/>
                  </a:cubicBezTo>
                  <a:cubicBezTo>
                    <a:pt x="19320" y="533"/>
                    <a:pt x="18911" y="369"/>
                    <a:pt x="18747" y="137"/>
                  </a:cubicBezTo>
                  <a:lnTo>
                    <a:pt x="18679" y="41"/>
                  </a:lnTo>
                  <a:lnTo>
                    <a:pt x="18610" y="123"/>
                  </a:lnTo>
                  <a:cubicBezTo>
                    <a:pt x="18378" y="369"/>
                    <a:pt x="17914" y="533"/>
                    <a:pt x="17436" y="533"/>
                  </a:cubicBezTo>
                  <a:cubicBezTo>
                    <a:pt x="16972" y="533"/>
                    <a:pt x="16576" y="369"/>
                    <a:pt x="16426" y="137"/>
                  </a:cubicBezTo>
                  <a:lnTo>
                    <a:pt x="16371" y="41"/>
                  </a:lnTo>
                  <a:lnTo>
                    <a:pt x="16289" y="123"/>
                  </a:lnTo>
                  <a:cubicBezTo>
                    <a:pt x="16043" y="369"/>
                    <a:pt x="15566" y="533"/>
                    <a:pt x="15088" y="533"/>
                  </a:cubicBezTo>
                  <a:cubicBezTo>
                    <a:pt x="14623" y="533"/>
                    <a:pt x="14241" y="369"/>
                    <a:pt x="14105" y="137"/>
                  </a:cubicBezTo>
                  <a:lnTo>
                    <a:pt x="14050" y="41"/>
                  </a:lnTo>
                  <a:lnTo>
                    <a:pt x="13968" y="123"/>
                  </a:lnTo>
                  <a:cubicBezTo>
                    <a:pt x="13695" y="369"/>
                    <a:pt x="13217" y="533"/>
                    <a:pt x="12739" y="533"/>
                  </a:cubicBezTo>
                  <a:cubicBezTo>
                    <a:pt x="12275" y="533"/>
                    <a:pt x="11906" y="383"/>
                    <a:pt x="11784" y="150"/>
                  </a:cubicBezTo>
                  <a:lnTo>
                    <a:pt x="11743" y="41"/>
                  </a:lnTo>
                  <a:lnTo>
                    <a:pt x="11647" y="123"/>
                  </a:lnTo>
                  <a:cubicBezTo>
                    <a:pt x="11360" y="369"/>
                    <a:pt x="10869" y="533"/>
                    <a:pt x="10391" y="533"/>
                  </a:cubicBezTo>
                  <a:cubicBezTo>
                    <a:pt x="9927" y="533"/>
                    <a:pt x="9572" y="383"/>
                    <a:pt x="9476" y="150"/>
                  </a:cubicBezTo>
                  <a:lnTo>
                    <a:pt x="9422" y="41"/>
                  </a:lnTo>
                  <a:lnTo>
                    <a:pt x="9326" y="109"/>
                  </a:lnTo>
                  <a:cubicBezTo>
                    <a:pt x="9026" y="369"/>
                    <a:pt x="8520" y="533"/>
                    <a:pt x="8043" y="533"/>
                  </a:cubicBezTo>
                  <a:cubicBezTo>
                    <a:pt x="7592" y="533"/>
                    <a:pt x="7223" y="383"/>
                    <a:pt x="7155" y="150"/>
                  </a:cubicBezTo>
                  <a:lnTo>
                    <a:pt x="7114" y="41"/>
                  </a:lnTo>
                  <a:lnTo>
                    <a:pt x="7005" y="109"/>
                  </a:lnTo>
                  <a:cubicBezTo>
                    <a:pt x="6691" y="369"/>
                    <a:pt x="6172" y="533"/>
                    <a:pt x="5694" y="533"/>
                  </a:cubicBezTo>
                  <a:cubicBezTo>
                    <a:pt x="5244" y="533"/>
                    <a:pt x="4889" y="383"/>
                    <a:pt x="4834" y="164"/>
                  </a:cubicBezTo>
                  <a:lnTo>
                    <a:pt x="4793" y="41"/>
                  </a:lnTo>
                  <a:lnTo>
                    <a:pt x="4698" y="109"/>
                  </a:lnTo>
                  <a:cubicBezTo>
                    <a:pt x="4356" y="369"/>
                    <a:pt x="3824" y="533"/>
                    <a:pt x="3346" y="533"/>
                  </a:cubicBezTo>
                  <a:cubicBezTo>
                    <a:pt x="2895" y="533"/>
                    <a:pt x="2554" y="383"/>
                    <a:pt x="2513" y="164"/>
                  </a:cubicBezTo>
                  <a:lnTo>
                    <a:pt x="2486" y="41"/>
                  </a:lnTo>
                  <a:lnTo>
                    <a:pt x="2376" y="109"/>
                  </a:lnTo>
                  <a:cubicBezTo>
                    <a:pt x="2008" y="369"/>
                    <a:pt x="1475" y="533"/>
                    <a:pt x="997" y="533"/>
                  </a:cubicBezTo>
                  <a:cubicBezTo>
                    <a:pt x="643" y="533"/>
                    <a:pt x="383" y="451"/>
                    <a:pt x="260" y="301"/>
                  </a:cubicBezTo>
                  <a:cubicBezTo>
                    <a:pt x="206" y="246"/>
                    <a:pt x="178" y="178"/>
                    <a:pt x="192" y="109"/>
                  </a:cubicBezTo>
                  <a:lnTo>
                    <a:pt x="192"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6209379" y="981938"/>
              <a:ext cx="3139086" cy="46066"/>
            </a:xfrm>
            <a:custGeom>
              <a:avLst/>
              <a:gdLst/>
              <a:ahLst/>
              <a:cxnLst/>
              <a:rect l="l" t="t" r="r" b="b"/>
              <a:pathLst>
                <a:path w="44702" h="656" extrusionOk="0">
                  <a:moveTo>
                    <a:pt x="41" y="0"/>
                  </a:moveTo>
                  <a:lnTo>
                    <a:pt x="41" y="82"/>
                  </a:lnTo>
                  <a:lnTo>
                    <a:pt x="14" y="82"/>
                  </a:lnTo>
                  <a:cubicBezTo>
                    <a:pt x="0" y="205"/>
                    <a:pt x="41" y="301"/>
                    <a:pt x="123" y="396"/>
                  </a:cubicBezTo>
                  <a:cubicBezTo>
                    <a:pt x="273" y="560"/>
                    <a:pt x="574" y="656"/>
                    <a:pt x="970" y="656"/>
                  </a:cubicBezTo>
                  <a:cubicBezTo>
                    <a:pt x="1420" y="656"/>
                    <a:pt x="1925" y="519"/>
                    <a:pt x="2294" y="314"/>
                  </a:cubicBezTo>
                  <a:cubicBezTo>
                    <a:pt x="2417" y="533"/>
                    <a:pt x="2758" y="656"/>
                    <a:pt x="3222" y="656"/>
                  </a:cubicBezTo>
                  <a:cubicBezTo>
                    <a:pt x="3673" y="656"/>
                    <a:pt x="4178" y="519"/>
                    <a:pt x="4519" y="314"/>
                  </a:cubicBezTo>
                  <a:cubicBezTo>
                    <a:pt x="4656" y="533"/>
                    <a:pt x="5011" y="656"/>
                    <a:pt x="5475" y="656"/>
                  </a:cubicBezTo>
                  <a:cubicBezTo>
                    <a:pt x="5926" y="656"/>
                    <a:pt x="6417" y="519"/>
                    <a:pt x="6745" y="301"/>
                  </a:cubicBezTo>
                  <a:cubicBezTo>
                    <a:pt x="6909" y="533"/>
                    <a:pt x="7264" y="656"/>
                    <a:pt x="7714" y="656"/>
                  </a:cubicBezTo>
                  <a:cubicBezTo>
                    <a:pt x="8179" y="656"/>
                    <a:pt x="8656" y="519"/>
                    <a:pt x="8970" y="301"/>
                  </a:cubicBezTo>
                  <a:cubicBezTo>
                    <a:pt x="9148" y="533"/>
                    <a:pt x="9517" y="656"/>
                    <a:pt x="9967" y="656"/>
                  </a:cubicBezTo>
                  <a:cubicBezTo>
                    <a:pt x="10431" y="656"/>
                    <a:pt x="10896" y="533"/>
                    <a:pt x="11210" y="301"/>
                  </a:cubicBezTo>
                  <a:cubicBezTo>
                    <a:pt x="11387" y="533"/>
                    <a:pt x="11756" y="656"/>
                    <a:pt x="12220" y="656"/>
                  </a:cubicBezTo>
                  <a:cubicBezTo>
                    <a:pt x="12684" y="656"/>
                    <a:pt x="13135" y="533"/>
                    <a:pt x="13435" y="301"/>
                  </a:cubicBezTo>
                  <a:cubicBezTo>
                    <a:pt x="13626" y="533"/>
                    <a:pt x="14008" y="656"/>
                    <a:pt x="14473" y="656"/>
                  </a:cubicBezTo>
                  <a:cubicBezTo>
                    <a:pt x="14937" y="656"/>
                    <a:pt x="15387" y="533"/>
                    <a:pt x="15661" y="301"/>
                  </a:cubicBezTo>
                  <a:cubicBezTo>
                    <a:pt x="15865" y="533"/>
                    <a:pt x="16261" y="656"/>
                    <a:pt x="16725" y="656"/>
                  </a:cubicBezTo>
                  <a:cubicBezTo>
                    <a:pt x="17190" y="656"/>
                    <a:pt x="17627" y="533"/>
                    <a:pt x="17886" y="301"/>
                  </a:cubicBezTo>
                  <a:cubicBezTo>
                    <a:pt x="18104" y="533"/>
                    <a:pt x="18514" y="656"/>
                    <a:pt x="18978" y="656"/>
                  </a:cubicBezTo>
                  <a:cubicBezTo>
                    <a:pt x="19442" y="656"/>
                    <a:pt x="19866" y="533"/>
                    <a:pt x="20125" y="301"/>
                  </a:cubicBezTo>
                  <a:cubicBezTo>
                    <a:pt x="20344" y="533"/>
                    <a:pt x="20753" y="656"/>
                    <a:pt x="21217" y="656"/>
                  </a:cubicBezTo>
                  <a:cubicBezTo>
                    <a:pt x="21682" y="656"/>
                    <a:pt x="22105" y="533"/>
                    <a:pt x="22351" y="301"/>
                  </a:cubicBezTo>
                  <a:cubicBezTo>
                    <a:pt x="22583" y="533"/>
                    <a:pt x="23006" y="656"/>
                    <a:pt x="23470" y="656"/>
                  </a:cubicBezTo>
                  <a:cubicBezTo>
                    <a:pt x="23934" y="656"/>
                    <a:pt x="24344" y="533"/>
                    <a:pt x="24576" y="301"/>
                  </a:cubicBezTo>
                  <a:cubicBezTo>
                    <a:pt x="24836" y="533"/>
                    <a:pt x="25259" y="656"/>
                    <a:pt x="25723" y="656"/>
                  </a:cubicBezTo>
                  <a:cubicBezTo>
                    <a:pt x="26187" y="656"/>
                    <a:pt x="26583" y="533"/>
                    <a:pt x="26802" y="301"/>
                  </a:cubicBezTo>
                  <a:cubicBezTo>
                    <a:pt x="27075" y="533"/>
                    <a:pt x="27512" y="656"/>
                    <a:pt x="27976" y="656"/>
                  </a:cubicBezTo>
                  <a:cubicBezTo>
                    <a:pt x="28440" y="656"/>
                    <a:pt x="28822" y="533"/>
                    <a:pt x="29027" y="301"/>
                  </a:cubicBezTo>
                  <a:cubicBezTo>
                    <a:pt x="29314" y="533"/>
                    <a:pt x="29764" y="656"/>
                    <a:pt x="30229" y="656"/>
                  </a:cubicBezTo>
                  <a:cubicBezTo>
                    <a:pt x="30679" y="656"/>
                    <a:pt x="31075" y="533"/>
                    <a:pt x="31266" y="301"/>
                  </a:cubicBezTo>
                  <a:cubicBezTo>
                    <a:pt x="31553" y="533"/>
                    <a:pt x="32004" y="656"/>
                    <a:pt x="32468" y="656"/>
                  </a:cubicBezTo>
                  <a:cubicBezTo>
                    <a:pt x="32932" y="656"/>
                    <a:pt x="33314" y="533"/>
                    <a:pt x="33492" y="301"/>
                  </a:cubicBezTo>
                  <a:cubicBezTo>
                    <a:pt x="33792" y="533"/>
                    <a:pt x="34256" y="656"/>
                    <a:pt x="34721" y="656"/>
                  </a:cubicBezTo>
                  <a:cubicBezTo>
                    <a:pt x="35185" y="656"/>
                    <a:pt x="35553" y="533"/>
                    <a:pt x="35717" y="301"/>
                  </a:cubicBezTo>
                  <a:cubicBezTo>
                    <a:pt x="36031" y="519"/>
                    <a:pt x="36523" y="656"/>
                    <a:pt x="36973" y="656"/>
                  </a:cubicBezTo>
                  <a:cubicBezTo>
                    <a:pt x="37438" y="656"/>
                    <a:pt x="37793" y="533"/>
                    <a:pt x="37943" y="301"/>
                  </a:cubicBezTo>
                  <a:cubicBezTo>
                    <a:pt x="38284" y="519"/>
                    <a:pt x="38776" y="656"/>
                    <a:pt x="39226" y="656"/>
                  </a:cubicBezTo>
                  <a:cubicBezTo>
                    <a:pt x="39677" y="656"/>
                    <a:pt x="40032" y="533"/>
                    <a:pt x="40182" y="314"/>
                  </a:cubicBezTo>
                  <a:cubicBezTo>
                    <a:pt x="40523" y="519"/>
                    <a:pt x="41015" y="656"/>
                    <a:pt x="41479" y="656"/>
                  </a:cubicBezTo>
                  <a:cubicBezTo>
                    <a:pt x="41929" y="656"/>
                    <a:pt x="42271" y="533"/>
                    <a:pt x="42407" y="314"/>
                  </a:cubicBezTo>
                  <a:cubicBezTo>
                    <a:pt x="42762" y="519"/>
                    <a:pt x="43268" y="656"/>
                    <a:pt x="43732" y="656"/>
                  </a:cubicBezTo>
                  <a:cubicBezTo>
                    <a:pt x="44114" y="656"/>
                    <a:pt x="44414" y="574"/>
                    <a:pt x="44578" y="396"/>
                  </a:cubicBezTo>
                  <a:cubicBezTo>
                    <a:pt x="44633" y="328"/>
                    <a:pt x="44674" y="260"/>
                    <a:pt x="44674" y="178"/>
                  </a:cubicBezTo>
                  <a:lnTo>
                    <a:pt x="44701" y="178"/>
                  </a:lnTo>
                  <a:lnTo>
                    <a:pt x="44701" y="0"/>
                  </a:lnTo>
                  <a:lnTo>
                    <a:pt x="44496" y="0"/>
                  </a:lnTo>
                  <a:lnTo>
                    <a:pt x="44510" y="96"/>
                  </a:lnTo>
                  <a:cubicBezTo>
                    <a:pt x="44510" y="164"/>
                    <a:pt x="44496" y="219"/>
                    <a:pt x="44442" y="273"/>
                  </a:cubicBezTo>
                  <a:cubicBezTo>
                    <a:pt x="44319" y="410"/>
                    <a:pt x="44059" y="478"/>
                    <a:pt x="43732" y="478"/>
                  </a:cubicBezTo>
                  <a:cubicBezTo>
                    <a:pt x="43268" y="478"/>
                    <a:pt x="42749" y="328"/>
                    <a:pt x="42421" y="110"/>
                  </a:cubicBezTo>
                  <a:lnTo>
                    <a:pt x="42312" y="28"/>
                  </a:lnTo>
                  <a:lnTo>
                    <a:pt x="42284" y="151"/>
                  </a:lnTo>
                  <a:cubicBezTo>
                    <a:pt x="42230" y="355"/>
                    <a:pt x="41902" y="478"/>
                    <a:pt x="41479" y="478"/>
                  </a:cubicBezTo>
                  <a:cubicBezTo>
                    <a:pt x="41015" y="478"/>
                    <a:pt x="40510" y="328"/>
                    <a:pt x="40196" y="110"/>
                  </a:cubicBezTo>
                  <a:lnTo>
                    <a:pt x="40100" y="28"/>
                  </a:lnTo>
                  <a:lnTo>
                    <a:pt x="40059" y="151"/>
                  </a:lnTo>
                  <a:cubicBezTo>
                    <a:pt x="39991" y="342"/>
                    <a:pt x="39663" y="478"/>
                    <a:pt x="39226" y="478"/>
                  </a:cubicBezTo>
                  <a:cubicBezTo>
                    <a:pt x="38762" y="478"/>
                    <a:pt x="38270" y="328"/>
                    <a:pt x="37970" y="110"/>
                  </a:cubicBezTo>
                  <a:lnTo>
                    <a:pt x="37874" y="28"/>
                  </a:lnTo>
                  <a:lnTo>
                    <a:pt x="37833" y="151"/>
                  </a:lnTo>
                  <a:cubicBezTo>
                    <a:pt x="37752" y="342"/>
                    <a:pt x="37410" y="478"/>
                    <a:pt x="36973" y="478"/>
                  </a:cubicBezTo>
                  <a:cubicBezTo>
                    <a:pt x="36509" y="478"/>
                    <a:pt x="36031" y="342"/>
                    <a:pt x="35745" y="110"/>
                  </a:cubicBezTo>
                  <a:lnTo>
                    <a:pt x="35663" y="41"/>
                  </a:lnTo>
                  <a:lnTo>
                    <a:pt x="35608" y="137"/>
                  </a:lnTo>
                  <a:cubicBezTo>
                    <a:pt x="35512" y="342"/>
                    <a:pt x="35157" y="478"/>
                    <a:pt x="34721" y="478"/>
                  </a:cubicBezTo>
                  <a:cubicBezTo>
                    <a:pt x="34270" y="478"/>
                    <a:pt x="33792" y="342"/>
                    <a:pt x="33533" y="110"/>
                  </a:cubicBezTo>
                  <a:lnTo>
                    <a:pt x="33437" y="41"/>
                  </a:lnTo>
                  <a:lnTo>
                    <a:pt x="33396" y="137"/>
                  </a:lnTo>
                  <a:cubicBezTo>
                    <a:pt x="33273" y="342"/>
                    <a:pt x="32918" y="478"/>
                    <a:pt x="32468" y="478"/>
                  </a:cubicBezTo>
                  <a:cubicBezTo>
                    <a:pt x="32017" y="478"/>
                    <a:pt x="31553" y="342"/>
                    <a:pt x="31307" y="110"/>
                  </a:cubicBezTo>
                  <a:lnTo>
                    <a:pt x="31225" y="41"/>
                  </a:lnTo>
                  <a:lnTo>
                    <a:pt x="31171" y="137"/>
                  </a:lnTo>
                  <a:cubicBezTo>
                    <a:pt x="31048" y="342"/>
                    <a:pt x="30666" y="478"/>
                    <a:pt x="30229" y="478"/>
                  </a:cubicBezTo>
                  <a:cubicBezTo>
                    <a:pt x="29764" y="478"/>
                    <a:pt x="29314" y="342"/>
                    <a:pt x="29082" y="110"/>
                  </a:cubicBezTo>
                  <a:lnTo>
                    <a:pt x="29000" y="41"/>
                  </a:lnTo>
                  <a:lnTo>
                    <a:pt x="28945" y="123"/>
                  </a:lnTo>
                  <a:cubicBezTo>
                    <a:pt x="28809" y="342"/>
                    <a:pt x="28426" y="478"/>
                    <a:pt x="27976" y="478"/>
                  </a:cubicBezTo>
                  <a:cubicBezTo>
                    <a:pt x="27512" y="478"/>
                    <a:pt x="27075" y="342"/>
                    <a:pt x="26856" y="110"/>
                  </a:cubicBezTo>
                  <a:lnTo>
                    <a:pt x="26788" y="41"/>
                  </a:lnTo>
                  <a:lnTo>
                    <a:pt x="26720" y="123"/>
                  </a:lnTo>
                  <a:cubicBezTo>
                    <a:pt x="26570" y="342"/>
                    <a:pt x="26174" y="478"/>
                    <a:pt x="25723" y="478"/>
                  </a:cubicBezTo>
                  <a:cubicBezTo>
                    <a:pt x="25272" y="478"/>
                    <a:pt x="24849" y="342"/>
                    <a:pt x="24644" y="110"/>
                  </a:cubicBezTo>
                  <a:lnTo>
                    <a:pt x="24562" y="41"/>
                  </a:lnTo>
                  <a:lnTo>
                    <a:pt x="24508" y="123"/>
                  </a:lnTo>
                  <a:cubicBezTo>
                    <a:pt x="24330" y="342"/>
                    <a:pt x="23921" y="478"/>
                    <a:pt x="23470" y="478"/>
                  </a:cubicBezTo>
                  <a:cubicBezTo>
                    <a:pt x="23020" y="478"/>
                    <a:pt x="22610" y="342"/>
                    <a:pt x="22419" y="123"/>
                  </a:cubicBezTo>
                  <a:lnTo>
                    <a:pt x="22351" y="41"/>
                  </a:lnTo>
                  <a:lnTo>
                    <a:pt x="22282" y="123"/>
                  </a:lnTo>
                  <a:cubicBezTo>
                    <a:pt x="22091" y="342"/>
                    <a:pt x="21682" y="478"/>
                    <a:pt x="21217" y="478"/>
                  </a:cubicBezTo>
                  <a:cubicBezTo>
                    <a:pt x="20767" y="478"/>
                    <a:pt x="20371" y="342"/>
                    <a:pt x="20193" y="123"/>
                  </a:cubicBezTo>
                  <a:lnTo>
                    <a:pt x="20125" y="41"/>
                  </a:lnTo>
                  <a:lnTo>
                    <a:pt x="20057" y="110"/>
                  </a:lnTo>
                  <a:cubicBezTo>
                    <a:pt x="19852" y="342"/>
                    <a:pt x="19429" y="478"/>
                    <a:pt x="18978" y="478"/>
                  </a:cubicBezTo>
                  <a:cubicBezTo>
                    <a:pt x="18528" y="478"/>
                    <a:pt x="18132" y="342"/>
                    <a:pt x="17968" y="123"/>
                  </a:cubicBezTo>
                  <a:lnTo>
                    <a:pt x="17913" y="41"/>
                  </a:lnTo>
                  <a:lnTo>
                    <a:pt x="17831" y="110"/>
                  </a:lnTo>
                  <a:cubicBezTo>
                    <a:pt x="17613" y="342"/>
                    <a:pt x="17176" y="478"/>
                    <a:pt x="16725" y="478"/>
                  </a:cubicBezTo>
                  <a:cubicBezTo>
                    <a:pt x="16275" y="478"/>
                    <a:pt x="15893" y="342"/>
                    <a:pt x="15756" y="123"/>
                  </a:cubicBezTo>
                  <a:lnTo>
                    <a:pt x="15688" y="41"/>
                  </a:lnTo>
                  <a:lnTo>
                    <a:pt x="15620" y="110"/>
                  </a:lnTo>
                  <a:cubicBezTo>
                    <a:pt x="15374" y="342"/>
                    <a:pt x="14923" y="478"/>
                    <a:pt x="14473" y="478"/>
                  </a:cubicBezTo>
                  <a:cubicBezTo>
                    <a:pt x="14022" y="478"/>
                    <a:pt x="13653" y="342"/>
                    <a:pt x="13531" y="137"/>
                  </a:cubicBezTo>
                  <a:lnTo>
                    <a:pt x="13476" y="41"/>
                  </a:lnTo>
                  <a:lnTo>
                    <a:pt x="13394" y="110"/>
                  </a:lnTo>
                  <a:cubicBezTo>
                    <a:pt x="13135" y="342"/>
                    <a:pt x="12684" y="478"/>
                    <a:pt x="12220" y="478"/>
                  </a:cubicBezTo>
                  <a:cubicBezTo>
                    <a:pt x="11769" y="478"/>
                    <a:pt x="11414" y="342"/>
                    <a:pt x="11305" y="137"/>
                  </a:cubicBezTo>
                  <a:lnTo>
                    <a:pt x="11251" y="41"/>
                  </a:lnTo>
                  <a:lnTo>
                    <a:pt x="11169" y="110"/>
                  </a:lnTo>
                  <a:cubicBezTo>
                    <a:pt x="10896" y="342"/>
                    <a:pt x="10431" y="478"/>
                    <a:pt x="9967" y="478"/>
                  </a:cubicBezTo>
                  <a:cubicBezTo>
                    <a:pt x="9530" y="478"/>
                    <a:pt x="9175" y="342"/>
                    <a:pt x="9080" y="137"/>
                  </a:cubicBezTo>
                  <a:lnTo>
                    <a:pt x="9039" y="41"/>
                  </a:lnTo>
                  <a:lnTo>
                    <a:pt x="8943" y="110"/>
                  </a:lnTo>
                  <a:cubicBezTo>
                    <a:pt x="8656" y="328"/>
                    <a:pt x="8179" y="478"/>
                    <a:pt x="7714" y="478"/>
                  </a:cubicBezTo>
                  <a:cubicBezTo>
                    <a:pt x="7291" y="478"/>
                    <a:pt x="6936" y="342"/>
                    <a:pt x="6868" y="151"/>
                  </a:cubicBezTo>
                  <a:lnTo>
                    <a:pt x="6813" y="28"/>
                  </a:lnTo>
                  <a:lnTo>
                    <a:pt x="6731" y="110"/>
                  </a:lnTo>
                  <a:cubicBezTo>
                    <a:pt x="6417" y="328"/>
                    <a:pt x="5926" y="478"/>
                    <a:pt x="5475" y="478"/>
                  </a:cubicBezTo>
                  <a:cubicBezTo>
                    <a:pt x="5038" y="478"/>
                    <a:pt x="4711" y="342"/>
                    <a:pt x="4642" y="151"/>
                  </a:cubicBezTo>
                  <a:lnTo>
                    <a:pt x="4601" y="28"/>
                  </a:lnTo>
                  <a:lnTo>
                    <a:pt x="4506" y="110"/>
                  </a:lnTo>
                  <a:cubicBezTo>
                    <a:pt x="4178" y="328"/>
                    <a:pt x="3687" y="478"/>
                    <a:pt x="3222" y="478"/>
                  </a:cubicBezTo>
                  <a:cubicBezTo>
                    <a:pt x="2785" y="478"/>
                    <a:pt x="2471" y="355"/>
                    <a:pt x="2417" y="151"/>
                  </a:cubicBezTo>
                  <a:lnTo>
                    <a:pt x="2390" y="28"/>
                  </a:lnTo>
                  <a:lnTo>
                    <a:pt x="2280" y="110"/>
                  </a:lnTo>
                  <a:cubicBezTo>
                    <a:pt x="1939" y="328"/>
                    <a:pt x="1434" y="478"/>
                    <a:pt x="970" y="478"/>
                  </a:cubicBezTo>
                  <a:cubicBezTo>
                    <a:pt x="642" y="478"/>
                    <a:pt x="369" y="410"/>
                    <a:pt x="260" y="273"/>
                  </a:cubicBezTo>
                  <a:cubicBezTo>
                    <a:pt x="205" y="219"/>
                    <a:pt x="178" y="164"/>
                    <a:pt x="191"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6272650" y="887979"/>
              <a:ext cx="3012475" cy="43187"/>
            </a:xfrm>
            <a:custGeom>
              <a:avLst/>
              <a:gdLst/>
              <a:ahLst/>
              <a:cxnLst/>
              <a:rect l="l" t="t" r="r" b="b"/>
              <a:pathLst>
                <a:path w="42899" h="615" extrusionOk="0">
                  <a:moveTo>
                    <a:pt x="41" y="0"/>
                  </a:moveTo>
                  <a:lnTo>
                    <a:pt x="41" y="82"/>
                  </a:lnTo>
                  <a:lnTo>
                    <a:pt x="0" y="82"/>
                  </a:lnTo>
                  <a:cubicBezTo>
                    <a:pt x="0" y="191"/>
                    <a:pt x="41" y="287"/>
                    <a:pt x="110" y="369"/>
                  </a:cubicBezTo>
                  <a:cubicBezTo>
                    <a:pt x="260" y="533"/>
                    <a:pt x="560" y="615"/>
                    <a:pt x="942" y="615"/>
                  </a:cubicBezTo>
                  <a:cubicBezTo>
                    <a:pt x="1379" y="615"/>
                    <a:pt x="1857" y="492"/>
                    <a:pt x="2198" y="287"/>
                  </a:cubicBezTo>
                  <a:cubicBezTo>
                    <a:pt x="2335" y="492"/>
                    <a:pt x="2663" y="615"/>
                    <a:pt x="3100" y="615"/>
                  </a:cubicBezTo>
                  <a:cubicBezTo>
                    <a:pt x="3537" y="615"/>
                    <a:pt x="4014" y="492"/>
                    <a:pt x="4342" y="287"/>
                  </a:cubicBezTo>
                  <a:cubicBezTo>
                    <a:pt x="4479" y="492"/>
                    <a:pt x="4820" y="615"/>
                    <a:pt x="5257" y="615"/>
                  </a:cubicBezTo>
                  <a:cubicBezTo>
                    <a:pt x="5694" y="615"/>
                    <a:pt x="6158" y="492"/>
                    <a:pt x="6472" y="287"/>
                  </a:cubicBezTo>
                  <a:cubicBezTo>
                    <a:pt x="6636" y="492"/>
                    <a:pt x="6977" y="615"/>
                    <a:pt x="7414" y="615"/>
                  </a:cubicBezTo>
                  <a:cubicBezTo>
                    <a:pt x="7865" y="615"/>
                    <a:pt x="8315" y="492"/>
                    <a:pt x="8616" y="287"/>
                  </a:cubicBezTo>
                  <a:cubicBezTo>
                    <a:pt x="8779" y="492"/>
                    <a:pt x="9134" y="615"/>
                    <a:pt x="9571" y="615"/>
                  </a:cubicBezTo>
                  <a:cubicBezTo>
                    <a:pt x="10022" y="615"/>
                    <a:pt x="10459" y="492"/>
                    <a:pt x="10759" y="287"/>
                  </a:cubicBezTo>
                  <a:cubicBezTo>
                    <a:pt x="10937" y="492"/>
                    <a:pt x="11292" y="615"/>
                    <a:pt x="11728" y="615"/>
                  </a:cubicBezTo>
                  <a:cubicBezTo>
                    <a:pt x="12179" y="615"/>
                    <a:pt x="12616" y="492"/>
                    <a:pt x="12889" y="287"/>
                  </a:cubicBezTo>
                  <a:cubicBezTo>
                    <a:pt x="13080" y="492"/>
                    <a:pt x="13449" y="615"/>
                    <a:pt x="13886" y="615"/>
                  </a:cubicBezTo>
                  <a:cubicBezTo>
                    <a:pt x="14336" y="615"/>
                    <a:pt x="14760" y="492"/>
                    <a:pt x="15033" y="287"/>
                  </a:cubicBezTo>
                  <a:cubicBezTo>
                    <a:pt x="15224" y="492"/>
                    <a:pt x="15606" y="615"/>
                    <a:pt x="16057" y="615"/>
                  </a:cubicBezTo>
                  <a:cubicBezTo>
                    <a:pt x="16493" y="615"/>
                    <a:pt x="16917" y="492"/>
                    <a:pt x="17176" y="287"/>
                  </a:cubicBezTo>
                  <a:cubicBezTo>
                    <a:pt x="17381" y="492"/>
                    <a:pt x="17763" y="615"/>
                    <a:pt x="18214" y="615"/>
                  </a:cubicBezTo>
                  <a:cubicBezTo>
                    <a:pt x="18651" y="615"/>
                    <a:pt x="19060" y="492"/>
                    <a:pt x="19306" y="287"/>
                  </a:cubicBezTo>
                  <a:cubicBezTo>
                    <a:pt x="19525" y="492"/>
                    <a:pt x="19920" y="615"/>
                    <a:pt x="20371" y="615"/>
                  </a:cubicBezTo>
                  <a:cubicBezTo>
                    <a:pt x="20808" y="615"/>
                    <a:pt x="21218" y="492"/>
                    <a:pt x="21450" y="287"/>
                  </a:cubicBezTo>
                  <a:cubicBezTo>
                    <a:pt x="21682" y="492"/>
                    <a:pt x="22078" y="615"/>
                    <a:pt x="22528" y="615"/>
                  </a:cubicBezTo>
                  <a:cubicBezTo>
                    <a:pt x="22965" y="615"/>
                    <a:pt x="23361" y="492"/>
                    <a:pt x="23580" y="287"/>
                  </a:cubicBezTo>
                  <a:cubicBezTo>
                    <a:pt x="23825" y="492"/>
                    <a:pt x="24235" y="615"/>
                    <a:pt x="24685" y="615"/>
                  </a:cubicBezTo>
                  <a:cubicBezTo>
                    <a:pt x="25122" y="615"/>
                    <a:pt x="25518" y="492"/>
                    <a:pt x="25723" y="287"/>
                  </a:cubicBezTo>
                  <a:cubicBezTo>
                    <a:pt x="25983" y="492"/>
                    <a:pt x="26406" y="615"/>
                    <a:pt x="26843" y="615"/>
                  </a:cubicBezTo>
                  <a:cubicBezTo>
                    <a:pt x="27293" y="615"/>
                    <a:pt x="27662" y="492"/>
                    <a:pt x="27867" y="287"/>
                  </a:cubicBezTo>
                  <a:cubicBezTo>
                    <a:pt x="28126" y="492"/>
                    <a:pt x="28563" y="615"/>
                    <a:pt x="29000" y="615"/>
                  </a:cubicBezTo>
                  <a:cubicBezTo>
                    <a:pt x="29450" y="615"/>
                    <a:pt x="29819" y="492"/>
                    <a:pt x="29997" y="287"/>
                  </a:cubicBezTo>
                  <a:cubicBezTo>
                    <a:pt x="30283" y="492"/>
                    <a:pt x="30720" y="615"/>
                    <a:pt x="31157" y="615"/>
                  </a:cubicBezTo>
                  <a:cubicBezTo>
                    <a:pt x="31608" y="615"/>
                    <a:pt x="31963" y="492"/>
                    <a:pt x="32140" y="287"/>
                  </a:cubicBezTo>
                  <a:cubicBezTo>
                    <a:pt x="32441" y="492"/>
                    <a:pt x="32877" y="615"/>
                    <a:pt x="33314" y="615"/>
                  </a:cubicBezTo>
                  <a:cubicBezTo>
                    <a:pt x="33765" y="615"/>
                    <a:pt x="34120" y="492"/>
                    <a:pt x="34284" y="287"/>
                  </a:cubicBezTo>
                  <a:cubicBezTo>
                    <a:pt x="34584" y="492"/>
                    <a:pt x="35035" y="615"/>
                    <a:pt x="35485" y="615"/>
                  </a:cubicBezTo>
                  <a:cubicBezTo>
                    <a:pt x="35922" y="615"/>
                    <a:pt x="36263" y="492"/>
                    <a:pt x="36414" y="287"/>
                  </a:cubicBezTo>
                  <a:cubicBezTo>
                    <a:pt x="36741" y="492"/>
                    <a:pt x="37192" y="615"/>
                    <a:pt x="37642" y="615"/>
                  </a:cubicBezTo>
                  <a:cubicBezTo>
                    <a:pt x="38079" y="615"/>
                    <a:pt x="38421" y="492"/>
                    <a:pt x="38557" y="287"/>
                  </a:cubicBezTo>
                  <a:cubicBezTo>
                    <a:pt x="38885" y="492"/>
                    <a:pt x="39363" y="615"/>
                    <a:pt x="39800" y="615"/>
                  </a:cubicBezTo>
                  <a:cubicBezTo>
                    <a:pt x="40237" y="615"/>
                    <a:pt x="40564" y="492"/>
                    <a:pt x="40701" y="287"/>
                  </a:cubicBezTo>
                  <a:cubicBezTo>
                    <a:pt x="41042" y="492"/>
                    <a:pt x="41520" y="615"/>
                    <a:pt x="41957" y="615"/>
                  </a:cubicBezTo>
                  <a:cubicBezTo>
                    <a:pt x="42339" y="615"/>
                    <a:pt x="42626" y="533"/>
                    <a:pt x="42776" y="369"/>
                  </a:cubicBezTo>
                  <a:cubicBezTo>
                    <a:pt x="42831" y="314"/>
                    <a:pt x="42872" y="246"/>
                    <a:pt x="42885" y="178"/>
                  </a:cubicBezTo>
                  <a:lnTo>
                    <a:pt x="42899" y="178"/>
                  </a:lnTo>
                  <a:lnTo>
                    <a:pt x="42899" y="0"/>
                  </a:lnTo>
                  <a:lnTo>
                    <a:pt x="42708" y="0"/>
                  </a:lnTo>
                  <a:lnTo>
                    <a:pt x="42708" y="96"/>
                  </a:lnTo>
                  <a:cubicBezTo>
                    <a:pt x="42721" y="150"/>
                    <a:pt x="42694" y="191"/>
                    <a:pt x="42653" y="246"/>
                  </a:cubicBezTo>
                  <a:cubicBezTo>
                    <a:pt x="42530" y="369"/>
                    <a:pt x="42271" y="437"/>
                    <a:pt x="41957" y="437"/>
                  </a:cubicBezTo>
                  <a:cubicBezTo>
                    <a:pt x="41520" y="437"/>
                    <a:pt x="41028" y="301"/>
                    <a:pt x="40714" y="96"/>
                  </a:cubicBezTo>
                  <a:lnTo>
                    <a:pt x="40605" y="28"/>
                  </a:lnTo>
                  <a:lnTo>
                    <a:pt x="40578" y="137"/>
                  </a:lnTo>
                  <a:cubicBezTo>
                    <a:pt x="40523" y="287"/>
                    <a:pt x="40278" y="437"/>
                    <a:pt x="39800" y="437"/>
                  </a:cubicBezTo>
                  <a:cubicBezTo>
                    <a:pt x="39349" y="437"/>
                    <a:pt x="38871" y="301"/>
                    <a:pt x="38571" y="96"/>
                  </a:cubicBezTo>
                  <a:lnTo>
                    <a:pt x="38475" y="28"/>
                  </a:lnTo>
                  <a:lnTo>
                    <a:pt x="38434" y="137"/>
                  </a:lnTo>
                  <a:cubicBezTo>
                    <a:pt x="38380" y="287"/>
                    <a:pt x="38120" y="437"/>
                    <a:pt x="37642" y="437"/>
                  </a:cubicBezTo>
                  <a:cubicBezTo>
                    <a:pt x="37192" y="437"/>
                    <a:pt x="36728" y="301"/>
                    <a:pt x="36441" y="96"/>
                  </a:cubicBezTo>
                  <a:lnTo>
                    <a:pt x="36359" y="28"/>
                  </a:lnTo>
                  <a:lnTo>
                    <a:pt x="36304" y="123"/>
                  </a:lnTo>
                  <a:cubicBezTo>
                    <a:pt x="36236" y="287"/>
                    <a:pt x="35963" y="437"/>
                    <a:pt x="35485" y="437"/>
                  </a:cubicBezTo>
                  <a:cubicBezTo>
                    <a:pt x="35035" y="437"/>
                    <a:pt x="34584" y="301"/>
                    <a:pt x="34311" y="96"/>
                  </a:cubicBezTo>
                  <a:lnTo>
                    <a:pt x="34229" y="28"/>
                  </a:lnTo>
                  <a:lnTo>
                    <a:pt x="34175" y="123"/>
                  </a:lnTo>
                  <a:cubicBezTo>
                    <a:pt x="34093" y="273"/>
                    <a:pt x="33806" y="437"/>
                    <a:pt x="33314" y="437"/>
                  </a:cubicBezTo>
                  <a:cubicBezTo>
                    <a:pt x="32877" y="437"/>
                    <a:pt x="32427" y="301"/>
                    <a:pt x="32181" y="96"/>
                  </a:cubicBezTo>
                  <a:lnTo>
                    <a:pt x="32099" y="28"/>
                  </a:lnTo>
                  <a:lnTo>
                    <a:pt x="32045" y="123"/>
                  </a:lnTo>
                  <a:cubicBezTo>
                    <a:pt x="31935" y="314"/>
                    <a:pt x="31580" y="437"/>
                    <a:pt x="31157" y="437"/>
                  </a:cubicBezTo>
                  <a:cubicBezTo>
                    <a:pt x="30720" y="437"/>
                    <a:pt x="30283" y="301"/>
                    <a:pt x="30051" y="96"/>
                  </a:cubicBezTo>
                  <a:lnTo>
                    <a:pt x="29969" y="28"/>
                  </a:lnTo>
                  <a:lnTo>
                    <a:pt x="29915" y="110"/>
                  </a:lnTo>
                  <a:cubicBezTo>
                    <a:pt x="29792" y="314"/>
                    <a:pt x="29437" y="437"/>
                    <a:pt x="29000" y="437"/>
                  </a:cubicBezTo>
                  <a:cubicBezTo>
                    <a:pt x="28563" y="437"/>
                    <a:pt x="28140" y="301"/>
                    <a:pt x="27908" y="96"/>
                  </a:cubicBezTo>
                  <a:lnTo>
                    <a:pt x="27839" y="28"/>
                  </a:lnTo>
                  <a:lnTo>
                    <a:pt x="27785" y="110"/>
                  </a:lnTo>
                  <a:cubicBezTo>
                    <a:pt x="27635" y="314"/>
                    <a:pt x="27280" y="437"/>
                    <a:pt x="26843" y="437"/>
                  </a:cubicBezTo>
                  <a:cubicBezTo>
                    <a:pt x="26406" y="437"/>
                    <a:pt x="25996" y="301"/>
                    <a:pt x="25778" y="96"/>
                  </a:cubicBezTo>
                  <a:lnTo>
                    <a:pt x="25709" y="28"/>
                  </a:lnTo>
                  <a:lnTo>
                    <a:pt x="25641" y="110"/>
                  </a:lnTo>
                  <a:cubicBezTo>
                    <a:pt x="25491" y="314"/>
                    <a:pt x="25122" y="437"/>
                    <a:pt x="24685" y="437"/>
                  </a:cubicBezTo>
                  <a:cubicBezTo>
                    <a:pt x="24249" y="437"/>
                    <a:pt x="23839" y="301"/>
                    <a:pt x="23648" y="96"/>
                  </a:cubicBezTo>
                  <a:lnTo>
                    <a:pt x="23580" y="28"/>
                  </a:lnTo>
                  <a:lnTo>
                    <a:pt x="23511" y="110"/>
                  </a:lnTo>
                  <a:cubicBezTo>
                    <a:pt x="23347" y="314"/>
                    <a:pt x="22965" y="437"/>
                    <a:pt x="22528" y="437"/>
                  </a:cubicBezTo>
                  <a:cubicBezTo>
                    <a:pt x="22091" y="437"/>
                    <a:pt x="21695" y="301"/>
                    <a:pt x="21518" y="110"/>
                  </a:cubicBezTo>
                  <a:lnTo>
                    <a:pt x="21450" y="28"/>
                  </a:lnTo>
                  <a:lnTo>
                    <a:pt x="21381" y="110"/>
                  </a:lnTo>
                  <a:cubicBezTo>
                    <a:pt x="21204" y="301"/>
                    <a:pt x="20808" y="437"/>
                    <a:pt x="20371" y="437"/>
                  </a:cubicBezTo>
                  <a:cubicBezTo>
                    <a:pt x="19934" y="437"/>
                    <a:pt x="19552" y="314"/>
                    <a:pt x="19388" y="110"/>
                  </a:cubicBezTo>
                  <a:lnTo>
                    <a:pt x="19320" y="28"/>
                  </a:lnTo>
                  <a:lnTo>
                    <a:pt x="19251" y="96"/>
                  </a:lnTo>
                  <a:cubicBezTo>
                    <a:pt x="19047" y="301"/>
                    <a:pt x="18651" y="437"/>
                    <a:pt x="18214" y="437"/>
                  </a:cubicBezTo>
                  <a:cubicBezTo>
                    <a:pt x="17777" y="437"/>
                    <a:pt x="17395" y="314"/>
                    <a:pt x="17244" y="110"/>
                  </a:cubicBezTo>
                  <a:lnTo>
                    <a:pt x="17190" y="28"/>
                  </a:lnTo>
                  <a:lnTo>
                    <a:pt x="17122" y="96"/>
                  </a:lnTo>
                  <a:cubicBezTo>
                    <a:pt x="16903" y="301"/>
                    <a:pt x="16493" y="437"/>
                    <a:pt x="16057" y="437"/>
                  </a:cubicBezTo>
                  <a:cubicBezTo>
                    <a:pt x="15620" y="437"/>
                    <a:pt x="15251" y="314"/>
                    <a:pt x="15115" y="110"/>
                  </a:cubicBezTo>
                  <a:lnTo>
                    <a:pt x="15060" y="28"/>
                  </a:lnTo>
                  <a:lnTo>
                    <a:pt x="14978" y="96"/>
                  </a:lnTo>
                  <a:cubicBezTo>
                    <a:pt x="14760" y="301"/>
                    <a:pt x="14323" y="437"/>
                    <a:pt x="13886" y="437"/>
                  </a:cubicBezTo>
                  <a:cubicBezTo>
                    <a:pt x="13462" y="437"/>
                    <a:pt x="13107" y="314"/>
                    <a:pt x="12985" y="110"/>
                  </a:cubicBezTo>
                  <a:lnTo>
                    <a:pt x="12930" y="28"/>
                  </a:lnTo>
                  <a:lnTo>
                    <a:pt x="12848" y="96"/>
                  </a:lnTo>
                  <a:cubicBezTo>
                    <a:pt x="12616" y="301"/>
                    <a:pt x="12165" y="437"/>
                    <a:pt x="11728" y="437"/>
                  </a:cubicBezTo>
                  <a:cubicBezTo>
                    <a:pt x="11319" y="437"/>
                    <a:pt x="10964" y="314"/>
                    <a:pt x="10855" y="123"/>
                  </a:cubicBezTo>
                  <a:lnTo>
                    <a:pt x="10800" y="28"/>
                  </a:lnTo>
                  <a:lnTo>
                    <a:pt x="10718" y="96"/>
                  </a:lnTo>
                  <a:cubicBezTo>
                    <a:pt x="10459" y="301"/>
                    <a:pt x="10008" y="437"/>
                    <a:pt x="9571" y="437"/>
                  </a:cubicBezTo>
                  <a:cubicBezTo>
                    <a:pt x="9093" y="437"/>
                    <a:pt x="8793" y="273"/>
                    <a:pt x="8725" y="123"/>
                  </a:cubicBezTo>
                  <a:lnTo>
                    <a:pt x="8670" y="28"/>
                  </a:lnTo>
                  <a:lnTo>
                    <a:pt x="8588" y="96"/>
                  </a:lnTo>
                  <a:cubicBezTo>
                    <a:pt x="8315" y="301"/>
                    <a:pt x="7851" y="437"/>
                    <a:pt x="7414" y="437"/>
                  </a:cubicBezTo>
                  <a:cubicBezTo>
                    <a:pt x="6936" y="437"/>
                    <a:pt x="6649" y="287"/>
                    <a:pt x="6581" y="123"/>
                  </a:cubicBezTo>
                  <a:lnTo>
                    <a:pt x="6540" y="28"/>
                  </a:lnTo>
                  <a:lnTo>
                    <a:pt x="6458" y="96"/>
                  </a:lnTo>
                  <a:cubicBezTo>
                    <a:pt x="6172" y="301"/>
                    <a:pt x="5694" y="437"/>
                    <a:pt x="5257" y="437"/>
                  </a:cubicBezTo>
                  <a:cubicBezTo>
                    <a:pt x="4779" y="437"/>
                    <a:pt x="4506" y="287"/>
                    <a:pt x="4451" y="137"/>
                  </a:cubicBezTo>
                  <a:lnTo>
                    <a:pt x="4410" y="28"/>
                  </a:lnTo>
                  <a:lnTo>
                    <a:pt x="4315" y="96"/>
                  </a:lnTo>
                  <a:cubicBezTo>
                    <a:pt x="4014" y="301"/>
                    <a:pt x="3537" y="437"/>
                    <a:pt x="3100" y="437"/>
                  </a:cubicBezTo>
                  <a:cubicBezTo>
                    <a:pt x="2622" y="437"/>
                    <a:pt x="2362" y="287"/>
                    <a:pt x="2321" y="137"/>
                  </a:cubicBezTo>
                  <a:lnTo>
                    <a:pt x="2280" y="28"/>
                  </a:lnTo>
                  <a:lnTo>
                    <a:pt x="2185" y="96"/>
                  </a:lnTo>
                  <a:cubicBezTo>
                    <a:pt x="1871" y="301"/>
                    <a:pt x="1379" y="437"/>
                    <a:pt x="942" y="437"/>
                  </a:cubicBezTo>
                  <a:cubicBezTo>
                    <a:pt x="615" y="437"/>
                    <a:pt x="355" y="369"/>
                    <a:pt x="246" y="246"/>
                  </a:cubicBezTo>
                  <a:cubicBezTo>
                    <a:pt x="205" y="191"/>
                    <a:pt x="178" y="150"/>
                    <a:pt x="178"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6330163" y="800692"/>
              <a:ext cx="2897451" cy="41291"/>
            </a:xfrm>
            <a:custGeom>
              <a:avLst/>
              <a:gdLst/>
              <a:ahLst/>
              <a:cxnLst/>
              <a:rect l="l" t="t" r="r" b="b"/>
              <a:pathLst>
                <a:path w="41261" h="588" extrusionOk="0">
                  <a:moveTo>
                    <a:pt x="41" y="1"/>
                  </a:moveTo>
                  <a:lnTo>
                    <a:pt x="41" y="83"/>
                  </a:lnTo>
                  <a:lnTo>
                    <a:pt x="14" y="83"/>
                  </a:lnTo>
                  <a:cubicBezTo>
                    <a:pt x="0" y="178"/>
                    <a:pt x="41" y="274"/>
                    <a:pt x="110" y="342"/>
                  </a:cubicBezTo>
                  <a:cubicBezTo>
                    <a:pt x="260" y="506"/>
                    <a:pt x="547" y="588"/>
                    <a:pt x="929" y="588"/>
                  </a:cubicBezTo>
                  <a:cubicBezTo>
                    <a:pt x="1339" y="588"/>
                    <a:pt x="1803" y="465"/>
                    <a:pt x="2130" y="288"/>
                  </a:cubicBezTo>
                  <a:cubicBezTo>
                    <a:pt x="2253" y="479"/>
                    <a:pt x="2581" y="588"/>
                    <a:pt x="3004" y="588"/>
                  </a:cubicBezTo>
                  <a:cubicBezTo>
                    <a:pt x="3427" y="588"/>
                    <a:pt x="3864" y="465"/>
                    <a:pt x="4178" y="288"/>
                  </a:cubicBezTo>
                  <a:cubicBezTo>
                    <a:pt x="4329" y="479"/>
                    <a:pt x="4656" y="588"/>
                    <a:pt x="5066" y="588"/>
                  </a:cubicBezTo>
                  <a:cubicBezTo>
                    <a:pt x="5503" y="588"/>
                    <a:pt x="5940" y="465"/>
                    <a:pt x="6240" y="288"/>
                  </a:cubicBezTo>
                  <a:cubicBezTo>
                    <a:pt x="6390" y="479"/>
                    <a:pt x="6732" y="588"/>
                    <a:pt x="7141" y="588"/>
                  </a:cubicBezTo>
                  <a:cubicBezTo>
                    <a:pt x="7578" y="588"/>
                    <a:pt x="8001" y="465"/>
                    <a:pt x="8302" y="288"/>
                  </a:cubicBezTo>
                  <a:cubicBezTo>
                    <a:pt x="8452" y="465"/>
                    <a:pt x="8793" y="588"/>
                    <a:pt x="9216" y="588"/>
                  </a:cubicBezTo>
                  <a:cubicBezTo>
                    <a:pt x="9653" y="588"/>
                    <a:pt x="10077" y="465"/>
                    <a:pt x="10350" y="288"/>
                  </a:cubicBezTo>
                  <a:cubicBezTo>
                    <a:pt x="10527" y="465"/>
                    <a:pt x="10869" y="588"/>
                    <a:pt x="11292" y="588"/>
                  </a:cubicBezTo>
                  <a:cubicBezTo>
                    <a:pt x="11729" y="588"/>
                    <a:pt x="12138" y="465"/>
                    <a:pt x="12411" y="288"/>
                  </a:cubicBezTo>
                  <a:cubicBezTo>
                    <a:pt x="12589" y="465"/>
                    <a:pt x="12944" y="588"/>
                    <a:pt x="13367" y="588"/>
                  </a:cubicBezTo>
                  <a:cubicBezTo>
                    <a:pt x="13790" y="588"/>
                    <a:pt x="14200" y="465"/>
                    <a:pt x="14459" y="288"/>
                  </a:cubicBezTo>
                  <a:cubicBezTo>
                    <a:pt x="14650" y="465"/>
                    <a:pt x="15019" y="588"/>
                    <a:pt x="15442" y="588"/>
                  </a:cubicBezTo>
                  <a:cubicBezTo>
                    <a:pt x="15866" y="588"/>
                    <a:pt x="16275" y="465"/>
                    <a:pt x="16521" y="288"/>
                  </a:cubicBezTo>
                  <a:cubicBezTo>
                    <a:pt x="16726" y="465"/>
                    <a:pt x="17094" y="588"/>
                    <a:pt x="17518" y="588"/>
                  </a:cubicBezTo>
                  <a:cubicBezTo>
                    <a:pt x="17941" y="588"/>
                    <a:pt x="18337" y="465"/>
                    <a:pt x="18569" y="288"/>
                  </a:cubicBezTo>
                  <a:cubicBezTo>
                    <a:pt x="18787" y="465"/>
                    <a:pt x="19170" y="588"/>
                    <a:pt x="19593" y="588"/>
                  </a:cubicBezTo>
                  <a:cubicBezTo>
                    <a:pt x="20016" y="588"/>
                    <a:pt x="20399" y="465"/>
                    <a:pt x="20631" y="288"/>
                  </a:cubicBezTo>
                  <a:cubicBezTo>
                    <a:pt x="20849" y="465"/>
                    <a:pt x="21245" y="588"/>
                    <a:pt x="21668" y="588"/>
                  </a:cubicBezTo>
                  <a:cubicBezTo>
                    <a:pt x="22092" y="588"/>
                    <a:pt x="22474" y="465"/>
                    <a:pt x="22679" y="288"/>
                  </a:cubicBezTo>
                  <a:cubicBezTo>
                    <a:pt x="22924" y="465"/>
                    <a:pt x="23320" y="588"/>
                    <a:pt x="23744" y="588"/>
                  </a:cubicBezTo>
                  <a:cubicBezTo>
                    <a:pt x="24167" y="588"/>
                    <a:pt x="24535" y="465"/>
                    <a:pt x="24740" y="288"/>
                  </a:cubicBezTo>
                  <a:cubicBezTo>
                    <a:pt x="24986" y="465"/>
                    <a:pt x="25382" y="588"/>
                    <a:pt x="25819" y="588"/>
                  </a:cubicBezTo>
                  <a:cubicBezTo>
                    <a:pt x="26242" y="588"/>
                    <a:pt x="26611" y="465"/>
                    <a:pt x="26802" y="288"/>
                  </a:cubicBezTo>
                  <a:cubicBezTo>
                    <a:pt x="27048" y="465"/>
                    <a:pt x="27457" y="588"/>
                    <a:pt x="27894" y="588"/>
                  </a:cubicBezTo>
                  <a:cubicBezTo>
                    <a:pt x="28317" y="588"/>
                    <a:pt x="28672" y="465"/>
                    <a:pt x="28850" y="288"/>
                  </a:cubicBezTo>
                  <a:cubicBezTo>
                    <a:pt x="29123" y="465"/>
                    <a:pt x="29533" y="588"/>
                    <a:pt x="29970" y="588"/>
                  </a:cubicBezTo>
                  <a:cubicBezTo>
                    <a:pt x="30393" y="588"/>
                    <a:pt x="30734" y="465"/>
                    <a:pt x="30912" y="288"/>
                  </a:cubicBezTo>
                  <a:cubicBezTo>
                    <a:pt x="31185" y="465"/>
                    <a:pt x="31608" y="588"/>
                    <a:pt x="32045" y="588"/>
                  </a:cubicBezTo>
                  <a:cubicBezTo>
                    <a:pt x="32454" y="588"/>
                    <a:pt x="32796" y="465"/>
                    <a:pt x="32960" y="288"/>
                  </a:cubicBezTo>
                  <a:cubicBezTo>
                    <a:pt x="33260" y="465"/>
                    <a:pt x="33683" y="588"/>
                    <a:pt x="34106" y="588"/>
                  </a:cubicBezTo>
                  <a:cubicBezTo>
                    <a:pt x="34530" y="588"/>
                    <a:pt x="34871" y="479"/>
                    <a:pt x="35021" y="288"/>
                  </a:cubicBezTo>
                  <a:cubicBezTo>
                    <a:pt x="35322" y="465"/>
                    <a:pt x="35759" y="588"/>
                    <a:pt x="36182" y="588"/>
                  </a:cubicBezTo>
                  <a:cubicBezTo>
                    <a:pt x="36605" y="588"/>
                    <a:pt x="36933" y="479"/>
                    <a:pt x="37083" y="288"/>
                  </a:cubicBezTo>
                  <a:cubicBezTo>
                    <a:pt x="37397" y="465"/>
                    <a:pt x="37834" y="588"/>
                    <a:pt x="38257" y="588"/>
                  </a:cubicBezTo>
                  <a:cubicBezTo>
                    <a:pt x="38680" y="588"/>
                    <a:pt x="38994" y="479"/>
                    <a:pt x="39131" y="288"/>
                  </a:cubicBezTo>
                  <a:cubicBezTo>
                    <a:pt x="39459" y="465"/>
                    <a:pt x="39923" y="588"/>
                    <a:pt x="40332" y="588"/>
                  </a:cubicBezTo>
                  <a:cubicBezTo>
                    <a:pt x="40701" y="588"/>
                    <a:pt x="40988" y="506"/>
                    <a:pt x="41138" y="342"/>
                  </a:cubicBezTo>
                  <a:cubicBezTo>
                    <a:pt x="41193" y="301"/>
                    <a:pt x="41220" y="233"/>
                    <a:pt x="41233" y="178"/>
                  </a:cubicBezTo>
                  <a:lnTo>
                    <a:pt x="41261" y="178"/>
                  </a:lnTo>
                  <a:lnTo>
                    <a:pt x="41261" y="1"/>
                  </a:lnTo>
                  <a:lnTo>
                    <a:pt x="41070" y="1"/>
                  </a:lnTo>
                  <a:lnTo>
                    <a:pt x="41070" y="96"/>
                  </a:lnTo>
                  <a:cubicBezTo>
                    <a:pt x="41070" y="137"/>
                    <a:pt x="41056" y="178"/>
                    <a:pt x="41015" y="219"/>
                  </a:cubicBezTo>
                  <a:cubicBezTo>
                    <a:pt x="40906" y="342"/>
                    <a:pt x="40646" y="410"/>
                    <a:pt x="40332" y="410"/>
                  </a:cubicBezTo>
                  <a:cubicBezTo>
                    <a:pt x="39909" y="410"/>
                    <a:pt x="39445" y="274"/>
                    <a:pt x="39145" y="83"/>
                  </a:cubicBezTo>
                  <a:lnTo>
                    <a:pt x="39049" y="28"/>
                  </a:lnTo>
                  <a:lnTo>
                    <a:pt x="39008" y="137"/>
                  </a:lnTo>
                  <a:cubicBezTo>
                    <a:pt x="38967" y="274"/>
                    <a:pt x="38721" y="410"/>
                    <a:pt x="38257" y="410"/>
                  </a:cubicBezTo>
                  <a:cubicBezTo>
                    <a:pt x="37834" y="410"/>
                    <a:pt x="37383" y="274"/>
                    <a:pt x="37097" y="83"/>
                  </a:cubicBezTo>
                  <a:lnTo>
                    <a:pt x="37001" y="28"/>
                  </a:lnTo>
                  <a:lnTo>
                    <a:pt x="36960" y="124"/>
                  </a:lnTo>
                  <a:cubicBezTo>
                    <a:pt x="36905" y="260"/>
                    <a:pt x="36646" y="410"/>
                    <a:pt x="36182" y="410"/>
                  </a:cubicBezTo>
                  <a:cubicBezTo>
                    <a:pt x="35759" y="410"/>
                    <a:pt x="35322" y="288"/>
                    <a:pt x="35049" y="83"/>
                  </a:cubicBezTo>
                  <a:lnTo>
                    <a:pt x="34953" y="28"/>
                  </a:lnTo>
                  <a:lnTo>
                    <a:pt x="34912" y="124"/>
                  </a:lnTo>
                  <a:cubicBezTo>
                    <a:pt x="34844" y="260"/>
                    <a:pt x="34571" y="410"/>
                    <a:pt x="34106" y="410"/>
                  </a:cubicBezTo>
                  <a:cubicBezTo>
                    <a:pt x="33683" y="410"/>
                    <a:pt x="33246" y="288"/>
                    <a:pt x="33001" y="83"/>
                  </a:cubicBezTo>
                  <a:lnTo>
                    <a:pt x="32919" y="28"/>
                  </a:lnTo>
                  <a:lnTo>
                    <a:pt x="32864" y="124"/>
                  </a:lnTo>
                  <a:cubicBezTo>
                    <a:pt x="32782" y="260"/>
                    <a:pt x="32495" y="410"/>
                    <a:pt x="32045" y="410"/>
                  </a:cubicBezTo>
                  <a:cubicBezTo>
                    <a:pt x="31622" y="410"/>
                    <a:pt x="31185" y="288"/>
                    <a:pt x="30939" y="96"/>
                  </a:cubicBezTo>
                  <a:lnTo>
                    <a:pt x="30871" y="28"/>
                  </a:lnTo>
                  <a:lnTo>
                    <a:pt x="30816" y="110"/>
                  </a:lnTo>
                  <a:cubicBezTo>
                    <a:pt x="30720" y="260"/>
                    <a:pt x="30434" y="410"/>
                    <a:pt x="29970" y="410"/>
                  </a:cubicBezTo>
                  <a:cubicBezTo>
                    <a:pt x="29546" y="410"/>
                    <a:pt x="29123" y="288"/>
                    <a:pt x="28891" y="96"/>
                  </a:cubicBezTo>
                  <a:lnTo>
                    <a:pt x="28823" y="28"/>
                  </a:lnTo>
                  <a:lnTo>
                    <a:pt x="28768" y="110"/>
                  </a:lnTo>
                  <a:cubicBezTo>
                    <a:pt x="28672" y="260"/>
                    <a:pt x="28358" y="410"/>
                    <a:pt x="27894" y="410"/>
                  </a:cubicBezTo>
                  <a:cubicBezTo>
                    <a:pt x="27471" y="410"/>
                    <a:pt x="27061" y="288"/>
                    <a:pt x="26843" y="96"/>
                  </a:cubicBezTo>
                  <a:lnTo>
                    <a:pt x="26775" y="28"/>
                  </a:lnTo>
                  <a:lnTo>
                    <a:pt x="26720" y="110"/>
                  </a:lnTo>
                  <a:cubicBezTo>
                    <a:pt x="26583" y="288"/>
                    <a:pt x="26228" y="410"/>
                    <a:pt x="25819" y="410"/>
                  </a:cubicBezTo>
                  <a:cubicBezTo>
                    <a:pt x="25396" y="410"/>
                    <a:pt x="25000" y="288"/>
                    <a:pt x="24795" y="96"/>
                  </a:cubicBezTo>
                  <a:lnTo>
                    <a:pt x="24727" y="28"/>
                  </a:lnTo>
                  <a:lnTo>
                    <a:pt x="24658" y="110"/>
                  </a:lnTo>
                  <a:cubicBezTo>
                    <a:pt x="24522" y="288"/>
                    <a:pt x="24153" y="410"/>
                    <a:pt x="23744" y="410"/>
                  </a:cubicBezTo>
                  <a:cubicBezTo>
                    <a:pt x="23320" y="410"/>
                    <a:pt x="22938" y="288"/>
                    <a:pt x="22747" y="96"/>
                  </a:cubicBezTo>
                  <a:lnTo>
                    <a:pt x="22679" y="28"/>
                  </a:lnTo>
                  <a:lnTo>
                    <a:pt x="22610" y="96"/>
                  </a:lnTo>
                  <a:cubicBezTo>
                    <a:pt x="22460" y="288"/>
                    <a:pt x="22078" y="410"/>
                    <a:pt x="21668" y="410"/>
                  </a:cubicBezTo>
                  <a:cubicBezTo>
                    <a:pt x="21245" y="410"/>
                    <a:pt x="20863" y="288"/>
                    <a:pt x="20699" y="96"/>
                  </a:cubicBezTo>
                  <a:lnTo>
                    <a:pt x="20631" y="28"/>
                  </a:lnTo>
                  <a:lnTo>
                    <a:pt x="20562" y="96"/>
                  </a:lnTo>
                  <a:cubicBezTo>
                    <a:pt x="20385" y="288"/>
                    <a:pt x="20003" y="410"/>
                    <a:pt x="19593" y="410"/>
                  </a:cubicBezTo>
                  <a:cubicBezTo>
                    <a:pt x="19183" y="410"/>
                    <a:pt x="18801" y="288"/>
                    <a:pt x="18651" y="96"/>
                  </a:cubicBezTo>
                  <a:lnTo>
                    <a:pt x="18583" y="28"/>
                  </a:lnTo>
                  <a:lnTo>
                    <a:pt x="18514" y="96"/>
                  </a:lnTo>
                  <a:cubicBezTo>
                    <a:pt x="18323" y="288"/>
                    <a:pt x="17941" y="410"/>
                    <a:pt x="17518" y="410"/>
                  </a:cubicBezTo>
                  <a:cubicBezTo>
                    <a:pt x="17108" y="410"/>
                    <a:pt x="16739" y="288"/>
                    <a:pt x="16589" y="110"/>
                  </a:cubicBezTo>
                  <a:lnTo>
                    <a:pt x="16535" y="28"/>
                  </a:lnTo>
                  <a:lnTo>
                    <a:pt x="16466" y="96"/>
                  </a:lnTo>
                  <a:cubicBezTo>
                    <a:pt x="16262" y="288"/>
                    <a:pt x="15866" y="410"/>
                    <a:pt x="15442" y="410"/>
                  </a:cubicBezTo>
                  <a:cubicBezTo>
                    <a:pt x="15033" y="410"/>
                    <a:pt x="14678" y="288"/>
                    <a:pt x="14541" y="110"/>
                  </a:cubicBezTo>
                  <a:lnTo>
                    <a:pt x="14487" y="28"/>
                  </a:lnTo>
                  <a:lnTo>
                    <a:pt x="14418" y="96"/>
                  </a:lnTo>
                  <a:cubicBezTo>
                    <a:pt x="14200" y="288"/>
                    <a:pt x="13790" y="410"/>
                    <a:pt x="13367" y="410"/>
                  </a:cubicBezTo>
                  <a:cubicBezTo>
                    <a:pt x="12903" y="410"/>
                    <a:pt x="12589" y="260"/>
                    <a:pt x="12493" y="110"/>
                  </a:cubicBezTo>
                  <a:lnTo>
                    <a:pt x="12439" y="28"/>
                  </a:lnTo>
                  <a:lnTo>
                    <a:pt x="12370" y="96"/>
                  </a:lnTo>
                  <a:cubicBezTo>
                    <a:pt x="12138" y="288"/>
                    <a:pt x="11715" y="410"/>
                    <a:pt x="11292" y="410"/>
                  </a:cubicBezTo>
                  <a:cubicBezTo>
                    <a:pt x="10828" y="410"/>
                    <a:pt x="10527" y="260"/>
                    <a:pt x="10445" y="110"/>
                  </a:cubicBezTo>
                  <a:lnTo>
                    <a:pt x="10391" y="28"/>
                  </a:lnTo>
                  <a:lnTo>
                    <a:pt x="10309" y="96"/>
                  </a:lnTo>
                  <a:cubicBezTo>
                    <a:pt x="10077" y="288"/>
                    <a:pt x="9640" y="410"/>
                    <a:pt x="9216" y="410"/>
                  </a:cubicBezTo>
                  <a:cubicBezTo>
                    <a:pt x="8752" y="410"/>
                    <a:pt x="8466" y="260"/>
                    <a:pt x="8397" y="124"/>
                  </a:cubicBezTo>
                  <a:lnTo>
                    <a:pt x="8343" y="28"/>
                  </a:lnTo>
                  <a:lnTo>
                    <a:pt x="8261" y="83"/>
                  </a:lnTo>
                  <a:cubicBezTo>
                    <a:pt x="8001" y="288"/>
                    <a:pt x="7564" y="410"/>
                    <a:pt x="7141" y="410"/>
                  </a:cubicBezTo>
                  <a:cubicBezTo>
                    <a:pt x="6691" y="410"/>
                    <a:pt x="6418" y="260"/>
                    <a:pt x="6349" y="124"/>
                  </a:cubicBezTo>
                  <a:lnTo>
                    <a:pt x="6295" y="28"/>
                  </a:lnTo>
                  <a:lnTo>
                    <a:pt x="6213" y="83"/>
                  </a:lnTo>
                  <a:cubicBezTo>
                    <a:pt x="5940" y="288"/>
                    <a:pt x="5489" y="410"/>
                    <a:pt x="5066" y="410"/>
                  </a:cubicBezTo>
                  <a:cubicBezTo>
                    <a:pt x="4615" y="410"/>
                    <a:pt x="4356" y="260"/>
                    <a:pt x="4301" y="124"/>
                  </a:cubicBezTo>
                  <a:lnTo>
                    <a:pt x="4260" y="28"/>
                  </a:lnTo>
                  <a:lnTo>
                    <a:pt x="4165" y="83"/>
                  </a:lnTo>
                  <a:cubicBezTo>
                    <a:pt x="3878" y="274"/>
                    <a:pt x="3427" y="410"/>
                    <a:pt x="3004" y="410"/>
                  </a:cubicBezTo>
                  <a:cubicBezTo>
                    <a:pt x="2540" y="410"/>
                    <a:pt x="2294" y="274"/>
                    <a:pt x="2240" y="137"/>
                  </a:cubicBezTo>
                  <a:lnTo>
                    <a:pt x="2212" y="15"/>
                  </a:lnTo>
                  <a:lnTo>
                    <a:pt x="2117" y="83"/>
                  </a:lnTo>
                  <a:cubicBezTo>
                    <a:pt x="1816" y="274"/>
                    <a:pt x="1352" y="410"/>
                    <a:pt x="929" y="410"/>
                  </a:cubicBezTo>
                  <a:cubicBezTo>
                    <a:pt x="615" y="410"/>
                    <a:pt x="355" y="342"/>
                    <a:pt x="246" y="219"/>
                  </a:cubicBezTo>
                  <a:cubicBezTo>
                    <a:pt x="205" y="178"/>
                    <a:pt x="192" y="137"/>
                    <a:pt x="192" y="96"/>
                  </a:cubicBezTo>
                  <a:lnTo>
                    <a:pt x="192"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6384796" y="720146"/>
              <a:ext cx="2789167" cy="38482"/>
            </a:xfrm>
            <a:custGeom>
              <a:avLst/>
              <a:gdLst/>
              <a:ahLst/>
              <a:cxnLst/>
              <a:rect l="l" t="t" r="r" b="b"/>
              <a:pathLst>
                <a:path w="39719" h="548" extrusionOk="0">
                  <a:moveTo>
                    <a:pt x="28" y="1"/>
                  </a:moveTo>
                  <a:lnTo>
                    <a:pt x="28" y="83"/>
                  </a:lnTo>
                  <a:lnTo>
                    <a:pt x="1" y="83"/>
                  </a:lnTo>
                  <a:cubicBezTo>
                    <a:pt x="1" y="178"/>
                    <a:pt x="28" y="260"/>
                    <a:pt x="96" y="329"/>
                  </a:cubicBezTo>
                  <a:cubicBezTo>
                    <a:pt x="246" y="465"/>
                    <a:pt x="533" y="547"/>
                    <a:pt x="888" y="547"/>
                  </a:cubicBezTo>
                  <a:cubicBezTo>
                    <a:pt x="1298" y="547"/>
                    <a:pt x="1735" y="452"/>
                    <a:pt x="2035" y="274"/>
                  </a:cubicBezTo>
                  <a:cubicBezTo>
                    <a:pt x="2172" y="452"/>
                    <a:pt x="2486" y="547"/>
                    <a:pt x="2882" y="547"/>
                  </a:cubicBezTo>
                  <a:cubicBezTo>
                    <a:pt x="3291" y="547"/>
                    <a:pt x="3714" y="452"/>
                    <a:pt x="4015" y="274"/>
                  </a:cubicBezTo>
                  <a:cubicBezTo>
                    <a:pt x="4165" y="452"/>
                    <a:pt x="4479" y="547"/>
                    <a:pt x="4875" y="547"/>
                  </a:cubicBezTo>
                  <a:cubicBezTo>
                    <a:pt x="5285" y="547"/>
                    <a:pt x="5708" y="452"/>
                    <a:pt x="5995" y="274"/>
                  </a:cubicBezTo>
                  <a:cubicBezTo>
                    <a:pt x="6145" y="452"/>
                    <a:pt x="6472" y="547"/>
                    <a:pt x="6882" y="547"/>
                  </a:cubicBezTo>
                  <a:cubicBezTo>
                    <a:pt x="7292" y="547"/>
                    <a:pt x="7701" y="452"/>
                    <a:pt x="7974" y="274"/>
                  </a:cubicBezTo>
                  <a:cubicBezTo>
                    <a:pt x="8138" y="452"/>
                    <a:pt x="8466" y="547"/>
                    <a:pt x="8875" y="547"/>
                  </a:cubicBezTo>
                  <a:cubicBezTo>
                    <a:pt x="9285" y="547"/>
                    <a:pt x="9695" y="452"/>
                    <a:pt x="9954" y="274"/>
                  </a:cubicBezTo>
                  <a:cubicBezTo>
                    <a:pt x="10131" y="452"/>
                    <a:pt x="10459" y="547"/>
                    <a:pt x="10869" y="547"/>
                  </a:cubicBezTo>
                  <a:cubicBezTo>
                    <a:pt x="11278" y="547"/>
                    <a:pt x="11674" y="452"/>
                    <a:pt x="11934" y="274"/>
                  </a:cubicBezTo>
                  <a:cubicBezTo>
                    <a:pt x="12111" y="452"/>
                    <a:pt x="12453" y="547"/>
                    <a:pt x="12862" y="547"/>
                  </a:cubicBezTo>
                  <a:cubicBezTo>
                    <a:pt x="13272" y="547"/>
                    <a:pt x="13668" y="452"/>
                    <a:pt x="13913" y="274"/>
                  </a:cubicBezTo>
                  <a:cubicBezTo>
                    <a:pt x="14105" y="452"/>
                    <a:pt x="14460" y="547"/>
                    <a:pt x="14856" y="547"/>
                  </a:cubicBezTo>
                  <a:cubicBezTo>
                    <a:pt x="15279" y="547"/>
                    <a:pt x="15661" y="452"/>
                    <a:pt x="15893" y="274"/>
                  </a:cubicBezTo>
                  <a:cubicBezTo>
                    <a:pt x="16098" y="452"/>
                    <a:pt x="16453" y="547"/>
                    <a:pt x="16863" y="547"/>
                  </a:cubicBezTo>
                  <a:cubicBezTo>
                    <a:pt x="17272" y="547"/>
                    <a:pt x="17641" y="452"/>
                    <a:pt x="17873" y="274"/>
                  </a:cubicBezTo>
                  <a:cubicBezTo>
                    <a:pt x="18078" y="452"/>
                    <a:pt x="18446" y="547"/>
                    <a:pt x="18856" y="547"/>
                  </a:cubicBezTo>
                  <a:cubicBezTo>
                    <a:pt x="19266" y="547"/>
                    <a:pt x="19634" y="452"/>
                    <a:pt x="19853" y="274"/>
                  </a:cubicBezTo>
                  <a:cubicBezTo>
                    <a:pt x="20071" y="452"/>
                    <a:pt x="20440" y="547"/>
                    <a:pt x="20849" y="547"/>
                  </a:cubicBezTo>
                  <a:cubicBezTo>
                    <a:pt x="21259" y="547"/>
                    <a:pt x="21628" y="452"/>
                    <a:pt x="21832" y="274"/>
                  </a:cubicBezTo>
                  <a:cubicBezTo>
                    <a:pt x="22064" y="452"/>
                    <a:pt x="22433" y="547"/>
                    <a:pt x="22843" y="547"/>
                  </a:cubicBezTo>
                  <a:cubicBezTo>
                    <a:pt x="23252" y="547"/>
                    <a:pt x="23607" y="452"/>
                    <a:pt x="23812" y="274"/>
                  </a:cubicBezTo>
                  <a:cubicBezTo>
                    <a:pt x="24044" y="452"/>
                    <a:pt x="24426" y="547"/>
                    <a:pt x="24836" y="547"/>
                  </a:cubicBezTo>
                  <a:cubicBezTo>
                    <a:pt x="25246" y="547"/>
                    <a:pt x="25601" y="452"/>
                    <a:pt x="25792" y="274"/>
                  </a:cubicBezTo>
                  <a:cubicBezTo>
                    <a:pt x="26038" y="452"/>
                    <a:pt x="26434" y="547"/>
                    <a:pt x="26843" y="547"/>
                  </a:cubicBezTo>
                  <a:cubicBezTo>
                    <a:pt x="27253" y="547"/>
                    <a:pt x="27594" y="452"/>
                    <a:pt x="27772" y="274"/>
                  </a:cubicBezTo>
                  <a:cubicBezTo>
                    <a:pt x="28031" y="452"/>
                    <a:pt x="28427" y="547"/>
                    <a:pt x="28837" y="547"/>
                  </a:cubicBezTo>
                  <a:cubicBezTo>
                    <a:pt x="29246" y="547"/>
                    <a:pt x="29574" y="452"/>
                    <a:pt x="29751" y="274"/>
                  </a:cubicBezTo>
                  <a:cubicBezTo>
                    <a:pt x="30011" y="452"/>
                    <a:pt x="30420" y="547"/>
                    <a:pt x="30830" y="547"/>
                  </a:cubicBezTo>
                  <a:cubicBezTo>
                    <a:pt x="31239" y="547"/>
                    <a:pt x="31567" y="452"/>
                    <a:pt x="31731" y="274"/>
                  </a:cubicBezTo>
                  <a:cubicBezTo>
                    <a:pt x="32004" y="452"/>
                    <a:pt x="32414" y="547"/>
                    <a:pt x="32823" y="547"/>
                  </a:cubicBezTo>
                  <a:cubicBezTo>
                    <a:pt x="33233" y="547"/>
                    <a:pt x="33561" y="452"/>
                    <a:pt x="33711" y="274"/>
                  </a:cubicBezTo>
                  <a:cubicBezTo>
                    <a:pt x="33997" y="452"/>
                    <a:pt x="34407" y="547"/>
                    <a:pt x="34830" y="547"/>
                  </a:cubicBezTo>
                  <a:cubicBezTo>
                    <a:pt x="35226" y="547"/>
                    <a:pt x="35540" y="452"/>
                    <a:pt x="35690" y="274"/>
                  </a:cubicBezTo>
                  <a:cubicBezTo>
                    <a:pt x="35991" y="452"/>
                    <a:pt x="36414" y="547"/>
                    <a:pt x="36824" y="547"/>
                  </a:cubicBezTo>
                  <a:cubicBezTo>
                    <a:pt x="37220" y="547"/>
                    <a:pt x="37534" y="452"/>
                    <a:pt x="37670" y="274"/>
                  </a:cubicBezTo>
                  <a:cubicBezTo>
                    <a:pt x="37971" y="452"/>
                    <a:pt x="38407" y="547"/>
                    <a:pt x="38817" y="547"/>
                  </a:cubicBezTo>
                  <a:cubicBezTo>
                    <a:pt x="39172" y="547"/>
                    <a:pt x="39459" y="465"/>
                    <a:pt x="39609" y="329"/>
                  </a:cubicBezTo>
                  <a:cubicBezTo>
                    <a:pt x="39650" y="274"/>
                    <a:pt x="39677" y="233"/>
                    <a:pt x="39691" y="178"/>
                  </a:cubicBezTo>
                  <a:lnTo>
                    <a:pt x="39718" y="178"/>
                  </a:lnTo>
                  <a:lnTo>
                    <a:pt x="39718" y="1"/>
                  </a:lnTo>
                  <a:lnTo>
                    <a:pt x="39527" y="1"/>
                  </a:lnTo>
                  <a:lnTo>
                    <a:pt x="39527" y="83"/>
                  </a:lnTo>
                  <a:cubicBezTo>
                    <a:pt x="39527" y="124"/>
                    <a:pt x="39513" y="165"/>
                    <a:pt x="39472" y="206"/>
                  </a:cubicBezTo>
                  <a:cubicBezTo>
                    <a:pt x="39363" y="315"/>
                    <a:pt x="39117" y="370"/>
                    <a:pt x="38817" y="370"/>
                  </a:cubicBezTo>
                  <a:cubicBezTo>
                    <a:pt x="38407" y="370"/>
                    <a:pt x="37957" y="260"/>
                    <a:pt x="37684" y="83"/>
                  </a:cubicBezTo>
                  <a:lnTo>
                    <a:pt x="37588" y="15"/>
                  </a:lnTo>
                  <a:lnTo>
                    <a:pt x="37547" y="124"/>
                  </a:lnTo>
                  <a:cubicBezTo>
                    <a:pt x="37506" y="247"/>
                    <a:pt x="37261" y="370"/>
                    <a:pt x="36824" y="370"/>
                  </a:cubicBezTo>
                  <a:cubicBezTo>
                    <a:pt x="36414" y="370"/>
                    <a:pt x="35977" y="260"/>
                    <a:pt x="35704" y="83"/>
                  </a:cubicBezTo>
                  <a:lnTo>
                    <a:pt x="35622" y="15"/>
                  </a:lnTo>
                  <a:lnTo>
                    <a:pt x="35581" y="124"/>
                  </a:lnTo>
                  <a:cubicBezTo>
                    <a:pt x="35513" y="247"/>
                    <a:pt x="35267" y="370"/>
                    <a:pt x="34830" y="370"/>
                  </a:cubicBezTo>
                  <a:cubicBezTo>
                    <a:pt x="34421" y="370"/>
                    <a:pt x="33984" y="260"/>
                    <a:pt x="33738" y="83"/>
                  </a:cubicBezTo>
                  <a:lnTo>
                    <a:pt x="33642" y="15"/>
                  </a:lnTo>
                  <a:lnTo>
                    <a:pt x="33602" y="110"/>
                  </a:lnTo>
                  <a:cubicBezTo>
                    <a:pt x="33533" y="247"/>
                    <a:pt x="33274" y="370"/>
                    <a:pt x="32823" y="370"/>
                  </a:cubicBezTo>
                  <a:cubicBezTo>
                    <a:pt x="32427" y="370"/>
                    <a:pt x="32004" y="260"/>
                    <a:pt x="31758" y="83"/>
                  </a:cubicBezTo>
                  <a:lnTo>
                    <a:pt x="31676" y="28"/>
                  </a:lnTo>
                  <a:lnTo>
                    <a:pt x="31622" y="110"/>
                  </a:lnTo>
                  <a:cubicBezTo>
                    <a:pt x="31554" y="247"/>
                    <a:pt x="31280" y="370"/>
                    <a:pt x="30830" y="370"/>
                  </a:cubicBezTo>
                  <a:cubicBezTo>
                    <a:pt x="30420" y="370"/>
                    <a:pt x="30011" y="260"/>
                    <a:pt x="29779" y="83"/>
                  </a:cubicBezTo>
                  <a:lnTo>
                    <a:pt x="29710" y="28"/>
                  </a:lnTo>
                  <a:lnTo>
                    <a:pt x="29656" y="110"/>
                  </a:lnTo>
                  <a:cubicBezTo>
                    <a:pt x="29574" y="233"/>
                    <a:pt x="29287" y="370"/>
                    <a:pt x="28837" y="370"/>
                  </a:cubicBezTo>
                  <a:cubicBezTo>
                    <a:pt x="28427" y="370"/>
                    <a:pt x="28031" y="260"/>
                    <a:pt x="27813" y="83"/>
                  </a:cubicBezTo>
                  <a:lnTo>
                    <a:pt x="27731" y="28"/>
                  </a:lnTo>
                  <a:lnTo>
                    <a:pt x="27676" y="97"/>
                  </a:lnTo>
                  <a:cubicBezTo>
                    <a:pt x="27580" y="233"/>
                    <a:pt x="27294" y="370"/>
                    <a:pt x="26843" y="370"/>
                  </a:cubicBezTo>
                  <a:cubicBezTo>
                    <a:pt x="26434" y="370"/>
                    <a:pt x="26038" y="260"/>
                    <a:pt x="25833" y="83"/>
                  </a:cubicBezTo>
                  <a:lnTo>
                    <a:pt x="25765" y="28"/>
                  </a:lnTo>
                  <a:lnTo>
                    <a:pt x="25710" y="97"/>
                  </a:lnTo>
                  <a:cubicBezTo>
                    <a:pt x="25601" y="233"/>
                    <a:pt x="25300" y="370"/>
                    <a:pt x="24836" y="370"/>
                  </a:cubicBezTo>
                  <a:cubicBezTo>
                    <a:pt x="24440" y="370"/>
                    <a:pt x="24058" y="260"/>
                    <a:pt x="23867" y="83"/>
                  </a:cubicBezTo>
                  <a:lnTo>
                    <a:pt x="23798" y="28"/>
                  </a:lnTo>
                  <a:lnTo>
                    <a:pt x="23730" y="97"/>
                  </a:lnTo>
                  <a:cubicBezTo>
                    <a:pt x="23594" y="260"/>
                    <a:pt x="23239" y="370"/>
                    <a:pt x="22843" y="370"/>
                  </a:cubicBezTo>
                  <a:cubicBezTo>
                    <a:pt x="22447" y="370"/>
                    <a:pt x="22064" y="260"/>
                    <a:pt x="21887" y="83"/>
                  </a:cubicBezTo>
                  <a:lnTo>
                    <a:pt x="21819" y="28"/>
                  </a:lnTo>
                  <a:lnTo>
                    <a:pt x="21764" y="97"/>
                  </a:lnTo>
                  <a:cubicBezTo>
                    <a:pt x="21614" y="260"/>
                    <a:pt x="21245" y="370"/>
                    <a:pt x="20849" y="370"/>
                  </a:cubicBezTo>
                  <a:cubicBezTo>
                    <a:pt x="20453" y="370"/>
                    <a:pt x="20085" y="260"/>
                    <a:pt x="19921" y="97"/>
                  </a:cubicBezTo>
                  <a:lnTo>
                    <a:pt x="19853" y="28"/>
                  </a:lnTo>
                  <a:lnTo>
                    <a:pt x="19784" y="97"/>
                  </a:lnTo>
                  <a:cubicBezTo>
                    <a:pt x="19621" y="260"/>
                    <a:pt x="19252" y="370"/>
                    <a:pt x="18856" y="370"/>
                  </a:cubicBezTo>
                  <a:cubicBezTo>
                    <a:pt x="18460" y="370"/>
                    <a:pt x="18091" y="260"/>
                    <a:pt x="17941" y="97"/>
                  </a:cubicBezTo>
                  <a:lnTo>
                    <a:pt x="17887" y="28"/>
                  </a:lnTo>
                  <a:lnTo>
                    <a:pt x="17818" y="83"/>
                  </a:lnTo>
                  <a:cubicBezTo>
                    <a:pt x="17641" y="260"/>
                    <a:pt x="17259" y="370"/>
                    <a:pt x="16863" y="370"/>
                  </a:cubicBezTo>
                  <a:cubicBezTo>
                    <a:pt x="16453" y="370"/>
                    <a:pt x="16112" y="260"/>
                    <a:pt x="15975" y="97"/>
                  </a:cubicBezTo>
                  <a:lnTo>
                    <a:pt x="15907" y="28"/>
                  </a:lnTo>
                  <a:lnTo>
                    <a:pt x="15839" y="83"/>
                  </a:lnTo>
                  <a:cubicBezTo>
                    <a:pt x="15647" y="260"/>
                    <a:pt x="15265" y="370"/>
                    <a:pt x="14856" y="370"/>
                  </a:cubicBezTo>
                  <a:cubicBezTo>
                    <a:pt x="14405" y="370"/>
                    <a:pt x="14105" y="233"/>
                    <a:pt x="13995" y="97"/>
                  </a:cubicBezTo>
                  <a:lnTo>
                    <a:pt x="13941" y="28"/>
                  </a:lnTo>
                  <a:lnTo>
                    <a:pt x="13872" y="83"/>
                  </a:lnTo>
                  <a:cubicBezTo>
                    <a:pt x="13668" y="260"/>
                    <a:pt x="13272" y="370"/>
                    <a:pt x="12862" y="370"/>
                  </a:cubicBezTo>
                  <a:cubicBezTo>
                    <a:pt x="12412" y="370"/>
                    <a:pt x="12125" y="233"/>
                    <a:pt x="12029" y="97"/>
                  </a:cubicBezTo>
                  <a:lnTo>
                    <a:pt x="11975" y="28"/>
                  </a:lnTo>
                  <a:lnTo>
                    <a:pt x="11893" y="83"/>
                  </a:lnTo>
                  <a:cubicBezTo>
                    <a:pt x="11674" y="260"/>
                    <a:pt x="11278" y="370"/>
                    <a:pt x="10869" y="370"/>
                  </a:cubicBezTo>
                  <a:cubicBezTo>
                    <a:pt x="10418" y="370"/>
                    <a:pt x="10131" y="233"/>
                    <a:pt x="10050" y="110"/>
                  </a:cubicBezTo>
                  <a:lnTo>
                    <a:pt x="9995" y="28"/>
                  </a:lnTo>
                  <a:lnTo>
                    <a:pt x="9913" y="83"/>
                  </a:lnTo>
                  <a:cubicBezTo>
                    <a:pt x="9695" y="260"/>
                    <a:pt x="9285" y="370"/>
                    <a:pt x="8875" y="370"/>
                  </a:cubicBezTo>
                  <a:cubicBezTo>
                    <a:pt x="8425" y="370"/>
                    <a:pt x="8152" y="247"/>
                    <a:pt x="8070" y="110"/>
                  </a:cubicBezTo>
                  <a:lnTo>
                    <a:pt x="8029" y="28"/>
                  </a:lnTo>
                  <a:lnTo>
                    <a:pt x="7947" y="83"/>
                  </a:lnTo>
                  <a:cubicBezTo>
                    <a:pt x="7701" y="260"/>
                    <a:pt x="7278" y="370"/>
                    <a:pt x="6882" y="370"/>
                  </a:cubicBezTo>
                  <a:cubicBezTo>
                    <a:pt x="6431" y="370"/>
                    <a:pt x="6172" y="247"/>
                    <a:pt x="6104" y="110"/>
                  </a:cubicBezTo>
                  <a:lnTo>
                    <a:pt x="6063" y="15"/>
                  </a:lnTo>
                  <a:lnTo>
                    <a:pt x="5967" y="83"/>
                  </a:lnTo>
                  <a:cubicBezTo>
                    <a:pt x="5721" y="260"/>
                    <a:pt x="5285" y="370"/>
                    <a:pt x="4875" y="370"/>
                  </a:cubicBezTo>
                  <a:cubicBezTo>
                    <a:pt x="4438" y="370"/>
                    <a:pt x="4179" y="247"/>
                    <a:pt x="4124" y="124"/>
                  </a:cubicBezTo>
                  <a:lnTo>
                    <a:pt x="4083" y="15"/>
                  </a:lnTo>
                  <a:lnTo>
                    <a:pt x="4001" y="83"/>
                  </a:lnTo>
                  <a:cubicBezTo>
                    <a:pt x="3728" y="260"/>
                    <a:pt x="3291" y="370"/>
                    <a:pt x="2882" y="370"/>
                  </a:cubicBezTo>
                  <a:cubicBezTo>
                    <a:pt x="2445" y="370"/>
                    <a:pt x="2199" y="247"/>
                    <a:pt x="2158" y="124"/>
                  </a:cubicBezTo>
                  <a:lnTo>
                    <a:pt x="2117" y="15"/>
                  </a:lnTo>
                  <a:lnTo>
                    <a:pt x="2021" y="83"/>
                  </a:lnTo>
                  <a:cubicBezTo>
                    <a:pt x="1748" y="260"/>
                    <a:pt x="1298" y="370"/>
                    <a:pt x="888" y="370"/>
                  </a:cubicBezTo>
                  <a:cubicBezTo>
                    <a:pt x="588" y="370"/>
                    <a:pt x="328" y="315"/>
                    <a:pt x="233" y="206"/>
                  </a:cubicBezTo>
                  <a:cubicBezTo>
                    <a:pt x="192" y="165"/>
                    <a:pt x="178" y="124"/>
                    <a:pt x="178" y="83"/>
                  </a:cubicBezTo>
                  <a:lnTo>
                    <a:pt x="17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6434655" y="645429"/>
              <a:ext cx="2689452" cy="36445"/>
            </a:xfrm>
            <a:custGeom>
              <a:avLst/>
              <a:gdLst/>
              <a:ahLst/>
              <a:cxnLst/>
              <a:rect l="l" t="t" r="r" b="b"/>
              <a:pathLst>
                <a:path w="38299" h="519" extrusionOk="0">
                  <a:moveTo>
                    <a:pt x="42" y="0"/>
                  </a:moveTo>
                  <a:lnTo>
                    <a:pt x="42" y="82"/>
                  </a:lnTo>
                  <a:lnTo>
                    <a:pt x="1" y="82"/>
                  </a:lnTo>
                  <a:cubicBezTo>
                    <a:pt x="1" y="355"/>
                    <a:pt x="342" y="519"/>
                    <a:pt x="861" y="519"/>
                  </a:cubicBezTo>
                  <a:cubicBezTo>
                    <a:pt x="1257" y="519"/>
                    <a:pt x="1680" y="423"/>
                    <a:pt x="1967" y="273"/>
                  </a:cubicBezTo>
                  <a:cubicBezTo>
                    <a:pt x="2103" y="423"/>
                    <a:pt x="2404" y="519"/>
                    <a:pt x="2786" y="519"/>
                  </a:cubicBezTo>
                  <a:cubicBezTo>
                    <a:pt x="3182" y="519"/>
                    <a:pt x="3592" y="423"/>
                    <a:pt x="3878" y="273"/>
                  </a:cubicBezTo>
                  <a:cubicBezTo>
                    <a:pt x="4015" y="423"/>
                    <a:pt x="4329" y="519"/>
                    <a:pt x="4711" y="519"/>
                  </a:cubicBezTo>
                  <a:cubicBezTo>
                    <a:pt x="5107" y="519"/>
                    <a:pt x="5517" y="423"/>
                    <a:pt x="5790" y="259"/>
                  </a:cubicBezTo>
                  <a:cubicBezTo>
                    <a:pt x="5940" y="423"/>
                    <a:pt x="6254" y="519"/>
                    <a:pt x="6636" y="519"/>
                  </a:cubicBezTo>
                  <a:cubicBezTo>
                    <a:pt x="7032" y="519"/>
                    <a:pt x="7428" y="423"/>
                    <a:pt x="7701" y="259"/>
                  </a:cubicBezTo>
                  <a:cubicBezTo>
                    <a:pt x="7851" y="423"/>
                    <a:pt x="8165" y="519"/>
                    <a:pt x="8561" y="519"/>
                  </a:cubicBezTo>
                  <a:cubicBezTo>
                    <a:pt x="8957" y="519"/>
                    <a:pt x="9353" y="423"/>
                    <a:pt x="9599" y="259"/>
                  </a:cubicBezTo>
                  <a:cubicBezTo>
                    <a:pt x="9763" y="423"/>
                    <a:pt x="10091" y="519"/>
                    <a:pt x="10486" y="519"/>
                  </a:cubicBezTo>
                  <a:cubicBezTo>
                    <a:pt x="10882" y="519"/>
                    <a:pt x="11265" y="423"/>
                    <a:pt x="11510" y="259"/>
                  </a:cubicBezTo>
                  <a:cubicBezTo>
                    <a:pt x="11688" y="423"/>
                    <a:pt x="12016" y="519"/>
                    <a:pt x="12412" y="519"/>
                  </a:cubicBezTo>
                  <a:cubicBezTo>
                    <a:pt x="12808" y="519"/>
                    <a:pt x="13176" y="423"/>
                    <a:pt x="13422" y="259"/>
                  </a:cubicBezTo>
                  <a:cubicBezTo>
                    <a:pt x="13599" y="423"/>
                    <a:pt x="13941" y="519"/>
                    <a:pt x="14337" y="519"/>
                  </a:cubicBezTo>
                  <a:cubicBezTo>
                    <a:pt x="14733" y="519"/>
                    <a:pt x="15101" y="423"/>
                    <a:pt x="15333" y="259"/>
                  </a:cubicBezTo>
                  <a:cubicBezTo>
                    <a:pt x="15525" y="423"/>
                    <a:pt x="15866" y="519"/>
                    <a:pt x="16262" y="519"/>
                  </a:cubicBezTo>
                  <a:cubicBezTo>
                    <a:pt x="16658" y="519"/>
                    <a:pt x="17013" y="423"/>
                    <a:pt x="17231" y="259"/>
                  </a:cubicBezTo>
                  <a:cubicBezTo>
                    <a:pt x="17436" y="423"/>
                    <a:pt x="17791" y="519"/>
                    <a:pt x="18187" y="519"/>
                  </a:cubicBezTo>
                  <a:cubicBezTo>
                    <a:pt x="18569" y="519"/>
                    <a:pt x="18938" y="423"/>
                    <a:pt x="19143" y="259"/>
                  </a:cubicBezTo>
                  <a:cubicBezTo>
                    <a:pt x="19347" y="423"/>
                    <a:pt x="19716" y="519"/>
                    <a:pt x="20098" y="519"/>
                  </a:cubicBezTo>
                  <a:cubicBezTo>
                    <a:pt x="20494" y="519"/>
                    <a:pt x="20849" y="423"/>
                    <a:pt x="21054" y="259"/>
                  </a:cubicBezTo>
                  <a:cubicBezTo>
                    <a:pt x="21273" y="423"/>
                    <a:pt x="21628" y="519"/>
                    <a:pt x="22023" y="519"/>
                  </a:cubicBezTo>
                  <a:cubicBezTo>
                    <a:pt x="22419" y="519"/>
                    <a:pt x="22761" y="423"/>
                    <a:pt x="22966" y="259"/>
                  </a:cubicBezTo>
                  <a:cubicBezTo>
                    <a:pt x="23184" y="423"/>
                    <a:pt x="23553" y="519"/>
                    <a:pt x="23949" y="519"/>
                  </a:cubicBezTo>
                  <a:cubicBezTo>
                    <a:pt x="24345" y="519"/>
                    <a:pt x="24686" y="423"/>
                    <a:pt x="24863" y="259"/>
                  </a:cubicBezTo>
                  <a:cubicBezTo>
                    <a:pt x="25109" y="423"/>
                    <a:pt x="25478" y="519"/>
                    <a:pt x="25874" y="519"/>
                  </a:cubicBezTo>
                  <a:cubicBezTo>
                    <a:pt x="26270" y="519"/>
                    <a:pt x="26597" y="423"/>
                    <a:pt x="26775" y="259"/>
                  </a:cubicBezTo>
                  <a:cubicBezTo>
                    <a:pt x="27021" y="423"/>
                    <a:pt x="27403" y="519"/>
                    <a:pt x="27799" y="519"/>
                  </a:cubicBezTo>
                  <a:cubicBezTo>
                    <a:pt x="28195" y="519"/>
                    <a:pt x="28522" y="423"/>
                    <a:pt x="28686" y="259"/>
                  </a:cubicBezTo>
                  <a:cubicBezTo>
                    <a:pt x="28946" y="423"/>
                    <a:pt x="29328" y="519"/>
                    <a:pt x="29724" y="519"/>
                  </a:cubicBezTo>
                  <a:cubicBezTo>
                    <a:pt x="30120" y="519"/>
                    <a:pt x="30434" y="423"/>
                    <a:pt x="30584" y="259"/>
                  </a:cubicBezTo>
                  <a:cubicBezTo>
                    <a:pt x="30857" y="423"/>
                    <a:pt x="31253" y="519"/>
                    <a:pt x="31649" y="519"/>
                  </a:cubicBezTo>
                  <a:cubicBezTo>
                    <a:pt x="32031" y="519"/>
                    <a:pt x="32345" y="423"/>
                    <a:pt x="32496" y="259"/>
                  </a:cubicBezTo>
                  <a:cubicBezTo>
                    <a:pt x="32769" y="423"/>
                    <a:pt x="33178" y="519"/>
                    <a:pt x="33574" y="519"/>
                  </a:cubicBezTo>
                  <a:cubicBezTo>
                    <a:pt x="33956" y="519"/>
                    <a:pt x="34271" y="423"/>
                    <a:pt x="34407" y="273"/>
                  </a:cubicBezTo>
                  <a:cubicBezTo>
                    <a:pt x="34694" y="423"/>
                    <a:pt x="35103" y="519"/>
                    <a:pt x="35499" y="519"/>
                  </a:cubicBezTo>
                  <a:cubicBezTo>
                    <a:pt x="35882" y="519"/>
                    <a:pt x="36182" y="423"/>
                    <a:pt x="36318" y="273"/>
                  </a:cubicBezTo>
                  <a:cubicBezTo>
                    <a:pt x="36605" y="423"/>
                    <a:pt x="37028" y="519"/>
                    <a:pt x="37424" y="519"/>
                  </a:cubicBezTo>
                  <a:cubicBezTo>
                    <a:pt x="37889" y="519"/>
                    <a:pt x="38203" y="396"/>
                    <a:pt x="38271" y="178"/>
                  </a:cubicBezTo>
                  <a:lnTo>
                    <a:pt x="38298" y="178"/>
                  </a:lnTo>
                  <a:lnTo>
                    <a:pt x="38298" y="0"/>
                  </a:lnTo>
                  <a:lnTo>
                    <a:pt x="38107" y="0"/>
                  </a:lnTo>
                  <a:lnTo>
                    <a:pt x="38107" y="82"/>
                  </a:lnTo>
                  <a:cubicBezTo>
                    <a:pt x="38107" y="205"/>
                    <a:pt x="37861" y="341"/>
                    <a:pt x="37424" y="341"/>
                  </a:cubicBezTo>
                  <a:cubicBezTo>
                    <a:pt x="37028" y="341"/>
                    <a:pt x="36605" y="232"/>
                    <a:pt x="36332" y="68"/>
                  </a:cubicBezTo>
                  <a:lnTo>
                    <a:pt x="36237" y="14"/>
                  </a:lnTo>
                  <a:lnTo>
                    <a:pt x="36209" y="109"/>
                  </a:lnTo>
                  <a:cubicBezTo>
                    <a:pt x="36155" y="218"/>
                    <a:pt x="35923" y="341"/>
                    <a:pt x="35499" y="341"/>
                  </a:cubicBezTo>
                  <a:cubicBezTo>
                    <a:pt x="35103" y="341"/>
                    <a:pt x="34680" y="232"/>
                    <a:pt x="34434" y="68"/>
                  </a:cubicBezTo>
                  <a:lnTo>
                    <a:pt x="34339" y="14"/>
                  </a:lnTo>
                  <a:lnTo>
                    <a:pt x="34298" y="109"/>
                  </a:lnTo>
                  <a:cubicBezTo>
                    <a:pt x="34243" y="232"/>
                    <a:pt x="33997" y="341"/>
                    <a:pt x="33574" y="341"/>
                  </a:cubicBezTo>
                  <a:cubicBezTo>
                    <a:pt x="33178" y="341"/>
                    <a:pt x="32769" y="232"/>
                    <a:pt x="32523" y="68"/>
                  </a:cubicBezTo>
                  <a:lnTo>
                    <a:pt x="32441" y="14"/>
                  </a:lnTo>
                  <a:lnTo>
                    <a:pt x="32400" y="109"/>
                  </a:lnTo>
                  <a:cubicBezTo>
                    <a:pt x="32332" y="218"/>
                    <a:pt x="32072" y="341"/>
                    <a:pt x="31649" y="341"/>
                  </a:cubicBezTo>
                  <a:cubicBezTo>
                    <a:pt x="31253" y="341"/>
                    <a:pt x="30857" y="232"/>
                    <a:pt x="30625" y="68"/>
                  </a:cubicBezTo>
                  <a:lnTo>
                    <a:pt x="30543" y="14"/>
                  </a:lnTo>
                  <a:lnTo>
                    <a:pt x="30489" y="96"/>
                  </a:lnTo>
                  <a:cubicBezTo>
                    <a:pt x="30420" y="218"/>
                    <a:pt x="30147" y="341"/>
                    <a:pt x="29724" y="341"/>
                  </a:cubicBezTo>
                  <a:cubicBezTo>
                    <a:pt x="29328" y="341"/>
                    <a:pt x="28946" y="246"/>
                    <a:pt x="28714" y="68"/>
                  </a:cubicBezTo>
                  <a:lnTo>
                    <a:pt x="28645" y="14"/>
                  </a:lnTo>
                  <a:lnTo>
                    <a:pt x="28591" y="96"/>
                  </a:lnTo>
                  <a:cubicBezTo>
                    <a:pt x="28509" y="218"/>
                    <a:pt x="28236" y="341"/>
                    <a:pt x="27799" y="341"/>
                  </a:cubicBezTo>
                  <a:cubicBezTo>
                    <a:pt x="27417" y="341"/>
                    <a:pt x="27021" y="246"/>
                    <a:pt x="26816" y="82"/>
                  </a:cubicBezTo>
                  <a:lnTo>
                    <a:pt x="26748" y="14"/>
                  </a:lnTo>
                  <a:lnTo>
                    <a:pt x="26693" y="96"/>
                  </a:lnTo>
                  <a:cubicBezTo>
                    <a:pt x="26597" y="218"/>
                    <a:pt x="26311" y="341"/>
                    <a:pt x="25874" y="341"/>
                  </a:cubicBezTo>
                  <a:cubicBezTo>
                    <a:pt x="25491" y="341"/>
                    <a:pt x="25109" y="246"/>
                    <a:pt x="24918" y="82"/>
                  </a:cubicBezTo>
                  <a:lnTo>
                    <a:pt x="24850" y="14"/>
                  </a:lnTo>
                  <a:lnTo>
                    <a:pt x="24781" y="96"/>
                  </a:lnTo>
                  <a:cubicBezTo>
                    <a:pt x="24686" y="218"/>
                    <a:pt x="24386" y="341"/>
                    <a:pt x="23949" y="341"/>
                  </a:cubicBezTo>
                  <a:cubicBezTo>
                    <a:pt x="23566" y="341"/>
                    <a:pt x="23198" y="246"/>
                    <a:pt x="23007" y="82"/>
                  </a:cubicBezTo>
                  <a:lnTo>
                    <a:pt x="22938" y="14"/>
                  </a:lnTo>
                  <a:lnTo>
                    <a:pt x="22884" y="82"/>
                  </a:lnTo>
                  <a:cubicBezTo>
                    <a:pt x="22747" y="246"/>
                    <a:pt x="22406" y="341"/>
                    <a:pt x="22023" y="341"/>
                  </a:cubicBezTo>
                  <a:cubicBezTo>
                    <a:pt x="21641" y="341"/>
                    <a:pt x="21286" y="246"/>
                    <a:pt x="21109" y="82"/>
                  </a:cubicBezTo>
                  <a:lnTo>
                    <a:pt x="21040" y="14"/>
                  </a:lnTo>
                  <a:lnTo>
                    <a:pt x="20986" y="82"/>
                  </a:lnTo>
                  <a:cubicBezTo>
                    <a:pt x="20836" y="246"/>
                    <a:pt x="20494" y="341"/>
                    <a:pt x="20098" y="341"/>
                  </a:cubicBezTo>
                  <a:cubicBezTo>
                    <a:pt x="19716" y="341"/>
                    <a:pt x="19361" y="246"/>
                    <a:pt x="19211" y="82"/>
                  </a:cubicBezTo>
                  <a:lnTo>
                    <a:pt x="19143" y="14"/>
                  </a:lnTo>
                  <a:lnTo>
                    <a:pt x="19074" y="82"/>
                  </a:lnTo>
                  <a:cubicBezTo>
                    <a:pt x="18924" y="246"/>
                    <a:pt x="18569" y="341"/>
                    <a:pt x="18187" y="341"/>
                  </a:cubicBezTo>
                  <a:cubicBezTo>
                    <a:pt x="17791" y="341"/>
                    <a:pt x="17450" y="246"/>
                    <a:pt x="17299" y="82"/>
                  </a:cubicBezTo>
                  <a:lnTo>
                    <a:pt x="17245" y="14"/>
                  </a:lnTo>
                  <a:lnTo>
                    <a:pt x="17177" y="82"/>
                  </a:lnTo>
                  <a:cubicBezTo>
                    <a:pt x="16999" y="246"/>
                    <a:pt x="16644" y="341"/>
                    <a:pt x="16262" y="341"/>
                  </a:cubicBezTo>
                  <a:cubicBezTo>
                    <a:pt x="15880" y="341"/>
                    <a:pt x="15538" y="246"/>
                    <a:pt x="15402" y="82"/>
                  </a:cubicBezTo>
                  <a:lnTo>
                    <a:pt x="15347" y="14"/>
                  </a:lnTo>
                  <a:lnTo>
                    <a:pt x="15279" y="82"/>
                  </a:lnTo>
                  <a:cubicBezTo>
                    <a:pt x="15088" y="246"/>
                    <a:pt x="14719" y="341"/>
                    <a:pt x="14337" y="341"/>
                  </a:cubicBezTo>
                  <a:cubicBezTo>
                    <a:pt x="13900" y="341"/>
                    <a:pt x="13599" y="218"/>
                    <a:pt x="13504" y="96"/>
                  </a:cubicBezTo>
                  <a:lnTo>
                    <a:pt x="13436" y="14"/>
                  </a:lnTo>
                  <a:lnTo>
                    <a:pt x="13367" y="82"/>
                  </a:lnTo>
                  <a:cubicBezTo>
                    <a:pt x="13176" y="246"/>
                    <a:pt x="12794" y="341"/>
                    <a:pt x="12412" y="341"/>
                  </a:cubicBezTo>
                  <a:cubicBezTo>
                    <a:pt x="11975" y="341"/>
                    <a:pt x="11688" y="218"/>
                    <a:pt x="11592" y="96"/>
                  </a:cubicBezTo>
                  <a:lnTo>
                    <a:pt x="11538" y="14"/>
                  </a:lnTo>
                  <a:lnTo>
                    <a:pt x="11469" y="82"/>
                  </a:lnTo>
                  <a:cubicBezTo>
                    <a:pt x="11265" y="246"/>
                    <a:pt x="10882" y="341"/>
                    <a:pt x="10486" y="341"/>
                  </a:cubicBezTo>
                  <a:cubicBezTo>
                    <a:pt x="10050" y="341"/>
                    <a:pt x="9776" y="218"/>
                    <a:pt x="9695" y="96"/>
                  </a:cubicBezTo>
                  <a:lnTo>
                    <a:pt x="9640" y="14"/>
                  </a:lnTo>
                  <a:lnTo>
                    <a:pt x="9572" y="68"/>
                  </a:lnTo>
                  <a:cubicBezTo>
                    <a:pt x="9353" y="246"/>
                    <a:pt x="8957" y="341"/>
                    <a:pt x="8561" y="341"/>
                  </a:cubicBezTo>
                  <a:cubicBezTo>
                    <a:pt x="8138" y="341"/>
                    <a:pt x="7865" y="218"/>
                    <a:pt x="7797" y="96"/>
                  </a:cubicBezTo>
                  <a:lnTo>
                    <a:pt x="7742" y="14"/>
                  </a:lnTo>
                  <a:lnTo>
                    <a:pt x="7660" y="68"/>
                  </a:lnTo>
                  <a:cubicBezTo>
                    <a:pt x="7428" y="232"/>
                    <a:pt x="7032" y="341"/>
                    <a:pt x="6636" y="341"/>
                  </a:cubicBezTo>
                  <a:cubicBezTo>
                    <a:pt x="6213" y="341"/>
                    <a:pt x="5954" y="218"/>
                    <a:pt x="5885" y="109"/>
                  </a:cubicBezTo>
                  <a:lnTo>
                    <a:pt x="5844" y="14"/>
                  </a:lnTo>
                  <a:lnTo>
                    <a:pt x="5762" y="68"/>
                  </a:lnTo>
                  <a:cubicBezTo>
                    <a:pt x="5517" y="232"/>
                    <a:pt x="5107" y="341"/>
                    <a:pt x="4711" y="341"/>
                  </a:cubicBezTo>
                  <a:cubicBezTo>
                    <a:pt x="4288" y="341"/>
                    <a:pt x="4042" y="232"/>
                    <a:pt x="3987" y="109"/>
                  </a:cubicBezTo>
                  <a:lnTo>
                    <a:pt x="3947" y="14"/>
                  </a:lnTo>
                  <a:lnTo>
                    <a:pt x="3851" y="68"/>
                  </a:lnTo>
                  <a:cubicBezTo>
                    <a:pt x="3605" y="232"/>
                    <a:pt x="3182" y="341"/>
                    <a:pt x="2786" y="341"/>
                  </a:cubicBezTo>
                  <a:cubicBezTo>
                    <a:pt x="2376" y="341"/>
                    <a:pt x="2131" y="218"/>
                    <a:pt x="2090" y="109"/>
                  </a:cubicBezTo>
                  <a:lnTo>
                    <a:pt x="2049" y="14"/>
                  </a:lnTo>
                  <a:lnTo>
                    <a:pt x="1953" y="68"/>
                  </a:lnTo>
                  <a:cubicBezTo>
                    <a:pt x="1680" y="232"/>
                    <a:pt x="1257" y="341"/>
                    <a:pt x="861" y="341"/>
                  </a:cubicBezTo>
                  <a:cubicBezTo>
                    <a:pt x="424" y="341"/>
                    <a:pt x="178" y="205"/>
                    <a:pt x="178" y="82"/>
                  </a:cubicBezTo>
                  <a:lnTo>
                    <a:pt x="178"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6163313" y="3050005"/>
              <a:ext cx="3281006" cy="2152530"/>
            </a:xfrm>
            <a:custGeom>
              <a:avLst/>
              <a:gdLst/>
              <a:ahLst/>
              <a:cxnLst/>
              <a:rect l="l" t="t" r="r" b="b"/>
              <a:pathLst>
                <a:path w="46723" h="30653" extrusionOk="0">
                  <a:moveTo>
                    <a:pt x="1" y="0"/>
                  </a:moveTo>
                  <a:lnTo>
                    <a:pt x="1" y="30652"/>
                  </a:lnTo>
                  <a:lnTo>
                    <a:pt x="46722" y="30652"/>
                  </a:lnTo>
                  <a:lnTo>
                    <a:pt x="46722" y="0"/>
                  </a:lnTo>
                  <a:close/>
                </a:path>
              </a:pathLst>
            </a:custGeom>
            <a:solidFill>
              <a:srgbClr val="FF4E53"/>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6334025" y="3491988"/>
              <a:ext cx="2763185" cy="1689413"/>
            </a:xfrm>
            <a:custGeom>
              <a:avLst/>
              <a:gdLst/>
              <a:ahLst/>
              <a:cxnLst/>
              <a:rect l="l" t="t" r="r" b="b"/>
              <a:pathLst>
                <a:path w="39349" h="24058" extrusionOk="0">
                  <a:moveTo>
                    <a:pt x="0" y="1"/>
                  </a:moveTo>
                  <a:lnTo>
                    <a:pt x="0" y="24058"/>
                  </a:lnTo>
                  <a:lnTo>
                    <a:pt x="39349" y="24058"/>
                  </a:lnTo>
                  <a:lnTo>
                    <a:pt x="3934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6403054" y="3548588"/>
              <a:ext cx="2625128" cy="1632814"/>
            </a:xfrm>
            <a:custGeom>
              <a:avLst/>
              <a:gdLst/>
              <a:ahLst/>
              <a:cxnLst/>
              <a:rect l="l" t="t" r="r" b="b"/>
              <a:pathLst>
                <a:path w="37383" h="23252" extrusionOk="0">
                  <a:moveTo>
                    <a:pt x="0" y="0"/>
                  </a:moveTo>
                  <a:lnTo>
                    <a:pt x="0" y="23252"/>
                  </a:lnTo>
                  <a:lnTo>
                    <a:pt x="37383" y="23252"/>
                  </a:lnTo>
                  <a:lnTo>
                    <a:pt x="37383"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6492167"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6973476"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7455767" y="3579275"/>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7937075"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8418384"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6492167"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0"/>
            <p:cNvSpPr/>
            <p:nvPr/>
          </p:nvSpPr>
          <p:spPr>
            <a:xfrm>
              <a:off x="6973476"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0"/>
            <p:cNvSpPr/>
            <p:nvPr/>
          </p:nvSpPr>
          <p:spPr>
            <a:xfrm>
              <a:off x="7455767" y="3918663"/>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937075"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418384"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6492167"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6973476"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7455767" y="4258051"/>
              <a:ext cx="430534" cy="297322"/>
            </a:xfrm>
            <a:custGeom>
              <a:avLst/>
              <a:gdLst/>
              <a:ahLst/>
              <a:cxnLst/>
              <a:rect l="l" t="t" r="r" b="b"/>
              <a:pathLst>
                <a:path w="6131" h="4234" extrusionOk="0">
                  <a:moveTo>
                    <a:pt x="0" y="1"/>
                  </a:moveTo>
                  <a:lnTo>
                    <a:pt x="0" y="4233"/>
                  </a:lnTo>
                  <a:lnTo>
                    <a:pt x="6131" y="4233"/>
                  </a:lnTo>
                  <a:lnTo>
                    <a:pt x="6131"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7937075"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8418384"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5836425" y="2499667"/>
              <a:ext cx="3887869" cy="671187"/>
            </a:xfrm>
            <a:custGeom>
              <a:avLst/>
              <a:gdLst/>
              <a:ahLst/>
              <a:cxnLst/>
              <a:rect l="l" t="t" r="r" b="b"/>
              <a:pathLst>
                <a:path w="55365" h="9558" extrusionOk="0">
                  <a:moveTo>
                    <a:pt x="4110" y="1"/>
                  </a:moveTo>
                  <a:lnTo>
                    <a:pt x="0" y="9216"/>
                  </a:lnTo>
                  <a:cubicBezTo>
                    <a:pt x="191" y="9421"/>
                    <a:pt x="587" y="9558"/>
                    <a:pt x="1120" y="9558"/>
                  </a:cubicBezTo>
                  <a:cubicBezTo>
                    <a:pt x="1734" y="9558"/>
                    <a:pt x="2348" y="9380"/>
                    <a:pt x="2703" y="9107"/>
                  </a:cubicBezTo>
                  <a:cubicBezTo>
                    <a:pt x="2840" y="9380"/>
                    <a:pt x="3290" y="9558"/>
                    <a:pt x="3919" y="9558"/>
                  </a:cubicBezTo>
                  <a:cubicBezTo>
                    <a:pt x="4533" y="9558"/>
                    <a:pt x="5134" y="9380"/>
                    <a:pt x="5475" y="9107"/>
                  </a:cubicBezTo>
                  <a:cubicBezTo>
                    <a:pt x="5625" y="9380"/>
                    <a:pt x="6089" y="9558"/>
                    <a:pt x="6704" y="9558"/>
                  </a:cubicBezTo>
                  <a:cubicBezTo>
                    <a:pt x="7332" y="9558"/>
                    <a:pt x="7919" y="9380"/>
                    <a:pt x="8247" y="9107"/>
                  </a:cubicBezTo>
                  <a:cubicBezTo>
                    <a:pt x="8410" y="9380"/>
                    <a:pt x="8888" y="9558"/>
                    <a:pt x="9503" y="9558"/>
                  </a:cubicBezTo>
                  <a:cubicBezTo>
                    <a:pt x="10117" y="9558"/>
                    <a:pt x="10704" y="9380"/>
                    <a:pt x="11032" y="9107"/>
                  </a:cubicBezTo>
                  <a:cubicBezTo>
                    <a:pt x="11196" y="9380"/>
                    <a:pt x="11687" y="9558"/>
                    <a:pt x="12302" y="9558"/>
                  </a:cubicBezTo>
                  <a:cubicBezTo>
                    <a:pt x="12916" y="9558"/>
                    <a:pt x="13490" y="9380"/>
                    <a:pt x="13804" y="9107"/>
                  </a:cubicBezTo>
                  <a:cubicBezTo>
                    <a:pt x="13995" y="9380"/>
                    <a:pt x="14473" y="9558"/>
                    <a:pt x="15101" y="9558"/>
                  </a:cubicBezTo>
                  <a:cubicBezTo>
                    <a:pt x="15715" y="9558"/>
                    <a:pt x="16275" y="9380"/>
                    <a:pt x="16575" y="9107"/>
                  </a:cubicBezTo>
                  <a:cubicBezTo>
                    <a:pt x="16780" y="9380"/>
                    <a:pt x="17271" y="9558"/>
                    <a:pt x="17886" y="9558"/>
                  </a:cubicBezTo>
                  <a:cubicBezTo>
                    <a:pt x="18514" y="9558"/>
                    <a:pt x="19074" y="9380"/>
                    <a:pt x="19347" y="9107"/>
                  </a:cubicBezTo>
                  <a:cubicBezTo>
                    <a:pt x="19565" y="9380"/>
                    <a:pt x="20070" y="9558"/>
                    <a:pt x="20685" y="9558"/>
                  </a:cubicBezTo>
                  <a:cubicBezTo>
                    <a:pt x="21299" y="9558"/>
                    <a:pt x="21859" y="9380"/>
                    <a:pt x="22132" y="9107"/>
                  </a:cubicBezTo>
                  <a:cubicBezTo>
                    <a:pt x="22351" y="9380"/>
                    <a:pt x="22869" y="9558"/>
                    <a:pt x="23484" y="9558"/>
                  </a:cubicBezTo>
                  <a:cubicBezTo>
                    <a:pt x="24098" y="9558"/>
                    <a:pt x="24644" y="9380"/>
                    <a:pt x="24904" y="9107"/>
                  </a:cubicBezTo>
                  <a:cubicBezTo>
                    <a:pt x="25136" y="9380"/>
                    <a:pt x="25655" y="9558"/>
                    <a:pt x="26283" y="9558"/>
                  </a:cubicBezTo>
                  <a:cubicBezTo>
                    <a:pt x="26897" y="9558"/>
                    <a:pt x="27430" y="9380"/>
                    <a:pt x="27675" y="9107"/>
                  </a:cubicBezTo>
                  <a:cubicBezTo>
                    <a:pt x="27921" y="9380"/>
                    <a:pt x="28454" y="9558"/>
                    <a:pt x="29068" y="9558"/>
                  </a:cubicBezTo>
                  <a:cubicBezTo>
                    <a:pt x="29696" y="9558"/>
                    <a:pt x="30215" y="9380"/>
                    <a:pt x="30447" y="9107"/>
                  </a:cubicBezTo>
                  <a:cubicBezTo>
                    <a:pt x="30706" y="9380"/>
                    <a:pt x="31252" y="9558"/>
                    <a:pt x="31867" y="9558"/>
                  </a:cubicBezTo>
                  <a:cubicBezTo>
                    <a:pt x="32481" y="9558"/>
                    <a:pt x="33000" y="9380"/>
                    <a:pt x="33232" y="9107"/>
                  </a:cubicBezTo>
                  <a:cubicBezTo>
                    <a:pt x="33492" y="9380"/>
                    <a:pt x="34051" y="9558"/>
                    <a:pt x="34666" y="9558"/>
                  </a:cubicBezTo>
                  <a:cubicBezTo>
                    <a:pt x="35280" y="9558"/>
                    <a:pt x="35785" y="9380"/>
                    <a:pt x="36004" y="9107"/>
                  </a:cubicBezTo>
                  <a:cubicBezTo>
                    <a:pt x="36291" y="9380"/>
                    <a:pt x="36837" y="9558"/>
                    <a:pt x="37465" y="9558"/>
                  </a:cubicBezTo>
                  <a:cubicBezTo>
                    <a:pt x="38079" y="9558"/>
                    <a:pt x="38571" y="9380"/>
                    <a:pt x="38775" y="9107"/>
                  </a:cubicBezTo>
                  <a:cubicBezTo>
                    <a:pt x="39076" y="9380"/>
                    <a:pt x="39636" y="9558"/>
                    <a:pt x="40250" y="9558"/>
                  </a:cubicBezTo>
                  <a:cubicBezTo>
                    <a:pt x="40878" y="9558"/>
                    <a:pt x="41370" y="9380"/>
                    <a:pt x="41547" y="9107"/>
                  </a:cubicBezTo>
                  <a:cubicBezTo>
                    <a:pt x="41861" y="9380"/>
                    <a:pt x="42435" y="9558"/>
                    <a:pt x="43049" y="9558"/>
                  </a:cubicBezTo>
                  <a:cubicBezTo>
                    <a:pt x="43663" y="9558"/>
                    <a:pt x="44155" y="9380"/>
                    <a:pt x="44332" y="9107"/>
                  </a:cubicBezTo>
                  <a:cubicBezTo>
                    <a:pt x="44646" y="9380"/>
                    <a:pt x="45233" y="9558"/>
                    <a:pt x="45848" y="9558"/>
                  </a:cubicBezTo>
                  <a:cubicBezTo>
                    <a:pt x="46462" y="9558"/>
                    <a:pt x="46940" y="9380"/>
                    <a:pt x="47104" y="9107"/>
                  </a:cubicBezTo>
                  <a:cubicBezTo>
                    <a:pt x="47432" y="9380"/>
                    <a:pt x="48019" y="9558"/>
                    <a:pt x="48647" y="9558"/>
                  </a:cubicBezTo>
                  <a:cubicBezTo>
                    <a:pt x="49261" y="9558"/>
                    <a:pt x="49725" y="9380"/>
                    <a:pt x="49876" y="9107"/>
                  </a:cubicBezTo>
                  <a:cubicBezTo>
                    <a:pt x="50217" y="9380"/>
                    <a:pt x="50818" y="9558"/>
                    <a:pt x="51432" y="9558"/>
                  </a:cubicBezTo>
                  <a:cubicBezTo>
                    <a:pt x="52060" y="9558"/>
                    <a:pt x="52511" y="9380"/>
                    <a:pt x="52647" y="9107"/>
                  </a:cubicBezTo>
                  <a:cubicBezTo>
                    <a:pt x="53002" y="9380"/>
                    <a:pt x="53617" y="9558"/>
                    <a:pt x="54231" y="9558"/>
                  </a:cubicBezTo>
                  <a:cubicBezTo>
                    <a:pt x="54777" y="9558"/>
                    <a:pt x="55187" y="9421"/>
                    <a:pt x="55364" y="9189"/>
                  </a:cubicBezTo>
                  <a:lnTo>
                    <a:pt x="5126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0"/>
            <p:cNvSpPr/>
            <p:nvPr/>
          </p:nvSpPr>
          <p:spPr>
            <a:xfrm>
              <a:off x="5914021" y="3025076"/>
              <a:ext cx="3745036" cy="48102"/>
            </a:xfrm>
            <a:custGeom>
              <a:avLst/>
              <a:gdLst/>
              <a:ahLst/>
              <a:cxnLst/>
              <a:rect l="l" t="t" r="r" b="b"/>
              <a:pathLst>
                <a:path w="53331" h="685" extrusionOk="0">
                  <a:moveTo>
                    <a:pt x="50928" y="1"/>
                  </a:moveTo>
                  <a:lnTo>
                    <a:pt x="50873" y="96"/>
                  </a:lnTo>
                  <a:cubicBezTo>
                    <a:pt x="50778" y="260"/>
                    <a:pt x="50545" y="396"/>
                    <a:pt x="50231" y="451"/>
                  </a:cubicBezTo>
                  <a:cubicBezTo>
                    <a:pt x="50079" y="484"/>
                    <a:pt x="49917" y="499"/>
                    <a:pt x="49751" y="499"/>
                  </a:cubicBezTo>
                  <a:cubicBezTo>
                    <a:pt x="49220" y="499"/>
                    <a:pt x="48657" y="339"/>
                    <a:pt x="48293" y="69"/>
                  </a:cubicBezTo>
                  <a:lnTo>
                    <a:pt x="48211" y="14"/>
                  </a:lnTo>
                  <a:lnTo>
                    <a:pt x="48170" y="96"/>
                  </a:lnTo>
                  <a:cubicBezTo>
                    <a:pt x="48047" y="274"/>
                    <a:pt x="47801" y="410"/>
                    <a:pt x="47460" y="465"/>
                  </a:cubicBezTo>
                  <a:cubicBezTo>
                    <a:pt x="47327" y="487"/>
                    <a:pt x="47188" y="498"/>
                    <a:pt x="47047" y="498"/>
                  </a:cubicBezTo>
                  <a:cubicBezTo>
                    <a:pt x="46509" y="498"/>
                    <a:pt x="45946" y="339"/>
                    <a:pt x="45589" y="69"/>
                  </a:cubicBezTo>
                  <a:lnTo>
                    <a:pt x="45507" y="14"/>
                  </a:lnTo>
                  <a:lnTo>
                    <a:pt x="45453" y="96"/>
                  </a:lnTo>
                  <a:cubicBezTo>
                    <a:pt x="45330" y="274"/>
                    <a:pt x="45057" y="410"/>
                    <a:pt x="44688" y="478"/>
                  </a:cubicBezTo>
                  <a:cubicBezTo>
                    <a:pt x="44566" y="497"/>
                    <a:pt x="44441" y="505"/>
                    <a:pt x="44314" y="505"/>
                  </a:cubicBezTo>
                  <a:cubicBezTo>
                    <a:pt x="43773" y="505"/>
                    <a:pt x="43215" y="345"/>
                    <a:pt x="42872" y="69"/>
                  </a:cubicBezTo>
                  <a:lnTo>
                    <a:pt x="42804" y="14"/>
                  </a:lnTo>
                  <a:lnTo>
                    <a:pt x="42749" y="82"/>
                  </a:lnTo>
                  <a:cubicBezTo>
                    <a:pt x="42613" y="287"/>
                    <a:pt x="42299" y="424"/>
                    <a:pt x="41903" y="478"/>
                  </a:cubicBezTo>
                  <a:cubicBezTo>
                    <a:pt x="41793" y="492"/>
                    <a:pt x="41681" y="499"/>
                    <a:pt x="41570" y="499"/>
                  </a:cubicBezTo>
                  <a:cubicBezTo>
                    <a:pt x="41031" y="499"/>
                    <a:pt x="40497" y="340"/>
                    <a:pt x="40169" y="69"/>
                  </a:cubicBezTo>
                  <a:lnTo>
                    <a:pt x="40101" y="14"/>
                  </a:lnTo>
                  <a:lnTo>
                    <a:pt x="40046" y="82"/>
                  </a:lnTo>
                  <a:cubicBezTo>
                    <a:pt x="39882" y="301"/>
                    <a:pt x="39555" y="437"/>
                    <a:pt x="39131" y="492"/>
                  </a:cubicBezTo>
                  <a:cubicBezTo>
                    <a:pt x="39051" y="499"/>
                    <a:pt x="38970" y="502"/>
                    <a:pt x="38890" y="502"/>
                  </a:cubicBezTo>
                  <a:cubicBezTo>
                    <a:pt x="38338" y="502"/>
                    <a:pt x="37787" y="343"/>
                    <a:pt x="37466" y="69"/>
                  </a:cubicBezTo>
                  <a:lnTo>
                    <a:pt x="37397" y="14"/>
                  </a:lnTo>
                  <a:lnTo>
                    <a:pt x="37329" y="82"/>
                  </a:lnTo>
                  <a:cubicBezTo>
                    <a:pt x="37152" y="301"/>
                    <a:pt x="36797" y="451"/>
                    <a:pt x="36332" y="492"/>
                  </a:cubicBezTo>
                  <a:cubicBezTo>
                    <a:pt x="36254" y="499"/>
                    <a:pt x="36176" y="502"/>
                    <a:pt x="36098" y="502"/>
                  </a:cubicBezTo>
                  <a:cubicBezTo>
                    <a:pt x="35566" y="502"/>
                    <a:pt x="35060" y="343"/>
                    <a:pt x="34762" y="69"/>
                  </a:cubicBezTo>
                  <a:lnTo>
                    <a:pt x="34694" y="14"/>
                  </a:lnTo>
                  <a:lnTo>
                    <a:pt x="34626" y="82"/>
                  </a:lnTo>
                  <a:cubicBezTo>
                    <a:pt x="34435" y="315"/>
                    <a:pt x="34039" y="465"/>
                    <a:pt x="33547" y="492"/>
                  </a:cubicBezTo>
                  <a:cubicBezTo>
                    <a:pt x="33486" y="496"/>
                    <a:pt x="33425" y="498"/>
                    <a:pt x="33364" y="498"/>
                  </a:cubicBezTo>
                  <a:cubicBezTo>
                    <a:pt x="32830" y="498"/>
                    <a:pt x="32327" y="339"/>
                    <a:pt x="32045" y="69"/>
                  </a:cubicBezTo>
                  <a:lnTo>
                    <a:pt x="31977" y="14"/>
                  </a:lnTo>
                  <a:lnTo>
                    <a:pt x="31922" y="82"/>
                  </a:lnTo>
                  <a:cubicBezTo>
                    <a:pt x="31704" y="328"/>
                    <a:pt x="31267" y="478"/>
                    <a:pt x="30762" y="506"/>
                  </a:cubicBezTo>
                  <a:cubicBezTo>
                    <a:pt x="30739" y="506"/>
                    <a:pt x="30716" y="506"/>
                    <a:pt x="30694" y="506"/>
                  </a:cubicBezTo>
                  <a:cubicBezTo>
                    <a:pt x="30133" y="506"/>
                    <a:pt x="29618" y="344"/>
                    <a:pt x="29342" y="69"/>
                  </a:cubicBezTo>
                  <a:lnTo>
                    <a:pt x="29274" y="14"/>
                  </a:lnTo>
                  <a:lnTo>
                    <a:pt x="29219" y="82"/>
                  </a:lnTo>
                  <a:cubicBezTo>
                    <a:pt x="28973" y="342"/>
                    <a:pt x="28509" y="492"/>
                    <a:pt x="27963" y="506"/>
                  </a:cubicBezTo>
                  <a:cubicBezTo>
                    <a:pt x="27403" y="506"/>
                    <a:pt x="26898" y="342"/>
                    <a:pt x="26639" y="82"/>
                  </a:cubicBezTo>
                  <a:lnTo>
                    <a:pt x="26570" y="14"/>
                  </a:lnTo>
                  <a:lnTo>
                    <a:pt x="26502" y="82"/>
                  </a:lnTo>
                  <a:cubicBezTo>
                    <a:pt x="26243" y="342"/>
                    <a:pt x="25737" y="506"/>
                    <a:pt x="25178" y="506"/>
                  </a:cubicBezTo>
                  <a:cubicBezTo>
                    <a:pt x="24632" y="492"/>
                    <a:pt x="24167" y="342"/>
                    <a:pt x="23922" y="82"/>
                  </a:cubicBezTo>
                  <a:lnTo>
                    <a:pt x="23867" y="14"/>
                  </a:lnTo>
                  <a:lnTo>
                    <a:pt x="23799" y="69"/>
                  </a:lnTo>
                  <a:cubicBezTo>
                    <a:pt x="23523" y="344"/>
                    <a:pt x="23008" y="506"/>
                    <a:pt x="22447" y="506"/>
                  </a:cubicBezTo>
                  <a:cubicBezTo>
                    <a:pt x="22424" y="506"/>
                    <a:pt x="22401" y="506"/>
                    <a:pt x="22379" y="506"/>
                  </a:cubicBezTo>
                  <a:cubicBezTo>
                    <a:pt x="21874" y="478"/>
                    <a:pt x="21437" y="328"/>
                    <a:pt x="21218" y="82"/>
                  </a:cubicBezTo>
                  <a:lnTo>
                    <a:pt x="21164" y="14"/>
                  </a:lnTo>
                  <a:lnTo>
                    <a:pt x="21095" y="69"/>
                  </a:lnTo>
                  <a:cubicBezTo>
                    <a:pt x="20813" y="339"/>
                    <a:pt x="20311" y="498"/>
                    <a:pt x="19776" y="498"/>
                  </a:cubicBezTo>
                  <a:cubicBezTo>
                    <a:pt x="19716" y="498"/>
                    <a:pt x="19655" y="496"/>
                    <a:pt x="19593" y="492"/>
                  </a:cubicBezTo>
                  <a:cubicBezTo>
                    <a:pt x="19102" y="465"/>
                    <a:pt x="18720" y="315"/>
                    <a:pt x="18515" y="82"/>
                  </a:cubicBezTo>
                  <a:lnTo>
                    <a:pt x="18460" y="14"/>
                  </a:lnTo>
                  <a:lnTo>
                    <a:pt x="18392" y="69"/>
                  </a:lnTo>
                  <a:cubicBezTo>
                    <a:pt x="18094" y="343"/>
                    <a:pt x="17578" y="502"/>
                    <a:pt x="17043" y="502"/>
                  </a:cubicBezTo>
                  <a:cubicBezTo>
                    <a:pt x="16965" y="502"/>
                    <a:pt x="16887" y="499"/>
                    <a:pt x="16808" y="492"/>
                  </a:cubicBezTo>
                  <a:cubicBezTo>
                    <a:pt x="16344" y="451"/>
                    <a:pt x="15989" y="301"/>
                    <a:pt x="15811" y="82"/>
                  </a:cubicBezTo>
                  <a:lnTo>
                    <a:pt x="15743" y="14"/>
                  </a:lnTo>
                  <a:lnTo>
                    <a:pt x="15675" y="69"/>
                  </a:lnTo>
                  <a:cubicBezTo>
                    <a:pt x="15359" y="338"/>
                    <a:pt x="14833" y="507"/>
                    <a:pt x="14294" y="507"/>
                  </a:cubicBezTo>
                  <a:cubicBezTo>
                    <a:pt x="14204" y="507"/>
                    <a:pt x="14113" y="502"/>
                    <a:pt x="14023" y="492"/>
                  </a:cubicBezTo>
                  <a:cubicBezTo>
                    <a:pt x="13600" y="437"/>
                    <a:pt x="13258" y="301"/>
                    <a:pt x="13094" y="82"/>
                  </a:cubicBezTo>
                  <a:lnTo>
                    <a:pt x="13040" y="14"/>
                  </a:lnTo>
                  <a:lnTo>
                    <a:pt x="12972" y="69"/>
                  </a:lnTo>
                  <a:cubicBezTo>
                    <a:pt x="12644" y="340"/>
                    <a:pt x="12109" y="499"/>
                    <a:pt x="11571" y="499"/>
                  </a:cubicBezTo>
                  <a:cubicBezTo>
                    <a:pt x="11459" y="499"/>
                    <a:pt x="11348" y="492"/>
                    <a:pt x="11238" y="478"/>
                  </a:cubicBezTo>
                  <a:cubicBezTo>
                    <a:pt x="10842" y="424"/>
                    <a:pt x="10541" y="287"/>
                    <a:pt x="10391" y="82"/>
                  </a:cubicBezTo>
                  <a:lnTo>
                    <a:pt x="10337" y="14"/>
                  </a:lnTo>
                  <a:lnTo>
                    <a:pt x="10268" y="69"/>
                  </a:lnTo>
                  <a:cubicBezTo>
                    <a:pt x="9925" y="345"/>
                    <a:pt x="9367" y="505"/>
                    <a:pt x="8827" y="505"/>
                  </a:cubicBezTo>
                  <a:cubicBezTo>
                    <a:pt x="8700" y="505"/>
                    <a:pt x="8574" y="497"/>
                    <a:pt x="8452" y="478"/>
                  </a:cubicBezTo>
                  <a:cubicBezTo>
                    <a:pt x="8084" y="410"/>
                    <a:pt x="7811" y="274"/>
                    <a:pt x="7688" y="96"/>
                  </a:cubicBezTo>
                  <a:lnTo>
                    <a:pt x="7633" y="14"/>
                  </a:lnTo>
                  <a:lnTo>
                    <a:pt x="7551" y="69"/>
                  </a:lnTo>
                  <a:cubicBezTo>
                    <a:pt x="7205" y="339"/>
                    <a:pt x="6636" y="498"/>
                    <a:pt x="6095" y="498"/>
                  </a:cubicBezTo>
                  <a:cubicBezTo>
                    <a:pt x="5954" y="498"/>
                    <a:pt x="5814" y="487"/>
                    <a:pt x="5681" y="465"/>
                  </a:cubicBezTo>
                  <a:cubicBezTo>
                    <a:pt x="5339" y="410"/>
                    <a:pt x="5094" y="274"/>
                    <a:pt x="4984" y="96"/>
                  </a:cubicBezTo>
                  <a:lnTo>
                    <a:pt x="4930" y="14"/>
                  </a:lnTo>
                  <a:lnTo>
                    <a:pt x="4848" y="69"/>
                  </a:lnTo>
                  <a:cubicBezTo>
                    <a:pt x="4484" y="339"/>
                    <a:pt x="3921" y="499"/>
                    <a:pt x="3389" y="499"/>
                  </a:cubicBezTo>
                  <a:cubicBezTo>
                    <a:pt x="3224" y="499"/>
                    <a:pt x="3062" y="484"/>
                    <a:pt x="2909" y="451"/>
                  </a:cubicBezTo>
                  <a:cubicBezTo>
                    <a:pt x="2595" y="396"/>
                    <a:pt x="2377" y="260"/>
                    <a:pt x="2267" y="96"/>
                  </a:cubicBezTo>
                  <a:lnTo>
                    <a:pt x="2226" y="14"/>
                  </a:lnTo>
                  <a:lnTo>
                    <a:pt x="2145" y="69"/>
                  </a:lnTo>
                  <a:cubicBezTo>
                    <a:pt x="1732" y="360"/>
                    <a:pt x="1165" y="483"/>
                    <a:pt x="668" y="483"/>
                  </a:cubicBezTo>
                  <a:cubicBezTo>
                    <a:pt x="442" y="483"/>
                    <a:pt x="231" y="457"/>
                    <a:pt x="56" y="410"/>
                  </a:cubicBezTo>
                  <a:lnTo>
                    <a:pt x="1" y="588"/>
                  </a:lnTo>
                  <a:cubicBezTo>
                    <a:pt x="196" y="641"/>
                    <a:pt x="426" y="670"/>
                    <a:pt x="669" y="670"/>
                  </a:cubicBezTo>
                  <a:cubicBezTo>
                    <a:pt x="1175" y="670"/>
                    <a:pt x="1739" y="546"/>
                    <a:pt x="2172" y="260"/>
                  </a:cubicBezTo>
                  <a:cubicBezTo>
                    <a:pt x="2308" y="437"/>
                    <a:pt x="2554" y="560"/>
                    <a:pt x="2868" y="629"/>
                  </a:cubicBezTo>
                  <a:cubicBezTo>
                    <a:pt x="3022" y="661"/>
                    <a:pt x="3196" y="679"/>
                    <a:pt x="3380" y="679"/>
                  </a:cubicBezTo>
                  <a:cubicBezTo>
                    <a:pt x="3883" y="679"/>
                    <a:pt x="4459" y="550"/>
                    <a:pt x="4889" y="260"/>
                  </a:cubicBezTo>
                  <a:cubicBezTo>
                    <a:pt x="5039" y="451"/>
                    <a:pt x="5298" y="574"/>
                    <a:pt x="5653" y="642"/>
                  </a:cubicBezTo>
                  <a:cubicBezTo>
                    <a:pt x="5800" y="670"/>
                    <a:pt x="5954" y="683"/>
                    <a:pt x="6109" y="683"/>
                  </a:cubicBezTo>
                  <a:cubicBezTo>
                    <a:pt x="6648" y="683"/>
                    <a:pt x="7211" y="525"/>
                    <a:pt x="7592" y="260"/>
                  </a:cubicBezTo>
                  <a:cubicBezTo>
                    <a:pt x="7770" y="451"/>
                    <a:pt x="8056" y="588"/>
                    <a:pt x="8425" y="656"/>
                  </a:cubicBezTo>
                  <a:cubicBezTo>
                    <a:pt x="8550" y="674"/>
                    <a:pt x="8679" y="683"/>
                    <a:pt x="8810" y="683"/>
                  </a:cubicBezTo>
                  <a:cubicBezTo>
                    <a:pt x="9361" y="683"/>
                    <a:pt x="9934" y="525"/>
                    <a:pt x="10309" y="260"/>
                  </a:cubicBezTo>
                  <a:cubicBezTo>
                    <a:pt x="10487" y="465"/>
                    <a:pt x="10814" y="601"/>
                    <a:pt x="11210" y="656"/>
                  </a:cubicBezTo>
                  <a:cubicBezTo>
                    <a:pt x="11328" y="671"/>
                    <a:pt x="11448" y="678"/>
                    <a:pt x="11568" y="678"/>
                  </a:cubicBezTo>
                  <a:cubicBezTo>
                    <a:pt x="12113" y="678"/>
                    <a:pt x="12654" y="529"/>
                    <a:pt x="13013" y="260"/>
                  </a:cubicBezTo>
                  <a:cubicBezTo>
                    <a:pt x="13217" y="478"/>
                    <a:pt x="13559" y="615"/>
                    <a:pt x="13996" y="670"/>
                  </a:cubicBezTo>
                  <a:cubicBezTo>
                    <a:pt x="14095" y="680"/>
                    <a:pt x="14194" y="685"/>
                    <a:pt x="14292" y="685"/>
                  </a:cubicBezTo>
                  <a:cubicBezTo>
                    <a:pt x="14844" y="685"/>
                    <a:pt x="15370" y="527"/>
                    <a:pt x="15730" y="260"/>
                  </a:cubicBezTo>
                  <a:cubicBezTo>
                    <a:pt x="15948" y="492"/>
                    <a:pt x="16330" y="629"/>
                    <a:pt x="16795" y="670"/>
                  </a:cubicBezTo>
                  <a:cubicBezTo>
                    <a:pt x="16875" y="677"/>
                    <a:pt x="16955" y="680"/>
                    <a:pt x="17035" y="680"/>
                  </a:cubicBezTo>
                  <a:cubicBezTo>
                    <a:pt x="17579" y="680"/>
                    <a:pt x="18100" y="522"/>
                    <a:pt x="18433" y="260"/>
                  </a:cubicBezTo>
                  <a:cubicBezTo>
                    <a:pt x="18679" y="492"/>
                    <a:pt x="19088" y="642"/>
                    <a:pt x="19580" y="670"/>
                  </a:cubicBezTo>
                  <a:cubicBezTo>
                    <a:pt x="19646" y="674"/>
                    <a:pt x="19713" y="676"/>
                    <a:pt x="19778" y="676"/>
                  </a:cubicBezTo>
                  <a:cubicBezTo>
                    <a:pt x="20319" y="676"/>
                    <a:pt x="20821" y="528"/>
                    <a:pt x="21150" y="260"/>
                  </a:cubicBezTo>
                  <a:cubicBezTo>
                    <a:pt x="21409" y="506"/>
                    <a:pt x="21860" y="656"/>
                    <a:pt x="22379" y="683"/>
                  </a:cubicBezTo>
                  <a:cubicBezTo>
                    <a:pt x="22403" y="684"/>
                    <a:pt x="22428" y="684"/>
                    <a:pt x="22452" y="684"/>
                  </a:cubicBezTo>
                  <a:cubicBezTo>
                    <a:pt x="23012" y="684"/>
                    <a:pt x="23540" y="535"/>
                    <a:pt x="23867" y="260"/>
                  </a:cubicBezTo>
                  <a:cubicBezTo>
                    <a:pt x="24154" y="519"/>
                    <a:pt x="24632" y="670"/>
                    <a:pt x="25178" y="683"/>
                  </a:cubicBezTo>
                  <a:cubicBezTo>
                    <a:pt x="25751" y="683"/>
                    <a:pt x="26256" y="533"/>
                    <a:pt x="26570" y="260"/>
                  </a:cubicBezTo>
                  <a:cubicBezTo>
                    <a:pt x="26871" y="519"/>
                    <a:pt x="27376" y="683"/>
                    <a:pt x="27936" y="683"/>
                  </a:cubicBezTo>
                  <a:lnTo>
                    <a:pt x="27963" y="683"/>
                  </a:lnTo>
                  <a:cubicBezTo>
                    <a:pt x="28509" y="670"/>
                    <a:pt x="29001" y="519"/>
                    <a:pt x="29287" y="260"/>
                  </a:cubicBezTo>
                  <a:cubicBezTo>
                    <a:pt x="29601" y="535"/>
                    <a:pt x="30128" y="684"/>
                    <a:pt x="30688" y="684"/>
                  </a:cubicBezTo>
                  <a:cubicBezTo>
                    <a:pt x="30713" y="684"/>
                    <a:pt x="30737" y="684"/>
                    <a:pt x="30762" y="683"/>
                  </a:cubicBezTo>
                  <a:cubicBezTo>
                    <a:pt x="31281" y="656"/>
                    <a:pt x="31731" y="506"/>
                    <a:pt x="31991" y="260"/>
                  </a:cubicBezTo>
                  <a:cubicBezTo>
                    <a:pt x="32319" y="528"/>
                    <a:pt x="32822" y="676"/>
                    <a:pt x="33362" y="676"/>
                  </a:cubicBezTo>
                  <a:cubicBezTo>
                    <a:pt x="33428" y="676"/>
                    <a:pt x="33494" y="674"/>
                    <a:pt x="33561" y="670"/>
                  </a:cubicBezTo>
                  <a:cubicBezTo>
                    <a:pt x="34052" y="642"/>
                    <a:pt x="34462" y="492"/>
                    <a:pt x="34708" y="260"/>
                  </a:cubicBezTo>
                  <a:cubicBezTo>
                    <a:pt x="35041" y="522"/>
                    <a:pt x="35572" y="680"/>
                    <a:pt x="36118" y="680"/>
                  </a:cubicBezTo>
                  <a:cubicBezTo>
                    <a:pt x="36199" y="680"/>
                    <a:pt x="36279" y="677"/>
                    <a:pt x="36360" y="670"/>
                  </a:cubicBezTo>
                  <a:cubicBezTo>
                    <a:pt x="36810" y="629"/>
                    <a:pt x="37193" y="492"/>
                    <a:pt x="37411" y="260"/>
                  </a:cubicBezTo>
                  <a:cubicBezTo>
                    <a:pt x="37770" y="527"/>
                    <a:pt x="38307" y="685"/>
                    <a:pt x="38853" y="685"/>
                  </a:cubicBezTo>
                  <a:cubicBezTo>
                    <a:pt x="38950" y="685"/>
                    <a:pt x="39048" y="680"/>
                    <a:pt x="39145" y="670"/>
                  </a:cubicBezTo>
                  <a:cubicBezTo>
                    <a:pt x="39582" y="615"/>
                    <a:pt x="39923" y="478"/>
                    <a:pt x="40128" y="260"/>
                  </a:cubicBezTo>
                  <a:cubicBezTo>
                    <a:pt x="40486" y="529"/>
                    <a:pt x="41028" y="678"/>
                    <a:pt x="41572" y="678"/>
                  </a:cubicBezTo>
                  <a:cubicBezTo>
                    <a:pt x="41692" y="678"/>
                    <a:pt x="41812" y="671"/>
                    <a:pt x="41930" y="656"/>
                  </a:cubicBezTo>
                  <a:cubicBezTo>
                    <a:pt x="42340" y="601"/>
                    <a:pt x="42654" y="465"/>
                    <a:pt x="42831" y="260"/>
                  </a:cubicBezTo>
                  <a:cubicBezTo>
                    <a:pt x="43218" y="525"/>
                    <a:pt x="43783" y="683"/>
                    <a:pt x="44332" y="683"/>
                  </a:cubicBezTo>
                  <a:cubicBezTo>
                    <a:pt x="44462" y="683"/>
                    <a:pt x="44590" y="674"/>
                    <a:pt x="44716" y="656"/>
                  </a:cubicBezTo>
                  <a:cubicBezTo>
                    <a:pt x="45084" y="588"/>
                    <a:pt x="45385" y="451"/>
                    <a:pt x="45548" y="260"/>
                  </a:cubicBezTo>
                  <a:cubicBezTo>
                    <a:pt x="45940" y="525"/>
                    <a:pt x="46497" y="683"/>
                    <a:pt x="47039" y="683"/>
                  </a:cubicBezTo>
                  <a:cubicBezTo>
                    <a:pt x="47196" y="683"/>
                    <a:pt x="47351" y="670"/>
                    <a:pt x="47501" y="642"/>
                  </a:cubicBezTo>
                  <a:cubicBezTo>
                    <a:pt x="47842" y="574"/>
                    <a:pt x="48102" y="451"/>
                    <a:pt x="48265" y="260"/>
                  </a:cubicBezTo>
                  <a:cubicBezTo>
                    <a:pt x="48695" y="550"/>
                    <a:pt x="49264" y="679"/>
                    <a:pt x="49763" y="679"/>
                  </a:cubicBezTo>
                  <a:cubicBezTo>
                    <a:pt x="49946" y="679"/>
                    <a:pt x="50119" y="661"/>
                    <a:pt x="50272" y="629"/>
                  </a:cubicBezTo>
                  <a:cubicBezTo>
                    <a:pt x="50586" y="560"/>
                    <a:pt x="50832" y="437"/>
                    <a:pt x="50969" y="274"/>
                  </a:cubicBezTo>
                  <a:cubicBezTo>
                    <a:pt x="51351" y="560"/>
                    <a:pt x="51856" y="683"/>
                    <a:pt x="52348" y="683"/>
                  </a:cubicBezTo>
                  <a:cubicBezTo>
                    <a:pt x="52703" y="683"/>
                    <a:pt x="53044" y="629"/>
                    <a:pt x="53331" y="506"/>
                  </a:cubicBezTo>
                  <a:lnTo>
                    <a:pt x="53263" y="342"/>
                  </a:lnTo>
                  <a:cubicBezTo>
                    <a:pt x="52999" y="448"/>
                    <a:pt x="52673" y="511"/>
                    <a:pt x="52338" y="511"/>
                  </a:cubicBezTo>
                  <a:cubicBezTo>
                    <a:pt x="51859" y="511"/>
                    <a:pt x="51364" y="382"/>
                    <a:pt x="51010" y="69"/>
                  </a:cubicBezTo>
                  <a:lnTo>
                    <a:pt x="5092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0"/>
            <p:cNvSpPr/>
            <p:nvPr/>
          </p:nvSpPr>
          <p:spPr>
            <a:xfrm>
              <a:off x="5961984" y="2918618"/>
              <a:ext cx="3645320" cy="45785"/>
            </a:xfrm>
            <a:custGeom>
              <a:avLst/>
              <a:gdLst/>
              <a:ahLst/>
              <a:cxnLst/>
              <a:rect l="l" t="t" r="r" b="b"/>
              <a:pathLst>
                <a:path w="51911" h="652" extrusionOk="0">
                  <a:moveTo>
                    <a:pt x="2158" y="1"/>
                  </a:moveTo>
                  <a:lnTo>
                    <a:pt x="2076" y="56"/>
                  </a:lnTo>
                  <a:cubicBezTo>
                    <a:pt x="1684" y="336"/>
                    <a:pt x="1138" y="456"/>
                    <a:pt x="653" y="456"/>
                  </a:cubicBezTo>
                  <a:cubicBezTo>
                    <a:pt x="429" y="456"/>
                    <a:pt x="218" y="431"/>
                    <a:pt x="42" y="383"/>
                  </a:cubicBezTo>
                  <a:lnTo>
                    <a:pt x="1" y="561"/>
                  </a:lnTo>
                  <a:cubicBezTo>
                    <a:pt x="193" y="610"/>
                    <a:pt x="417" y="637"/>
                    <a:pt x="654" y="637"/>
                  </a:cubicBezTo>
                  <a:cubicBezTo>
                    <a:pt x="1141" y="637"/>
                    <a:pt x="1681" y="522"/>
                    <a:pt x="2103" y="247"/>
                  </a:cubicBezTo>
                  <a:cubicBezTo>
                    <a:pt x="2240" y="424"/>
                    <a:pt x="2486" y="533"/>
                    <a:pt x="2786" y="602"/>
                  </a:cubicBezTo>
                  <a:cubicBezTo>
                    <a:pt x="2935" y="631"/>
                    <a:pt x="3102" y="646"/>
                    <a:pt x="3280" y="646"/>
                  </a:cubicBezTo>
                  <a:cubicBezTo>
                    <a:pt x="3770" y="646"/>
                    <a:pt x="4331" y="528"/>
                    <a:pt x="4752" y="247"/>
                  </a:cubicBezTo>
                  <a:cubicBezTo>
                    <a:pt x="4902" y="424"/>
                    <a:pt x="5162" y="547"/>
                    <a:pt x="5503" y="615"/>
                  </a:cubicBezTo>
                  <a:cubicBezTo>
                    <a:pt x="5643" y="639"/>
                    <a:pt x="5789" y="651"/>
                    <a:pt x="5936" y="651"/>
                  </a:cubicBezTo>
                  <a:cubicBezTo>
                    <a:pt x="6464" y="651"/>
                    <a:pt x="7013" y="503"/>
                    <a:pt x="7387" y="247"/>
                  </a:cubicBezTo>
                  <a:cubicBezTo>
                    <a:pt x="7565" y="438"/>
                    <a:pt x="7838" y="561"/>
                    <a:pt x="8206" y="615"/>
                  </a:cubicBezTo>
                  <a:cubicBezTo>
                    <a:pt x="8335" y="635"/>
                    <a:pt x="8468" y="644"/>
                    <a:pt x="8602" y="644"/>
                  </a:cubicBezTo>
                  <a:cubicBezTo>
                    <a:pt x="9133" y="644"/>
                    <a:pt x="9676" y="498"/>
                    <a:pt x="10036" y="247"/>
                  </a:cubicBezTo>
                  <a:cubicBezTo>
                    <a:pt x="10213" y="438"/>
                    <a:pt x="10527" y="574"/>
                    <a:pt x="10923" y="629"/>
                  </a:cubicBezTo>
                  <a:cubicBezTo>
                    <a:pt x="11037" y="644"/>
                    <a:pt x="11153" y="651"/>
                    <a:pt x="11270" y="651"/>
                  </a:cubicBezTo>
                  <a:cubicBezTo>
                    <a:pt x="11795" y="651"/>
                    <a:pt x="12324" y="504"/>
                    <a:pt x="12671" y="247"/>
                  </a:cubicBezTo>
                  <a:cubicBezTo>
                    <a:pt x="12876" y="452"/>
                    <a:pt x="13217" y="588"/>
                    <a:pt x="13640" y="629"/>
                  </a:cubicBezTo>
                  <a:cubicBezTo>
                    <a:pt x="13741" y="640"/>
                    <a:pt x="13842" y="645"/>
                    <a:pt x="13942" y="645"/>
                  </a:cubicBezTo>
                  <a:cubicBezTo>
                    <a:pt x="14468" y="645"/>
                    <a:pt x="14976" y="499"/>
                    <a:pt x="15320" y="247"/>
                  </a:cubicBezTo>
                  <a:cubicBezTo>
                    <a:pt x="15538" y="465"/>
                    <a:pt x="15907" y="602"/>
                    <a:pt x="16357" y="643"/>
                  </a:cubicBezTo>
                  <a:cubicBezTo>
                    <a:pt x="16424" y="647"/>
                    <a:pt x="16491" y="649"/>
                    <a:pt x="16558" y="649"/>
                  </a:cubicBezTo>
                  <a:cubicBezTo>
                    <a:pt x="17103" y="649"/>
                    <a:pt x="17626" y="502"/>
                    <a:pt x="17955" y="247"/>
                  </a:cubicBezTo>
                  <a:cubicBezTo>
                    <a:pt x="18200" y="479"/>
                    <a:pt x="18596" y="615"/>
                    <a:pt x="19074" y="643"/>
                  </a:cubicBezTo>
                  <a:cubicBezTo>
                    <a:pt x="19125" y="645"/>
                    <a:pt x="19175" y="646"/>
                    <a:pt x="19224" y="646"/>
                  </a:cubicBezTo>
                  <a:cubicBezTo>
                    <a:pt x="19769" y="646"/>
                    <a:pt x="20278" y="509"/>
                    <a:pt x="20603" y="247"/>
                  </a:cubicBezTo>
                  <a:cubicBezTo>
                    <a:pt x="20863" y="479"/>
                    <a:pt x="21300" y="629"/>
                    <a:pt x="21805" y="643"/>
                  </a:cubicBezTo>
                  <a:cubicBezTo>
                    <a:pt x="21850" y="645"/>
                    <a:pt x="21894" y="646"/>
                    <a:pt x="21938" y="646"/>
                  </a:cubicBezTo>
                  <a:cubicBezTo>
                    <a:pt x="22462" y="646"/>
                    <a:pt x="22950" y="499"/>
                    <a:pt x="23252" y="247"/>
                  </a:cubicBezTo>
                  <a:cubicBezTo>
                    <a:pt x="23525" y="493"/>
                    <a:pt x="24003" y="643"/>
                    <a:pt x="24522" y="643"/>
                  </a:cubicBezTo>
                  <a:cubicBezTo>
                    <a:pt x="25082" y="643"/>
                    <a:pt x="25587" y="506"/>
                    <a:pt x="25887" y="247"/>
                  </a:cubicBezTo>
                  <a:cubicBezTo>
                    <a:pt x="26175" y="495"/>
                    <a:pt x="26638" y="644"/>
                    <a:pt x="27181" y="644"/>
                  </a:cubicBezTo>
                  <a:cubicBezTo>
                    <a:pt x="27205" y="644"/>
                    <a:pt x="27229" y="643"/>
                    <a:pt x="27253" y="643"/>
                  </a:cubicBezTo>
                  <a:cubicBezTo>
                    <a:pt x="27785" y="643"/>
                    <a:pt x="28249" y="493"/>
                    <a:pt x="28536" y="247"/>
                  </a:cubicBezTo>
                  <a:cubicBezTo>
                    <a:pt x="28838" y="499"/>
                    <a:pt x="29315" y="646"/>
                    <a:pt x="29837" y="646"/>
                  </a:cubicBezTo>
                  <a:cubicBezTo>
                    <a:pt x="29881" y="646"/>
                    <a:pt x="29925" y="645"/>
                    <a:pt x="29970" y="643"/>
                  </a:cubicBezTo>
                  <a:cubicBezTo>
                    <a:pt x="30488" y="629"/>
                    <a:pt x="30912" y="479"/>
                    <a:pt x="31171" y="247"/>
                  </a:cubicBezTo>
                  <a:cubicBezTo>
                    <a:pt x="31498" y="499"/>
                    <a:pt x="32012" y="646"/>
                    <a:pt x="32561" y="646"/>
                  </a:cubicBezTo>
                  <a:cubicBezTo>
                    <a:pt x="32607" y="646"/>
                    <a:pt x="32654" y="645"/>
                    <a:pt x="32700" y="643"/>
                  </a:cubicBezTo>
                  <a:cubicBezTo>
                    <a:pt x="33178" y="615"/>
                    <a:pt x="33574" y="479"/>
                    <a:pt x="33820" y="247"/>
                  </a:cubicBezTo>
                  <a:cubicBezTo>
                    <a:pt x="34148" y="502"/>
                    <a:pt x="34683" y="649"/>
                    <a:pt x="35221" y="649"/>
                  </a:cubicBezTo>
                  <a:cubicBezTo>
                    <a:pt x="35286" y="649"/>
                    <a:pt x="35352" y="647"/>
                    <a:pt x="35417" y="643"/>
                  </a:cubicBezTo>
                  <a:cubicBezTo>
                    <a:pt x="35868" y="602"/>
                    <a:pt x="36236" y="465"/>
                    <a:pt x="36455" y="247"/>
                  </a:cubicBezTo>
                  <a:cubicBezTo>
                    <a:pt x="36799" y="499"/>
                    <a:pt x="37307" y="645"/>
                    <a:pt x="37840" y="645"/>
                  </a:cubicBezTo>
                  <a:cubicBezTo>
                    <a:pt x="37942" y="645"/>
                    <a:pt x="38045" y="640"/>
                    <a:pt x="38148" y="629"/>
                  </a:cubicBezTo>
                  <a:cubicBezTo>
                    <a:pt x="38558" y="588"/>
                    <a:pt x="38899" y="452"/>
                    <a:pt x="39104" y="247"/>
                  </a:cubicBezTo>
                  <a:cubicBezTo>
                    <a:pt x="39450" y="504"/>
                    <a:pt x="39980" y="651"/>
                    <a:pt x="40505" y="651"/>
                  </a:cubicBezTo>
                  <a:cubicBezTo>
                    <a:pt x="40621" y="651"/>
                    <a:pt x="40737" y="644"/>
                    <a:pt x="40851" y="629"/>
                  </a:cubicBezTo>
                  <a:cubicBezTo>
                    <a:pt x="41247" y="574"/>
                    <a:pt x="41561" y="438"/>
                    <a:pt x="41739" y="247"/>
                  </a:cubicBezTo>
                  <a:cubicBezTo>
                    <a:pt x="42110" y="498"/>
                    <a:pt x="42646" y="644"/>
                    <a:pt x="43174" y="644"/>
                  </a:cubicBezTo>
                  <a:cubicBezTo>
                    <a:pt x="43307" y="644"/>
                    <a:pt x="43439" y="635"/>
                    <a:pt x="43568" y="615"/>
                  </a:cubicBezTo>
                  <a:cubicBezTo>
                    <a:pt x="43937" y="561"/>
                    <a:pt x="44224" y="438"/>
                    <a:pt x="44388" y="247"/>
                  </a:cubicBezTo>
                  <a:cubicBezTo>
                    <a:pt x="44756" y="506"/>
                    <a:pt x="45302" y="643"/>
                    <a:pt x="45835" y="643"/>
                  </a:cubicBezTo>
                  <a:cubicBezTo>
                    <a:pt x="45985" y="643"/>
                    <a:pt x="46135" y="629"/>
                    <a:pt x="46285" y="615"/>
                  </a:cubicBezTo>
                  <a:cubicBezTo>
                    <a:pt x="46627" y="547"/>
                    <a:pt x="46872" y="424"/>
                    <a:pt x="47023" y="247"/>
                  </a:cubicBezTo>
                  <a:cubicBezTo>
                    <a:pt x="47444" y="528"/>
                    <a:pt x="48005" y="646"/>
                    <a:pt x="48495" y="646"/>
                  </a:cubicBezTo>
                  <a:cubicBezTo>
                    <a:pt x="48672" y="646"/>
                    <a:pt x="48840" y="631"/>
                    <a:pt x="48989" y="602"/>
                  </a:cubicBezTo>
                  <a:cubicBezTo>
                    <a:pt x="49303" y="533"/>
                    <a:pt x="49535" y="411"/>
                    <a:pt x="49671" y="247"/>
                  </a:cubicBezTo>
                  <a:cubicBezTo>
                    <a:pt x="50093" y="488"/>
                    <a:pt x="50634" y="588"/>
                    <a:pt x="51126" y="588"/>
                  </a:cubicBezTo>
                  <a:cubicBezTo>
                    <a:pt x="51416" y="588"/>
                    <a:pt x="51688" y="553"/>
                    <a:pt x="51910" y="493"/>
                  </a:cubicBezTo>
                  <a:lnTo>
                    <a:pt x="51870" y="315"/>
                  </a:lnTo>
                  <a:cubicBezTo>
                    <a:pt x="51654" y="375"/>
                    <a:pt x="51388" y="409"/>
                    <a:pt x="51107" y="409"/>
                  </a:cubicBezTo>
                  <a:cubicBezTo>
                    <a:pt x="50620" y="409"/>
                    <a:pt x="50088" y="307"/>
                    <a:pt x="49699" y="56"/>
                  </a:cubicBezTo>
                  <a:lnTo>
                    <a:pt x="49617" y="1"/>
                  </a:lnTo>
                  <a:lnTo>
                    <a:pt x="49576" y="83"/>
                  </a:lnTo>
                  <a:cubicBezTo>
                    <a:pt x="49480" y="247"/>
                    <a:pt x="49248" y="370"/>
                    <a:pt x="48948" y="424"/>
                  </a:cubicBezTo>
                  <a:cubicBezTo>
                    <a:pt x="48801" y="453"/>
                    <a:pt x="48646" y="467"/>
                    <a:pt x="48488" y="467"/>
                  </a:cubicBezTo>
                  <a:cubicBezTo>
                    <a:pt x="47968" y="467"/>
                    <a:pt x="47420" y="317"/>
                    <a:pt x="47064" y="56"/>
                  </a:cubicBezTo>
                  <a:lnTo>
                    <a:pt x="46982" y="1"/>
                  </a:lnTo>
                  <a:lnTo>
                    <a:pt x="46927" y="83"/>
                  </a:lnTo>
                  <a:cubicBezTo>
                    <a:pt x="46818" y="247"/>
                    <a:pt x="46586" y="370"/>
                    <a:pt x="46244" y="438"/>
                  </a:cubicBezTo>
                  <a:cubicBezTo>
                    <a:pt x="46116" y="461"/>
                    <a:pt x="45981" y="472"/>
                    <a:pt x="45843" y="472"/>
                  </a:cubicBezTo>
                  <a:cubicBezTo>
                    <a:pt x="45321" y="472"/>
                    <a:pt x="44763" y="315"/>
                    <a:pt x="44428" y="56"/>
                  </a:cubicBezTo>
                  <a:lnTo>
                    <a:pt x="44347" y="1"/>
                  </a:lnTo>
                  <a:lnTo>
                    <a:pt x="44292" y="83"/>
                  </a:lnTo>
                  <a:cubicBezTo>
                    <a:pt x="44169" y="260"/>
                    <a:pt x="43896" y="383"/>
                    <a:pt x="43541" y="438"/>
                  </a:cubicBezTo>
                  <a:cubicBezTo>
                    <a:pt x="43415" y="457"/>
                    <a:pt x="43286" y="466"/>
                    <a:pt x="43156" y="466"/>
                  </a:cubicBezTo>
                  <a:cubicBezTo>
                    <a:pt x="42636" y="466"/>
                    <a:pt x="42107" y="318"/>
                    <a:pt x="41780" y="56"/>
                  </a:cubicBezTo>
                  <a:lnTo>
                    <a:pt x="41711" y="1"/>
                  </a:lnTo>
                  <a:lnTo>
                    <a:pt x="41657" y="69"/>
                  </a:lnTo>
                  <a:cubicBezTo>
                    <a:pt x="41520" y="260"/>
                    <a:pt x="41220" y="397"/>
                    <a:pt x="40838" y="452"/>
                  </a:cubicBezTo>
                  <a:cubicBezTo>
                    <a:pt x="40729" y="466"/>
                    <a:pt x="40619" y="473"/>
                    <a:pt x="40510" y="473"/>
                  </a:cubicBezTo>
                  <a:cubicBezTo>
                    <a:pt x="39983" y="473"/>
                    <a:pt x="39461" y="315"/>
                    <a:pt x="39145" y="56"/>
                  </a:cubicBezTo>
                  <a:lnTo>
                    <a:pt x="39076" y="1"/>
                  </a:lnTo>
                  <a:lnTo>
                    <a:pt x="39022" y="69"/>
                  </a:lnTo>
                  <a:cubicBezTo>
                    <a:pt x="38858" y="274"/>
                    <a:pt x="38530" y="411"/>
                    <a:pt x="38121" y="452"/>
                  </a:cubicBezTo>
                  <a:cubicBezTo>
                    <a:pt x="38027" y="462"/>
                    <a:pt x="37933" y="467"/>
                    <a:pt x="37840" y="467"/>
                  </a:cubicBezTo>
                  <a:cubicBezTo>
                    <a:pt x="37318" y="467"/>
                    <a:pt x="36811" y="310"/>
                    <a:pt x="36510" y="56"/>
                  </a:cubicBezTo>
                  <a:lnTo>
                    <a:pt x="36441" y="1"/>
                  </a:lnTo>
                  <a:lnTo>
                    <a:pt x="36387" y="69"/>
                  </a:lnTo>
                  <a:cubicBezTo>
                    <a:pt x="36209" y="288"/>
                    <a:pt x="35854" y="424"/>
                    <a:pt x="35404" y="465"/>
                  </a:cubicBezTo>
                  <a:cubicBezTo>
                    <a:pt x="35339" y="470"/>
                    <a:pt x="35273" y="472"/>
                    <a:pt x="35209" y="472"/>
                  </a:cubicBezTo>
                  <a:cubicBezTo>
                    <a:pt x="34676" y="472"/>
                    <a:pt x="34165" y="323"/>
                    <a:pt x="33861" y="56"/>
                  </a:cubicBezTo>
                  <a:lnTo>
                    <a:pt x="33806" y="1"/>
                  </a:lnTo>
                  <a:lnTo>
                    <a:pt x="33738" y="69"/>
                  </a:lnTo>
                  <a:cubicBezTo>
                    <a:pt x="33547" y="288"/>
                    <a:pt x="33151" y="438"/>
                    <a:pt x="32687" y="465"/>
                  </a:cubicBezTo>
                  <a:cubicBezTo>
                    <a:pt x="32642" y="467"/>
                    <a:pt x="32598" y="468"/>
                    <a:pt x="32553" y="468"/>
                  </a:cubicBezTo>
                  <a:cubicBezTo>
                    <a:pt x="32026" y="468"/>
                    <a:pt x="31515" y="320"/>
                    <a:pt x="31226" y="56"/>
                  </a:cubicBezTo>
                  <a:lnTo>
                    <a:pt x="31157" y="1"/>
                  </a:lnTo>
                  <a:lnTo>
                    <a:pt x="31103" y="69"/>
                  </a:lnTo>
                  <a:cubicBezTo>
                    <a:pt x="30884" y="301"/>
                    <a:pt x="30461" y="452"/>
                    <a:pt x="29970" y="465"/>
                  </a:cubicBezTo>
                  <a:cubicBezTo>
                    <a:pt x="29928" y="467"/>
                    <a:pt x="29886" y="468"/>
                    <a:pt x="29845" y="468"/>
                  </a:cubicBezTo>
                  <a:cubicBezTo>
                    <a:pt x="29322" y="468"/>
                    <a:pt x="28857" y="310"/>
                    <a:pt x="28591" y="69"/>
                  </a:cubicBezTo>
                  <a:lnTo>
                    <a:pt x="28522" y="1"/>
                  </a:lnTo>
                  <a:lnTo>
                    <a:pt x="28468" y="69"/>
                  </a:lnTo>
                  <a:cubicBezTo>
                    <a:pt x="28222" y="315"/>
                    <a:pt x="27771" y="465"/>
                    <a:pt x="27253" y="465"/>
                  </a:cubicBezTo>
                  <a:cubicBezTo>
                    <a:pt x="27231" y="466"/>
                    <a:pt x="27210" y="466"/>
                    <a:pt x="27189" y="466"/>
                  </a:cubicBezTo>
                  <a:cubicBezTo>
                    <a:pt x="26669" y="466"/>
                    <a:pt x="26205" y="305"/>
                    <a:pt x="25956" y="69"/>
                  </a:cubicBezTo>
                  <a:lnTo>
                    <a:pt x="25887" y="1"/>
                  </a:lnTo>
                  <a:lnTo>
                    <a:pt x="25819" y="69"/>
                  </a:lnTo>
                  <a:cubicBezTo>
                    <a:pt x="25573" y="315"/>
                    <a:pt x="25068" y="465"/>
                    <a:pt x="24522" y="465"/>
                  </a:cubicBezTo>
                  <a:cubicBezTo>
                    <a:pt x="24003" y="465"/>
                    <a:pt x="23553" y="315"/>
                    <a:pt x="23307" y="69"/>
                  </a:cubicBezTo>
                  <a:lnTo>
                    <a:pt x="23252" y="1"/>
                  </a:lnTo>
                  <a:lnTo>
                    <a:pt x="23184" y="69"/>
                  </a:lnTo>
                  <a:cubicBezTo>
                    <a:pt x="22931" y="310"/>
                    <a:pt x="22454" y="468"/>
                    <a:pt x="21929" y="468"/>
                  </a:cubicBezTo>
                  <a:cubicBezTo>
                    <a:pt x="21888" y="468"/>
                    <a:pt x="21847" y="467"/>
                    <a:pt x="21805" y="465"/>
                  </a:cubicBezTo>
                  <a:cubicBezTo>
                    <a:pt x="21313" y="452"/>
                    <a:pt x="20890" y="301"/>
                    <a:pt x="20672" y="69"/>
                  </a:cubicBezTo>
                  <a:lnTo>
                    <a:pt x="20617" y="1"/>
                  </a:lnTo>
                  <a:lnTo>
                    <a:pt x="20549" y="56"/>
                  </a:lnTo>
                  <a:cubicBezTo>
                    <a:pt x="20272" y="320"/>
                    <a:pt x="19762" y="468"/>
                    <a:pt x="19224" y="468"/>
                  </a:cubicBezTo>
                  <a:cubicBezTo>
                    <a:pt x="19179" y="468"/>
                    <a:pt x="19134" y="467"/>
                    <a:pt x="19088" y="465"/>
                  </a:cubicBezTo>
                  <a:cubicBezTo>
                    <a:pt x="18624" y="438"/>
                    <a:pt x="18228" y="288"/>
                    <a:pt x="18037" y="69"/>
                  </a:cubicBezTo>
                  <a:lnTo>
                    <a:pt x="17982" y="1"/>
                  </a:lnTo>
                  <a:lnTo>
                    <a:pt x="17914" y="56"/>
                  </a:lnTo>
                  <a:cubicBezTo>
                    <a:pt x="17609" y="323"/>
                    <a:pt x="17099" y="472"/>
                    <a:pt x="16566" y="472"/>
                  </a:cubicBezTo>
                  <a:cubicBezTo>
                    <a:pt x="16501" y="472"/>
                    <a:pt x="16436" y="470"/>
                    <a:pt x="16371" y="465"/>
                  </a:cubicBezTo>
                  <a:cubicBezTo>
                    <a:pt x="15920" y="424"/>
                    <a:pt x="15579" y="288"/>
                    <a:pt x="15402" y="69"/>
                  </a:cubicBezTo>
                  <a:lnTo>
                    <a:pt x="15333" y="1"/>
                  </a:lnTo>
                  <a:lnTo>
                    <a:pt x="15265" y="56"/>
                  </a:lnTo>
                  <a:cubicBezTo>
                    <a:pt x="14964" y="310"/>
                    <a:pt x="14457" y="467"/>
                    <a:pt x="13935" y="467"/>
                  </a:cubicBezTo>
                  <a:cubicBezTo>
                    <a:pt x="13841" y="467"/>
                    <a:pt x="13747" y="462"/>
                    <a:pt x="13654" y="452"/>
                  </a:cubicBezTo>
                  <a:cubicBezTo>
                    <a:pt x="13244" y="411"/>
                    <a:pt x="12917" y="274"/>
                    <a:pt x="12753" y="69"/>
                  </a:cubicBezTo>
                  <a:lnTo>
                    <a:pt x="12698" y="1"/>
                  </a:lnTo>
                  <a:lnTo>
                    <a:pt x="12630" y="56"/>
                  </a:lnTo>
                  <a:cubicBezTo>
                    <a:pt x="12314" y="315"/>
                    <a:pt x="11791" y="473"/>
                    <a:pt x="11265" y="473"/>
                  </a:cubicBezTo>
                  <a:cubicBezTo>
                    <a:pt x="11155" y="473"/>
                    <a:pt x="11045" y="466"/>
                    <a:pt x="10937" y="452"/>
                  </a:cubicBezTo>
                  <a:cubicBezTo>
                    <a:pt x="10555" y="397"/>
                    <a:pt x="10254" y="260"/>
                    <a:pt x="10118" y="69"/>
                  </a:cubicBezTo>
                  <a:lnTo>
                    <a:pt x="10063" y="1"/>
                  </a:lnTo>
                  <a:lnTo>
                    <a:pt x="9995" y="56"/>
                  </a:lnTo>
                  <a:cubicBezTo>
                    <a:pt x="9667" y="318"/>
                    <a:pt x="9139" y="466"/>
                    <a:pt x="8619" y="466"/>
                  </a:cubicBezTo>
                  <a:cubicBezTo>
                    <a:pt x="8489" y="466"/>
                    <a:pt x="8359" y="457"/>
                    <a:pt x="8234" y="438"/>
                  </a:cubicBezTo>
                  <a:cubicBezTo>
                    <a:pt x="7879" y="383"/>
                    <a:pt x="7606" y="260"/>
                    <a:pt x="7483" y="83"/>
                  </a:cubicBezTo>
                  <a:lnTo>
                    <a:pt x="7428" y="1"/>
                  </a:lnTo>
                  <a:lnTo>
                    <a:pt x="7360" y="56"/>
                  </a:lnTo>
                  <a:cubicBezTo>
                    <a:pt x="7014" y="315"/>
                    <a:pt x="6463" y="472"/>
                    <a:pt x="5937" y="472"/>
                  </a:cubicBezTo>
                  <a:cubicBezTo>
                    <a:pt x="5798" y="472"/>
                    <a:pt x="5661" y="461"/>
                    <a:pt x="5530" y="438"/>
                  </a:cubicBezTo>
                  <a:cubicBezTo>
                    <a:pt x="5203" y="370"/>
                    <a:pt x="4957" y="247"/>
                    <a:pt x="4848" y="83"/>
                  </a:cubicBezTo>
                  <a:lnTo>
                    <a:pt x="4793" y="1"/>
                  </a:lnTo>
                  <a:lnTo>
                    <a:pt x="4711" y="56"/>
                  </a:lnTo>
                  <a:cubicBezTo>
                    <a:pt x="4355" y="317"/>
                    <a:pt x="3806" y="467"/>
                    <a:pt x="3287" y="467"/>
                  </a:cubicBezTo>
                  <a:cubicBezTo>
                    <a:pt x="3129" y="467"/>
                    <a:pt x="2973" y="453"/>
                    <a:pt x="2827" y="424"/>
                  </a:cubicBezTo>
                  <a:cubicBezTo>
                    <a:pt x="2526" y="370"/>
                    <a:pt x="2308" y="247"/>
                    <a:pt x="2199" y="83"/>
                  </a:cubicBezTo>
                  <a:lnTo>
                    <a:pt x="215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6007067" y="2816092"/>
              <a:ext cx="3558034" cy="44732"/>
            </a:xfrm>
            <a:custGeom>
              <a:avLst/>
              <a:gdLst/>
              <a:ahLst/>
              <a:cxnLst/>
              <a:rect l="l" t="t" r="r" b="b"/>
              <a:pathLst>
                <a:path w="50668" h="637" extrusionOk="0">
                  <a:moveTo>
                    <a:pt x="48401" y="0"/>
                  </a:moveTo>
                  <a:lnTo>
                    <a:pt x="48347" y="96"/>
                  </a:lnTo>
                  <a:cubicBezTo>
                    <a:pt x="48251" y="246"/>
                    <a:pt x="48033" y="355"/>
                    <a:pt x="47732" y="410"/>
                  </a:cubicBezTo>
                  <a:cubicBezTo>
                    <a:pt x="47587" y="439"/>
                    <a:pt x="47434" y="452"/>
                    <a:pt x="47278" y="452"/>
                  </a:cubicBezTo>
                  <a:cubicBezTo>
                    <a:pt x="46774" y="452"/>
                    <a:pt x="46247" y="308"/>
                    <a:pt x="45903" y="68"/>
                  </a:cubicBezTo>
                  <a:lnTo>
                    <a:pt x="45821" y="14"/>
                  </a:lnTo>
                  <a:lnTo>
                    <a:pt x="45766" y="82"/>
                  </a:lnTo>
                  <a:cubicBezTo>
                    <a:pt x="45657" y="246"/>
                    <a:pt x="45425" y="369"/>
                    <a:pt x="45097" y="423"/>
                  </a:cubicBezTo>
                  <a:cubicBezTo>
                    <a:pt x="44965" y="447"/>
                    <a:pt x="44826" y="459"/>
                    <a:pt x="44685" y="459"/>
                  </a:cubicBezTo>
                  <a:cubicBezTo>
                    <a:pt x="44183" y="459"/>
                    <a:pt x="43653" y="313"/>
                    <a:pt x="43322" y="68"/>
                  </a:cubicBezTo>
                  <a:lnTo>
                    <a:pt x="43254" y="14"/>
                  </a:lnTo>
                  <a:lnTo>
                    <a:pt x="43199" y="82"/>
                  </a:lnTo>
                  <a:cubicBezTo>
                    <a:pt x="43077" y="260"/>
                    <a:pt x="42817" y="382"/>
                    <a:pt x="42462" y="423"/>
                  </a:cubicBezTo>
                  <a:cubicBezTo>
                    <a:pt x="42338" y="443"/>
                    <a:pt x="42210" y="452"/>
                    <a:pt x="42082" y="452"/>
                  </a:cubicBezTo>
                  <a:cubicBezTo>
                    <a:pt x="41578" y="452"/>
                    <a:pt x="41071" y="308"/>
                    <a:pt x="40755" y="68"/>
                  </a:cubicBezTo>
                  <a:lnTo>
                    <a:pt x="40674" y="14"/>
                  </a:lnTo>
                  <a:lnTo>
                    <a:pt x="40619" y="82"/>
                  </a:lnTo>
                  <a:cubicBezTo>
                    <a:pt x="40482" y="260"/>
                    <a:pt x="40196" y="396"/>
                    <a:pt x="39827" y="437"/>
                  </a:cubicBezTo>
                  <a:cubicBezTo>
                    <a:pt x="39723" y="449"/>
                    <a:pt x="39618" y="454"/>
                    <a:pt x="39513" y="454"/>
                  </a:cubicBezTo>
                  <a:cubicBezTo>
                    <a:pt x="38998" y="454"/>
                    <a:pt x="38492" y="318"/>
                    <a:pt x="38175" y="68"/>
                  </a:cubicBezTo>
                  <a:lnTo>
                    <a:pt x="38107" y="14"/>
                  </a:lnTo>
                  <a:lnTo>
                    <a:pt x="38052" y="82"/>
                  </a:lnTo>
                  <a:cubicBezTo>
                    <a:pt x="37902" y="273"/>
                    <a:pt x="37574" y="396"/>
                    <a:pt x="37178" y="437"/>
                  </a:cubicBezTo>
                  <a:cubicBezTo>
                    <a:pt x="37081" y="448"/>
                    <a:pt x="36984" y="453"/>
                    <a:pt x="36887" y="453"/>
                  </a:cubicBezTo>
                  <a:cubicBezTo>
                    <a:pt x="36383" y="453"/>
                    <a:pt x="35894" y="309"/>
                    <a:pt x="35608" y="68"/>
                  </a:cubicBezTo>
                  <a:lnTo>
                    <a:pt x="35540" y="14"/>
                  </a:lnTo>
                  <a:lnTo>
                    <a:pt x="35485" y="82"/>
                  </a:lnTo>
                  <a:cubicBezTo>
                    <a:pt x="35270" y="331"/>
                    <a:pt x="34815" y="454"/>
                    <a:pt x="34338" y="454"/>
                  </a:cubicBezTo>
                  <a:cubicBezTo>
                    <a:pt x="33847" y="454"/>
                    <a:pt x="33332" y="324"/>
                    <a:pt x="33028" y="68"/>
                  </a:cubicBezTo>
                  <a:lnTo>
                    <a:pt x="32959" y="14"/>
                  </a:lnTo>
                  <a:lnTo>
                    <a:pt x="32905" y="82"/>
                  </a:lnTo>
                  <a:cubicBezTo>
                    <a:pt x="32683" y="331"/>
                    <a:pt x="32224" y="454"/>
                    <a:pt x="31748" y="454"/>
                  </a:cubicBezTo>
                  <a:cubicBezTo>
                    <a:pt x="31259" y="454"/>
                    <a:pt x="30751" y="324"/>
                    <a:pt x="30461" y="68"/>
                  </a:cubicBezTo>
                  <a:lnTo>
                    <a:pt x="30393" y="14"/>
                  </a:lnTo>
                  <a:lnTo>
                    <a:pt x="30338" y="82"/>
                  </a:lnTo>
                  <a:cubicBezTo>
                    <a:pt x="30096" y="331"/>
                    <a:pt x="29627" y="454"/>
                    <a:pt x="29149" y="454"/>
                  </a:cubicBezTo>
                  <a:cubicBezTo>
                    <a:pt x="28658" y="454"/>
                    <a:pt x="28157" y="324"/>
                    <a:pt x="27880" y="68"/>
                  </a:cubicBezTo>
                  <a:lnTo>
                    <a:pt x="27826" y="14"/>
                  </a:lnTo>
                  <a:lnTo>
                    <a:pt x="27758" y="68"/>
                  </a:lnTo>
                  <a:cubicBezTo>
                    <a:pt x="27505" y="328"/>
                    <a:pt x="27024" y="457"/>
                    <a:pt x="26541" y="457"/>
                  </a:cubicBezTo>
                  <a:cubicBezTo>
                    <a:pt x="26058" y="457"/>
                    <a:pt x="25573" y="328"/>
                    <a:pt x="25314" y="68"/>
                  </a:cubicBezTo>
                  <a:lnTo>
                    <a:pt x="25245" y="14"/>
                  </a:lnTo>
                  <a:lnTo>
                    <a:pt x="25191" y="68"/>
                  </a:lnTo>
                  <a:cubicBezTo>
                    <a:pt x="24924" y="328"/>
                    <a:pt x="24436" y="457"/>
                    <a:pt x="23952" y="457"/>
                  </a:cubicBezTo>
                  <a:cubicBezTo>
                    <a:pt x="23467" y="457"/>
                    <a:pt x="22986" y="328"/>
                    <a:pt x="22733" y="68"/>
                  </a:cubicBezTo>
                  <a:lnTo>
                    <a:pt x="22678" y="14"/>
                  </a:lnTo>
                  <a:lnTo>
                    <a:pt x="22610" y="68"/>
                  </a:lnTo>
                  <a:cubicBezTo>
                    <a:pt x="22333" y="324"/>
                    <a:pt x="21832" y="454"/>
                    <a:pt x="21343" y="454"/>
                  </a:cubicBezTo>
                  <a:cubicBezTo>
                    <a:pt x="20867" y="454"/>
                    <a:pt x="20402" y="331"/>
                    <a:pt x="20166" y="82"/>
                  </a:cubicBezTo>
                  <a:lnTo>
                    <a:pt x="20098" y="14"/>
                  </a:lnTo>
                  <a:lnTo>
                    <a:pt x="20043" y="68"/>
                  </a:lnTo>
                  <a:cubicBezTo>
                    <a:pt x="19753" y="324"/>
                    <a:pt x="19245" y="454"/>
                    <a:pt x="18754" y="454"/>
                  </a:cubicBezTo>
                  <a:cubicBezTo>
                    <a:pt x="18276" y="454"/>
                    <a:pt x="17815" y="331"/>
                    <a:pt x="17586" y="82"/>
                  </a:cubicBezTo>
                  <a:lnTo>
                    <a:pt x="17531" y="14"/>
                  </a:lnTo>
                  <a:lnTo>
                    <a:pt x="17463" y="68"/>
                  </a:lnTo>
                  <a:cubicBezTo>
                    <a:pt x="17158" y="324"/>
                    <a:pt x="16644" y="454"/>
                    <a:pt x="16155" y="454"/>
                  </a:cubicBezTo>
                  <a:cubicBezTo>
                    <a:pt x="15679" y="454"/>
                    <a:pt x="15228" y="331"/>
                    <a:pt x="15019" y="82"/>
                  </a:cubicBezTo>
                  <a:lnTo>
                    <a:pt x="14964" y="14"/>
                  </a:lnTo>
                  <a:lnTo>
                    <a:pt x="14896" y="68"/>
                  </a:lnTo>
                  <a:cubicBezTo>
                    <a:pt x="14598" y="309"/>
                    <a:pt x="14108" y="453"/>
                    <a:pt x="13604" y="453"/>
                  </a:cubicBezTo>
                  <a:cubicBezTo>
                    <a:pt x="13507" y="453"/>
                    <a:pt x="13409" y="448"/>
                    <a:pt x="13312" y="437"/>
                  </a:cubicBezTo>
                  <a:cubicBezTo>
                    <a:pt x="12916" y="396"/>
                    <a:pt x="12589" y="273"/>
                    <a:pt x="12438" y="82"/>
                  </a:cubicBezTo>
                  <a:lnTo>
                    <a:pt x="12384" y="14"/>
                  </a:lnTo>
                  <a:lnTo>
                    <a:pt x="12316" y="68"/>
                  </a:lnTo>
                  <a:cubicBezTo>
                    <a:pt x="12009" y="318"/>
                    <a:pt x="11496" y="454"/>
                    <a:pt x="10987" y="454"/>
                  </a:cubicBezTo>
                  <a:cubicBezTo>
                    <a:pt x="10883" y="454"/>
                    <a:pt x="10779" y="449"/>
                    <a:pt x="10677" y="437"/>
                  </a:cubicBezTo>
                  <a:cubicBezTo>
                    <a:pt x="10295" y="396"/>
                    <a:pt x="10008" y="260"/>
                    <a:pt x="9872" y="82"/>
                  </a:cubicBezTo>
                  <a:lnTo>
                    <a:pt x="9817" y="14"/>
                  </a:lnTo>
                  <a:lnTo>
                    <a:pt x="9749" y="68"/>
                  </a:lnTo>
                  <a:cubicBezTo>
                    <a:pt x="9433" y="308"/>
                    <a:pt x="8917" y="452"/>
                    <a:pt x="8410" y="452"/>
                  </a:cubicBezTo>
                  <a:cubicBezTo>
                    <a:pt x="8281" y="452"/>
                    <a:pt x="8153" y="443"/>
                    <a:pt x="8028" y="423"/>
                  </a:cubicBezTo>
                  <a:cubicBezTo>
                    <a:pt x="7673" y="382"/>
                    <a:pt x="7414" y="260"/>
                    <a:pt x="7291" y="82"/>
                  </a:cubicBezTo>
                  <a:lnTo>
                    <a:pt x="7237" y="14"/>
                  </a:lnTo>
                  <a:lnTo>
                    <a:pt x="7168" y="68"/>
                  </a:lnTo>
                  <a:cubicBezTo>
                    <a:pt x="6838" y="313"/>
                    <a:pt x="6316" y="459"/>
                    <a:pt x="5811" y="459"/>
                  </a:cubicBezTo>
                  <a:cubicBezTo>
                    <a:pt x="5669" y="459"/>
                    <a:pt x="5528" y="447"/>
                    <a:pt x="5393" y="423"/>
                  </a:cubicBezTo>
                  <a:cubicBezTo>
                    <a:pt x="5066" y="369"/>
                    <a:pt x="4834" y="246"/>
                    <a:pt x="4724" y="82"/>
                  </a:cubicBezTo>
                  <a:lnTo>
                    <a:pt x="4670" y="14"/>
                  </a:lnTo>
                  <a:lnTo>
                    <a:pt x="4601" y="68"/>
                  </a:lnTo>
                  <a:cubicBezTo>
                    <a:pt x="4257" y="308"/>
                    <a:pt x="3722" y="452"/>
                    <a:pt x="3215" y="452"/>
                  </a:cubicBezTo>
                  <a:cubicBezTo>
                    <a:pt x="3058" y="452"/>
                    <a:pt x="2903" y="439"/>
                    <a:pt x="2758" y="410"/>
                  </a:cubicBezTo>
                  <a:cubicBezTo>
                    <a:pt x="2458" y="355"/>
                    <a:pt x="2239" y="246"/>
                    <a:pt x="2144" y="96"/>
                  </a:cubicBezTo>
                  <a:lnTo>
                    <a:pt x="2103" y="14"/>
                  </a:lnTo>
                  <a:lnTo>
                    <a:pt x="2021" y="68"/>
                  </a:lnTo>
                  <a:cubicBezTo>
                    <a:pt x="1641" y="328"/>
                    <a:pt x="1116" y="443"/>
                    <a:pt x="648" y="443"/>
                  </a:cubicBezTo>
                  <a:cubicBezTo>
                    <a:pt x="426" y="443"/>
                    <a:pt x="217" y="417"/>
                    <a:pt x="41" y="369"/>
                  </a:cubicBezTo>
                  <a:lnTo>
                    <a:pt x="0" y="546"/>
                  </a:lnTo>
                  <a:cubicBezTo>
                    <a:pt x="191" y="596"/>
                    <a:pt x="416" y="624"/>
                    <a:pt x="653" y="624"/>
                  </a:cubicBezTo>
                  <a:cubicBezTo>
                    <a:pt x="1126" y="624"/>
                    <a:pt x="1648" y="514"/>
                    <a:pt x="2048" y="260"/>
                  </a:cubicBezTo>
                  <a:cubicBezTo>
                    <a:pt x="2185" y="423"/>
                    <a:pt x="2417" y="533"/>
                    <a:pt x="2717" y="587"/>
                  </a:cubicBezTo>
                  <a:cubicBezTo>
                    <a:pt x="2865" y="617"/>
                    <a:pt x="3032" y="632"/>
                    <a:pt x="3209" y="632"/>
                  </a:cubicBezTo>
                  <a:cubicBezTo>
                    <a:pt x="3686" y="632"/>
                    <a:pt x="4230" y="519"/>
                    <a:pt x="4629" y="260"/>
                  </a:cubicBezTo>
                  <a:cubicBezTo>
                    <a:pt x="4779" y="423"/>
                    <a:pt x="5025" y="546"/>
                    <a:pt x="5366" y="601"/>
                  </a:cubicBezTo>
                  <a:cubicBezTo>
                    <a:pt x="5505" y="625"/>
                    <a:pt x="5649" y="636"/>
                    <a:pt x="5794" y="636"/>
                  </a:cubicBezTo>
                  <a:cubicBezTo>
                    <a:pt x="6307" y="636"/>
                    <a:pt x="6837" y="494"/>
                    <a:pt x="7209" y="260"/>
                  </a:cubicBezTo>
                  <a:cubicBezTo>
                    <a:pt x="7373" y="437"/>
                    <a:pt x="7646" y="560"/>
                    <a:pt x="8001" y="601"/>
                  </a:cubicBezTo>
                  <a:cubicBezTo>
                    <a:pt x="8135" y="621"/>
                    <a:pt x="8272" y="631"/>
                    <a:pt x="8409" y="631"/>
                  </a:cubicBezTo>
                  <a:cubicBezTo>
                    <a:pt x="8919" y="631"/>
                    <a:pt x="9435" y="496"/>
                    <a:pt x="9790" y="260"/>
                  </a:cubicBezTo>
                  <a:cubicBezTo>
                    <a:pt x="9967" y="437"/>
                    <a:pt x="10268" y="560"/>
                    <a:pt x="10650" y="614"/>
                  </a:cubicBezTo>
                  <a:cubicBezTo>
                    <a:pt x="10763" y="630"/>
                    <a:pt x="10878" y="637"/>
                    <a:pt x="10993" y="637"/>
                  </a:cubicBezTo>
                  <a:cubicBezTo>
                    <a:pt x="11506" y="637"/>
                    <a:pt x="12022" y="494"/>
                    <a:pt x="12357" y="260"/>
                  </a:cubicBezTo>
                  <a:cubicBezTo>
                    <a:pt x="12561" y="451"/>
                    <a:pt x="12889" y="574"/>
                    <a:pt x="13299" y="614"/>
                  </a:cubicBezTo>
                  <a:cubicBezTo>
                    <a:pt x="13403" y="626"/>
                    <a:pt x="13509" y="632"/>
                    <a:pt x="13613" y="632"/>
                  </a:cubicBezTo>
                  <a:cubicBezTo>
                    <a:pt x="14121" y="632"/>
                    <a:pt x="14609" y="497"/>
                    <a:pt x="14937" y="260"/>
                  </a:cubicBezTo>
                  <a:cubicBezTo>
                    <a:pt x="15203" y="505"/>
                    <a:pt x="15681" y="628"/>
                    <a:pt x="16176" y="628"/>
                  </a:cubicBezTo>
                  <a:cubicBezTo>
                    <a:pt x="16671" y="628"/>
                    <a:pt x="17183" y="505"/>
                    <a:pt x="17518" y="260"/>
                  </a:cubicBezTo>
                  <a:cubicBezTo>
                    <a:pt x="17791" y="505"/>
                    <a:pt x="18272" y="628"/>
                    <a:pt x="18767" y="628"/>
                  </a:cubicBezTo>
                  <a:cubicBezTo>
                    <a:pt x="19262" y="628"/>
                    <a:pt x="19770" y="505"/>
                    <a:pt x="20098" y="260"/>
                  </a:cubicBezTo>
                  <a:cubicBezTo>
                    <a:pt x="20378" y="505"/>
                    <a:pt x="20863" y="628"/>
                    <a:pt x="21356" y="628"/>
                  </a:cubicBezTo>
                  <a:cubicBezTo>
                    <a:pt x="21849" y="628"/>
                    <a:pt x="22351" y="505"/>
                    <a:pt x="22665" y="260"/>
                  </a:cubicBezTo>
                  <a:cubicBezTo>
                    <a:pt x="22965" y="505"/>
                    <a:pt x="23457" y="628"/>
                    <a:pt x="23950" y="628"/>
                  </a:cubicBezTo>
                  <a:cubicBezTo>
                    <a:pt x="24443" y="628"/>
                    <a:pt x="24938" y="505"/>
                    <a:pt x="25245" y="260"/>
                  </a:cubicBezTo>
                  <a:cubicBezTo>
                    <a:pt x="25552" y="505"/>
                    <a:pt x="26051" y="628"/>
                    <a:pt x="26546" y="628"/>
                  </a:cubicBezTo>
                  <a:cubicBezTo>
                    <a:pt x="27041" y="628"/>
                    <a:pt x="27532" y="505"/>
                    <a:pt x="27826" y="260"/>
                  </a:cubicBezTo>
                  <a:cubicBezTo>
                    <a:pt x="28140" y="505"/>
                    <a:pt x="28642" y="628"/>
                    <a:pt x="29136" y="628"/>
                  </a:cubicBezTo>
                  <a:cubicBezTo>
                    <a:pt x="29631" y="628"/>
                    <a:pt x="30120" y="505"/>
                    <a:pt x="30406" y="260"/>
                  </a:cubicBezTo>
                  <a:cubicBezTo>
                    <a:pt x="30727" y="505"/>
                    <a:pt x="31232" y="628"/>
                    <a:pt x="31725" y="628"/>
                  </a:cubicBezTo>
                  <a:cubicBezTo>
                    <a:pt x="32219" y="628"/>
                    <a:pt x="32700" y="505"/>
                    <a:pt x="32973" y="260"/>
                  </a:cubicBezTo>
                  <a:cubicBezTo>
                    <a:pt x="33314" y="505"/>
                    <a:pt x="33826" y="628"/>
                    <a:pt x="34320" y="628"/>
                  </a:cubicBezTo>
                  <a:cubicBezTo>
                    <a:pt x="34813" y="628"/>
                    <a:pt x="35287" y="505"/>
                    <a:pt x="35554" y="260"/>
                  </a:cubicBezTo>
                  <a:cubicBezTo>
                    <a:pt x="35882" y="497"/>
                    <a:pt x="36370" y="632"/>
                    <a:pt x="36878" y="632"/>
                  </a:cubicBezTo>
                  <a:cubicBezTo>
                    <a:pt x="36982" y="632"/>
                    <a:pt x="37087" y="626"/>
                    <a:pt x="37192" y="614"/>
                  </a:cubicBezTo>
                  <a:cubicBezTo>
                    <a:pt x="37602" y="574"/>
                    <a:pt x="37943" y="451"/>
                    <a:pt x="38134" y="260"/>
                  </a:cubicBezTo>
                  <a:cubicBezTo>
                    <a:pt x="38468" y="494"/>
                    <a:pt x="38985" y="637"/>
                    <a:pt x="39498" y="637"/>
                  </a:cubicBezTo>
                  <a:cubicBezTo>
                    <a:pt x="39613" y="637"/>
                    <a:pt x="39728" y="630"/>
                    <a:pt x="39841" y="614"/>
                  </a:cubicBezTo>
                  <a:cubicBezTo>
                    <a:pt x="40223" y="560"/>
                    <a:pt x="40537" y="437"/>
                    <a:pt x="40714" y="260"/>
                  </a:cubicBezTo>
                  <a:cubicBezTo>
                    <a:pt x="41059" y="496"/>
                    <a:pt x="41572" y="631"/>
                    <a:pt x="42081" y="631"/>
                  </a:cubicBezTo>
                  <a:cubicBezTo>
                    <a:pt x="42219" y="631"/>
                    <a:pt x="42356" y="621"/>
                    <a:pt x="42489" y="601"/>
                  </a:cubicBezTo>
                  <a:cubicBezTo>
                    <a:pt x="42844" y="560"/>
                    <a:pt x="43117" y="437"/>
                    <a:pt x="43281" y="260"/>
                  </a:cubicBezTo>
                  <a:cubicBezTo>
                    <a:pt x="43650" y="492"/>
                    <a:pt x="44182" y="628"/>
                    <a:pt x="44688" y="628"/>
                  </a:cubicBezTo>
                  <a:cubicBezTo>
                    <a:pt x="44838" y="628"/>
                    <a:pt x="44988" y="628"/>
                    <a:pt x="45138" y="601"/>
                  </a:cubicBezTo>
                  <a:cubicBezTo>
                    <a:pt x="45466" y="546"/>
                    <a:pt x="45712" y="423"/>
                    <a:pt x="45862" y="260"/>
                  </a:cubicBezTo>
                  <a:cubicBezTo>
                    <a:pt x="46270" y="519"/>
                    <a:pt x="46810" y="632"/>
                    <a:pt x="47284" y="632"/>
                  </a:cubicBezTo>
                  <a:cubicBezTo>
                    <a:pt x="47459" y="632"/>
                    <a:pt x="47626" y="617"/>
                    <a:pt x="47773" y="587"/>
                  </a:cubicBezTo>
                  <a:cubicBezTo>
                    <a:pt x="48074" y="533"/>
                    <a:pt x="48306" y="423"/>
                    <a:pt x="48442" y="260"/>
                  </a:cubicBezTo>
                  <a:cubicBezTo>
                    <a:pt x="48808" y="530"/>
                    <a:pt x="49267" y="624"/>
                    <a:pt x="49697" y="624"/>
                  </a:cubicBezTo>
                  <a:cubicBezTo>
                    <a:pt x="50070" y="624"/>
                    <a:pt x="50420" y="553"/>
                    <a:pt x="50668" y="464"/>
                  </a:cubicBezTo>
                  <a:lnTo>
                    <a:pt x="50613" y="300"/>
                  </a:lnTo>
                  <a:cubicBezTo>
                    <a:pt x="50361" y="390"/>
                    <a:pt x="50051" y="443"/>
                    <a:pt x="49735" y="443"/>
                  </a:cubicBezTo>
                  <a:cubicBezTo>
                    <a:pt x="49281" y="443"/>
                    <a:pt x="48813" y="334"/>
                    <a:pt x="48483" y="68"/>
                  </a:cubicBezTo>
                  <a:lnTo>
                    <a:pt x="4840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6049271" y="2720167"/>
              <a:ext cx="3472713" cy="43257"/>
            </a:xfrm>
            <a:custGeom>
              <a:avLst/>
              <a:gdLst/>
              <a:ahLst/>
              <a:cxnLst/>
              <a:rect l="l" t="t" r="r" b="b"/>
              <a:pathLst>
                <a:path w="49453" h="616" extrusionOk="0">
                  <a:moveTo>
                    <a:pt x="2048" y="1"/>
                  </a:moveTo>
                  <a:lnTo>
                    <a:pt x="1980" y="42"/>
                  </a:lnTo>
                  <a:cubicBezTo>
                    <a:pt x="1609" y="302"/>
                    <a:pt x="1099" y="410"/>
                    <a:pt x="643" y="410"/>
                  </a:cubicBezTo>
                  <a:cubicBezTo>
                    <a:pt x="428" y="410"/>
                    <a:pt x="225" y="386"/>
                    <a:pt x="55" y="342"/>
                  </a:cubicBezTo>
                  <a:lnTo>
                    <a:pt x="0" y="520"/>
                  </a:lnTo>
                  <a:cubicBezTo>
                    <a:pt x="187" y="564"/>
                    <a:pt x="404" y="588"/>
                    <a:pt x="631" y="588"/>
                  </a:cubicBezTo>
                  <a:cubicBezTo>
                    <a:pt x="1099" y="588"/>
                    <a:pt x="1612" y="486"/>
                    <a:pt x="2007" y="247"/>
                  </a:cubicBezTo>
                  <a:cubicBezTo>
                    <a:pt x="2144" y="397"/>
                    <a:pt x="2376" y="506"/>
                    <a:pt x="2662" y="561"/>
                  </a:cubicBezTo>
                  <a:cubicBezTo>
                    <a:pt x="2799" y="585"/>
                    <a:pt x="2953" y="598"/>
                    <a:pt x="3115" y="598"/>
                  </a:cubicBezTo>
                  <a:cubicBezTo>
                    <a:pt x="3584" y="598"/>
                    <a:pt x="4123" y="490"/>
                    <a:pt x="4519" y="247"/>
                  </a:cubicBezTo>
                  <a:cubicBezTo>
                    <a:pt x="4710" y="438"/>
                    <a:pt x="5011" y="533"/>
                    <a:pt x="5243" y="561"/>
                  </a:cubicBezTo>
                  <a:cubicBezTo>
                    <a:pt x="5386" y="586"/>
                    <a:pt x="5535" y="598"/>
                    <a:pt x="5685" y="598"/>
                  </a:cubicBezTo>
                  <a:cubicBezTo>
                    <a:pt x="6180" y="598"/>
                    <a:pt x="6689" y="467"/>
                    <a:pt x="7045" y="247"/>
                  </a:cubicBezTo>
                  <a:cubicBezTo>
                    <a:pt x="7195" y="410"/>
                    <a:pt x="7468" y="520"/>
                    <a:pt x="7823" y="574"/>
                  </a:cubicBezTo>
                  <a:cubicBezTo>
                    <a:pt x="7940" y="590"/>
                    <a:pt x="8061" y="598"/>
                    <a:pt x="8182" y="598"/>
                  </a:cubicBezTo>
                  <a:cubicBezTo>
                    <a:pt x="8685" y="598"/>
                    <a:pt x="9206" y="466"/>
                    <a:pt x="9557" y="247"/>
                  </a:cubicBezTo>
                  <a:cubicBezTo>
                    <a:pt x="9803" y="485"/>
                    <a:pt x="10254" y="605"/>
                    <a:pt x="10732" y="605"/>
                  </a:cubicBezTo>
                  <a:cubicBezTo>
                    <a:pt x="11209" y="605"/>
                    <a:pt x="11715" y="485"/>
                    <a:pt x="12070" y="247"/>
                  </a:cubicBezTo>
                  <a:cubicBezTo>
                    <a:pt x="12322" y="485"/>
                    <a:pt x="12780" y="605"/>
                    <a:pt x="13259" y="605"/>
                  </a:cubicBezTo>
                  <a:cubicBezTo>
                    <a:pt x="13739" y="605"/>
                    <a:pt x="14240" y="485"/>
                    <a:pt x="14582" y="247"/>
                  </a:cubicBezTo>
                  <a:cubicBezTo>
                    <a:pt x="14839" y="477"/>
                    <a:pt x="15302" y="593"/>
                    <a:pt x="15783" y="593"/>
                  </a:cubicBezTo>
                  <a:cubicBezTo>
                    <a:pt x="16271" y="593"/>
                    <a:pt x="16778" y="474"/>
                    <a:pt x="17108" y="233"/>
                  </a:cubicBezTo>
                  <a:cubicBezTo>
                    <a:pt x="17374" y="472"/>
                    <a:pt x="17842" y="591"/>
                    <a:pt x="18323" y="591"/>
                  </a:cubicBezTo>
                  <a:cubicBezTo>
                    <a:pt x="18804" y="591"/>
                    <a:pt x="19299" y="472"/>
                    <a:pt x="19620" y="233"/>
                  </a:cubicBezTo>
                  <a:cubicBezTo>
                    <a:pt x="19900" y="472"/>
                    <a:pt x="20374" y="591"/>
                    <a:pt x="20856" y="591"/>
                  </a:cubicBezTo>
                  <a:cubicBezTo>
                    <a:pt x="21337" y="591"/>
                    <a:pt x="21825" y="472"/>
                    <a:pt x="22132" y="233"/>
                  </a:cubicBezTo>
                  <a:cubicBezTo>
                    <a:pt x="22419" y="472"/>
                    <a:pt x="22900" y="591"/>
                    <a:pt x="23383" y="591"/>
                  </a:cubicBezTo>
                  <a:cubicBezTo>
                    <a:pt x="23866" y="591"/>
                    <a:pt x="24351" y="472"/>
                    <a:pt x="24644" y="233"/>
                  </a:cubicBezTo>
                  <a:cubicBezTo>
                    <a:pt x="24945" y="472"/>
                    <a:pt x="25429" y="591"/>
                    <a:pt x="25911" y="591"/>
                  </a:cubicBezTo>
                  <a:cubicBezTo>
                    <a:pt x="26392" y="591"/>
                    <a:pt x="26870" y="472"/>
                    <a:pt x="27157" y="233"/>
                  </a:cubicBezTo>
                  <a:cubicBezTo>
                    <a:pt x="27464" y="472"/>
                    <a:pt x="27955" y="591"/>
                    <a:pt x="28440" y="591"/>
                  </a:cubicBezTo>
                  <a:cubicBezTo>
                    <a:pt x="28925" y="591"/>
                    <a:pt x="29402" y="472"/>
                    <a:pt x="29682" y="233"/>
                  </a:cubicBezTo>
                  <a:cubicBezTo>
                    <a:pt x="29996" y="472"/>
                    <a:pt x="30488" y="591"/>
                    <a:pt x="30969" y="591"/>
                  </a:cubicBezTo>
                  <a:cubicBezTo>
                    <a:pt x="31450" y="591"/>
                    <a:pt x="31922" y="472"/>
                    <a:pt x="32195" y="233"/>
                  </a:cubicBezTo>
                  <a:cubicBezTo>
                    <a:pt x="32525" y="474"/>
                    <a:pt x="33028" y="593"/>
                    <a:pt x="33512" y="593"/>
                  </a:cubicBezTo>
                  <a:cubicBezTo>
                    <a:pt x="33990" y="593"/>
                    <a:pt x="34449" y="477"/>
                    <a:pt x="34707" y="247"/>
                  </a:cubicBezTo>
                  <a:cubicBezTo>
                    <a:pt x="35048" y="485"/>
                    <a:pt x="35550" y="605"/>
                    <a:pt x="36029" y="605"/>
                  </a:cubicBezTo>
                  <a:cubicBezTo>
                    <a:pt x="36509" y="605"/>
                    <a:pt x="36966" y="485"/>
                    <a:pt x="37219" y="247"/>
                  </a:cubicBezTo>
                  <a:cubicBezTo>
                    <a:pt x="37574" y="485"/>
                    <a:pt x="38083" y="605"/>
                    <a:pt x="38562" y="605"/>
                  </a:cubicBezTo>
                  <a:cubicBezTo>
                    <a:pt x="39042" y="605"/>
                    <a:pt x="39492" y="485"/>
                    <a:pt x="39731" y="247"/>
                  </a:cubicBezTo>
                  <a:cubicBezTo>
                    <a:pt x="40083" y="466"/>
                    <a:pt x="40603" y="598"/>
                    <a:pt x="41106" y="598"/>
                  </a:cubicBezTo>
                  <a:cubicBezTo>
                    <a:pt x="41228" y="598"/>
                    <a:pt x="41348" y="590"/>
                    <a:pt x="41465" y="574"/>
                  </a:cubicBezTo>
                  <a:cubicBezTo>
                    <a:pt x="41820" y="520"/>
                    <a:pt x="42093" y="410"/>
                    <a:pt x="42257" y="247"/>
                  </a:cubicBezTo>
                  <a:cubicBezTo>
                    <a:pt x="42603" y="467"/>
                    <a:pt x="43109" y="598"/>
                    <a:pt x="43604" y="598"/>
                  </a:cubicBezTo>
                  <a:cubicBezTo>
                    <a:pt x="43754" y="598"/>
                    <a:pt x="43903" y="586"/>
                    <a:pt x="44046" y="561"/>
                  </a:cubicBezTo>
                  <a:cubicBezTo>
                    <a:pt x="44278" y="533"/>
                    <a:pt x="44578" y="438"/>
                    <a:pt x="44769" y="247"/>
                  </a:cubicBezTo>
                  <a:cubicBezTo>
                    <a:pt x="45165" y="490"/>
                    <a:pt x="45704" y="598"/>
                    <a:pt x="46174" y="598"/>
                  </a:cubicBezTo>
                  <a:cubicBezTo>
                    <a:pt x="46336" y="598"/>
                    <a:pt x="46489" y="585"/>
                    <a:pt x="46626" y="561"/>
                  </a:cubicBezTo>
                  <a:cubicBezTo>
                    <a:pt x="46926" y="506"/>
                    <a:pt x="47159" y="397"/>
                    <a:pt x="47281" y="233"/>
                  </a:cubicBezTo>
                  <a:cubicBezTo>
                    <a:pt x="47746" y="479"/>
                    <a:pt x="48305" y="615"/>
                    <a:pt x="48811" y="615"/>
                  </a:cubicBezTo>
                  <a:cubicBezTo>
                    <a:pt x="49043" y="615"/>
                    <a:pt x="49261" y="588"/>
                    <a:pt x="49452" y="533"/>
                  </a:cubicBezTo>
                  <a:lnTo>
                    <a:pt x="49384" y="356"/>
                  </a:lnTo>
                  <a:cubicBezTo>
                    <a:pt x="49213" y="414"/>
                    <a:pt x="49013" y="442"/>
                    <a:pt x="48799" y="442"/>
                  </a:cubicBezTo>
                  <a:cubicBezTo>
                    <a:pt x="48312" y="442"/>
                    <a:pt x="47755" y="298"/>
                    <a:pt x="47309" y="42"/>
                  </a:cubicBezTo>
                  <a:lnTo>
                    <a:pt x="47241" y="1"/>
                  </a:lnTo>
                  <a:lnTo>
                    <a:pt x="47186" y="69"/>
                  </a:lnTo>
                  <a:cubicBezTo>
                    <a:pt x="47090" y="219"/>
                    <a:pt x="46886" y="328"/>
                    <a:pt x="46585" y="383"/>
                  </a:cubicBezTo>
                  <a:cubicBezTo>
                    <a:pt x="46447" y="408"/>
                    <a:pt x="46301" y="420"/>
                    <a:pt x="46153" y="420"/>
                  </a:cubicBezTo>
                  <a:cubicBezTo>
                    <a:pt x="45656" y="420"/>
                    <a:pt x="45133" y="284"/>
                    <a:pt x="44797" y="42"/>
                  </a:cubicBezTo>
                  <a:lnTo>
                    <a:pt x="44728" y="1"/>
                  </a:lnTo>
                  <a:lnTo>
                    <a:pt x="44674" y="69"/>
                  </a:lnTo>
                  <a:cubicBezTo>
                    <a:pt x="44564" y="219"/>
                    <a:pt x="44332" y="342"/>
                    <a:pt x="44018" y="383"/>
                  </a:cubicBezTo>
                  <a:cubicBezTo>
                    <a:pt x="43888" y="407"/>
                    <a:pt x="43750" y="419"/>
                    <a:pt x="43610" y="419"/>
                  </a:cubicBezTo>
                  <a:cubicBezTo>
                    <a:pt x="43120" y="419"/>
                    <a:pt x="42603" y="278"/>
                    <a:pt x="42284" y="55"/>
                  </a:cubicBezTo>
                  <a:lnTo>
                    <a:pt x="42216" y="1"/>
                  </a:lnTo>
                  <a:lnTo>
                    <a:pt x="42161" y="69"/>
                  </a:lnTo>
                  <a:cubicBezTo>
                    <a:pt x="42039" y="233"/>
                    <a:pt x="41793" y="342"/>
                    <a:pt x="41452" y="397"/>
                  </a:cubicBezTo>
                  <a:cubicBezTo>
                    <a:pt x="41335" y="413"/>
                    <a:pt x="41216" y="420"/>
                    <a:pt x="41097" y="420"/>
                  </a:cubicBezTo>
                  <a:cubicBezTo>
                    <a:pt x="40598" y="420"/>
                    <a:pt x="40092" y="287"/>
                    <a:pt x="39772" y="55"/>
                  </a:cubicBezTo>
                  <a:lnTo>
                    <a:pt x="39704" y="1"/>
                  </a:lnTo>
                  <a:lnTo>
                    <a:pt x="39649" y="69"/>
                  </a:lnTo>
                  <a:cubicBezTo>
                    <a:pt x="39468" y="305"/>
                    <a:pt x="39037" y="421"/>
                    <a:pt x="38572" y="421"/>
                  </a:cubicBezTo>
                  <a:cubicBezTo>
                    <a:pt x="38094" y="421"/>
                    <a:pt x="37578" y="298"/>
                    <a:pt x="37260" y="55"/>
                  </a:cubicBezTo>
                  <a:lnTo>
                    <a:pt x="37192" y="1"/>
                  </a:lnTo>
                  <a:lnTo>
                    <a:pt x="37137" y="69"/>
                  </a:lnTo>
                  <a:cubicBezTo>
                    <a:pt x="36942" y="305"/>
                    <a:pt x="36508" y="421"/>
                    <a:pt x="36044" y="421"/>
                  </a:cubicBezTo>
                  <a:cubicBezTo>
                    <a:pt x="35568" y="421"/>
                    <a:pt x="35059" y="298"/>
                    <a:pt x="34748" y="55"/>
                  </a:cubicBezTo>
                  <a:lnTo>
                    <a:pt x="34693" y="1"/>
                  </a:lnTo>
                  <a:lnTo>
                    <a:pt x="34625" y="55"/>
                  </a:lnTo>
                  <a:cubicBezTo>
                    <a:pt x="34415" y="299"/>
                    <a:pt x="33969" y="419"/>
                    <a:pt x="33503" y="419"/>
                  </a:cubicBezTo>
                  <a:cubicBezTo>
                    <a:pt x="33031" y="419"/>
                    <a:pt x="32538" y="296"/>
                    <a:pt x="32249" y="55"/>
                  </a:cubicBezTo>
                  <a:lnTo>
                    <a:pt x="32181" y="1"/>
                  </a:lnTo>
                  <a:lnTo>
                    <a:pt x="32126" y="55"/>
                  </a:lnTo>
                  <a:cubicBezTo>
                    <a:pt x="31903" y="299"/>
                    <a:pt x="31447" y="419"/>
                    <a:pt x="30977" y="419"/>
                  </a:cubicBezTo>
                  <a:cubicBezTo>
                    <a:pt x="30502" y="419"/>
                    <a:pt x="30012" y="296"/>
                    <a:pt x="29737" y="55"/>
                  </a:cubicBezTo>
                  <a:lnTo>
                    <a:pt x="29669" y="1"/>
                  </a:lnTo>
                  <a:lnTo>
                    <a:pt x="29614" y="55"/>
                  </a:lnTo>
                  <a:cubicBezTo>
                    <a:pt x="29377" y="299"/>
                    <a:pt x="28917" y="419"/>
                    <a:pt x="28450" y="419"/>
                  </a:cubicBezTo>
                  <a:cubicBezTo>
                    <a:pt x="27976" y="419"/>
                    <a:pt x="27493" y="296"/>
                    <a:pt x="27225" y="55"/>
                  </a:cubicBezTo>
                  <a:lnTo>
                    <a:pt x="27157" y="1"/>
                  </a:lnTo>
                  <a:lnTo>
                    <a:pt x="27102" y="55"/>
                  </a:lnTo>
                  <a:cubicBezTo>
                    <a:pt x="26858" y="299"/>
                    <a:pt x="26392" y="419"/>
                    <a:pt x="25922" y="419"/>
                  </a:cubicBezTo>
                  <a:cubicBezTo>
                    <a:pt x="25446" y="419"/>
                    <a:pt x="24967" y="296"/>
                    <a:pt x="24713" y="55"/>
                  </a:cubicBezTo>
                  <a:lnTo>
                    <a:pt x="24644" y="1"/>
                  </a:lnTo>
                  <a:lnTo>
                    <a:pt x="24590" y="55"/>
                  </a:lnTo>
                  <a:cubicBezTo>
                    <a:pt x="24328" y="296"/>
                    <a:pt x="23849" y="419"/>
                    <a:pt x="23375" y="419"/>
                  </a:cubicBezTo>
                  <a:cubicBezTo>
                    <a:pt x="22907" y="419"/>
                    <a:pt x="22444" y="299"/>
                    <a:pt x="22200" y="55"/>
                  </a:cubicBezTo>
                  <a:lnTo>
                    <a:pt x="22132" y="1"/>
                  </a:lnTo>
                  <a:lnTo>
                    <a:pt x="22077" y="55"/>
                  </a:lnTo>
                  <a:cubicBezTo>
                    <a:pt x="21802" y="296"/>
                    <a:pt x="21316" y="419"/>
                    <a:pt x="20842" y="419"/>
                  </a:cubicBezTo>
                  <a:cubicBezTo>
                    <a:pt x="20375" y="419"/>
                    <a:pt x="19919" y="299"/>
                    <a:pt x="19688" y="55"/>
                  </a:cubicBezTo>
                  <a:lnTo>
                    <a:pt x="19620" y="1"/>
                  </a:lnTo>
                  <a:lnTo>
                    <a:pt x="19565" y="55"/>
                  </a:lnTo>
                  <a:cubicBezTo>
                    <a:pt x="19283" y="296"/>
                    <a:pt x="18790" y="419"/>
                    <a:pt x="18315" y="419"/>
                  </a:cubicBezTo>
                  <a:cubicBezTo>
                    <a:pt x="17845" y="419"/>
                    <a:pt x="17393" y="299"/>
                    <a:pt x="17176" y="55"/>
                  </a:cubicBezTo>
                  <a:lnTo>
                    <a:pt x="17121" y="1"/>
                  </a:lnTo>
                  <a:lnTo>
                    <a:pt x="17053" y="55"/>
                  </a:lnTo>
                  <a:cubicBezTo>
                    <a:pt x="16757" y="296"/>
                    <a:pt x="16261" y="419"/>
                    <a:pt x="15787" y="419"/>
                  </a:cubicBezTo>
                  <a:cubicBezTo>
                    <a:pt x="15320" y="419"/>
                    <a:pt x="14874" y="299"/>
                    <a:pt x="14664" y="55"/>
                  </a:cubicBezTo>
                  <a:lnTo>
                    <a:pt x="14609" y="1"/>
                  </a:lnTo>
                  <a:lnTo>
                    <a:pt x="14541" y="55"/>
                  </a:lnTo>
                  <a:cubicBezTo>
                    <a:pt x="14236" y="298"/>
                    <a:pt x="13728" y="421"/>
                    <a:pt x="13249" y="421"/>
                  </a:cubicBezTo>
                  <a:cubicBezTo>
                    <a:pt x="12784" y="421"/>
                    <a:pt x="12347" y="305"/>
                    <a:pt x="12152" y="69"/>
                  </a:cubicBezTo>
                  <a:lnTo>
                    <a:pt x="12097" y="1"/>
                  </a:lnTo>
                  <a:lnTo>
                    <a:pt x="12029" y="55"/>
                  </a:lnTo>
                  <a:cubicBezTo>
                    <a:pt x="11710" y="298"/>
                    <a:pt x="11198" y="421"/>
                    <a:pt x="10722" y="421"/>
                  </a:cubicBezTo>
                  <a:cubicBezTo>
                    <a:pt x="10258" y="421"/>
                    <a:pt x="9828" y="305"/>
                    <a:pt x="9639" y="69"/>
                  </a:cubicBezTo>
                  <a:lnTo>
                    <a:pt x="9585" y="1"/>
                  </a:lnTo>
                  <a:lnTo>
                    <a:pt x="9516" y="55"/>
                  </a:lnTo>
                  <a:cubicBezTo>
                    <a:pt x="9208" y="287"/>
                    <a:pt x="8695" y="420"/>
                    <a:pt x="8200" y="420"/>
                  </a:cubicBezTo>
                  <a:cubicBezTo>
                    <a:pt x="8082" y="420"/>
                    <a:pt x="7964" y="413"/>
                    <a:pt x="7851" y="397"/>
                  </a:cubicBezTo>
                  <a:cubicBezTo>
                    <a:pt x="7509" y="342"/>
                    <a:pt x="7250" y="233"/>
                    <a:pt x="7127" y="69"/>
                  </a:cubicBezTo>
                  <a:lnTo>
                    <a:pt x="7072" y="1"/>
                  </a:lnTo>
                  <a:lnTo>
                    <a:pt x="7004" y="55"/>
                  </a:lnTo>
                  <a:cubicBezTo>
                    <a:pt x="6686" y="278"/>
                    <a:pt x="6177" y="419"/>
                    <a:pt x="5684" y="419"/>
                  </a:cubicBezTo>
                  <a:cubicBezTo>
                    <a:pt x="5543" y="419"/>
                    <a:pt x="5404" y="407"/>
                    <a:pt x="5270" y="383"/>
                  </a:cubicBezTo>
                  <a:cubicBezTo>
                    <a:pt x="4956" y="342"/>
                    <a:pt x="4724" y="219"/>
                    <a:pt x="4615" y="69"/>
                  </a:cubicBezTo>
                  <a:lnTo>
                    <a:pt x="4560" y="1"/>
                  </a:lnTo>
                  <a:lnTo>
                    <a:pt x="4492" y="42"/>
                  </a:lnTo>
                  <a:cubicBezTo>
                    <a:pt x="4155" y="284"/>
                    <a:pt x="3632" y="420"/>
                    <a:pt x="3135" y="420"/>
                  </a:cubicBezTo>
                  <a:cubicBezTo>
                    <a:pt x="2987" y="420"/>
                    <a:pt x="2841" y="408"/>
                    <a:pt x="2703" y="383"/>
                  </a:cubicBezTo>
                  <a:cubicBezTo>
                    <a:pt x="2417" y="328"/>
                    <a:pt x="2198" y="219"/>
                    <a:pt x="2103" y="69"/>
                  </a:cubicBezTo>
                  <a:lnTo>
                    <a:pt x="204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6090492" y="2627192"/>
              <a:ext cx="3390272" cy="41782"/>
            </a:xfrm>
            <a:custGeom>
              <a:avLst/>
              <a:gdLst/>
              <a:ahLst/>
              <a:cxnLst/>
              <a:rect l="l" t="t" r="r" b="b"/>
              <a:pathLst>
                <a:path w="48279" h="595" extrusionOk="0">
                  <a:moveTo>
                    <a:pt x="1994" y="0"/>
                  </a:moveTo>
                  <a:lnTo>
                    <a:pt x="1925" y="55"/>
                  </a:lnTo>
                  <a:cubicBezTo>
                    <a:pt x="1569" y="299"/>
                    <a:pt x="1057" y="401"/>
                    <a:pt x="603" y="401"/>
                  </a:cubicBezTo>
                  <a:cubicBezTo>
                    <a:pt x="397" y="401"/>
                    <a:pt x="203" y="380"/>
                    <a:pt x="41" y="342"/>
                  </a:cubicBezTo>
                  <a:lnTo>
                    <a:pt x="0" y="506"/>
                  </a:lnTo>
                  <a:cubicBezTo>
                    <a:pt x="180" y="551"/>
                    <a:pt x="392" y="575"/>
                    <a:pt x="615" y="575"/>
                  </a:cubicBezTo>
                  <a:cubicBezTo>
                    <a:pt x="1068" y="575"/>
                    <a:pt x="1568" y="475"/>
                    <a:pt x="1953" y="246"/>
                  </a:cubicBezTo>
                  <a:cubicBezTo>
                    <a:pt x="2089" y="396"/>
                    <a:pt x="2308" y="492"/>
                    <a:pt x="2594" y="547"/>
                  </a:cubicBezTo>
                  <a:cubicBezTo>
                    <a:pt x="2735" y="572"/>
                    <a:pt x="2894" y="586"/>
                    <a:pt x="3062" y="586"/>
                  </a:cubicBezTo>
                  <a:cubicBezTo>
                    <a:pt x="3515" y="586"/>
                    <a:pt x="4032" y="485"/>
                    <a:pt x="4410" y="246"/>
                  </a:cubicBezTo>
                  <a:cubicBezTo>
                    <a:pt x="4635" y="478"/>
                    <a:pt x="5069" y="594"/>
                    <a:pt x="5537" y="594"/>
                  </a:cubicBezTo>
                  <a:cubicBezTo>
                    <a:pt x="6004" y="594"/>
                    <a:pt x="6506" y="478"/>
                    <a:pt x="6868" y="246"/>
                  </a:cubicBezTo>
                  <a:cubicBezTo>
                    <a:pt x="7100" y="478"/>
                    <a:pt x="7537" y="594"/>
                    <a:pt x="8004" y="594"/>
                  </a:cubicBezTo>
                  <a:cubicBezTo>
                    <a:pt x="8472" y="594"/>
                    <a:pt x="8970" y="478"/>
                    <a:pt x="9325" y="246"/>
                  </a:cubicBezTo>
                  <a:cubicBezTo>
                    <a:pt x="9564" y="478"/>
                    <a:pt x="10005" y="594"/>
                    <a:pt x="10472" y="594"/>
                  </a:cubicBezTo>
                  <a:cubicBezTo>
                    <a:pt x="10940" y="594"/>
                    <a:pt x="11435" y="478"/>
                    <a:pt x="11783" y="246"/>
                  </a:cubicBezTo>
                  <a:cubicBezTo>
                    <a:pt x="12029" y="478"/>
                    <a:pt x="12476" y="594"/>
                    <a:pt x="12945" y="594"/>
                  </a:cubicBezTo>
                  <a:cubicBezTo>
                    <a:pt x="13415" y="594"/>
                    <a:pt x="13906" y="478"/>
                    <a:pt x="14241" y="246"/>
                  </a:cubicBezTo>
                  <a:cubicBezTo>
                    <a:pt x="14493" y="478"/>
                    <a:pt x="14944" y="594"/>
                    <a:pt x="15413" y="594"/>
                  </a:cubicBezTo>
                  <a:cubicBezTo>
                    <a:pt x="15882" y="594"/>
                    <a:pt x="16370" y="478"/>
                    <a:pt x="16698" y="246"/>
                  </a:cubicBezTo>
                  <a:cubicBezTo>
                    <a:pt x="16964" y="478"/>
                    <a:pt x="17418" y="594"/>
                    <a:pt x="17884" y="594"/>
                  </a:cubicBezTo>
                  <a:cubicBezTo>
                    <a:pt x="18350" y="594"/>
                    <a:pt x="18828" y="478"/>
                    <a:pt x="19142" y="246"/>
                  </a:cubicBezTo>
                  <a:cubicBezTo>
                    <a:pt x="19429" y="478"/>
                    <a:pt x="19879" y="587"/>
                    <a:pt x="20357" y="587"/>
                  </a:cubicBezTo>
                  <a:cubicBezTo>
                    <a:pt x="20821" y="587"/>
                    <a:pt x="21299" y="478"/>
                    <a:pt x="21600" y="246"/>
                  </a:cubicBezTo>
                  <a:cubicBezTo>
                    <a:pt x="21886" y="478"/>
                    <a:pt x="22354" y="594"/>
                    <a:pt x="22823" y="594"/>
                  </a:cubicBezTo>
                  <a:cubicBezTo>
                    <a:pt x="23293" y="594"/>
                    <a:pt x="23764" y="478"/>
                    <a:pt x="24057" y="246"/>
                  </a:cubicBezTo>
                  <a:cubicBezTo>
                    <a:pt x="24351" y="471"/>
                    <a:pt x="24825" y="584"/>
                    <a:pt x="25296" y="584"/>
                  </a:cubicBezTo>
                  <a:cubicBezTo>
                    <a:pt x="25767" y="584"/>
                    <a:pt x="26235" y="471"/>
                    <a:pt x="26515" y="246"/>
                  </a:cubicBezTo>
                  <a:cubicBezTo>
                    <a:pt x="26822" y="478"/>
                    <a:pt x="27297" y="594"/>
                    <a:pt x="27764" y="594"/>
                  </a:cubicBezTo>
                  <a:cubicBezTo>
                    <a:pt x="28232" y="594"/>
                    <a:pt x="28693" y="478"/>
                    <a:pt x="28972" y="246"/>
                  </a:cubicBezTo>
                  <a:cubicBezTo>
                    <a:pt x="29287" y="478"/>
                    <a:pt x="29768" y="594"/>
                    <a:pt x="30237" y="594"/>
                  </a:cubicBezTo>
                  <a:cubicBezTo>
                    <a:pt x="30706" y="594"/>
                    <a:pt x="31164" y="478"/>
                    <a:pt x="31430" y="246"/>
                  </a:cubicBezTo>
                  <a:cubicBezTo>
                    <a:pt x="31751" y="478"/>
                    <a:pt x="32236" y="594"/>
                    <a:pt x="32705" y="594"/>
                  </a:cubicBezTo>
                  <a:cubicBezTo>
                    <a:pt x="33174" y="594"/>
                    <a:pt x="33628" y="478"/>
                    <a:pt x="33888" y="246"/>
                  </a:cubicBezTo>
                  <a:cubicBezTo>
                    <a:pt x="34222" y="478"/>
                    <a:pt x="34710" y="594"/>
                    <a:pt x="35178" y="594"/>
                  </a:cubicBezTo>
                  <a:cubicBezTo>
                    <a:pt x="35646" y="594"/>
                    <a:pt x="36093" y="478"/>
                    <a:pt x="36345" y="246"/>
                  </a:cubicBezTo>
                  <a:cubicBezTo>
                    <a:pt x="36687" y="478"/>
                    <a:pt x="37178" y="594"/>
                    <a:pt x="37644" y="594"/>
                  </a:cubicBezTo>
                  <a:cubicBezTo>
                    <a:pt x="38110" y="594"/>
                    <a:pt x="38550" y="478"/>
                    <a:pt x="38789" y="246"/>
                  </a:cubicBezTo>
                  <a:cubicBezTo>
                    <a:pt x="39144" y="478"/>
                    <a:pt x="39646" y="594"/>
                    <a:pt x="40115" y="594"/>
                  </a:cubicBezTo>
                  <a:cubicBezTo>
                    <a:pt x="40585" y="594"/>
                    <a:pt x="41022" y="478"/>
                    <a:pt x="41247" y="246"/>
                  </a:cubicBezTo>
                  <a:cubicBezTo>
                    <a:pt x="41609" y="478"/>
                    <a:pt x="42114" y="594"/>
                    <a:pt x="42583" y="594"/>
                  </a:cubicBezTo>
                  <a:cubicBezTo>
                    <a:pt x="43052" y="594"/>
                    <a:pt x="43486" y="478"/>
                    <a:pt x="43704" y="246"/>
                  </a:cubicBezTo>
                  <a:cubicBezTo>
                    <a:pt x="44083" y="485"/>
                    <a:pt x="44600" y="586"/>
                    <a:pt x="45053" y="586"/>
                  </a:cubicBezTo>
                  <a:cubicBezTo>
                    <a:pt x="45221" y="586"/>
                    <a:pt x="45380" y="572"/>
                    <a:pt x="45520" y="547"/>
                  </a:cubicBezTo>
                  <a:cubicBezTo>
                    <a:pt x="45807" y="492"/>
                    <a:pt x="46039" y="396"/>
                    <a:pt x="46162" y="246"/>
                  </a:cubicBezTo>
                  <a:cubicBezTo>
                    <a:pt x="46550" y="462"/>
                    <a:pt x="47063" y="558"/>
                    <a:pt x="47534" y="558"/>
                  </a:cubicBezTo>
                  <a:cubicBezTo>
                    <a:pt x="47808" y="558"/>
                    <a:pt x="48067" y="525"/>
                    <a:pt x="48278" y="465"/>
                  </a:cubicBezTo>
                  <a:lnTo>
                    <a:pt x="48224" y="287"/>
                  </a:lnTo>
                  <a:cubicBezTo>
                    <a:pt x="48020" y="347"/>
                    <a:pt x="47768" y="379"/>
                    <a:pt x="47504" y="379"/>
                  </a:cubicBezTo>
                  <a:cubicBezTo>
                    <a:pt x="47044" y="379"/>
                    <a:pt x="46545" y="281"/>
                    <a:pt x="46189" y="55"/>
                  </a:cubicBezTo>
                  <a:lnTo>
                    <a:pt x="46121" y="0"/>
                  </a:lnTo>
                  <a:lnTo>
                    <a:pt x="46066" y="82"/>
                  </a:lnTo>
                  <a:cubicBezTo>
                    <a:pt x="45971" y="219"/>
                    <a:pt x="45766" y="314"/>
                    <a:pt x="45493" y="369"/>
                  </a:cubicBezTo>
                  <a:cubicBezTo>
                    <a:pt x="45353" y="394"/>
                    <a:pt x="45207" y="407"/>
                    <a:pt x="45059" y="407"/>
                  </a:cubicBezTo>
                  <a:cubicBezTo>
                    <a:pt x="44572" y="407"/>
                    <a:pt x="44070" y="275"/>
                    <a:pt x="43745" y="55"/>
                  </a:cubicBezTo>
                  <a:lnTo>
                    <a:pt x="43663" y="0"/>
                  </a:lnTo>
                  <a:lnTo>
                    <a:pt x="43622" y="82"/>
                  </a:lnTo>
                  <a:cubicBezTo>
                    <a:pt x="43456" y="303"/>
                    <a:pt x="43051" y="412"/>
                    <a:pt x="42604" y="412"/>
                  </a:cubicBezTo>
                  <a:cubicBezTo>
                    <a:pt x="42136" y="412"/>
                    <a:pt x="41623" y="292"/>
                    <a:pt x="41288" y="55"/>
                  </a:cubicBezTo>
                  <a:lnTo>
                    <a:pt x="41219" y="0"/>
                  </a:lnTo>
                  <a:lnTo>
                    <a:pt x="41165" y="69"/>
                  </a:lnTo>
                  <a:cubicBezTo>
                    <a:pt x="40990" y="297"/>
                    <a:pt x="40573" y="410"/>
                    <a:pt x="40120" y="410"/>
                  </a:cubicBezTo>
                  <a:cubicBezTo>
                    <a:pt x="39654" y="410"/>
                    <a:pt x="39149" y="291"/>
                    <a:pt x="38830" y="55"/>
                  </a:cubicBezTo>
                  <a:lnTo>
                    <a:pt x="38762" y="0"/>
                  </a:lnTo>
                  <a:lnTo>
                    <a:pt x="38707" y="69"/>
                  </a:lnTo>
                  <a:cubicBezTo>
                    <a:pt x="38526" y="297"/>
                    <a:pt x="38105" y="410"/>
                    <a:pt x="37654" y="410"/>
                  </a:cubicBezTo>
                  <a:cubicBezTo>
                    <a:pt x="37189" y="410"/>
                    <a:pt x="36691" y="291"/>
                    <a:pt x="36386" y="55"/>
                  </a:cubicBezTo>
                  <a:lnTo>
                    <a:pt x="36318" y="0"/>
                  </a:lnTo>
                  <a:lnTo>
                    <a:pt x="36263" y="69"/>
                  </a:lnTo>
                  <a:cubicBezTo>
                    <a:pt x="36068" y="297"/>
                    <a:pt x="35641" y="410"/>
                    <a:pt x="35188" y="410"/>
                  </a:cubicBezTo>
                  <a:cubicBezTo>
                    <a:pt x="34721" y="410"/>
                    <a:pt x="34226" y="291"/>
                    <a:pt x="33929" y="55"/>
                  </a:cubicBezTo>
                  <a:lnTo>
                    <a:pt x="33860" y="0"/>
                  </a:lnTo>
                  <a:lnTo>
                    <a:pt x="33806" y="69"/>
                  </a:lnTo>
                  <a:cubicBezTo>
                    <a:pt x="33604" y="297"/>
                    <a:pt x="33174" y="410"/>
                    <a:pt x="32722" y="410"/>
                  </a:cubicBezTo>
                  <a:cubicBezTo>
                    <a:pt x="32257" y="410"/>
                    <a:pt x="31769" y="291"/>
                    <a:pt x="31485" y="55"/>
                  </a:cubicBezTo>
                  <a:lnTo>
                    <a:pt x="31416" y="0"/>
                  </a:lnTo>
                  <a:lnTo>
                    <a:pt x="31362" y="69"/>
                  </a:lnTo>
                  <a:cubicBezTo>
                    <a:pt x="31145" y="292"/>
                    <a:pt x="30703" y="405"/>
                    <a:pt x="30246" y="405"/>
                  </a:cubicBezTo>
                  <a:cubicBezTo>
                    <a:pt x="29782" y="405"/>
                    <a:pt x="29302" y="289"/>
                    <a:pt x="29027" y="55"/>
                  </a:cubicBezTo>
                  <a:lnTo>
                    <a:pt x="28959" y="0"/>
                  </a:lnTo>
                  <a:lnTo>
                    <a:pt x="28904" y="69"/>
                  </a:lnTo>
                  <a:cubicBezTo>
                    <a:pt x="28674" y="292"/>
                    <a:pt x="28225" y="405"/>
                    <a:pt x="27768" y="405"/>
                  </a:cubicBezTo>
                  <a:cubicBezTo>
                    <a:pt x="27304" y="405"/>
                    <a:pt x="26831" y="289"/>
                    <a:pt x="26570" y="55"/>
                  </a:cubicBezTo>
                  <a:lnTo>
                    <a:pt x="26515" y="0"/>
                  </a:lnTo>
                  <a:lnTo>
                    <a:pt x="26447" y="69"/>
                  </a:lnTo>
                  <a:cubicBezTo>
                    <a:pt x="26208" y="294"/>
                    <a:pt x="25750" y="407"/>
                    <a:pt x="25291" y="407"/>
                  </a:cubicBezTo>
                  <a:cubicBezTo>
                    <a:pt x="24832" y="407"/>
                    <a:pt x="24371" y="294"/>
                    <a:pt x="24126" y="69"/>
                  </a:cubicBezTo>
                  <a:lnTo>
                    <a:pt x="24057" y="0"/>
                  </a:lnTo>
                  <a:lnTo>
                    <a:pt x="24003" y="69"/>
                  </a:lnTo>
                  <a:cubicBezTo>
                    <a:pt x="23750" y="294"/>
                    <a:pt x="23286" y="407"/>
                    <a:pt x="22825" y="407"/>
                  </a:cubicBezTo>
                  <a:cubicBezTo>
                    <a:pt x="22364" y="407"/>
                    <a:pt x="21907" y="294"/>
                    <a:pt x="21668" y="69"/>
                  </a:cubicBezTo>
                  <a:lnTo>
                    <a:pt x="21613" y="0"/>
                  </a:lnTo>
                  <a:lnTo>
                    <a:pt x="21545" y="55"/>
                  </a:lnTo>
                  <a:cubicBezTo>
                    <a:pt x="21284" y="289"/>
                    <a:pt x="20811" y="405"/>
                    <a:pt x="20347" y="405"/>
                  </a:cubicBezTo>
                  <a:cubicBezTo>
                    <a:pt x="19890" y="405"/>
                    <a:pt x="19441" y="292"/>
                    <a:pt x="19210" y="69"/>
                  </a:cubicBezTo>
                  <a:lnTo>
                    <a:pt x="19156" y="0"/>
                  </a:lnTo>
                  <a:lnTo>
                    <a:pt x="19087" y="55"/>
                  </a:lnTo>
                  <a:cubicBezTo>
                    <a:pt x="18819" y="289"/>
                    <a:pt x="18343" y="405"/>
                    <a:pt x="17881" y="405"/>
                  </a:cubicBezTo>
                  <a:cubicBezTo>
                    <a:pt x="17425" y="405"/>
                    <a:pt x="16983" y="292"/>
                    <a:pt x="16766" y="69"/>
                  </a:cubicBezTo>
                  <a:lnTo>
                    <a:pt x="16712" y="0"/>
                  </a:lnTo>
                  <a:lnTo>
                    <a:pt x="16644" y="55"/>
                  </a:lnTo>
                  <a:cubicBezTo>
                    <a:pt x="16353" y="291"/>
                    <a:pt x="15865" y="410"/>
                    <a:pt x="15400" y="410"/>
                  </a:cubicBezTo>
                  <a:cubicBezTo>
                    <a:pt x="14948" y="410"/>
                    <a:pt x="14517" y="297"/>
                    <a:pt x="14309" y="69"/>
                  </a:cubicBezTo>
                  <a:lnTo>
                    <a:pt x="14254" y="0"/>
                  </a:lnTo>
                  <a:lnTo>
                    <a:pt x="14186" y="55"/>
                  </a:lnTo>
                  <a:cubicBezTo>
                    <a:pt x="13888" y="291"/>
                    <a:pt x="13393" y="410"/>
                    <a:pt x="12927" y="410"/>
                  </a:cubicBezTo>
                  <a:cubicBezTo>
                    <a:pt x="12473" y="410"/>
                    <a:pt x="12046" y="297"/>
                    <a:pt x="11851" y="69"/>
                  </a:cubicBezTo>
                  <a:lnTo>
                    <a:pt x="11797" y="0"/>
                  </a:lnTo>
                  <a:lnTo>
                    <a:pt x="11742" y="55"/>
                  </a:lnTo>
                  <a:cubicBezTo>
                    <a:pt x="11430" y="291"/>
                    <a:pt x="10929" y="410"/>
                    <a:pt x="10462" y="410"/>
                  </a:cubicBezTo>
                  <a:cubicBezTo>
                    <a:pt x="10009" y="410"/>
                    <a:pt x="9589" y="297"/>
                    <a:pt x="9407" y="69"/>
                  </a:cubicBezTo>
                  <a:lnTo>
                    <a:pt x="9353" y="0"/>
                  </a:lnTo>
                  <a:lnTo>
                    <a:pt x="9284" y="55"/>
                  </a:lnTo>
                  <a:cubicBezTo>
                    <a:pt x="8966" y="291"/>
                    <a:pt x="8461" y="410"/>
                    <a:pt x="7994" y="410"/>
                  </a:cubicBezTo>
                  <a:cubicBezTo>
                    <a:pt x="7541" y="410"/>
                    <a:pt x="7125" y="297"/>
                    <a:pt x="6950" y="69"/>
                  </a:cubicBezTo>
                  <a:lnTo>
                    <a:pt x="6895" y="0"/>
                  </a:lnTo>
                  <a:lnTo>
                    <a:pt x="6827" y="55"/>
                  </a:lnTo>
                  <a:cubicBezTo>
                    <a:pt x="6499" y="292"/>
                    <a:pt x="5985" y="412"/>
                    <a:pt x="5518" y="412"/>
                  </a:cubicBezTo>
                  <a:cubicBezTo>
                    <a:pt x="5071" y="412"/>
                    <a:pt x="4666" y="303"/>
                    <a:pt x="4506" y="82"/>
                  </a:cubicBezTo>
                  <a:lnTo>
                    <a:pt x="4451" y="0"/>
                  </a:lnTo>
                  <a:lnTo>
                    <a:pt x="4383" y="55"/>
                  </a:lnTo>
                  <a:cubicBezTo>
                    <a:pt x="4058" y="275"/>
                    <a:pt x="3549" y="407"/>
                    <a:pt x="3064" y="407"/>
                  </a:cubicBezTo>
                  <a:cubicBezTo>
                    <a:pt x="2917" y="407"/>
                    <a:pt x="2772" y="394"/>
                    <a:pt x="2635" y="369"/>
                  </a:cubicBezTo>
                  <a:cubicBezTo>
                    <a:pt x="2349" y="314"/>
                    <a:pt x="2144" y="219"/>
                    <a:pt x="2048" y="82"/>
                  </a:cubicBezTo>
                  <a:lnTo>
                    <a:pt x="1994"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6129746" y="2538992"/>
              <a:ext cx="3312676" cy="41291"/>
            </a:xfrm>
            <a:custGeom>
              <a:avLst/>
              <a:gdLst/>
              <a:ahLst/>
              <a:cxnLst/>
              <a:rect l="l" t="t" r="r" b="b"/>
              <a:pathLst>
                <a:path w="47174" h="588" extrusionOk="0">
                  <a:moveTo>
                    <a:pt x="1940" y="0"/>
                  </a:moveTo>
                  <a:lnTo>
                    <a:pt x="1871" y="55"/>
                  </a:lnTo>
                  <a:cubicBezTo>
                    <a:pt x="1525" y="289"/>
                    <a:pt x="1031" y="382"/>
                    <a:pt x="592" y="382"/>
                  </a:cubicBezTo>
                  <a:cubicBezTo>
                    <a:pt x="390" y="382"/>
                    <a:pt x="201" y="362"/>
                    <a:pt x="42" y="328"/>
                  </a:cubicBezTo>
                  <a:lnTo>
                    <a:pt x="1" y="492"/>
                  </a:lnTo>
                  <a:cubicBezTo>
                    <a:pt x="178" y="537"/>
                    <a:pt x="388" y="562"/>
                    <a:pt x="608" y="562"/>
                  </a:cubicBezTo>
                  <a:cubicBezTo>
                    <a:pt x="1049" y="562"/>
                    <a:pt x="1535" y="464"/>
                    <a:pt x="1899" y="246"/>
                  </a:cubicBezTo>
                  <a:cubicBezTo>
                    <a:pt x="2110" y="464"/>
                    <a:pt x="2530" y="574"/>
                    <a:pt x="2988" y="574"/>
                  </a:cubicBezTo>
                  <a:cubicBezTo>
                    <a:pt x="3445" y="574"/>
                    <a:pt x="3940" y="464"/>
                    <a:pt x="4302" y="246"/>
                  </a:cubicBezTo>
                  <a:cubicBezTo>
                    <a:pt x="4520" y="464"/>
                    <a:pt x="4943" y="574"/>
                    <a:pt x="5401" y="574"/>
                  </a:cubicBezTo>
                  <a:cubicBezTo>
                    <a:pt x="5858" y="574"/>
                    <a:pt x="6350" y="464"/>
                    <a:pt x="6705" y="246"/>
                  </a:cubicBezTo>
                  <a:cubicBezTo>
                    <a:pt x="6930" y="464"/>
                    <a:pt x="7357" y="574"/>
                    <a:pt x="7814" y="574"/>
                  </a:cubicBezTo>
                  <a:cubicBezTo>
                    <a:pt x="8271" y="574"/>
                    <a:pt x="8760" y="464"/>
                    <a:pt x="9108" y="246"/>
                  </a:cubicBezTo>
                  <a:cubicBezTo>
                    <a:pt x="9340" y="464"/>
                    <a:pt x="9770" y="574"/>
                    <a:pt x="10226" y="574"/>
                  </a:cubicBezTo>
                  <a:cubicBezTo>
                    <a:pt x="10681" y="574"/>
                    <a:pt x="11163" y="464"/>
                    <a:pt x="11497" y="246"/>
                  </a:cubicBezTo>
                  <a:cubicBezTo>
                    <a:pt x="11743" y="464"/>
                    <a:pt x="12183" y="574"/>
                    <a:pt x="12642" y="574"/>
                  </a:cubicBezTo>
                  <a:cubicBezTo>
                    <a:pt x="13101" y="574"/>
                    <a:pt x="13579" y="464"/>
                    <a:pt x="13900" y="246"/>
                  </a:cubicBezTo>
                  <a:cubicBezTo>
                    <a:pt x="14153" y="464"/>
                    <a:pt x="14596" y="574"/>
                    <a:pt x="15055" y="574"/>
                  </a:cubicBezTo>
                  <a:cubicBezTo>
                    <a:pt x="15515" y="574"/>
                    <a:pt x="15989" y="464"/>
                    <a:pt x="16303" y="246"/>
                  </a:cubicBezTo>
                  <a:cubicBezTo>
                    <a:pt x="16562" y="464"/>
                    <a:pt x="17010" y="574"/>
                    <a:pt x="17469" y="574"/>
                  </a:cubicBezTo>
                  <a:cubicBezTo>
                    <a:pt x="17928" y="574"/>
                    <a:pt x="18399" y="464"/>
                    <a:pt x="18706" y="246"/>
                  </a:cubicBezTo>
                  <a:cubicBezTo>
                    <a:pt x="18972" y="464"/>
                    <a:pt x="19423" y="574"/>
                    <a:pt x="19880" y="574"/>
                  </a:cubicBezTo>
                  <a:cubicBezTo>
                    <a:pt x="20338" y="574"/>
                    <a:pt x="20802" y="464"/>
                    <a:pt x="21095" y="246"/>
                  </a:cubicBezTo>
                  <a:cubicBezTo>
                    <a:pt x="21375" y="464"/>
                    <a:pt x="21833" y="574"/>
                    <a:pt x="22292" y="574"/>
                  </a:cubicBezTo>
                  <a:cubicBezTo>
                    <a:pt x="22751" y="574"/>
                    <a:pt x="23212" y="464"/>
                    <a:pt x="23498" y="246"/>
                  </a:cubicBezTo>
                  <a:cubicBezTo>
                    <a:pt x="23785" y="464"/>
                    <a:pt x="24246" y="574"/>
                    <a:pt x="24705" y="574"/>
                  </a:cubicBezTo>
                  <a:cubicBezTo>
                    <a:pt x="25164" y="574"/>
                    <a:pt x="25621" y="464"/>
                    <a:pt x="25901" y="246"/>
                  </a:cubicBezTo>
                  <a:cubicBezTo>
                    <a:pt x="26202" y="464"/>
                    <a:pt x="26666" y="574"/>
                    <a:pt x="27123" y="574"/>
                  </a:cubicBezTo>
                  <a:cubicBezTo>
                    <a:pt x="27581" y="574"/>
                    <a:pt x="28031" y="464"/>
                    <a:pt x="28304" y="246"/>
                  </a:cubicBezTo>
                  <a:cubicBezTo>
                    <a:pt x="28611" y="464"/>
                    <a:pt x="29079" y="574"/>
                    <a:pt x="29535" y="574"/>
                  </a:cubicBezTo>
                  <a:cubicBezTo>
                    <a:pt x="29990" y="574"/>
                    <a:pt x="30434" y="464"/>
                    <a:pt x="30694" y="246"/>
                  </a:cubicBezTo>
                  <a:cubicBezTo>
                    <a:pt x="31014" y="464"/>
                    <a:pt x="31489" y="574"/>
                    <a:pt x="31946" y="574"/>
                  </a:cubicBezTo>
                  <a:cubicBezTo>
                    <a:pt x="32404" y="574"/>
                    <a:pt x="32844" y="464"/>
                    <a:pt x="33097" y="246"/>
                  </a:cubicBezTo>
                  <a:cubicBezTo>
                    <a:pt x="33424" y="464"/>
                    <a:pt x="33902" y="574"/>
                    <a:pt x="34359" y="574"/>
                  </a:cubicBezTo>
                  <a:cubicBezTo>
                    <a:pt x="34817" y="574"/>
                    <a:pt x="35254" y="464"/>
                    <a:pt x="35500" y="246"/>
                  </a:cubicBezTo>
                  <a:cubicBezTo>
                    <a:pt x="35834" y="464"/>
                    <a:pt x="36315" y="574"/>
                    <a:pt x="36773" y="574"/>
                  </a:cubicBezTo>
                  <a:cubicBezTo>
                    <a:pt x="37230" y="574"/>
                    <a:pt x="37664" y="464"/>
                    <a:pt x="37903" y="246"/>
                  </a:cubicBezTo>
                  <a:cubicBezTo>
                    <a:pt x="38244" y="464"/>
                    <a:pt x="38729" y="574"/>
                    <a:pt x="39184" y="574"/>
                  </a:cubicBezTo>
                  <a:cubicBezTo>
                    <a:pt x="39640" y="574"/>
                    <a:pt x="40067" y="464"/>
                    <a:pt x="40292" y="246"/>
                  </a:cubicBezTo>
                  <a:cubicBezTo>
                    <a:pt x="40647" y="464"/>
                    <a:pt x="41138" y="574"/>
                    <a:pt x="41596" y="574"/>
                  </a:cubicBezTo>
                  <a:cubicBezTo>
                    <a:pt x="42053" y="574"/>
                    <a:pt x="42476" y="464"/>
                    <a:pt x="42695" y="246"/>
                  </a:cubicBezTo>
                  <a:cubicBezTo>
                    <a:pt x="43057" y="464"/>
                    <a:pt x="43548" y="574"/>
                    <a:pt x="44004" y="574"/>
                  </a:cubicBezTo>
                  <a:cubicBezTo>
                    <a:pt x="44460" y="574"/>
                    <a:pt x="44879" y="464"/>
                    <a:pt x="45098" y="246"/>
                  </a:cubicBezTo>
                  <a:cubicBezTo>
                    <a:pt x="45426" y="478"/>
                    <a:pt x="45876" y="587"/>
                    <a:pt x="46299" y="587"/>
                  </a:cubicBezTo>
                  <a:cubicBezTo>
                    <a:pt x="46613" y="587"/>
                    <a:pt x="46927" y="533"/>
                    <a:pt x="47173" y="437"/>
                  </a:cubicBezTo>
                  <a:lnTo>
                    <a:pt x="47119" y="273"/>
                  </a:lnTo>
                  <a:cubicBezTo>
                    <a:pt x="46883" y="357"/>
                    <a:pt x="46595" y="407"/>
                    <a:pt x="46301" y="407"/>
                  </a:cubicBezTo>
                  <a:cubicBezTo>
                    <a:pt x="45879" y="407"/>
                    <a:pt x="45445" y="305"/>
                    <a:pt x="45139" y="55"/>
                  </a:cubicBezTo>
                  <a:lnTo>
                    <a:pt x="45057" y="0"/>
                  </a:lnTo>
                  <a:lnTo>
                    <a:pt x="45002" y="82"/>
                  </a:lnTo>
                  <a:cubicBezTo>
                    <a:pt x="44856" y="289"/>
                    <a:pt x="44465" y="391"/>
                    <a:pt x="44029" y="391"/>
                  </a:cubicBezTo>
                  <a:cubicBezTo>
                    <a:pt x="43572" y="391"/>
                    <a:pt x="43064" y="279"/>
                    <a:pt x="42736" y="55"/>
                  </a:cubicBezTo>
                  <a:lnTo>
                    <a:pt x="42668" y="0"/>
                  </a:lnTo>
                  <a:lnTo>
                    <a:pt x="42613" y="69"/>
                  </a:lnTo>
                  <a:cubicBezTo>
                    <a:pt x="42452" y="284"/>
                    <a:pt x="42049" y="389"/>
                    <a:pt x="41607" y="389"/>
                  </a:cubicBezTo>
                  <a:cubicBezTo>
                    <a:pt x="41150" y="389"/>
                    <a:pt x="40652" y="277"/>
                    <a:pt x="40333" y="55"/>
                  </a:cubicBezTo>
                  <a:lnTo>
                    <a:pt x="40265" y="0"/>
                  </a:lnTo>
                  <a:lnTo>
                    <a:pt x="40210" y="69"/>
                  </a:lnTo>
                  <a:cubicBezTo>
                    <a:pt x="40042" y="284"/>
                    <a:pt x="39636" y="389"/>
                    <a:pt x="39195" y="389"/>
                  </a:cubicBezTo>
                  <a:cubicBezTo>
                    <a:pt x="38740" y="389"/>
                    <a:pt x="38249" y="277"/>
                    <a:pt x="37943" y="55"/>
                  </a:cubicBezTo>
                  <a:lnTo>
                    <a:pt x="37875" y="0"/>
                  </a:lnTo>
                  <a:lnTo>
                    <a:pt x="37821" y="69"/>
                  </a:lnTo>
                  <a:cubicBezTo>
                    <a:pt x="37639" y="284"/>
                    <a:pt x="37226" y="389"/>
                    <a:pt x="36784" y="389"/>
                  </a:cubicBezTo>
                  <a:cubicBezTo>
                    <a:pt x="36327" y="389"/>
                    <a:pt x="35839" y="277"/>
                    <a:pt x="35541" y="55"/>
                  </a:cubicBezTo>
                  <a:lnTo>
                    <a:pt x="35472" y="14"/>
                  </a:lnTo>
                  <a:lnTo>
                    <a:pt x="35418" y="69"/>
                  </a:lnTo>
                  <a:cubicBezTo>
                    <a:pt x="35229" y="284"/>
                    <a:pt x="34813" y="389"/>
                    <a:pt x="34372" y="389"/>
                  </a:cubicBezTo>
                  <a:cubicBezTo>
                    <a:pt x="33917" y="389"/>
                    <a:pt x="33435" y="277"/>
                    <a:pt x="33151" y="55"/>
                  </a:cubicBezTo>
                  <a:lnTo>
                    <a:pt x="33083" y="14"/>
                  </a:lnTo>
                  <a:lnTo>
                    <a:pt x="33028" y="69"/>
                  </a:lnTo>
                  <a:cubicBezTo>
                    <a:pt x="32825" y="285"/>
                    <a:pt x="32397" y="395"/>
                    <a:pt x="31950" y="395"/>
                  </a:cubicBezTo>
                  <a:cubicBezTo>
                    <a:pt x="31496" y="395"/>
                    <a:pt x="31023" y="282"/>
                    <a:pt x="30748" y="55"/>
                  </a:cubicBezTo>
                  <a:lnTo>
                    <a:pt x="30680" y="14"/>
                  </a:lnTo>
                  <a:lnTo>
                    <a:pt x="30625" y="69"/>
                  </a:lnTo>
                  <a:cubicBezTo>
                    <a:pt x="30415" y="285"/>
                    <a:pt x="29983" y="395"/>
                    <a:pt x="29538" y="395"/>
                  </a:cubicBezTo>
                  <a:cubicBezTo>
                    <a:pt x="29086" y="395"/>
                    <a:pt x="28620" y="282"/>
                    <a:pt x="28359" y="55"/>
                  </a:cubicBezTo>
                  <a:lnTo>
                    <a:pt x="28291" y="14"/>
                  </a:lnTo>
                  <a:lnTo>
                    <a:pt x="28236" y="69"/>
                  </a:lnTo>
                  <a:cubicBezTo>
                    <a:pt x="28012" y="285"/>
                    <a:pt x="27574" y="395"/>
                    <a:pt x="27127" y="395"/>
                  </a:cubicBezTo>
                  <a:cubicBezTo>
                    <a:pt x="26673" y="395"/>
                    <a:pt x="26210" y="282"/>
                    <a:pt x="25956" y="55"/>
                  </a:cubicBezTo>
                  <a:lnTo>
                    <a:pt x="25901" y="14"/>
                  </a:lnTo>
                  <a:lnTo>
                    <a:pt x="25833" y="69"/>
                  </a:lnTo>
                  <a:cubicBezTo>
                    <a:pt x="25603" y="285"/>
                    <a:pt x="25161" y="395"/>
                    <a:pt x="24715" y="395"/>
                  </a:cubicBezTo>
                  <a:cubicBezTo>
                    <a:pt x="24263" y="395"/>
                    <a:pt x="23807" y="282"/>
                    <a:pt x="23567" y="55"/>
                  </a:cubicBezTo>
                  <a:lnTo>
                    <a:pt x="23498" y="14"/>
                  </a:lnTo>
                  <a:lnTo>
                    <a:pt x="23444" y="55"/>
                  </a:lnTo>
                  <a:cubicBezTo>
                    <a:pt x="23196" y="282"/>
                    <a:pt x="22737" y="395"/>
                    <a:pt x="22283" y="395"/>
                  </a:cubicBezTo>
                  <a:cubicBezTo>
                    <a:pt x="21836" y="395"/>
                    <a:pt x="21394" y="285"/>
                    <a:pt x="21164" y="69"/>
                  </a:cubicBezTo>
                  <a:lnTo>
                    <a:pt x="21109" y="14"/>
                  </a:lnTo>
                  <a:lnTo>
                    <a:pt x="21041" y="55"/>
                  </a:lnTo>
                  <a:cubicBezTo>
                    <a:pt x="20786" y="282"/>
                    <a:pt x="20324" y="395"/>
                    <a:pt x="19872" y="395"/>
                  </a:cubicBezTo>
                  <a:cubicBezTo>
                    <a:pt x="19426" y="395"/>
                    <a:pt x="18991" y="285"/>
                    <a:pt x="18774" y="69"/>
                  </a:cubicBezTo>
                  <a:lnTo>
                    <a:pt x="18706" y="14"/>
                  </a:lnTo>
                  <a:lnTo>
                    <a:pt x="18651" y="55"/>
                  </a:lnTo>
                  <a:cubicBezTo>
                    <a:pt x="18383" y="282"/>
                    <a:pt x="17914" y="395"/>
                    <a:pt x="17460" y="395"/>
                  </a:cubicBezTo>
                  <a:cubicBezTo>
                    <a:pt x="17013" y="395"/>
                    <a:pt x="16581" y="285"/>
                    <a:pt x="16371" y="69"/>
                  </a:cubicBezTo>
                  <a:lnTo>
                    <a:pt x="16317" y="14"/>
                  </a:lnTo>
                  <a:lnTo>
                    <a:pt x="16248" y="55"/>
                  </a:lnTo>
                  <a:cubicBezTo>
                    <a:pt x="15973" y="282"/>
                    <a:pt x="15500" y="395"/>
                    <a:pt x="15048" y="395"/>
                  </a:cubicBezTo>
                  <a:cubicBezTo>
                    <a:pt x="14603" y="395"/>
                    <a:pt x="14178" y="285"/>
                    <a:pt x="13982" y="69"/>
                  </a:cubicBezTo>
                  <a:lnTo>
                    <a:pt x="13914" y="14"/>
                  </a:lnTo>
                  <a:lnTo>
                    <a:pt x="13859" y="55"/>
                  </a:lnTo>
                  <a:cubicBezTo>
                    <a:pt x="13568" y="277"/>
                    <a:pt x="13083" y="389"/>
                    <a:pt x="12626" y="389"/>
                  </a:cubicBezTo>
                  <a:cubicBezTo>
                    <a:pt x="12183" y="389"/>
                    <a:pt x="11767" y="284"/>
                    <a:pt x="11579" y="69"/>
                  </a:cubicBezTo>
                  <a:lnTo>
                    <a:pt x="11524" y="14"/>
                  </a:lnTo>
                  <a:lnTo>
                    <a:pt x="11456" y="55"/>
                  </a:lnTo>
                  <a:cubicBezTo>
                    <a:pt x="11158" y="277"/>
                    <a:pt x="10670" y="389"/>
                    <a:pt x="10215" y="389"/>
                  </a:cubicBezTo>
                  <a:cubicBezTo>
                    <a:pt x="9774" y="389"/>
                    <a:pt x="9364" y="284"/>
                    <a:pt x="9190" y="69"/>
                  </a:cubicBezTo>
                  <a:lnTo>
                    <a:pt x="9135" y="0"/>
                  </a:lnTo>
                  <a:lnTo>
                    <a:pt x="9067" y="55"/>
                  </a:lnTo>
                  <a:cubicBezTo>
                    <a:pt x="8755" y="277"/>
                    <a:pt x="8260" y="389"/>
                    <a:pt x="7803" y="389"/>
                  </a:cubicBezTo>
                  <a:cubicBezTo>
                    <a:pt x="7361" y="389"/>
                    <a:pt x="6955" y="284"/>
                    <a:pt x="6787" y="69"/>
                  </a:cubicBezTo>
                  <a:lnTo>
                    <a:pt x="6732" y="0"/>
                  </a:lnTo>
                  <a:lnTo>
                    <a:pt x="6664" y="55"/>
                  </a:lnTo>
                  <a:cubicBezTo>
                    <a:pt x="6345" y="277"/>
                    <a:pt x="5850" y="389"/>
                    <a:pt x="5397" y="389"/>
                  </a:cubicBezTo>
                  <a:cubicBezTo>
                    <a:pt x="4958" y="389"/>
                    <a:pt x="4559" y="284"/>
                    <a:pt x="4397" y="69"/>
                  </a:cubicBezTo>
                  <a:lnTo>
                    <a:pt x="4343" y="0"/>
                  </a:lnTo>
                  <a:lnTo>
                    <a:pt x="4274" y="55"/>
                  </a:lnTo>
                  <a:cubicBezTo>
                    <a:pt x="3939" y="279"/>
                    <a:pt x="3432" y="391"/>
                    <a:pt x="2974" y="391"/>
                  </a:cubicBezTo>
                  <a:cubicBezTo>
                    <a:pt x="2538" y="391"/>
                    <a:pt x="2148" y="289"/>
                    <a:pt x="1994" y="82"/>
                  </a:cubicBezTo>
                  <a:lnTo>
                    <a:pt x="1940"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6007980" y="2481479"/>
              <a:ext cx="295426" cy="667324"/>
            </a:xfrm>
            <a:custGeom>
              <a:avLst/>
              <a:gdLst/>
              <a:ahLst/>
              <a:cxnLst/>
              <a:rect l="l" t="t" r="r" b="b"/>
              <a:pathLst>
                <a:path w="4207" h="9503" extrusionOk="0">
                  <a:moveTo>
                    <a:pt x="4029" y="0"/>
                  </a:moveTo>
                  <a:cubicBezTo>
                    <a:pt x="3933" y="0"/>
                    <a:pt x="3824" y="55"/>
                    <a:pt x="3797" y="123"/>
                  </a:cubicBezTo>
                  <a:lnTo>
                    <a:pt x="42" y="9339"/>
                  </a:lnTo>
                  <a:cubicBezTo>
                    <a:pt x="1" y="9421"/>
                    <a:pt x="83" y="9503"/>
                    <a:pt x="206" y="9503"/>
                  </a:cubicBezTo>
                  <a:cubicBezTo>
                    <a:pt x="329" y="9503"/>
                    <a:pt x="465" y="9421"/>
                    <a:pt x="493" y="9339"/>
                  </a:cubicBezTo>
                  <a:lnTo>
                    <a:pt x="4179" y="123"/>
                  </a:lnTo>
                  <a:cubicBezTo>
                    <a:pt x="4206" y="55"/>
                    <a:pt x="4138" y="0"/>
                    <a:pt x="404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6203621" y="2481479"/>
              <a:ext cx="265652" cy="667324"/>
            </a:xfrm>
            <a:custGeom>
              <a:avLst/>
              <a:gdLst/>
              <a:ahLst/>
              <a:cxnLst/>
              <a:rect l="l" t="t" r="r" b="b"/>
              <a:pathLst>
                <a:path w="3783" h="9503" extrusionOk="0">
                  <a:moveTo>
                    <a:pt x="3605" y="0"/>
                  </a:moveTo>
                  <a:cubicBezTo>
                    <a:pt x="3496" y="0"/>
                    <a:pt x="3386" y="55"/>
                    <a:pt x="3373" y="123"/>
                  </a:cubicBezTo>
                  <a:lnTo>
                    <a:pt x="28" y="9339"/>
                  </a:lnTo>
                  <a:cubicBezTo>
                    <a:pt x="0" y="9421"/>
                    <a:pt x="69" y="9503"/>
                    <a:pt x="191" y="9503"/>
                  </a:cubicBezTo>
                  <a:cubicBezTo>
                    <a:pt x="314" y="9503"/>
                    <a:pt x="451" y="9421"/>
                    <a:pt x="478" y="9339"/>
                  </a:cubicBezTo>
                  <a:lnTo>
                    <a:pt x="3755" y="123"/>
                  </a:lnTo>
                  <a:cubicBezTo>
                    <a:pt x="3782" y="55"/>
                    <a:pt x="3714" y="0"/>
                    <a:pt x="360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6398209" y="2481479"/>
              <a:ext cx="235948" cy="667324"/>
            </a:xfrm>
            <a:custGeom>
              <a:avLst/>
              <a:gdLst/>
              <a:ahLst/>
              <a:cxnLst/>
              <a:rect l="l" t="t" r="r" b="b"/>
              <a:pathLst>
                <a:path w="3360" h="9503" extrusionOk="0">
                  <a:moveTo>
                    <a:pt x="3182" y="0"/>
                  </a:moveTo>
                  <a:cubicBezTo>
                    <a:pt x="3073" y="0"/>
                    <a:pt x="2977" y="55"/>
                    <a:pt x="2950" y="123"/>
                  </a:cubicBezTo>
                  <a:lnTo>
                    <a:pt x="28" y="9339"/>
                  </a:lnTo>
                  <a:cubicBezTo>
                    <a:pt x="1" y="9421"/>
                    <a:pt x="69" y="9503"/>
                    <a:pt x="192" y="9503"/>
                  </a:cubicBezTo>
                  <a:lnTo>
                    <a:pt x="206" y="9503"/>
                  </a:lnTo>
                  <a:cubicBezTo>
                    <a:pt x="329" y="9503"/>
                    <a:pt x="451" y="9421"/>
                    <a:pt x="479" y="9339"/>
                  </a:cubicBezTo>
                  <a:lnTo>
                    <a:pt x="3332" y="123"/>
                  </a:lnTo>
                  <a:cubicBezTo>
                    <a:pt x="3360" y="55"/>
                    <a:pt x="3291" y="0"/>
                    <a:pt x="318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6592867" y="2481479"/>
              <a:ext cx="206173" cy="667324"/>
            </a:xfrm>
            <a:custGeom>
              <a:avLst/>
              <a:gdLst/>
              <a:ahLst/>
              <a:cxnLst/>
              <a:rect l="l" t="t" r="r" b="b"/>
              <a:pathLst>
                <a:path w="2936" h="9503" extrusionOk="0">
                  <a:moveTo>
                    <a:pt x="2758" y="0"/>
                  </a:moveTo>
                  <a:cubicBezTo>
                    <a:pt x="2663" y="0"/>
                    <a:pt x="2554" y="55"/>
                    <a:pt x="2540" y="123"/>
                  </a:cubicBezTo>
                  <a:lnTo>
                    <a:pt x="28" y="9339"/>
                  </a:lnTo>
                  <a:cubicBezTo>
                    <a:pt x="1" y="9421"/>
                    <a:pt x="82" y="9503"/>
                    <a:pt x="205" y="9503"/>
                  </a:cubicBezTo>
                  <a:cubicBezTo>
                    <a:pt x="328" y="9503"/>
                    <a:pt x="451" y="9421"/>
                    <a:pt x="478" y="9339"/>
                  </a:cubicBezTo>
                  <a:lnTo>
                    <a:pt x="2922" y="123"/>
                  </a:lnTo>
                  <a:cubicBezTo>
                    <a:pt x="2936" y="55"/>
                    <a:pt x="2868" y="0"/>
                    <a:pt x="275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0"/>
            <p:cNvSpPr/>
            <p:nvPr/>
          </p:nvSpPr>
          <p:spPr>
            <a:xfrm>
              <a:off x="6787525" y="2481479"/>
              <a:ext cx="177382" cy="667324"/>
            </a:xfrm>
            <a:custGeom>
              <a:avLst/>
              <a:gdLst/>
              <a:ahLst/>
              <a:cxnLst/>
              <a:rect l="l" t="t" r="r" b="b"/>
              <a:pathLst>
                <a:path w="2526" h="9503" extrusionOk="0">
                  <a:moveTo>
                    <a:pt x="2335" y="0"/>
                  </a:moveTo>
                  <a:cubicBezTo>
                    <a:pt x="2239" y="0"/>
                    <a:pt x="2144" y="55"/>
                    <a:pt x="2130" y="123"/>
                  </a:cubicBezTo>
                  <a:lnTo>
                    <a:pt x="27" y="9339"/>
                  </a:lnTo>
                  <a:cubicBezTo>
                    <a:pt x="0" y="9421"/>
                    <a:pt x="82" y="9503"/>
                    <a:pt x="205" y="9503"/>
                  </a:cubicBezTo>
                  <a:lnTo>
                    <a:pt x="219" y="9503"/>
                  </a:lnTo>
                  <a:cubicBezTo>
                    <a:pt x="341" y="9503"/>
                    <a:pt x="451" y="9421"/>
                    <a:pt x="478" y="9339"/>
                  </a:cubicBezTo>
                  <a:lnTo>
                    <a:pt x="2512" y="123"/>
                  </a:lnTo>
                  <a:cubicBezTo>
                    <a:pt x="2526" y="55"/>
                    <a:pt x="2444" y="0"/>
                    <a:pt x="234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0"/>
            <p:cNvSpPr/>
            <p:nvPr/>
          </p:nvSpPr>
          <p:spPr>
            <a:xfrm>
              <a:off x="6982113" y="2481479"/>
              <a:ext cx="147748" cy="667324"/>
            </a:xfrm>
            <a:custGeom>
              <a:avLst/>
              <a:gdLst/>
              <a:ahLst/>
              <a:cxnLst/>
              <a:rect l="l" t="t" r="r" b="b"/>
              <a:pathLst>
                <a:path w="2104" h="9503" extrusionOk="0">
                  <a:moveTo>
                    <a:pt x="1926" y="0"/>
                  </a:moveTo>
                  <a:cubicBezTo>
                    <a:pt x="1817" y="0"/>
                    <a:pt x="1721" y="55"/>
                    <a:pt x="1707" y="123"/>
                  </a:cubicBezTo>
                  <a:lnTo>
                    <a:pt x="14" y="9339"/>
                  </a:lnTo>
                  <a:cubicBezTo>
                    <a:pt x="1" y="9421"/>
                    <a:pt x="96" y="9503"/>
                    <a:pt x="219" y="9503"/>
                  </a:cubicBezTo>
                  <a:cubicBezTo>
                    <a:pt x="342" y="9503"/>
                    <a:pt x="451" y="9421"/>
                    <a:pt x="479" y="9339"/>
                  </a:cubicBezTo>
                  <a:lnTo>
                    <a:pt x="2090" y="123"/>
                  </a:lnTo>
                  <a:cubicBezTo>
                    <a:pt x="2103" y="55"/>
                    <a:pt x="2035" y="0"/>
                    <a:pt x="192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0"/>
            <p:cNvSpPr/>
            <p:nvPr/>
          </p:nvSpPr>
          <p:spPr>
            <a:xfrm>
              <a:off x="7176771" y="2481479"/>
              <a:ext cx="118957" cy="667324"/>
            </a:xfrm>
            <a:custGeom>
              <a:avLst/>
              <a:gdLst/>
              <a:ahLst/>
              <a:cxnLst/>
              <a:rect l="l" t="t" r="r" b="b"/>
              <a:pathLst>
                <a:path w="1694" h="9503" extrusionOk="0">
                  <a:moveTo>
                    <a:pt x="1502" y="0"/>
                  </a:moveTo>
                  <a:cubicBezTo>
                    <a:pt x="1393" y="0"/>
                    <a:pt x="1311" y="55"/>
                    <a:pt x="1297" y="123"/>
                  </a:cubicBezTo>
                  <a:lnTo>
                    <a:pt x="14" y="9339"/>
                  </a:lnTo>
                  <a:cubicBezTo>
                    <a:pt x="0" y="9421"/>
                    <a:pt x="96" y="9503"/>
                    <a:pt x="219" y="9503"/>
                  </a:cubicBezTo>
                  <a:cubicBezTo>
                    <a:pt x="342" y="9503"/>
                    <a:pt x="465" y="9421"/>
                    <a:pt x="465" y="9339"/>
                  </a:cubicBezTo>
                  <a:lnTo>
                    <a:pt x="1680" y="123"/>
                  </a:lnTo>
                  <a:cubicBezTo>
                    <a:pt x="1693" y="55"/>
                    <a:pt x="1611" y="0"/>
                    <a:pt x="150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0"/>
            <p:cNvSpPr/>
            <p:nvPr/>
          </p:nvSpPr>
          <p:spPr>
            <a:xfrm>
              <a:off x="7372342" y="2481479"/>
              <a:ext cx="88270" cy="667324"/>
            </a:xfrm>
            <a:custGeom>
              <a:avLst/>
              <a:gdLst/>
              <a:ahLst/>
              <a:cxnLst/>
              <a:rect l="l" t="t" r="r" b="b"/>
              <a:pathLst>
                <a:path w="1257" h="9503" extrusionOk="0">
                  <a:moveTo>
                    <a:pt x="1066" y="0"/>
                  </a:moveTo>
                  <a:cubicBezTo>
                    <a:pt x="970" y="0"/>
                    <a:pt x="874" y="55"/>
                    <a:pt x="874" y="123"/>
                  </a:cubicBezTo>
                  <a:lnTo>
                    <a:pt x="1" y="9339"/>
                  </a:lnTo>
                  <a:cubicBezTo>
                    <a:pt x="1" y="9421"/>
                    <a:pt x="83" y="9503"/>
                    <a:pt x="205" y="9503"/>
                  </a:cubicBezTo>
                  <a:lnTo>
                    <a:pt x="219" y="9503"/>
                  </a:lnTo>
                  <a:cubicBezTo>
                    <a:pt x="342" y="9503"/>
                    <a:pt x="451" y="9421"/>
                    <a:pt x="451" y="9339"/>
                  </a:cubicBezTo>
                  <a:lnTo>
                    <a:pt x="1257" y="123"/>
                  </a:lnTo>
                  <a:cubicBezTo>
                    <a:pt x="1257" y="55"/>
                    <a:pt x="1175" y="0"/>
                    <a:pt x="1079"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0"/>
            <p:cNvSpPr/>
            <p:nvPr/>
          </p:nvSpPr>
          <p:spPr>
            <a:xfrm>
              <a:off x="7567000" y="2481479"/>
              <a:ext cx="59478" cy="667324"/>
            </a:xfrm>
            <a:custGeom>
              <a:avLst/>
              <a:gdLst/>
              <a:ahLst/>
              <a:cxnLst/>
              <a:rect l="l" t="t" r="r" b="b"/>
              <a:pathLst>
                <a:path w="847" h="9503" extrusionOk="0">
                  <a:moveTo>
                    <a:pt x="656" y="0"/>
                  </a:moveTo>
                  <a:cubicBezTo>
                    <a:pt x="546" y="0"/>
                    <a:pt x="451" y="55"/>
                    <a:pt x="451" y="123"/>
                  </a:cubicBezTo>
                  <a:lnTo>
                    <a:pt x="0" y="9339"/>
                  </a:lnTo>
                  <a:cubicBezTo>
                    <a:pt x="0" y="9421"/>
                    <a:pt x="96" y="9503"/>
                    <a:pt x="219" y="9503"/>
                  </a:cubicBezTo>
                  <a:cubicBezTo>
                    <a:pt x="342" y="9503"/>
                    <a:pt x="451" y="9421"/>
                    <a:pt x="451" y="9339"/>
                  </a:cubicBezTo>
                  <a:lnTo>
                    <a:pt x="833" y="123"/>
                  </a:lnTo>
                  <a:cubicBezTo>
                    <a:pt x="847" y="55"/>
                    <a:pt x="751" y="0"/>
                    <a:pt x="65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0"/>
            <p:cNvSpPr/>
            <p:nvPr/>
          </p:nvSpPr>
          <p:spPr>
            <a:xfrm>
              <a:off x="7761588" y="2481479"/>
              <a:ext cx="31741" cy="667324"/>
            </a:xfrm>
            <a:custGeom>
              <a:avLst/>
              <a:gdLst/>
              <a:ahLst/>
              <a:cxnLst/>
              <a:rect l="l" t="t" r="r" b="b"/>
              <a:pathLst>
                <a:path w="452" h="9503" extrusionOk="0">
                  <a:moveTo>
                    <a:pt x="233" y="0"/>
                  </a:moveTo>
                  <a:cubicBezTo>
                    <a:pt x="124" y="0"/>
                    <a:pt x="42" y="55"/>
                    <a:pt x="42" y="123"/>
                  </a:cubicBezTo>
                  <a:lnTo>
                    <a:pt x="1" y="9339"/>
                  </a:lnTo>
                  <a:cubicBezTo>
                    <a:pt x="1" y="9421"/>
                    <a:pt x="96" y="9503"/>
                    <a:pt x="219" y="9503"/>
                  </a:cubicBezTo>
                  <a:lnTo>
                    <a:pt x="233" y="9503"/>
                  </a:lnTo>
                  <a:cubicBezTo>
                    <a:pt x="356" y="9503"/>
                    <a:pt x="451" y="9421"/>
                    <a:pt x="451" y="9339"/>
                  </a:cubicBezTo>
                  <a:lnTo>
                    <a:pt x="424" y="123"/>
                  </a:lnTo>
                  <a:cubicBezTo>
                    <a:pt x="424" y="55"/>
                    <a:pt x="342" y="0"/>
                    <a:pt x="233"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0"/>
            <p:cNvSpPr/>
            <p:nvPr/>
          </p:nvSpPr>
          <p:spPr>
            <a:xfrm>
              <a:off x="7929421" y="2481479"/>
              <a:ext cx="58566" cy="667324"/>
            </a:xfrm>
            <a:custGeom>
              <a:avLst/>
              <a:gdLst/>
              <a:ahLst/>
              <a:cxnLst/>
              <a:rect l="l" t="t" r="r" b="b"/>
              <a:pathLst>
                <a:path w="834" h="9503" extrusionOk="0">
                  <a:moveTo>
                    <a:pt x="191" y="0"/>
                  </a:moveTo>
                  <a:cubicBezTo>
                    <a:pt x="82" y="0"/>
                    <a:pt x="0" y="55"/>
                    <a:pt x="0" y="123"/>
                  </a:cubicBezTo>
                  <a:lnTo>
                    <a:pt x="383" y="9339"/>
                  </a:lnTo>
                  <a:cubicBezTo>
                    <a:pt x="383" y="9421"/>
                    <a:pt x="492" y="9503"/>
                    <a:pt x="615" y="9503"/>
                  </a:cubicBezTo>
                  <a:cubicBezTo>
                    <a:pt x="737" y="9503"/>
                    <a:pt x="833" y="9421"/>
                    <a:pt x="833" y="9339"/>
                  </a:cubicBezTo>
                  <a:lnTo>
                    <a:pt x="396" y="123"/>
                  </a:lnTo>
                  <a:cubicBezTo>
                    <a:pt x="383" y="55"/>
                    <a:pt x="301"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0"/>
            <p:cNvSpPr/>
            <p:nvPr/>
          </p:nvSpPr>
          <p:spPr>
            <a:xfrm>
              <a:off x="8095288" y="2481479"/>
              <a:ext cx="87287" cy="667324"/>
            </a:xfrm>
            <a:custGeom>
              <a:avLst/>
              <a:gdLst/>
              <a:ahLst/>
              <a:cxnLst/>
              <a:rect l="l" t="t" r="r" b="b"/>
              <a:pathLst>
                <a:path w="1243" h="9503" extrusionOk="0">
                  <a:moveTo>
                    <a:pt x="178" y="0"/>
                  </a:moveTo>
                  <a:cubicBezTo>
                    <a:pt x="82" y="0"/>
                    <a:pt x="0" y="55"/>
                    <a:pt x="0" y="123"/>
                  </a:cubicBezTo>
                  <a:lnTo>
                    <a:pt x="792" y="9339"/>
                  </a:lnTo>
                  <a:cubicBezTo>
                    <a:pt x="792" y="9421"/>
                    <a:pt x="901" y="9503"/>
                    <a:pt x="1024" y="9503"/>
                  </a:cubicBezTo>
                  <a:cubicBezTo>
                    <a:pt x="1147" y="9503"/>
                    <a:pt x="1243" y="9421"/>
                    <a:pt x="1243" y="9339"/>
                  </a:cubicBezTo>
                  <a:lnTo>
                    <a:pt x="383" y="123"/>
                  </a:lnTo>
                  <a:cubicBezTo>
                    <a:pt x="383" y="55"/>
                    <a:pt x="287"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0"/>
            <p:cNvSpPr/>
            <p:nvPr/>
          </p:nvSpPr>
          <p:spPr>
            <a:xfrm>
              <a:off x="8260171" y="2481479"/>
              <a:ext cx="117061" cy="667324"/>
            </a:xfrm>
            <a:custGeom>
              <a:avLst/>
              <a:gdLst/>
              <a:ahLst/>
              <a:cxnLst/>
              <a:rect l="l" t="t" r="r" b="b"/>
              <a:pathLst>
                <a:path w="1667" h="9503" extrusionOk="0">
                  <a:moveTo>
                    <a:pt x="192" y="0"/>
                  </a:moveTo>
                  <a:cubicBezTo>
                    <a:pt x="83" y="0"/>
                    <a:pt x="1" y="55"/>
                    <a:pt x="14" y="123"/>
                  </a:cubicBezTo>
                  <a:lnTo>
                    <a:pt x="1202" y="9339"/>
                  </a:lnTo>
                  <a:cubicBezTo>
                    <a:pt x="1216" y="9421"/>
                    <a:pt x="1325" y="9503"/>
                    <a:pt x="1448" y="9503"/>
                  </a:cubicBezTo>
                  <a:lnTo>
                    <a:pt x="1462" y="9503"/>
                  </a:lnTo>
                  <a:cubicBezTo>
                    <a:pt x="1584" y="9503"/>
                    <a:pt x="1666" y="9421"/>
                    <a:pt x="1666" y="9339"/>
                  </a:cubicBezTo>
                  <a:lnTo>
                    <a:pt x="397" y="123"/>
                  </a:lnTo>
                  <a:cubicBezTo>
                    <a:pt x="383" y="55"/>
                    <a:pt x="301"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0"/>
            <p:cNvSpPr/>
            <p:nvPr/>
          </p:nvSpPr>
          <p:spPr>
            <a:xfrm>
              <a:off x="8426038" y="2481479"/>
              <a:ext cx="146765" cy="667324"/>
            </a:xfrm>
            <a:custGeom>
              <a:avLst/>
              <a:gdLst/>
              <a:ahLst/>
              <a:cxnLst/>
              <a:rect l="l" t="t" r="r" b="b"/>
              <a:pathLst>
                <a:path w="2090" h="9503" extrusionOk="0">
                  <a:moveTo>
                    <a:pt x="178" y="0"/>
                  </a:moveTo>
                  <a:cubicBezTo>
                    <a:pt x="69" y="0"/>
                    <a:pt x="1" y="55"/>
                    <a:pt x="1" y="123"/>
                  </a:cubicBezTo>
                  <a:lnTo>
                    <a:pt x="1612" y="9339"/>
                  </a:lnTo>
                  <a:cubicBezTo>
                    <a:pt x="1625" y="9421"/>
                    <a:pt x="1748" y="9503"/>
                    <a:pt x="1871" y="9503"/>
                  </a:cubicBezTo>
                  <a:cubicBezTo>
                    <a:pt x="1994" y="9503"/>
                    <a:pt x="2090" y="9421"/>
                    <a:pt x="2062" y="9339"/>
                  </a:cubicBezTo>
                  <a:lnTo>
                    <a:pt x="397"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0"/>
            <p:cNvSpPr/>
            <p:nvPr/>
          </p:nvSpPr>
          <p:spPr>
            <a:xfrm>
              <a:off x="8590922" y="2481479"/>
              <a:ext cx="176539" cy="667324"/>
            </a:xfrm>
            <a:custGeom>
              <a:avLst/>
              <a:gdLst/>
              <a:ahLst/>
              <a:cxnLst/>
              <a:rect l="l" t="t" r="r" b="b"/>
              <a:pathLst>
                <a:path w="2514" h="9503" extrusionOk="0">
                  <a:moveTo>
                    <a:pt x="178" y="0"/>
                  </a:moveTo>
                  <a:cubicBezTo>
                    <a:pt x="69" y="0"/>
                    <a:pt x="1" y="55"/>
                    <a:pt x="15" y="123"/>
                  </a:cubicBezTo>
                  <a:lnTo>
                    <a:pt x="2035" y="9339"/>
                  </a:lnTo>
                  <a:cubicBezTo>
                    <a:pt x="2063" y="9421"/>
                    <a:pt x="2172" y="9503"/>
                    <a:pt x="2295" y="9503"/>
                  </a:cubicBezTo>
                  <a:lnTo>
                    <a:pt x="2308" y="9503"/>
                  </a:lnTo>
                  <a:cubicBezTo>
                    <a:pt x="2431" y="9503"/>
                    <a:pt x="2513" y="9421"/>
                    <a:pt x="2486" y="9339"/>
                  </a:cubicBezTo>
                  <a:lnTo>
                    <a:pt x="397" y="123"/>
                  </a:lnTo>
                  <a:cubicBezTo>
                    <a:pt x="383" y="55"/>
                    <a:pt x="288"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0"/>
            <p:cNvSpPr/>
            <p:nvPr/>
          </p:nvSpPr>
          <p:spPr>
            <a:xfrm>
              <a:off x="8755876" y="2481479"/>
              <a:ext cx="206173" cy="667324"/>
            </a:xfrm>
            <a:custGeom>
              <a:avLst/>
              <a:gdLst/>
              <a:ahLst/>
              <a:cxnLst/>
              <a:rect l="l" t="t" r="r" b="b"/>
              <a:pathLst>
                <a:path w="2936" h="9503" extrusionOk="0">
                  <a:moveTo>
                    <a:pt x="178" y="0"/>
                  </a:moveTo>
                  <a:cubicBezTo>
                    <a:pt x="82" y="0"/>
                    <a:pt x="0" y="55"/>
                    <a:pt x="28" y="123"/>
                  </a:cubicBezTo>
                  <a:lnTo>
                    <a:pt x="2458" y="9339"/>
                  </a:lnTo>
                  <a:cubicBezTo>
                    <a:pt x="2485" y="9421"/>
                    <a:pt x="2594" y="9503"/>
                    <a:pt x="2731" y="9503"/>
                  </a:cubicBezTo>
                  <a:cubicBezTo>
                    <a:pt x="2854" y="9503"/>
                    <a:pt x="2936" y="9421"/>
                    <a:pt x="2909" y="9339"/>
                  </a:cubicBezTo>
                  <a:lnTo>
                    <a:pt x="410" y="123"/>
                  </a:lnTo>
                  <a:cubicBezTo>
                    <a:pt x="396" y="55"/>
                    <a:pt x="287"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0"/>
            <p:cNvSpPr/>
            <p:nvPr/>
          </p:nvSpPr>
          <p:spPr>
            <a:xfrm>
              <a:off x="8921742" y="2481479"/>
              <a:ext cx="234964" cy="667324"/>
            </a:xfrm>
            <a:custGeom>
              <a:avLst/>
              <a:gdLst/>
              <a:ahLst/>
              <a:cxnLst/>
              <a:rect l="l" t="t" r="r" b="b"/>
              <a:pathLst>
                <a:path w="3346" h="9503" extrusionOk="0">
                  <a:moveTo>
                    <a:pt x="178" y="0"/>
                  </a:moveTo>
                  <a:cubicBezTo>
                    <a:pt x="69" y="0"/>
                    <a:pt x="0" y="55"/>
                    <a:pt x="14" y="123"/>
                  </a:cubicBezTo>
                  <a:lnTo>
                    <a:pt x="2868" y="9339"/>
                  </a:lnTo>
                  <a:cubicBezTo>
                    <a:pt x="2895" y="9421"/>
                    <a:pt x="3018" y="9503"/>
                    <a:pt x="3141" y="9503"/>
                  </a:cubicBezTo>
                  <a:cubicBezTo>
                    <a:pt x="3264" y="9503"/>
                    <a:pt x="3345" y="9421"/>
                    <a:pt x="3318"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0"/>
            <p:cNvSpPr/>
            <p:nvPr/>
          </p:nvSpPr>
          <p:spPr>
            <a:xfrm>
              <a:off x="9086626" y="2481479"/>
              <a:ext cx="264739" cy="667324"/>
            </a:xfrm>
            <a:custGeom>
              <a:avLst/>
              <a:gdLst/>
              <a:ahLst/>
              <a:cxnLst/>
              <a:rect l="l" t="t" r="r" b="b"/>
              <a:pathLst>
                <a:path w="3770" h="9503" extrusionOk="0">
                  <a:moveTo>
                    <a:pt x="178" y="0"/>
                  </a:moveTo>
                  <a:cubicBezTo>
                    <a:pt x="69" y="0"/>
                    <a:pt x="1" y="55"/>
                    <a:pt x="28" y="123"/>
                  </a:cubicBezTo>
                  <a:lnTo>
                    <a:pt x="3291" y="9339"/>
                  </a:lnTo>
                  <a:cubicBezTo>
                    <a:pt x="3319" y="9421"/>
                    <a:pt x="3441" y="9503"/>
                    <a:pt x="3564" y="9503"/>
                  </a:cubicBezTo>
                  <a:lnTo>
                    <a:pt x="3578" y="9503"/>
                  </a:lnTo>
                  <a:cubicBezTo>
                    <a:pt x="3701" y="9503"/>
                    <a:pt x="3769" y="9421"/>
                    <a:pt x="3742"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0"/>
            <p:cNvSpPr/>
            <p:nvPr/>
          </p:nvSpPr>
          <p:spPr>
            <a:xfrm>
              <a:off x="9252492" y="2481479"/>
              <a:ext cx="293460" cy="667324"/>
            </a:xfrm>
            <a:custGeom>
              <a:avLst/>
              <a:gdLst/>
              <a:ahLst/>
              <a:cxnLst/>
              <a:rect l="l" t="t" r="r" b="b"/>
              <a:pathLst>
                <a:path w="4179" h="9503" extrusionOk="0">
                  <a:moveTo>
                    <a:pt x="165" y="0"/>
                  </a:moveTo>
                  <a:cubicBezTo>
                    <a:pt x="55" y="0"/>
                    <a:pt x="1" y="55"/>
                    <a:pt x="28" y="123"/>
                  </a:cubicBezTo>
                  <a:lnTo>
                    <a:pt x="3701" y="9339"/>
                  </a:lnTo>
                  <a:cubicBezTo>
                    <a:pt x="3728" y="9421"/>
                    <a:pt x="3865" y="9503"/>
                    <a:pt x="3988" y="9503"/>
                  </a:cubicBezTo>
                  <a:cubicBezTo>
                    <a:pt x="4110" y="9503"/>
                    <a:pt x="4179" y="9421"/>
                    <a:pt x="4151" y="9339"/>
                  </a:cubicBezTo>
                  <a:lnTo>
                    <a:pt x="410" y="123"/>
                  </a:lnTo>
                  <a:cubicBezTo>
                    <a:pt x="383" y="55"/>
                    <a:pt x="274" y="0"/>
                    <a:pt x="16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0"/>
            <p:cNvSpPr/>
            <p:nvPr/>
          </p:nvSpPr>
          <p:spPr>
            <a:xfrm>
              <a:off x="6075113" y="2032755"/>
              <a:ext cx="3410426" cy="69099"/>
            </a:xfrm>
            <a:custGeom>
              <a:avLst/>
              <a:gdLst/>
              <a:ahLst/>
              <a:cxnLst/>
              <a:rect l="l" t="t" r="r" b="b"/>
              <a:pathLst>
                <a:path w="48566" h="984" extrusionOk="0">
                  <a:moveTo>
                    <a:pt x="1" y="0"/>
                  </a:moveTo>
                  <a:lnTo>
                    <a:pt x="1" y="983"/>
                  </a:lnTo>
                  <a:lnTo>
                    <a:pt x="48566" y="983"/>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0"/>
            <p:cNvSpPr/>
            <p:nvPr/>
          </p:nvSpPr>
          <p:spPr>
            <a:xfrm>
              <a:off x="6075113" y="2207259"/>
              <a:ext cx="3410426" cy="38412"/>
            </a:xfrm>
            <a:custGeom>
              <a:avLst/>
              <a:gdLst/>
              <a:ahLst/>
              <a:cxnLst/>
              <a:rect l="l" t="t" r="r" b="b"/>
              <a:pathLst>
                <a:path w="48566" h="547" extrusionOk="0">
                  <a:moveTo>
                    <a:pt x="1" y="0"/>
                  </a:moveTo>
                  <a:lnTo>
                    <a:pt x="1" y="546"/>
                  </a:lnTo>
                  <a:lnTo>
                    <a:pt x="48566" y="546"/>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0"/>
            <p:cNvSpPr/>
            <p:nvPr/>
          </p:nvSpPr>
          <p:spPr>
            <a:xfrm>
              <a:off x="625635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0"/>
            <p:cNvSpPr/>
            <p:nvPr/>
          </p:nvSpPr>
          <p:spPr>
            <a:xfrm>
              <a:off x="6457688"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0"/>
            <p:cNvSpPr/>
            <p:nvPr/>
          </p:nvSpPr>
          <p:spPr>
            <a:xfrm>
              <a:off x="665803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0"/>
            <p:cNvSpPr/>
            <p:nvPr/>
          </p:nvSpPr>
          <p:spPr>
            <a:xfrm>
              <a:off x="6859433"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0"/>
            <p:cNvSpPr/>
            <p:nvPr/>
          </p:nvSpPr>
          <p:spPr>
            <a:xfrm>
              <a:off x="7060763"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0"/>
            <p:cNvSpPr/>
            <p:nvPr/>
          </p:nvSpPr>
          <p:spPr>
            <a:xfrm>
              <a:off x="726110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0"/>
            <p:cNvSpPr/>
            <p:nvPr/>
          </p:nvSpPr>
          <p:spPr>
            <a:xfrm>
              <a:off x="7462509"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0"/>
            <p:cNvSpPr/>
            <p:nvPr/>
          </p:nvSpPr>
          <p:spPr>
            <a:xfrm>
              <a:off x="766383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0"/>
            <p:cNvSpPr/>
            <p:nvPr/>
          </p:nvSpPr>
          <p:spPr>
            <a:xfrm>
              <a:off x="786418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0"/>
            <p:cNvSpPr/>
            <p:nvPr/>
          </p:nvSpPr>
          <p:spPr>
            <a:xfrm>
              <a:off x="806551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0"/>
            <p:cNvSpPr/>
            <p:nvPr/>
          </p:nvSpPr>
          <p:spPr>
            <a:xfrm>
              <a:off x="8265930" y="2070113"/>
              <a:ext cx="33637" cy="456446"/>
            </a:xfrm>
            <a:custGeom>
              <a:avLst/>
              <a:gdLst/>
              <a:ahLst/>
              <a:cxnLst/>
              <a:rect l="l" t="t" r="r" b="b"/>
              <a:pathLst>
                <a:path w="479" h="6500" extrusionOk="0">
                  <a:moveTo>
                    <a:pt x="1" y="1"/>
                  </a:moveTo>
                  <a:lnTo>
                    <a:pt x="1"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0"/>
            <p:cNvSpPr/>
            <p:nvPr/>
          </p:nvSpPr>
          <p:spPr>
            <a:xfrm>
              <a:off x="846725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0"/>
            <p:cNvSpPr/>
            <p:nvPr/>
          </p:nvSpPr>
          <p:spPr>
            <a:xfrm>
              <a:off x="8668588"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0"/>
            <p:cNvSpPr/>
            <p:nvPr/>
          </p:nvSpPr>
          <p:spPr>
            <a:xfrm>
              <a:off x="8869005" y="2070113"/>
              <a:ext cx="33637" cy="456446"/>
            </a:xfrm>
            <a:custGeom>
              <a:avLst/>
              <a:gdLst/>
              <a:ahLst/>
              <a:cxnLst/>
              <a:rect l="l" t="t" r="r" b="b"/>
              <a:pathLst>
                <a:path w="479" h="6500" extrusionOk="0">
                  <a:moveTo>
                    <a:pt x="0" y="1"/>
                  </a:moveTo>
                  <a:lnTo>
                    <a:pt x="0"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0"/>
            <p:cNvSpPr/>
            <p:nvPr/>
          </p:nvSpPr>
          <p:spPr>
            <a:xfrm>
              <a:off x="9070334" y="2070113"/>
              <a:ext cx="32653" cy="456446"/>
            </a:xfrm>
            <a:custGeom>
              <a:avLst/>
              <a:gdLst/>
              <a:ahLst/>
              <a:cxnLst/>
              <a:rect l="l" t="t" r="r" b="b"/>
              <a:pathLst>
                <a:path w="465"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0"/>
            <p:cNvSpPr/>
            <p:nvPr/>
          </p:nvSpPr>
          <p:spPr>
            <a:xfrm>
              <a:off x="927166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3" name="Google Shape;4813;p30"/>
          <p:cNvSpPr/>
          <p:nvPr/>
        </p:nvSpPr>
        <p:spPr>
          <a:xfrm>
            <a:off x="3869276" y="1401707"/>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0"/>
          <p:cNvSpPr/>
          <p:nvPr/>
        </p:nvSpPr>
        <p:spPr>
          <a:xfrm>
            <a:off x="2817875" y="4007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30"/>
          <p:cNvGrpSpPr/>
          <p:nvPr/>
        </p:nvGrpSpPr>
        <p:grpSpPr>
          <a:xfrm flipH="1">
            <a:off x="7455765" y="-456984"/>
            <a:ext cx="2700735" cy="1609606"/>
            <a:chOff x="-154310" y="-424234"/>
            <a:chExt cx="2700735" cy="1609606"/>
          </a:xfrm>
        </p:grpSpPr>
        <p:grpSp>
          <p:nvGrpSpPr>
            <p:cNvPr id="4816" name="Google Shape;4816;p30"/>
            <p:cNvGrpSpPr/>
            <p:nvPr/>
          </p:nvGrpSpPr>
          <p:grpSpPr>
            <a:xfrm>
              <a:off x="-154310" y="-72358"/>
              <a:ext cx="2534062" cy="945491"/>
              <a:chOff x="-154310" y="-72358"/>
              <a:chExt cx="2534062" cy="945491"/>
            </a:xfrm>
          </p:grpSpPr>
          <p:sp>
            <p:nvSpPr>
              <p:cNvPr id="4817" name="Google Shape;4817;p30"/>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0"/>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0"/>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0" name="Google Shape;4820;p30"/>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0"/>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2" name="Google Shape;4822;p30"/>
            <p:cNvGrpSpPr/>
            <p:nvPr/>
          </p:nvGrpSpPr>
          <p:grpSpPr>
            <a:xfrm>
              <a:off x="972804" y="748799"/>
              <a:ext cx="351221" cy="324497"/>
              <a:chOff x="972804" y="748799"/>
              <a:chExt cx="351221" cy="324497"/>
            </a:xfrm>
          </p:grpSpPr>
          <p:sp>
            <p:nvSpPr>
              <p:cNvPr id="4823" name="Google Shape;4823;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30"/>
            <p:cNvGrpSpPr/>
            <p:nvPr/>
          </p:nvGrpSpPr>
          <p:grpSpPr>
            <a:xfrm rot="1800145">
              <a:off x="1294691" y="483968"/>
              <a:ext cx="412865" cy="381479"/>
              <a:chOff x="972804" y="748799"/>
              <a:chExt cx="351221" cy="324497"/>
            </a:xfrm>
          </p:grpSpPr>
          <p:sp>
            <p:nvSpPr>
              <p:cNvPr id="4836" name="Google Shape;4836;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30"/>
            <p:cNvGrpSpPr/>
            <p:nvPr/>
          </p:nvGrpSpPr>
          <p:grpSpPr>
            <a:xfrm rot="1800174">
              <a:off x="586120" y="512005"/>
              <a:ext cx="302796" cy="279785"/>
              <a:chOff x="972804" y="748799"/>
              <a:chExt cx="351221" cy="324497"/>
            </a:xfrm>
          </p:grpSpPr>
          <p:sp>
            <p:nvSpPr>
              <p:cNvPr id="4849" name="Google Shape;4849;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30"/>
            <p:cNvGrpSpPr/>
            <p:nvPr/>
          </p:nvGrpSpPr>
          <p:grpSpPr>
            <a:xfrm rot="3362934">
              <a:off x="34623" y="148358"/>
              <a:ext cx="440468" cy="406972"/>
              <a:chOff x="972804" y="748799"/>
              <a:chExt cx="351221" cy="324497"/>
            </a:xfrm>
          </p:grpSpPr>
          <p:sp>
            <p:nvSpPr>
              <p:cNvPr id="4862" name="Google Shape;4862;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30"/>
            <p:cNvGrpSpPr/>
            <p:nvPr/>
          </p:nvGrpSpPr>
          <p:grpSpPr>
            <a:xfrm rot="4236221">
              <a:off x="395674" y="-343041"/>
              <a:ext cx="497800" cy="459935"/>
              <a:chOff x="972804" y="748799"/>
              <a:chExt cx="351221" cy="324497"/>
            </a:xfrm>
          </p:grpSpPr>
          <p:sp>
            <p:nvSpPr>
              <p:cNvPr id="4875" name="Google Shape;4875;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30"/>
            <p:cNvGrpSpPr/>
            <p:nvPr/>
          </p:nvGrpSpPr>
          <p:grpSpPr>
            <a:xfrm rot="4415375">
              <a:off x="740911" y="85210"/>
              <a:ext cx="440462" cy="406979"/>
              <a:chOff x="972804" y="748799"/>
              <a:chExt cx="351221" cy="324497"/>
            </a:xfrm>
          </p:grpSpPr>
          <p:sp>
            <p:nvSpPr>
              <p:cNvPr id="4888" name="Google Shape;4888;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30"/>
            <p:cNvGrpSpPr/>
            <p:nvPr/>
          </p:nvGrpSpPr>
          <p:grpSpPr>
            <a:xfrm rot="3527950">
              <a:off x="1224872" y="148572"/>
              <a:ext cx="302786" cy="279793"/>
              <a:chOff x="972804" y="748799"/>
              <a:chExt cx="351221" cy="324497"/>
            </a:xfrm>
          </p:grpSpPr>
          <p:sp>
            <p:nvSpPr>
              <p:cNvPr id="4901" name="Google Shape;4901;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30"/>
            <p:cNvGrpSpPr/>
            <p:nvPr/>
          </p:nvGrpSpPr>
          <p:grpSpPr>
            <a:xfrm rot="1940993">
              <a:off x="1713471" y="-18418"/>
              <a:ext cx="302788" cy="279777"/>
              <a:chOff x="972804" y="748799"/>
              <a:chExt cx="351221" cy="324497"/>
            </a:xfrm>
          </p:grpSpPr>
          <p:sp>
            <p:nvSpPr>
              <p:cNvPr id="4914" name="Google Shape;4914;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30"/>
            <p:cNvGrpSpPr/>
            <p:nvPr/>
          </p:nvGrpSpPr>
          <p:grpSpPr>
            <a:xfrm rot="3884446">
              <a:off x="2079408" y="-173112"/>
              <a:ext cx="412857" cy="381474"/>
              <a:chOff x="972804" y="748799"/>
              <a:chExt cx="351221" cy="324497"/>
            </a:xfrm>
          </p:grpSpPr>
          <p:sp>
            <p:nvSpPr>
              <p:cNvPr id="4927" name="Google Shape;4927;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30"/>
            <p:cNvGrpSpPr/>
            <p:nvPr/>
          </p:nvGrpSpPr>
          <p:grpSpPr>
            <a:xfrm rot="3397333">
              <a:off x="1328020" y="-247032"/>
              <a:ext cx="412854" cy="381468"/>
              <a:chOff x="972804" y="748799"/>
              <a:chExt cx="351221" cy="324497"/>
            </a:xfrm>
          </p:grpSpPr>
          <p:sp>
            <p:nvSpPr>
              <p:cNvPr id="4940" name="Google Shape;4940;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3229548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700"/>
                                        </p:tgtEl>
                                        <p:attrNameLst>
                                          <p:attrName>style.visibility</p:attrName>
                                        </p:attrNameLst>
                                      </p:cBhvr>
                                      <p:to>
                                        <p:strVal val="visible"/>
                                      </p:to>
                                    </p:set>
                                    <p:anim calcmode="lin" valueType="num">
                                      <p:cBhvr>
                                        <p:cTn id="7" dur="500" fill="hold"/>
                                        <p:tgtEl>
                                          <p:spTgt spid="4700"/>
                                        </p:tgtEl>
                                        <p:attrNameLst>
                                          <p:attrName>ppt_w</p:attrName>
                                        </p:attrNameLst>
                                      </p:cBhvr>
                                      <p:tavLst>
                                        <p:tav tm="0">
                                          <p:val>
                                            <p:fltVal val="0"/>
                                          </p:val>
                                        </p:tav>
                                        <p:tav tm="100000">
                                          <p:val>
                                            <p:strVal val="#ppt_w"/>
                                          </p:val>
                                        </p:tav>
                                      </p:tavLst>
                                    </p:anim>
                                    <p:anim calcmode="lin" valueType="num">
                                      <p:cBhvr>
                                        <p:cTn id="8" dur="500" fill="hold"/>
                                        <p:tgtEl>
                                          <p:spTgt spid="4700"/>
                                        </p:tgtEl>
                                        <p:attrNameLst>
                                          <p:attrName>ppt_h</p:attrName>
                                        </p:attrNameLst>
                                      </p:cBhvr>
                                      <p:tavLst>
                                        <p:tav tm="0">
                                          <p:val>
                                            <p:fltVal val="0"/>
                                          </p:val>
                                        </p:tav>
                                        <p:tav tm="100000">
                                          <p:val>
                                            <p:strVal val="#ppt_h"/>
                                          </p:val>
                                        </p:tav>
                                      </p:tavLst>
                                    </p:anim>
                                    <p:animEffect transition="in" filter="fade">
                                      <p:cBhvr>
                                        <p:cTn id="9" dur="500"/>
                                        <p:tgtEl>
                                          <p:spTgt spid="4700"/>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4702"/>
                                        </p:tgtEl>
                                        <p:attrNameLst>
                                          <p:attrName>style.visibility</p:attrName>
                                        </p:attrNameLst>
                                      </p:cBhvr>
                                      <p:to>
                                        <p:strVal val="visible"/>
                                      </p:to>
                                    </p:set>
                                    <p:anim calcmode="lin" valueType="num">
                                      <p:cBhvr additive="base">
                                        <p:cTn id="13" dur="500" fill="hold"/>
                                        <p:tgtEl>
                                          <p:spTgt spid="4702"/>
                                        </p:tgtEl>
                                        <p:attrNameLst>
                                          <p:attrName>ppt_x</p:attrName>
                                        </p:attrNameLst>
                                      </p:cBhvr>
                                      <p:tavLst>
                                        <p:tav tm="0">
                                          <p:val>
                                            <p:strVal val="#ppt_x"/>
                                          </p:val>
                                        </p:tav>
                                        <p:tav tm="100000">
                                          <p:val>
                                            <p:strVal val="#ppt_x"/>
                                          </p:val>
                                        </p:tav>
                                      </p:tavLst>
                                    </p:anim>
                                    <p:anim calcmode="lin" valueType="num">
                                      <p:cBhvr additive="base">
                                        <p:cTn id="14" dur="500" fill="hold"/>
                                        <p:tgtEl>
                                          <p:spTgt spid="470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F75E3-54A4-EE82-D9E3-0C8C805CFE01}"/>
              </a:ext>
            </a:extLst>
          </p:cNvPr>
          <p:cNvSpPr>
            <a:spLocks noGrp="1"/>
          </p:cNvSpPr>
          <p:nvPr>
            <p:ph type="title"/>
          </p:nvPr>
        </p:nvSpPr>
        <p:spPr>
          <a:xfrm>
            <a:off x="720000" y="231716"/>
            <a:ext cx="7704000" cy="572700"/>
          </a:xfrm>
        </p:spPr>
        <p:txBody>
          <a:bodyPr/>
          <a:lstStyle/>
          <a:p>
            <a:r>
              <a:rPr lang="en" sz="3600" dirty="0"/>
              <a:t>Reflexión Lara </a:t>
            </a:r>
            <a:endParaRPr lang="es-PR" dirty="0"/>
          </a:p>
        </p:txBody>
      </p:sp>
      <p:sp>
        <p:nvSpPr>
          <p:cNvPr id="4" name="TextBox 3">
            <a:extLst>
              <a:ext uri="{FF2B5EF4-FFF2-40B4-BE49-F238E27FC236}">
                <a16:creationId xmlns:a16="http://schemas.microsoft.com/office/drawing/2014/main" id="{48C741F9-E0EE-C000-E99F-5DC7E201AC67}"/>
              </a:ext>
            </a:extLst>
          </p:cNvPr>
          <p:cNvSpPr txBox="1"/>
          <p:nvPr/>
        </p:nvSpPr>
        <p:spPr>
          <a:xfrm>
            <a:off x="514350" y="922764"/>
            <a:ext cx="8115300" cy="3416320"/>
          </a:xfrm>
          <a:prstGeom prst="rect">
            <a:avLst/>
          </a:prstGeom>
          <a:noFill/>
        </p:spPr>
        <p:txBody>
          <a:bodyPr wrap="square">
            <a:spAutoFit/>
          </a:bodyPr>
          <a:lstStyle/>
          <a:p>
            <a:pPr algn="just"/>
            <a:r>
              <a:rPr lang="es-PR" sz="1800" dirty="0">
                <a:latin typeface="Albert Sans" panose="020B0604020202020204" charset="0"/>
              </a:rPr>
              <a:t>Gracias al trabajo de esta presentación, conocí más sobre como las diferentes culturas y religiones son utilizadas para influenciar el concepto de la muerte y sus rituales. Japón es un país donde el concepto de la muerte es algo sagrado e importante en sus vidas para mantener a su lado sus seres queridos una vez que ellos ya no existan en este mundo. Sus procesos de duelo son diferentes a los de nosotros y eso es los que los hacen únicos a las demás religiones y sus procesos de pérdida. Descubrí temas que desconocía sobre la pérdida en Japón y las religiones budista y sintoísta. Me alegra haber participado en este proyecto que me ayudó a comprender y aceptar sus rituales de duelo que son sumamente importantes para la cultura japonesa y aprender su significado para las diferentes religiones que existen en el país.</a:t>
            </a:r>
          </a:p>
        </p:txBody>
      </p:sp>
    </p:spTree>
    <p:extLst>
      <p:ext uri="{BB962C8B-B14F-4D97-AF65-F5344CB8AC3E}">
        <p14:creationId xmlns:p14="http://schemas.microsoft.com/office/powerpoint/2010/main" val="3925398016"/>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90"/>
        <p:cNvGrpSpPr/>
        <p:nvPr/>
      </p:nvGrpSpPr>
      <p:grpSpPr>
        <a:xfrm>
          <a:off x="0" y="0"/>
          <a:ext cx="0" cy="0"/>
          <a:chOff x="0" y="0"/>
          <a:chExt cx="0" cy="0"/>
        </a:xfrm>
      </p:grpSpPr>
      <p:sp>
        <p:nvSpPr>
          <p:cNvPr id="4691" name="Google Shape;4691;p29"/>
          <p:cNvSpPr txBox="1">
            <a:spLocks noGrp="1"/>
          </p:cNvSpPr>
          <p:nvPr>
            <p:ph type="title"/>
          </p:nvPr>
        </p:nvSpPr>
        <p:spPr>
          <a:xfrm>
            <a:off x="2187360" y="1227241"/>
            <a:ext cx="49674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Introducción</a:t>
            </a:r>
            <a:endParaRPr dirty="0"/>
          </a:p>
        </p:txBody>
      </p:sp>
      <p:sp>
        <p:nvSpPr>
          <p:cNvPr id="4692" name="Google Shape;4692;p29"/>
          <p:cNvSpPr txBox="1">
            <a:spLocks noGrp="1"/>
          </p:cNvSpPr>
          <p:nvPr>
            <p:ph type="subTitle" idx="1"/>
          </p:nvPr>
        </p:nvSpPr>
        <p:spPr>
          <a:xfrm>
            <a:off x="1466955" y="2042582"/>
            <a:ext cx="6773970" cy="11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PR" sz="2000" dirty="0"/>
              <a:t>Esta presentación discutirá a detalle como la religión budista ha influenciado los procesos de la muerte en Japón, incluyendo otras religiones. Los diferentes ritos y creencias, la evolución de la muerte a través de los años, cómo la muerte es percibida y que ocurre después de la muerte</a:t>
            </a:r>
            <a:r>
              <a:rPr lang="es-PR" dirty="0"/>
              <a:t>.</a:t>
            </a:r>
            <a:endParaRPr dirty="0"/>
          </a:p>
        </p:txBody>
      </p:sp>
      <p:sp>
        <p:nvSpPr>
          <p:cNvPr id="4693" name="Google Shape;4693;p29"/>
          <p:cNvSpPr/>
          <p:nvPr/>
        </p:nvSpPr>
        <p:spPr>
          <a:xfrm>
            <a:off x="7412911" y="1120901"/>
            <a:ext cx="733792" cy="727608"/>
          </a:xfrm>
          <a:custGeom>
            <a:avLst/>
            <a:gdLst/>
            <a:ahLst/>
            <a:cxnLst/>
            <a:rect l="l" t="t" r="r" b="b"/>
            <a:pathLst>
              <a:path w="9457" h="9377" extrusionOk="0">
                <a:moveTo>
                  <a:pt x="4729" y="0"/>
                </a:moveTo>
                <a:cubicBezTo>
                  <a:pt x="2115" y="0"/>
                  <a:pt x="1" y="2096"/>
                  <a:pt x="1" y="4693"/>
                </a:cubicBezTo>
                <a:cubicBezTo>
                  <a:pt x="1" y="7280"/>
                  <a:pt x="2115" y="9376"/>
                  <a:pt x="4729" y="9376"/>
                </a:cubicBezTo>
                <a:cubicBezTo>
                  <a:pt x="7343" y="9376"/>
                  <a:pt x="9457" y="7280"/>
                  <a:pt x="9457" y="4693"/>
                </a:cubicBezTo>
                <a:cubicBezTo>
                  <a:pt x="9457" y="2096"/>
                  <a:pt x="7343" y="0"/>
                  <a:pt x="4729"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693"/>
                                        </p:tgtEl>
                                        <p:attrNameLst>
                                          <p:attrName>style.visibility</p:attrName>
                                        </p:attrNameLst>
                                      </p:cBhvr>
                                      <p:to>
                                        <p:strVal val="visible"/>
                                      </p:to>
                                    </p:set>
                                    <p:animEffect transition="in" filter="fade">
                                      <p:cBhvr>
                                        <p:cTn id="7" dur="500"/>
                                        <p:tgtEl>
                                          <p:spTgt spid="46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93"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F75E3-54A4-EE82-D9E3-0C8C805CFE01}"/>
              </a:ext>
            </a:extLst>
          </p:cNvPr>
          <p:cNvSpPr>
            <a:spLocks noGrp="1"/>
          </p:cNvSpPr>
          <p:nvPr>
            <p:ph type="title"/>
          </p:nvPr>
        </p:nvSpPr>
        <p:spPr>
          <a:xfrm>
            <a:off x="720000" y="231716"/>
            <a:ext cx="7704000" cy="572700"/>
          </a:xfrm>
        </p:spPr>
        <p:txBody>
          <a:bodyPr/>
          <a:lstStyle/>
          <a:p>
            <a:r>
              <a:rPr lang="en" sz="3600" dirty="0"/>
              <a:t>Reflexión Génesis</a:t>
            </a:r>
            <a:endParaRPr lang="es-PR" dirty="0"/>
          </a:p>
        </p:txBody>
      </p:sp>
      <p:sp>
        <p:nvSpPr>
          <p:cNvPr id="4" name="TextBox 3">
            <a:extLst>
              <a:ext uri="{FF2B5EF4-FFF2-40B4-BE49-F238E27FC236}">
                <a16:creationId xmlns:a16="http://schemas.microsoft.com/office/drawing/2014/main" id="{48C741F9-E0EE-C000-E99F-5DC7E201AC67}"/>
              </a:ext>
            </a:extLst>
          </p:cNvPr>
          <p:cNvSpPr txBox="1"/>
          <p:nvPr/>
        </p:nvSpPr>
        <p:spPr>
          <a:xfrm>
            <a:off x="506730" y="865376"/>
            <a:ext cx="8130540" cy="3693319"/>
          </a:xfrm>
          <a:prstGeom prst="rect">
            <a:avLst/>
          </a:prstGeom>
          <a:noFill/>
        </p:spPr>
        <p:txBody>
          <a:bodyPr wrap="square">
            <a:spAutoFit/>
          </a:bodyPr>
          <a:lstStyle/>
          <a:p>
            <a:pPr algn="just"/>
            <a:r>
              <a:rPr lang="es-PR" sz="1800" dirty="0">
                <a:latin typeface="Albert Sans" panose="020B0604020202020204" charset="0"/>
              </a:rPr>
              <a:t>Mi experiencia realizando esta investigación fue de mucho provecho personal y profesional, debido a que pude reconocer y conectar con la ideologías de los japoneses budistas. Encuentro que mis conocimientos y comprensión han sido reforzado al poder ver otras perspectivas diferentes a las mías. Esto me ayuda a expandir mi mente a diferentes posibilidades y creencias que no me había expuesto anteriormente. Encuentro que la cultura japonesa tiene  mucho respeto hacia los seres vivos y no vivos y esto personalmente para mi es un gesto digno de admirar. Además, pude observar algunos ritos que encontré que son de mi gusto, como lo fue el del incienso, y que me gustaría implementar eventualmente cuando este llevando un proceso de duelo. Este trabajo me enseñó a valorar, apreciar, respetar, empatizar y proteger las ideologías de los demás en todos los aspectos de la vida y no solamente en los conceptos de muerte.</a:t>
            </a:r>
          </a:p>
        </p:txBody>
      </p:sp>
    </p:spTree>
    <p:extLst>
      <p:ext uri="{BB962C8B-B14F-4D97-AF65-F5344CB8AC3E}">
        <p14:creationId xmlns:p14="http://schemas.microsoft.com/office/powerpoint/2010/main" val="1282720429"/>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sp>
        <p:nvSpPr>
          <p:cNvPr id="4698" name="Google Shape;4698;p30"/>
          <p:cNvSpPr/>
          <p:nvPr/>
        </p:nvSpPr>
        <p:spPr>
          <a:xfrm>
            <a:off x="762450" y="1246000"/>
            <a:ext cx="1153200" cy="11532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0"/>
          <p:cNvSpPr txBox="1">
            <a:spLocks noGrp="1"/>
          </p:cNvSpPr>
          <p:nvPr>
            <p:ph type="title"/>
          </p:nvPr>
        </p:nvSpPr>
        <p:spPr>
          <a:xfrm>
            <a:off x="720000" y="2399200"/>
            <a:ext cx="586142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t>Infomación general</a:t>
            </a:r>
            <a:endParaRPr sz="4000" dirty="0"/>
          </a:p>
        </p:txBody>
      </p:sp>
      <p:sp>
        <p:nvSpPr>
          <p:cNvPr id="4700" name="Google Shape;4700;p30"/>
          <p:cNvSpPr txBox="1">
            <a:spLocks noGrp="1"/>
          </p:cNvSpPr>
          <p:nvPr>
            <p:ph type="title" idx="2"/>
          </p:nvPr>
        </p:nvSpPr>
        <p:spPr>
          <a:xfrm>
            <a:off x="713100" y="14016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4702" name="Google Shape;4702;p30"/>
          <p:cNvGrpSpPr/>
          <p:nvPr/>
        </p:nvGrpSpPr>
        <p:grpSpPr>
          <a:xfrm>
            <a:off x="5836425" y="598450"/>
            <a:ext cx="3887869" cy="4604085"/>
            <a:chOff x="5836425" y="598450"/>
            <a:chExt cx="3887869" cy="4604085"/>
          </a:xfrm>
        </p:grpSpPr>
        <p:sp>
          <p:nvSpPr>
            <p:cNvPr id="4703" name="Google Shape;4703;p30"/>
            <p:cNvSpPr/>
            <p:nvPr/>
          </p:nvSpPr>
          <p:spPr>
            <a:xfrm>
              <a:off x="6194984" y="1228350"/>
              <a:ext cx="3170686" cy="1293428"/>
            </a:xfrm>
            <a:custGeom>
              <a:avLst/>
              <a:gdLst/>
              <a:ahLst/>
              <a:cxnLst/>
              <a:rect l="l" t="t" r="r" b="b"/>
              <a:pathLst>
                <a:path w="45152" h="18419" extrusionOk="0">
                  <a:moveTo>
                    <a:pt x="0" y="0"/>
                  </a:moveTo>
                  <a:lnTo>
                    <a:pt x="0" y="18419"/>
                  </a:lnTo>
                  <a:lnTo>
                    <a:pt x="45152" y="18419"/>
                  </a:lnTo>
                  <a:lnTo>
                    <a:pt x="45152" y="0"/>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0"/>
            <p:cNvSpPr/>
            <p:nvPr/>
          </p:nvSpPr>
          <p:spPr>
            <a:xfrm>
              <a:off x="6194984" y="1306017"/>
              <a:ext cx="3170686" cy="303010"/>
            </a:xfrm>
            <a:custGeom>
              <a:avLst/>
              <a:gdLst/>
              <a:ahLst/>
              <a:cxnLst/>
              <a:rect l="l" t="t" r="r" b="b"/>
              <a:pathLst>
                <a:path w="45152" h="4315" extrusionOk="0">
                  <a:moveTo>
                    <a:pt x="0" y="0"/>
                  </a:moveTo>
                  <a:lnTo>
                    <a:pt x="0" y="4315"/>
                  </a:lnTo>
                  <a:lnTo>
                    <a:pt x="45152" y="4315"/>
                  </a:lnTo>
                  <a:lnTo>
                    <a:pt x="45152"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0"/>
            <p:cNvSpPr/>
            <p:nvPr/>
          </p:nvSpPr>
          <p:spPr>
            <a:xfrm>
              <a:off x="6194984" y="2366384"/>
              <a:ext cx="3170686" cy="155402"/>
            </a:xfrm>
            <a:custGeom>
              <a:avLst/>
              <a:gdLst/>
              <a:ahLst/>
              <a:cxnLst/>
              <a:rect l="l" t="t" r="r" b="b"/>
              <a:pathLst>
                <a:path w="45152" h="2213" extrusionOk="0">
                  <a:moveTo>
                    <a:pt x="0" y="1"/>
                  </a:moveTo>
                  <a:lnTo>
                    <a:pt x="0" y="2213"/>
                  </a:lnTo>
                  <a:lnTo>
                    <a:pt x="45152" y="2213"/>
                  </a:lnTo>
                  <a:lnTo>
                    <a:pt x="4515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0"/>
            <p:cNvSpPr/>
            <p:nvPr/>
          </p:nvSpPr>
          <p:spPr>
            <a:xfrm>
              <a:off x="6344559"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0"/>
            <p:cNvSpPr/>
            <p:nvPr/>
          </p:nvSpPr>
          <p:spPr>
            <a:xfrm>
              <a:off x="6385779" y="1680867"/>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0"/>
            <p:cNvSpPr/>
            <p:nvPr/>
          </p:nvSpPr>
          <p:spPr>
            <a:xfrm>
              <a:off x="6741459"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0"/>
            <p:cNvSpPr/>
            <p:nvPr/>
          </p:nvSpPr>
          <p:spPr>
            <a:xfrm>
              <a:off x="7096225"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0"/>
            <p:cNvSpPr/>
            <p:nvPr/>
          </p:nvSpPr>
          <p:spPr>
            <a:xfrm>
              <a:off x="6385779" y="1680867"/>
              <a:ext cx="315510" cy="80615"/>
            </a:xfrm>
            <a:custGeom>
              <a:avLst/>
              <a:gdLst/>
              <a:ahLst/>
              <a:cxnLst/>
              <a:rect l="l" t="t" r="r" b="b"/>
              <a:pathLst>
                <a:path w="4493" h="1148" extrusionOk="0">
                  <a:moveTo>
                    <a:pt x="0" y="1"/>
                  </a:moveTo>
                  <a:lnTo>
                    <a:pt x="0" y="1147"/>
                  </a:lnTo>
                  <a:lnTo>
                    <a:pt x="4492" y="1147"/>
                  </a:lnTo>
                  <a:lnTo>
                    <a:pt x="4492"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0"/>
            <p:cNvSpPr/>
            <p:nvPr/>
          </p:nvSpPr>
          <p:spPr>
            <a:xfrm>
              <a:off x="6741459" y="1680867"/>
              <a:ext cx="314597" cy="80615"/>
            </a:xfrm>
            <a:custGeom>
              <a:avLst/>
              <a:gdLst/>
              <a:ahLst/>
              <a:cxnLst/>
              <a:rect l="l" t="t" r="r" b="b"/>
              <a:pathLst>
                <a:path w="4480" h="1148" extrusionOk="0">
                  <a:moveTo>
                    <a:pt x="1" y="1"/>
                  </a:moveTo>
                  <a:lnTo>
                    <a:pt x="1"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0"/>
            <p:cNvSpPr/>
            <p:nvPr/>
          </p:nvSpPr>
          <p:spPr>
            <a:xfrm>
              <a:off x="7096225" y="1680867"/>
              <a:ext cx="314527" cy="80615"/>
            </a:xfrm>
            <a:custGeom>
              <a:avLst/>
              <a:gdLst/>
              <a:ahLst/>
              <a:cxnLst/>
              <a:rect l="l" t="t" r="r" b="b"/>
              <a:pathLst>
                <a:path w="4479" h="1148" extrusionOk="0">
                  <a:moveTo>
                    <a:pt x="0" y="1"/>
                  </a:moveTo>
                  <a:lnTo>
                    <a:pt x="0" y="1147"/>
                  </a:lnTo>
                  <a:lnTo>
                    <a:pt x="4479" y="1147"/>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0"/>
            <p:cNvSpPr/>
            <p:nvPr/>
          </p:nvSpPr>
          <p:spPr>
            <a:xfrm>
              <a:off x="6385779" y="1979034"/>
              <a:ext cx="315510" cy="263756"/>
            </a:xfrm>
            <a:custGeom>
              <a:avLst/>
              <a:gdLst/>
              <a:ahLst/>
              <a:cxnLst/>
              <a:rect l="l" t="t" r="r" b="b"/>
              <a:pathLst>
                <a:path w="4493" h="3756" extrusionOk="0">
                  <a:moveTo>
                    <a:pt x="0" y="1"/>
                  </a:moveTo>
                  <a:lnTo>
                    <a:pt x="0" y="3755"/>
                  </a:lnTo>
                  <a:lnTo>
                    <a:pt x="4492" y="3755"/>
                  </a:lnTo>
                  <a:lnTo>
                    <a:pt x="4492"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0"/>
            <p:cNvSpPr/>
            <p:nvPr/>
          </p:nvSpPr>
          <p:spPr>
            <a:xfrm>
              <a:off x="6741459"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0"/>
            <p:cNvSpPr/>
            <p:nvPr/>
          </p:nvSpPr>
          <p:spPr>
            <a:xfrm>
              <a:off x="7096225"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0"/>
            <p:cNvSpPr/>
            <p:nvPr/>
          </p:nvSpPr>
          <p:spPr>
            <a:xfrm>
              <a:off x="8100063" y="1641542"/>
              <a:ext cx="1108392" cy="640570"/>
            </a:xfrm>
            <a:custGeom>
              <a:avLst/>
              <a:gdLst/>
              <a:ahLst/>
              <a:cxnLst/>
              <a:rect l="l" t="t" r="r" b="b"/>
              <a:pathLst>
                <a:path w="15784" h="9122" extrusionOk="0">
                  <a:moveTo>
                    <a:pt x="0" y="1"/>
                  </a:moveTo>
                  <a:lnTo>
                    <a:pt x="0" y="9121"/>
                  </a:lnTo>
                  <a:lnTo>
                    <a:pt x="15784" y="9121"/>
                  </a:lnTo>
                  <a:lnTo>
                    <a:pt x="1578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0"/>
            <p:cNvSpPr/>
            <p:nvPr/>
          </p:nvSpPr>
          <p:spPr>
            <a:xfrm>
              <a:off x="8142267" y="1680867"/>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0"/>
            <p:cNvSpPr/>
            <p:nvPr/>
          </p:nvSpPr>
          <p:spPr>
            <a:xfrm>
              <a:off x="8496963" y="1680867"/>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0"/>
            <p:cNvSpPr/>
            <p:nvPr/>
          </p:nvSpPr>
          <p:spPr>
            <a:xfrm>
              <a:off x="8851730" y="1680867"/>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0"/>
            <p:cNvSpPr/>
            <p:nvPr/>
          </p:nvSpPr>
          <p:spPr>
            <a:xfrm>
              <a:off x="8142267" y="1680867"/>
              <a:ext cx="314527" cy="84478"/>
            </a:xfrm>
            <a:custGeom>
              <a:avLst/>
              <a:gdLst/>
              <a:ahLst/>
              <a:cxnLst/>
              <a:rect l="l" t="t" r="r" b="b"/>
              <a:pathLst>
                <a:path w="4479" h="1203" extrusionOk="0">
                  <a:moveTo>
                    <a:pt x="0" y="1"/>
                  </a:moveTo>
                  <a:lnTo>
                    <a:pt x="0"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0"/>
            <p:cNvSpPr/>
            <p:nvPr/>
          </p:nvSpPr>
          <p:spPr>
            <a:xfrm>
              <a:off x="8496963" y="1680867"/>
              <a:ext cx="314597" cy="84478"/>
            </a:xfrm>
            <a:custGeom>
              <a:avLst/>
              <a:gdLst/>
              <a:ahLst/>
              <a:cxnLst/>
              <a:rect l="l" t="t" r="r" b="b"/>
              <a:pathLst>
                <a:path w="4480"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0"/>
            <p:cNvSpPr/>
            <p:nvPr/>
          </p:nvSpPr>
          <p:spPr>
            <a:xfrm>
              <a:off x="8851730" y="1680867"/>
              <a:ext cx="314527" cy="84478"/>
            </a:xfrm>
            <a:custGeom>
              <a:avLst/>
              <a:gdLst/>
              <a:ahLst/>
              <a:cxnLst/>
              <a:rect l="l" t="t" r="r" b="b"/>
              <a:pathLst>
                <a:path w="4479" h="1203" extrusionOk="0">
                  <a:moveTo>
                    <a:pt x="1" y="1"/>
                  </a:moveTo>
                  <a:lnTo>
                    <a:pt x="1" y="1202"/>
                  </a:lnTo>
                  <a:lnTo>
                    <a:pt x="4479" y="1202"/>
                  </a:lnTo>
                  <a:lnTo>
                    <a:pt x="4479" y="1"/>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0"/>
            <p:cNvSpPr/>
            <p:nvPr/>
          </p:nvSpPr>
          <p:spPr>
            <a:xfrm>
              <a:off x="8142267" y="1979034"/>
              <a:ext cx="314527" cy="263756"/>
            </a:xfrm>
            <a:custGeom>
              <a:avLst/>
              <a:gdLst/>
              <a:ahLst/>
              <a:cxnLst/>
              <a:rect l="l" t="t" r="r" b="b"/>
              <a:pathLst>
                <a:path w="4479" h="3756" extrusionOk="0">
                  <a:moveTo>
                    <a:pt x="0" y="1"/>
                  </a:moveTo>
                  <a:lnTo>
                    <a:pt x="0"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0"/>
            <p:cNvSpPr/>
            <p:nvPr/>
          </p:nvSpPr>
          <p:spPr>
            <a:xfrm>
              <a:off x="8496963" y="1979034"/>
              <a:ext cx="314597" cy="263756"/>
            </a:xfrm>
            <a:custGeom>
              <a:avLst/>
              <a:gdLst/>
              <a:ahLst/>
              <a:cxnLst/>
              <a:rect l="l" t="t" r="r" b="b"/>
              <a:pathLst>
                <a:path w="4480"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0"/>
            <p:cNvSpPr/>
            <p:nvPr/>
          </p:nvSpPr>
          <p:spPr>
            <a:xfrm>
              <a:off x="8851730" y="1979034"/>
              <a:ext cx="314527" cy="263756"/>
            </a:xfrm>
            <a:custGeom>
              <a:avLst/>
              <a:gdLst/>
              <a:ahLst/>
              <a:cxnLst/>
              <a:rect l="l" t="t" r="r" b="b"/>
              <a:pathLst>
                <a:path w="4479" h="3756" extrusionOk="0">
                  <a:moveTo>
                    <a:pt x="1" y="1"/>
                  </a:moveTo>
                  <a:lnTo>
                    <a:pt x="1" y="3755"/>
                  </a:lnTo>
                  <a:lnTo>
                    <a:pt x="4479" y="3755"/>
                  </a:lnTo>
                  <a:lnTo>
                    <a:pt x="447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0"/>
            <p:cNvSpPr/>
            <p:nvPr/>
          </p:nvSpPr>
          <p:spPr>
            <a:xfrm>
              <a:off x="6235221"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0"/>
            <p:cNvSpPr/>
            <p:nvPr/>
          </p:nvSpPr>
          <p:spPr>
            <a:xfrm>
              <a:off x="641836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0"/>
            <p:cNvSpPr/>
            <p:nvPr/>
          </p:nvSpPr>
          <p:spPr>
            <a:xfrm>
              <a:off x="660248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0"/>
            <p:cNvSpPr/>
            <p:nvPr/>
          </p:nvSpPr>
          <p:spPr>
            <a:xfrm>
              <a:off x="678555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0"/>
            <p:cNvSpPr/>
            <p:nvPr/>
          </p:nvSpPr>
          <p:spPr>
            <a:xfrm>
              <a:off x="696968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0"/>
            <p:cNvSpPr/>
            <p:nvPr/>
          </p:nvSpPr>
          <p:spPr>
            <a:xfrm>
              <a:off x="7152825"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0"/>
            <p:cNvSpPr/>
            <p:nvPr/>
          </p:nvSpPr>
          <p:spPr>
            <a:xfrm>
              <a:off x="7336880"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0"/>
            <p:cNvSpPr/>
            <p:nvPr/>
          </p:nvSpPr>
          <p:spPr>
            <a:xfrm>
              <a:off x="7520021"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0"/>
            <p:cNvSpPr/>
            <p:nvPr/>
          </p:nvSpPr>
          <p:spPr>
            <a:xfrm>
              <a:off x="7704076"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0"/>
            <p:cNvSpPr/>
            <p:nvPr/>
          </p:nvSpPr>
          <p:spPr>
            <a:xfrm>
              <a:off x="7887217" y="1431576"/>
              <a:ext cx="128507" cy="113199"/>
            </a:xfrm>
            <a:custGeom>
              <a:avLst/>
              <a:gdLst/>
              <a:ahLst/>
              <a:cxnLst/>
              <a:rect l="l" t="t" r="r" b="b"/>
              <a:pathLst>
                <a:path w="1830" h="1612" extrusionOk="0">
                  <a:moveTo>
                    <a:pt x="0" y="1"/>
                  </a:moveTo>
                  <a:lnTo>
                    <a:pt x="0"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0"/>
            <p:cNvSpPr/>
            <p:nvPr/>
          </p:nvSpPr>
          <p:spPr>
            <a:xfrm>
              <a:off x="8071272" y="1431576"/>
              <a:ext cx="127594" cy="113199"/>
            </a:xfrm>
            <a:custGeom>
              <a:avLst/>
              <a:gdLst/>
              <a:ahLst/>
              <a:cxnLst/>
              <a:rect l="l" t="t" r="r" b="b"/>
              <a:pathLst>
                <a:path w="1817" h="1612" extrusionOk="0">
                  <a:moveTo>
                    <a:pt x="1" y="1"/>
                  </a:moveTo>
                  <a:lnTo>
                    <a:pt x="1" y="1612"/>
                  </a:lnTo>
                  <a:lnTo>
                    <a:pt x="1817" y="1612"/>
                  </a:lnTo>
                  <a:lnTo>
                    <a:pt x="1817"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0"/>
            <p:cNvSpPr/>
            <p:nvPr/>
          </p:nvSpPr>
          <p:spPr>
            <a:xfrm>
              <a:off x="8254413"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0"/>
            <p:cNvSpPr/>
            <p:nvPr/>
          </p:nvSpPr>
          <p:spPr>
            <a:xfrm>
              <a:off x="8438538"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0"/>
            <p:cNvSpPr/>
            <p:nvPr/>
          </p:nvSpPr>
          <p:spPr>
            <a:xfrm>
              <a:off x="8621609"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0"/>
            <p:cNvSpPr/>
            <p:nvPr/>
          </p:nvSpPr>
          <p:spPr>
            <a:xfrm>
              <a:off x="8805734" y="1431576"/>
              <a:ext cx="127594" cy="113199"/>
            </a:xfrm>
            <a:custGeom>
              <a:avLst/>
              <a:gdLst/>
              <a:ahLst/>
              <a:cxnLst/>
              <a:rect l="l" t="t" r="r" b="b"/>
              <a:pathLst>
                <a:path w="1817"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0"/>
            <p:cNvSpPr/>
            <p:nvPr/>
          </p:nvSpPr>
          <p:spPr>
            <a:xfrm>
              <a:off x="8988875" y="1431576"/>
              <a:ext cx="127524" cy="113199"/>
            </a:xfrm>
            <a:custGeom>
              <a:avLst/>
              <a:gdLst/>
              <a:ahLst/>
              <a:cxnLst/>
              <a:rect l="l" t="t" r="r" b="b"/>
              <a:pathLst>
                <a:path w="1816" h="1612" extrusionOk="0">
                  <a:moveTo>
                    <a:pt x="0" y="1"/>
                  </a:moveTo>
                  <a:lnTo>
                    <a:pt x="0" y="1612"/>
                  </a:lnTo>
                  <a:lnTo>
                    <a:pt x="1816" y="1612"/>
                  </a:lnTo>
                  <a:lnTo>
                    <a:pt x="1816"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0"/>
            <p:cNvSpPr/>
            <p:nvPr/>
          </p:nvSpPr>
          <p:spPr>
            <a:xfrm>
              <a:off x="9171947" y="1431576"/>
              <a:ext cx="128577" cy="113199"/>
            </a:xfrm>
            <a:custGeom>
              <a:avLst/>
              <a:gdLst/>
              <a:ahLst/>
              <a:cxnLst/>
              <a:rect l="l" t="t" r="r" b="b"/>
              <a:pathLst>
                <a:path w="1831" h="1612" extrusionOk="0">
                  <a:moveTo>
                    <a:pt x="1" y="1"/>
                  </a:moveTo>
                  <a:lnTo>
                    <a:pt x="1" y="1612"/>
                  </a:lnTo>
                  <a:lnTo>
                    <a:pt x="1830" y="1612"/>
                  </a:lnTo>
                  <a:lnTo>
                    <a:pt x="1830"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0"/>
            <p:cNvSpPr/>
            <p:nvPr/>
          </p:nvSpPr>
          <p:spPr>
            <a:xfrm>
              <a:off x="5993654" y="598450"/>
              <a:ext cx="3573412" cy="761282"/>
            </a:xfrm>
            <a:custGeom>
              <a:avLst/>
              <a:gdLst/>
              <a:ahLst/>
              <a:cxnLst/>
              <a:rect l="l" t="t" r="r" b="b"/>
              <a:pathLst>
                <a:path w="50887" h="10841" extrusionOk="0">
                  <a:moveTo>
                    <a:pt x="6827" y="0"/>
                  </a:moveTo>
                  <a:lnTo>
                    <a:pt x="6117" y="1065"/>
                  </a:lnTo>
                  <a:lnTo>
                    <a:pt x="5898" y="1379"/>
                  </a:lnTo>
                  <a:lnTo>
                    <a:pt x="5339" y="2212"/>
                  </a:lnTo>
                  <a:lnTo>
                    <a:pt x="5120" y="2553"/>
                  </a:lnTo>
                  <a:lnTo>
                    <a:pt x="4260" y="3837"/>
                  </a:lnTo>
                  <a:lnTo>
                    <a:pt x="3332" y="5216"/>
                  </a:lnTo>
                  <a:lnTo>
                    <a:pt x="2321" y="6731"/>
                  </a:lnTo>
                  <a:lnTo>
                    <a:pt x="1215" y="8397"/>
                  </a:lnTo>
                  <a:lnTo>
                    <a:pt x="0" y="10226"/>
                  </a:lnTo>
                  <a:lnTo>
                    <a:pt x="68" y="10226"/>
                  </a:lnTo>
                  <a:cubicBezTo>
                    <a:pt x="14" y="10581"/>
                    <a:pt x="369" y="10841"/>
                    <a:pt x="1011" y="10841"/>
                  </a:cubicBezTo>
                  <a:cubicBezTo>
                    <a:pt x="1584" y="10841"/>
                    <a:pt x="2198" y="10636"/>
                    <a:pt x="2594" y="10336"/>
                  </a:cubicBezTo>
                  <a:cubicBezTo>
                    <a:pt x="2649" y="10636"/>
                    <a:pt x="3018" y="10841"/>
                    <a:pt x="3577" y="10841"/>
                  </a:cubicBezTo>
                  <a:cubicBezTo>
                    <a:pt x="4151" y="10841"/>
                    <a:pt x="4752" y="10636"/>
                    <a:pt x="5134" y="10336"/>
                  </a:cubicBezTo>
                  <a:cubicBezTo>
                    <a:pt x="5202" y="10636"/>
                    <a:pt x="5584" y="10841"/>
                    <a:pt x="6144" y="10841"/>
                  </a:cubicBezTo>
                  <a:cubicBezTo>
                    <a:pt x="6718" y="10841"/>
                    <a:pt x="7305" y="10636"/>
                    <a:pt x="7673" y="10336"/>
                  </a:cubicBezTo>
                  <a:cubicBezTo>
                    <a:pt x="7755" y="10636"/>
                    <a:pt x="8151" y="10841"/>
                    <a:pt x="8711" y="10841"/>
                  </a:cubicBezTo>
                  <a:cubicBezTo>
                    <a:pt x="9284" y="10841"/>
                    <a:pt x="9858" y="10636"/>
                    <a:pt x="10213" y="10336"/>
                  </a:cubicBezTo>
                  <a:cubicBezTo>
                    <a:pt x="10308" y="10636"/>
                    <a:pt x="10718" y="10841"/>
                    <a:pt x="11291" y="10841"/>
                  </a:cubicBezTo>
                  <a:cubicBezTo>
                    <a:pt x="11851" y="10841"/>
                    <a:pt x="12411" y="10636"/>
                    <a:pt x="12739" y="10336"/>
                  </a:cubicBezTo>
                  <a:cubicBezTo>
                    <a:pt x="12862" y="10636"/>
                    <a:pt x="13285" y="10841"/>
                    <a:pt x="13858" y="10841"/>
                  </a:cubicBezTo>
                  <a:cubicBezTo>
                    <a:pt x="14418" y="10841"/>
                    <a:pt x="14964" y="10636"/>
                    <a:pt x="15278" y="10336"/>
                  </a:cubicBezTo>
                  <a:cubicBezTo>
                    <a:pt x="15428" y="10636"/>
                    <a:pt x="15852" y="10841"/>
                    <a:pt x="16425" y="10841"/>
                  </a:cubicBezTo>
                  <a:cubicBezTo>
                    <a:pt x="16999" y="10841"/>
                    <a:pt x="17517" y="10636"/>
                    <a:pt x="17818" y="10336"/>
                  </a:cubicBezTo>
                  <a:cubicBezTo>
                    <a:pt x="17982" y="10636"/>
                    <a:pt x="18432" y="10841"/>
                    <a:pt x="18992" y="10841"/>
                  </a:cubicBezTo>
                  <a:cubicBezTo>
                    <a:pt x="19565" y="10841"/>
                    <a:pt x="20084" y="10636"/>
                    <a:pt x="20344" y="10336"/>
                  </a:cubicBezTo>
                  <a:cubicBezTo>
                    <a:pt x="20535" y="10636"/>
                    <a:pt x="20999" y="10841"/>
                    <a:pt x="21559" y="10841"/>
                  </a:cubicBezTo>
                  <a:cubicBezTo>
                    <a:pt x="22132" y="10841"/>
                    <a:pt x="22637" y="10636"/>
                    <a:pt x="22883" y="10336"/>
                  </a:cubicBezTo>
                  <a:cubicBezTo>
                    <a:pt x="23088" y="10636"/>
                    <a:pt x="23566" y="10841"/>
                    <a:pt x="24126" y="10841"/>
                  </a:cubicBezTo>
                  <a:cubicBezTo>
                    <a:pt x="24699" y="10841"/>
                    <a:pt x="25191" y="10636"/>
                    <a:pt x="25423" y="10336"/>
                  </a:cubicBezTo>
                  <a:cubicBezTo>
                    <a:pt x="25641" y="10636"/>
                    <a:pt x="26133" y="10841"/>
                    <a:pt x="26706" y="10841"/>
                  </a:cubicBezTo>
                  <a:cubicBezTo>
                    <a:pt x="27266" y="10841"/>
                    <a:pt x="27744" y="10636"/>
                    <a:pt x="27949" y="10336"/>
                  </a:cubicBezTo>
                  <a:cubicBezTo>
                    <a:pt x="28194" y="10636"/>
                    <a:pt x="28699" y="10841"/>
                    <a:pt x="29273" y="10841"/>
                  </a:cubicBezTo>
                  <a:cubicBezTo>
                    <a:pt x="29833" y="10841"/>
                    <a:pt x="30297" y="10636"/>
                    <a:pt x="30488" y="10336"/>
                  </a:cubicBezTo>
                  <a:cubicBezTo>
                    <a:pt x="30747" y="10636"/>
                    <a:pt x="31266" y="10841"/>
                    <a:pt x="31840" y="10841"/>
                  </a:cubicBezTo>
                  <a:cubicBezTo>
                    <a:pt x="32399" y="10841"/>
                    <a:pt x="32850" y="10636"/>
                    <a:pt x="33028" y="10336"/>
                  </a:cubicBezTo>
                  <a:cubicBezTo>
                    <a:pt x="33314" y="10636"/>
                    <a:pt x="33833" y="10841"/>
                    <a:pt x="34407" y="10841"/>
                  </a:cubicBezTo>
                  <a:cubicBezTo>
                    <a:pt x="34980" y="10841"/>
                    <a:pt x="35403" y="10636"/>
                    <a:pt x="35553" y="10336"/>
                  </a:cubicBezTo>
                  <a:cubicBezTo>
                    <a:pt x="35867" y="10636"/>
                    <a:pt x="36414" y="10841"/>
                    <a:pt x="36973" y="10841"/>
                  </a:cubicBezTo>
                  <a:cubicBezTo>
                    <a:pt x="37547" y="10841"/>
                    <a:pt x="37970" y="10636"/>
                    <a:pt x="38093" y="10336"/>
                  </a:cubicBezTo>
                  <a:cubicBezTo>
                    <a:pt x="38421" y="10636"/>
                    <a:pt x="38980" y="10841"/>
                    <a:pt x="39540" y="10841"/>
                  </a:cubicBezTo>
                  <a:cubicBezTo>
                    <a:pt x="40114" y="10841"/>
                    <a:pt x="40523" y="10636"/>
                    <a:pt x="40632" y="10336"/>
                  </a:cubicBezTo>
                  <a:cubicBezTo>
                    <a:pt x="40974" y="10636"/>
                    <a:pt x="41547" y="10841"/>
                    <a:pt x="42121" y="10841"/>
                  </a:cubicBezTo>
                  <a:cubicBezTo>
                    <a:pt x="42680" y="10841"/>
                    <a:pt x="43076" y="10636"/>
                    <a:pt x="43158" y="10336"/>
                  </a:cubicBezTo>
                  <a:cubicBezTo>
                    <a:pt x="43527" y="10636"/>
                    <a:pt x="44114" y="10841"/>
                    <a:pt x="44687" y="10841"/>
                  </a:cubicBezTo>
                  <a:cubicBezTo>
                    <a:pt x="45247" y="10841"/>
                    <a:pt x="45630" y="10636"/>
                    <a:pt x="45698" y="10336"/>
                  </a:cubicBezTo>
                  <a:cubicBezTo>
                    <a:pt x="46080" y="10636"/>
                    <a:pt x="46681" y="10841"/>
                    <a:pt x="47254" y="10841"/>
                  </a:cubicBezTo>
                  <a:cubicBezTo>
                    <a:pt x="47814" y="10841"/>
                    <a:pt x="48183" y="10636"/>
                    <a:pt x="48237" y="10336"/>
                  </a:cubicBezTo>
                  <a:cubicBezTo>
                    <a:pt x="48633" y="10636"/>
                    <a:pt x="49248" y="10841"/>
                    <a:pt x="49821" y="10841"/>
                  </a:cubicBezTo>
                  <a:cubicBezTo>
                    <a:pt x="50463" y="10841"/>
                    <a:pt x="50818" y="10581"/>
                    <a:pt x="50763" y="10226"/>
                  </a:cubicBezTo>
                  <a:lnTo>
                    <a:pt x="50886" y="10226"/>
                  </a:lnTo>
                  <a:lnTo>
                    <a:pt x="49671" y="8397"/>
                  </a:lnTo>
                  <a:lnTo>
                    <a:pt x="48565" y="6731"/>
                  </a:lnTo>
                  <a:lnTo>
                    <a:pt x="47555" y="5216"/>
                  </a:lnTo>
                  <a:lnTo>
                    <a:pt x="46626" y="3837"/>
                  </a:lnTo>
                  <a:lnTo>
                    <a:pt x="45780" y="2553"/>
                  </a:lnTo>
                  <a:lnTo>
                    <a:pt x="45548" y="2212"/>
                  </a:lnTo>
                  <a:lnTo>
                    <a:pt x="44988" y="1379"/>
                  </a:lnTo>
                  <a:lnTo>
                    <a:pt x="44783" y="1065"/>
                  </a:lnTo>
                  <a:lnTo>
                    <a:pt x="44073" y="0"/>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0"/>
            <p:cNvSpPr/>
            <p:nvPr/>
          </p:nvSpPr>
          <p:spPr>
            <a:xfrm>
              <a:off x="6066476" y="1196680"/>
              <a:ext cx="3424822" cy="52807"/>
            </a:xfrm>
            <a:custGeom>
              <a:avLst/>
              <a:gdLst/>
              <a:ahLst/>
              <a:cxnLst/>
              <a:rect l="l" t="t" r="r" b="b"/>
              <a:pathLst>
                <a:path w="48771" h="752" extrusionOk="0">
                  <a:moveTo>
                    <a:pt x="42" y="1"/>
                  </a:moveTo>
                  <a:lnTo>
                    <a:pt x="42" y="83"/>
                  </a:lnTo>
                  <a:lnTo>
                    <a:pt x="14" y="83"/>
                  </a:lnTo>
                  <a:cubicBezTo>
                    <a:pt x="1" y="219"/>
                    <a:pt x="28" y="356"/>
                    <a:pt x="124" y="465"/>
                  </a:cubicBezTo>
                  <a:cubicBezTo>
                    <a:pt x="301" y="642"/>
                    <a:pt x="615" y="752"/>
                    <a:pt x="1025" y="752"/>
                  </a:cubicBezTo>
                  <a:cubicBezTo>
                    <a:pt x="1516" y="752"/>
                    <a:pt x="2076" y="588"/>
                    <a:pt x="2486" y="328"/>
                  </a:cubicBezTo>
                  <a:cubicBezTo>
                    <a:pt x="2609" y="601"/>
                    <a:pt x="2977" y="752"/>
                    <a:pt x="3482" y="752"/>
                  </a:cubicBezTo>
                  <a:cubicBezTo>
                    <a:pt x="3974" y="752"/>
                    <a:pt x="4534" y="588"/>
                    <a:pt x="4916" y="328"/>
                  </a:cubicBezTo>
                  <a:cubicBezTo>
                    <a:pt x="5053" y="588"/>
                    <a:pt x="5435" y="752"/>
                    <a:pt x="5940" y="752"/>
                  </a:cubicBezTo>
                  <a:cubicBezTo>
                    <a:pt x="6432" y="752"/>
                    <a:pt x="6978" y="588"/>
                    <a:pt x="7346" y="328"/>
                  </a:cubicBezTo>
                  <a:cubicBezTo>
                    <a:pt x="7510" y="588"/>
                    <a:pt x="7892" y="752"/>
                    <a:pt x="8398" y="752"/>
                  </a:cubicBezTo>
                  <a:cubicBezTo>
                    <a:pt x="8889" y="752"/>
                    <a:pt x="9422" y="588"/>
                    <a:pt x="9790" y="328"/>
                  </a:cubicBezTo>
                  <a:cubicBezTo>
                    <a:pt x="9954" y="588"/>
                    <a:pt x="10350" y="752"/>
                    <a:pt x="10855" y="752"/>
                  </a:cubicBezTo>
                  <a:cubicBezTo>
                    <a:pt x="11360" y="752"/>
                    <a:pt x="11879" y="588"/>
                    <a:pt x="12221" y="328"/>
                  </a:cubicBezTo>
                  <a:cubicBezTo>
                    <a:pt x="12398" y="588"/>
                    <a:pt x="12808" y="752"/>
                    <a:pt x="13313" y="752"/>
                  </a:cubicBezTo>
                  <a:cubicBezTo>
                    <a:pt x="13818" y="752"/>
                    <a:pt x="14323" y="588"/>
                    <a:pt x="14651" y="328"/>
                  </a:cubicBezTo>
                  <a:cubicBezTo>
                    <a:pt x="14856" y="588"/>
                    <a:pt x="15265" y="752"/>
                    <a:pt x="15770" y="752"/>
                  </a:cubicBezTo>
                  <a:cubicBezTo>
                    <a:pt x="16276" y="752"/>
                    <a:pt x="16767" y="588"/>
                    <a:pt x="17081" y="328"/>
                  </a:cubicBezTo>
                  <a:cubicBezTo>
                    <a:pt x="17300" y="588"/>
                    <a:pt x="17723" y="752"/>
                    <a:pt x="18228" y="752"/>
                  </a:cubicBezTo>
                  <a:cubicBezTo>
                    <a:pt x="18733" y="752"/>
                    <a:pt x="19225" y="588"/>
                    <a:pt x="19511" y="328"/>
                  </a:cubicBezTo>
                  <a:cubicBezTo>
                    <a:pt x="19744" y="588"/>
                    <a:pt x="20180" y="752"/>
                    <a:pt x="20686" y="752"/>
                  </a:cubicBezTo>
                  <a:cubicBezTo>
                    <a:pt x="21204" y="752"/>
                    <a:pt x="21669" y="588"/>
                    <a:pt x="21942" y="328"/>
                  </a:cubicBezTo>
                  <a:cubicBezTo>
                    <a:pt x="22187" y="588"/>
                    <a:pt x="22638" y="752"/>
                    <a:pt x="23157" y="752"/>
                  </a:cubicBezTo>
                  <a:cubicBezTo>
                    <a:pt x="23662" y="752"/>
                    <a:pt x="24113" y="588"/>
                    <a:pt x="24386" y="328"/>
                  </a:cubicBezTo>
                  <a:cubicBezTo>
                    <a:pt x="24645" y="588"/>
                    <a:pt x="25096" y="752"/>
                    <a:pt x="25614" y="752"/>
                  </a:cubicBezTo>
                  <a:cubicBezTo>
                    <a:pt x="26120" y="752"/>
                    <a:pt x="26570" y="588"/>
                    <a:pt x="26816" y="328"/>
                  </a:cubicBezTo>
                  <a:cubicBezTo>
                    <a:pt x="27089" y="588"/>
                    <a:pt x="27567" y="752"/>
                    <a:pt x="28072" y="752"/>
                  </a:cubicBezTo>
                  <a:cubicBezTo>
                    <a:pt x="28577" y="752"/>
                    <a:pt x="29014" y="588"/>
                    <a:pt x="29246" y="328"/>
                  </a:cubicBezTo>
                  <a:cubicBezTo>
                    <a:pt x="29533" y="588"/>
                    <a:pt x="30024" y="752"/>
                    <a:pt x="30530" y="752"/>
                  </a:cubicBezTo>
                  <a:cubicBezTo>
                    <a:pt x="31035" y="752"/>
                    <a:pt x="31458" y="588"/>
                    <a:pt x="31677" y="328"/>
                  </a:cubicBezTo>
                  <a:cubicBezTo>
                    <a:pt x="31991" y="588"/>
                    <a:pt x="32482" y="752"/>
                    <a:pt x="32987" y="752"/>
                  </a:cubicBezTo>
                  <a:cubicBezTo>
                    <a:pt x="33492" y="752"/>
                    <a:pt x="33916" y="588"/>
                    <a:pt x="34107" y="328"/>
                  </a:cubicBezTo>
                  <a:cubicBezTo>
                    <a:pt x="34434" y="588"/>
                    <a:pt x="34940" y="752"/>
                    <a:pt x="35445" y="752"/>
                  </a:cubicBezTo>
                  <a:cubicBezTo>
                    <a:pt x="35950" y="752"/>
                    <a:pt x="36360" y="588"/>
                    <a:pt x="36537" y="328"/>
                  </a:cubicBezTo>
                  <a:cubicBezTo>
                    <a:pt x="36878" y="588"/>
                    <a:pt x="37411" y="752"/>
                    <a:pt x="37902" y="752"/>
                  </a:cubicBezTo>
                  <a:cubicBezTo>
                    <a:pt x="38408" y="752"/>
                    <a:pt x="38804" y="588"/>
                    <a:pt x="38981" y="328"/>
                  </a:cubicBezTo>
                  <a:cubicBezTo>
                    <a:pt x="39336" y="588"/>
                    <a:pt x="39868" y="752"/>
                    <a:pt x="40360" y="752"/>
                  </a:cubicBezTo>
                  <a:cubicBezTo>
                    <a:pt x="40865" y="752"/>
                    <a:pt x="41247" y="588"/>
                    <a:pt x="41411" y="328"/>
                  </a:cubicBezTo>
                  <a:cubicBezTo>
                    <a:pt x="41780" y="588"/>
                    <a:pt x="42326" y="752"/>
                    <a:pt x="42818" y="752"/>
                  </a:cubicBezTo>
                  <a:cubicBezTo>
                    <a:pt x="43323" y="752"/>
                    <a:pt x="43705" y="588"/>
                    <a:pt x="43842" y="328"/>
                  </a:cubicBezTo>
                  <a:cubicBezTo>
                    <a:pt x="44238" y="588"/>
                    <a:pt x="44784" y="752"/>
                    <a:pt x="45275" y="752"/>
                  </a:cubicBezTo>
                  <a:cubicBezTo>
                    <a:pt x="45780" y="752"/>
                    <a:pt x="46149" y="601"/>
                    <a:pt x="46272" y="328"/>
                  </a:cubicBezTo>
                  <a:cubicBezTo>
                    <a:pt x="46681" y="588"/>
                    <a:pt x="47241" y="752"/>
                    <a:pt x="47746" y="752"/>
                  </a:cubicBezTo>
                  <a:cubicBezTo>
                    <a:pt x="48142" y="752"/>
                    <a:pt x="48470" y="642"/>
                    <a:pt x="48634" y="465"/>
                  </a:cubicBezTo>
                  <a:cubicBezTo>
                    <a:pt x="48702" y="383"/>
                    <a:pt x="48743" y="287"/>
                    <a:pt x="48757" y="178"/>
                  </a:cubicBezTo>
                  <a:lnTo>
                    <a:pt x="48770" y="178"/>
                  </a:lnTo>
                  <a:lnTo>
                    <a:pt x="48770" y="1"/>
                  </a:lnTo>
                  <a:lnTo>
                    <a:pt x="48552" y="1"/>
                  </a:lnTo>
                  <a:lnTo>
                    <a:pt x="48566" y="110"/>
                  </a:lnTo>
                  <a:cubicBezTo>
                    <a:pt x="48579" y="192"/>
                    <a:pt x="48552" y="274"/>
                    <a:pt x="48497" y="342"/>
                  </a:cubicBezTo>
                  <a:cubicBezTo>
                    <a:pt x="48361" y="492"/>
                    <a:pt x="48088" y="574"/>
                    <a:pt x="47746" y="574"/>
                  </a:cubicBezTo>
                  <a:cubicBezTo>
                    <a:pt x="47241" y="574"/>
                    <a:pt x="46668" y="397"/>
                    <a:pt x="46286" y="124"/>
                  </a:cubicBezTo>
                  <a:lnTo>
                    <a:pt x="46163" y="42"/>
                  </a:lnTo>
                  <a:lnTo>
                    <a:pt x="46149" y="178"/>
                  </a:lnTo>
                  <a:cubicBezTo>
                    <a:pt x="46094" y="424"/>
                    <a:pt x="45753" y="574"/>
                    <a:pt x="45275" y="574"/>
                  </a:cubicBezTo>
                  <a:cubicBezTo>
                    <a:pt x="44784" y="574"/>
                    <a:pt x="44224" y="397"/>
                    <a:pt x="43855" y="124"/>
                  </a:cubicBezTo>
                  <a:lnTo>
                    <a:pt x="43746" y="42"/>
                  </a:lnTo>
                  <a:lnTo>
                    <a:pt x="43719" y="165"/>
                  </a:lnTo>
                  <a:cubicBezTo>
                    <a:pt x="43650" y="410"/>
                    <a:pt x="43309" y="574"/>
                    <a:pt x="42818" y="574"/>
                  </a:cubicBezTo>
                  <a:cubicBezTo>
                    <a:pt x="42326" y="574"/>
                    <a:pt x="41780" y="397"/>
                    <a:pt x="41425" y="124"/>
                  </a:cubicBezTo>
                  <a:lnTo>
                    <a:pt x="41329" y="42"/>
                  </a:lnTo>
                  <a:lnTo>
                    <a:pt x="41288" y="165"/>
                  </a:lnTo>
                  <a:cubicBezTo>
                    <a:pt x="41207" y="410"/>
                    <a:pt x="40852" y="574"/>
                    <a:pt x="40360" y="574"/>
                  </a:cubicBezTo>
                  <a:cubicBezTo>
                    <a:pt x="39855" y="574"/>
                    <a:pt x="39322" y="397"/>
                    <a:pt x="39008" y="124"/>
                  </a:cubicBezTo>
                  <a:lnTo>
                    <a:pt x="38913" y="42"/>
                  </a:lnTo>
                  <a:lnTo>
                    <a:pt x="38858" y="165"/>
                  </a:lnTo>
                  <a:cubicBezTo>
                    <a:pt x="38763" y="410"/>
                    <a:pt x="38394" y="574"/>
                    <a:pt x="37902" y="574"/>
                  </a:cubicBezTo>
                  <a:cubicBezTo>
                    <a:pt x="37397" y="574"/>
                    <a:pt x="36878" y="397"/>
                    <a:pt x="36578" y="124"/>
                  </a:cubicBezTo>
                  <a:lnTo>
                    <a:pt x="36482" y="42"/>
                  </a:lnTo>
                  <a:lnTo>
                    <a:pt x="36442" y="151"/>
                  </a:lnTo>
                  <a:cubicBezTo>
                    <a:pt x="36319" y="410"/>
                    <a:pt x="35936" y="574"/>
                    <a:pt x="35445" y="574"/>
                  </a:cubicBezTo>
                  <a:cubicBezTo>
                    <a:pt x="34940" y="574"/>
                    <a:pt x="34434" y="397"/>
                    <a:pt x="34148" y="124"/>
                  </a:cubicBezTo>
                  <a:lnTo>
                    <a:pt x="34066" y="42"/>
                  </a:lnTo>
                  <a:lnTo>
                    <a:pt x="34011" y="151"/>
                  </a:lnTo>
                  <a:cubicBezTo>
                    <a:pt x="33875" y="410"/>
                    <a:pt x="33479" y="574"/>
                    <a:pt x="32987" y="574"/>
                  </a:cubicBezTo>
                  <a:cubicBezTo>
                    <a:pt x="32482" y="574"/>
                    <a:pt x="31991" y="397"/>
                    <a:pt x="31731" y="124"/>
                  </a:cubicBezTo>
                  <a:lnTo>
                    <a:pt x="31649" y="42"/>
                  </a:lnTo>
                  <a:lnTo>
                    <a:pt x="31581" y="151"/>
                  </a:lnTo>
                  <a:cubicBezTo>
                    <a:pt x="31431" y="410"/>
                    <a:pt x="31021" y="574"/>
                    <a:pt x="30530" y="574"/>
                  </a:cubicBezTo>
                  <a:cubicBezTo>
                    <a:pt x="30024" y="574"/>
                    <a:pt x="29547" y="397"/>
                    <a:pt x="29301" y="137"/>
                  </a:cubicBezTo>
                  <a:lnTo>
                    <a:pt x="29219" y="42"/>
                  </a:lnTo>
                  <a:lnTo>
                    <a:pt x="29164" y="137"/>
                  </a:lnTo>
                  <a:cubicBezTo>
                    <a:pt x="28987" y="410"/>
                    <a:pt x="28564" y="574"/>
                    <a:pt x="28072" y="574"/>
                  </a:cubicBezTo>
                  <a:cubicBezTo>
                    <a:pt x="27567" y="574"/>
                    <a:pt x="27103" y="397"/>
                    <a:pt x="26871" y="137"/>
                  </a:cubicBezTo>
                  <a:lnTo>
                    <a:pt x="26802" y="42"/>
                  </a:lnTo>
                  <a:lnTo>
                    <a:pt x="26734" y="137"/>
                  </a:lnTo>
                  <a:cubicBezTo>
                    <a:pt x="26543" y="410"/>
                    <a:pt x="26106" y="574"/>
                    <a:pt x="25614" y="574"/>
                  </a:cubicBezTo>
                  <a:cubicBezTo>
                    <a:pt x="25109" y="574"/>
                    <a:pt x="24659" y="397"/>
                    <a:pt x="24454" y="137"/>
                  </a:cubicBezTo>
                  <a:lnTo>
                    <a:pt x="24386" y="42"/>
                  </a:lnTo>
                  <a:lnTo>
                    <a:pt x="24304" y="137"/>
                  </a:lnTo>
                  <a:cubicBezTo>
                    <a:pt x="24099" y="397"/>
                    <a:pt x="23648" y="574"/>
                    <a:pt x="23157" y="574"/>
                  </a:cubicBezTo>
                  <a:cubicBezTo>
                    <a:pt x="22652" y="574"/>
                    <a:pt x="22215" y="410"/>
                    <a:pt x="22024" y="137"/>
                  </a:cubicBezTo>
                  <a:lnTo>
                    <a:pt x="21955" y="42"/>
                  </a:lnTo>
                  <a:lnTo>
                    <a:pt x="21887" y="137"/>
                  </a:lnTo>
                  <a:cubicBezTo>
                    <a:pt x="21655" y="397"/>
                    <a:pt x="21191" y="574"/>
                    <a:pt x="20686" y="574"/>
                  </a:cubicBezTo>
                  <a:cubicBezTo>
                    <a:pt x="20194" y="574"/>
                    <a:pt x="19771" y="410"/>
                    <a:pt x="19593" y="137"/>
                  </a:cubicBezTo>
                  <a:lnTo>
                    <a:pt x="19539" y="42"/>
                  </a:lnTo>
                  <a:lnTo>
                    <a:pt x="19457" y="137"/>
                  </a:lnTo>
                  <a:cubicBezTo>
                    <a:pt x="19211" y="397"/>
                    <a:pt x="18733" y="574"/>
                    <a:pt x="18228" y="574"/>
                  </a:cubicBezTo>
                  <a:cubicBezTo>
                    <a:pt x="17736" y="574"/>
                    <a:pt x="17327" y="410"/>
                    <a:pt x="17177" y="151"/>
                  </a:cubicBezTo>
                  <a:lnTo>
                    <a:pt x="17108" y="42"/>
                  </a:lnTo>
                  <a:lnTo>
                    <a:pt x="17027" y="124"/>
                  </a:lnTo>
                  <a:cubicBezTo>
                    <a:pt x="16767" y="397"/>
                    <a:pt x="16276" y="574"/>
                    <a:pt x="15770" y="574"/>
                  </a:cubicBezTo>
                  <a:cubicBezTo>
                    <a:pt x="15279" y="574"/>
                    <a:pt x="14883" y="410"/>
                    <a:pt x="14746" y="151"/>
                  </a:cubicBezTo>
                  <a:lnTo>
                    <a:pt x="14692" y="42"/>
                  </a:lnTo>
                  <a:lnTo>
                    <a:pt x="14610" y="124"/>
                  </a:lnTo>
                  <a:cubicBezTo>
                    <a:pt x="14323" y="397"/>
                    <a:pt x="13818" y="574"/>
                    <a:pt x="13313" y="574"/>
                  </a:cubicBezTo>
                  <a:cubicBezTo>
                    <a:pt x="12821" y="574"/>
                    <a:pt x="12439" y="410"/>
                    <a:pt x="12316" y="151"/>
                  </a:cubicBezTo>
                  <a:lnTo>
                    <a:pt x="12275" y="42"/>
                  </a:lnTo>
                  <a:lnTo>
                    <a:pt x="12180" y="124"/>
                  </a:lnTo>
                  <a:cubicBezTo>
                    <a:pt x="11879" y="397"/>
                    <a:pt x="11360" y="574"/>
                    <a:pt x="10855" y="574"/>
                  </a:cubicBezTo>
                  <a:cubicBezTo>
                    <a:pt x="10364" y="574"/>
                    <a:pt x="9995" y="410"/>
                    <a:pt x="9899" y="165"/>
                  </a:cubicBezTo>
                  <a:lnTo>
                    <a:pt x="9845" y="42"/>
                  </a:lnTo>
                  <a:lnTo>
                    <a:pt x="9749" y="124"/>
                  </a:lnTo>
                  <a:cubicBezTo>
                    <a:pt x="9435" y="397"/>
                    <a:pt x="8903" y="574"/>
                    <a:pt x="8398" y="574"/>
                  </a:cubicBezTo>
                  <a:cubicBezTo>
                    <a:pt x="7920" y="574"/>
                    <a:pt x="7551" y="410"/>
                    <a:pt x="7469" y="165"/>
                  </a:cubicBezTo>
                  <a:lnTo>
                    <a:pt x="7428" y="42"/>
                  </a:lnTo>
                  <a:lnTo>
                    <a:pt x="7333" y="124"/>
                  </a:lnTo>
                  <a:cubicBezTo>
                    <a:pt x="6991" y="397"/>
                    <a:pt x="6445" y="574"/>
                    <a:pt x="5940" y="574"/>
                  </a:cubicBezTo>
                  <a:cubicBezTo>
                    <a:pt x="5462" y="574"/>
                    <a:pt x="5107" y="410"/>
                    <a:pt x="5039" y="165"/>
                  </a:cubicBezTo>
                  <a:lnTo>
                    <a:pt x="5012" y="42"/>
                  </a:lnTo>
                  <a:lnTo>
                    <a:pt x="4902" y="124"/>
                  </a:lnTo>
                  <a:cubicBezTo>
                    <a:pt x="4547" y="397"/>
                    <a:pt x="3988" y="574"/>
                    <a:pt x="3482" y="574"/>
                  </a:cubicBezTo>
                  <a:cubicBezTo>
                    <a:pt x="3005" y="574"/>
                    <a:pt x="2663" y="424"/>
                    <a:pt x="2622" y="178"/>
                  </a:cubicBezTo>
                  <a:lnTo>
                    <a:pt x="2595" y="42"/>
                  </a:lnTo>
                  <a:lnTo>
                    <a:pt x="2472" y="124"/>
                  </a:lnTo>
                  <a:cubicBezTo>
                    <a:pt x="2090" y="397"/>
                    <a:pt x="1530" y="574"/>
                    <a:pt x="1025" y="574"/>
                  </a:cubicBezTo>
                  <a:cubicBezTo>
                    <a:pt x="670" y="574"/>
                    <a:pt x="397" y="492"/>
                    <a:pt x="260" y="342"/>
                  </a:cubicBezTo>
                  <a:cubicBezTo>
                    <a:pt x="206" y="274"/>
                    <a:pt x="178" y="192"/>
                    <a:pt x="192" y="110"/>
                  </a:cubicBezTo>
                  <a:lnTo>
                    <a:pt x="206"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0"/>
            <p:cNvSpPr/>
            <p:nvPr/>
          </p:nvSpPr>
          <p:spPr>
            <a:xfrm>
              <a:off x="6141263" y="1084534"/>
              <a:ext cx="3276231" cy="49928"/>
            </a:xfrm>
            <a:custGeom>
              <a:avLst/>
              <a:gdLst/>
              <a:ahLst/>
              <a:cxnLst/>
              <a:rect l="l" t="t" r="r" b="b"/>
              <a:pathLst>
                <a:path w="46655" h="711" extrusionOk="0">
                  <a:moveTo>
                    <a:pt x="42" y="0"/>
                  </a:moveTo>
                  <a:lnTo>
                    <a:pt x="42" y="82"/>
                  </a:lnTo>
                  <a:lnTo>
                    <a:pt x="14" y="82"/>
                  </a:lnTo>
                  <a:cubicBezTo>
                    <a:pt x="1" y="205"/>
                    <a:pt x="28" y="328"/>
                    <a:pt x="124" y="423"/>
                  </a:cubicBezTo>
                  <a:cubicBezTo>
                    <a:pt x="288" y="601"/>
                    <a:pt x="588" y="710"/>
                    <a:pt x="997" y="710"/>
                  </a:cubicBezTo>
                  <a:cubicBezTo>
                    <a:pt x="1462" y="710"/>
                    <a:pt x="1994" y="560"/>
                    <a:pt x="2376" y="328"/>
                  </a:cubicBezTo>
                  <a:cubicBezTo>
                    <a:pt x="2513" y="560"/>
                    <a:pt x="2868" y="710"/>
                    <a:pt x="3346" y="710"/>
                  </a:cubicBezTo>
                  <a:cubicBezTo>
                    <a:pt x="3824" y="710"/>
                    <a:pt x="4343" y="560"/>
                    <a:pt x="4711" y="314"/>
                  </a:cubicBezTo>
                  <a:cubicBezTo>
                    <a:pt x="4848" y="560"/>
                    <a:pt x="5216" y="710"/>
                    <a:pt x="5694" y="710"/>
                  </a:cubicBezTo>
                  <a:cubicBezTo>
                    <a:pt x="6172" y="710"/>
                    <a:pt x="6677" y="560"/>
                    <a:pt x="7032" y="314"/>
                  </a:cubicBezTo>
                  <a:cubicBezTo>
                    <a:pt x="7182" y="560"/>
                    <a:pt x="7565" y="710"/>
                    <a:pt x="8043" y="710"/>
                  </a:cubicBezTo>
                  <a:cubicBezTo>
                    <a:pt x="8520" y="710"/>
                    <a:pt x="9026" y="560"/>
                    <a:pt x="9353" y="314"/>
                  </a:cubicBezTo>
                  <a:cubicBezTo>
                    <a:pt x="9531" y="560"/>
                    <a:pt x="9913" y="710"/>
                    <a:pt x="10391" y="710"/>
                  </a:cubicBezTo>
                  <a:cubicBezTo>
                    <a:pt x="10869" y="710"/>
                    <a:pt x="11360" y="560"/>
                    <a:pt x="11688" y="314"/>
                  </a:cubicBezTo>
                  <a:cubicBezTo>
                    <a:pt x="11866" y="560"/>
                    <a:pt x="12261" y="710"/>
                    <a:pt x="12739" y="710"/>
                  </a:cubicBezTo>
                  <a:cubicBezTo>
                    <a:pt x="13217" y="710"/>
                    <a:pt x="13709" y="560"/>
                    <a:pt x="14009" y="314"/>
                  </a:cubicBezTo>
                  <a:cubicBezTo>
                    <a:pt x="14214" y="560"/>
                    <a:pt x="14610" y="710"/>
                    <a:pt x="15088" y="710"/>
                  </a:cubicBezTo>
                  <a:cubicBezTo>
                    <a:pt x="15579" y="710"/>
                    <a:pt x="16043" y="560"/>
                    <a:pt x="16344" y="314"/>
                  </a:cubicBezTo>
                  <a:cubicBezTo>
                    <a:pt x="16549" y="560"/>
                    <a:pt x="16958" y="710"/>
                    <a:pt x="17436" y="710"/>
                  </a:cubicBezTo>
                  <a:cubicBezTo>
                    <a:pt x="17928" y="710"/>
                    <a:pt x="18378" y="560"/>
                    <a:pt x="18665" y="314"/>
                  </a:cubicBezTo>
                  <a:cubicBezTo>
                    <a:pt x="18883" y="560"/>
                    <a:pt x="19307" y="710"/>
                    <a:pt x="19798" y="710"/>
                  </a:cubicBezTo>
                  <a:cubicBezTo>
                    <a:pt x="20276" y="710"/>
                    <a:pt x="20727" y="560"/>
                    <a:pt x="20986" y="314"/>
                  </a:cubicBezTo>
                  <a:cubicBezTo>
                    <a:pt x="21232" y="560"/>
                    <a:pt x="21655" y="710"/>
                    <a:pt x="22146" y="710"/>
                  </a:cubicBezTo>
                  <a:cubicBezTo>
                    <a:pt x="22624" y="710"/>
                    <a:pt x="23061" y="560"/>
                    <a:pt x="23321" y="314"/>
                  </a:cubicBezTo>
                  <a:cubicBezTo>
                    <a:pt x="23566" y="560"/>
                    <a:pt x="24003" y="710"/>
                    <a:pt x="24495" y="710"/>
                  </a:cubicBezTo>
                  <a:cubicBezTo>
                    <a:pt x="24973" y="710"/>
                    <a:pt x="25410" y="560"/>
                    <a:pt x="25642" y="314"/>
                  </a:cubicBezTo>
                  <a:cubicBezTo>
                    <a:pt x="25915" y="560"/>
                    <a:pt x="26352" y="710"/>
                    <a:pt x="26843" y="710"/>
                  </a:cubicBezTo>
                  <a:cubicBezTo>
                    <a:pt x="27321" y="710"/>
                    <a:pt x="27744" y="560"/>
                    <a:pt x="27963" y="314"/>
                  </a:cubicBezTo>
                  <a:cubicBezTo>
                    <a:pt x="28249" y="560"/>
                    <a:pt x="28700" y="710"/>
                    <a:pt x="29192" y="710"/>
                  </a:cubicBezTo>
                  <a:cubicBezTo>
                    <a:pt x="29669" y="710"/>
                    <a:pt x="30079" y="560"/>
                    <a:pt x="30297" y="314"/>
                  </a:cubicBezTo>
                  <a:cubicBezTo>
                    <a:pt x="30584" y="560"/>
                    <a:pt x="31062" y="710"/>
                    <a:pt x="31540" y="710"/>
                  </a:cubicBezTo>
                  <a:cubicBezTo>
                    <a:pt x="32018" y="710"/>
                    <a:pt x="32427" y="560"/>
                    <a:pt x="32619" y="314"/>
                  </a:cubicBezTo>
                  <a:cubicBezTo>
                    <a:pt x="32933" y="560"/>
                    <a:pt x="33410" y="710"/>
                    <a:pt x="33888" y="710"/>
                  </a:cubicBezTo>
                  <a:cubicBezTo>
                    <a:pt x="34380" y="710"/>
                    <a:pt x="34762" y="560"/>
                    <a:pt x="34953" y="314"/>
                  </a:cubicBezTo>
                  <a:cubicBezTo>
                    <a:pt x="35267" y="560"/>
                    <a:pt x="35759" y="710"/>
                    <a:pt x="36237" y="710"/>
                  </a:cubicBezTo>
                  <a:cubicBezTo>
                    <a:pt x="36728" y="710"/>
                    <a:pt x="37110" y="560"/>
                    <a:pt x="37274" y="314"/>
                  </a:cubicBezTo>
                  <a:cubicBezTo>
                    <a:pt x="37616" y="560"/>
                    <a:pt x="38121" y="710"/>
                    <a:pt x="38585" y="710"/>
                  </a:cubicBezTo>
                  <a:cubicBezTo>
                    <a:pt x="39077" y="710"/>
                    <a:pt x="39445" y="560"/>
                    <a:pt x="39595" y="314"/>
                  </a:cubicBezTo>
                  <a:cubicBezTo>
                    <a:pt x="39950" y="560"/>
                    <a:pt x="40469" y="710"/>
                    <a:pt x="40947" y="710"/>
                  </a:cubicBezTo>
                  <a:cubicBezTo>
                    <a:pt x="41425" y="710"/>
                    <a:pt x="41780" y="560"/>
                    <a:pt x="41930" y="314"/>
                  </a:cubicBezTo>
                  <a:cubicBezTo>
                    <a:pt x="42299" y="560"/>
                    <a:pt x="42818" y="710"/>
                    <a:pt x="43295" y="710"/>
                  </a:cubicBezTo>
                  <a:cubicBezTo>
                    <a:pt x="43773" y="710"/>
                    <a:pt x="44128" y="560"/>
                    <a:pt x="44251" y="328"/>
                  </a:cubicBezTo>
                  <a:cubicBezTo>
                    <a:pt x="44633" y="560"/>
                    <a:pt x="45166" y="710"/>
                    <a:pt x="45644" y="710"/>
                  </a:cubicBezTo>
                  <a:cubicBezTo>
                    <a:pt x="46040" y="710"/>
                    <a:pt x="46354" y="601"/>
                    <a:pt x="46504" y="423"/>
                  </a:cubicBezTo>
                  <a:cubicBezTo>
                    <a:pt x="46572" y="355"/>
                    <a:pt x="46613" y="273"/>
                    <a:pt x="46627" y="178"/>
                  </a:cubicBezTo>
                  <a:lnTo>
                    <a:pt x="46654" y="178"/>
                  </a:lnTo>
                  <a:lnTo>
                    <a:pt x="46654" y="0"/>
                  </a:lnTo>
                  <a:lnTo>
                    <a:pt x="46436" y="0"/>
                  </a:lnTo>
                  <a:lnTo>
                    <a:pt x="46449" y="109"/>
                  </a:lnTo>
                  <a:cubicBezTo>
                    <a:pt x="46449" y="178"/>
                    <a:pt x="46436" y="246"/>
                    <a:pt x="46381" y="301"/>
                  </a:cubicBezTo>
                  <a:cubicBezTo>
                    <a:pt x="46258" y="451"/>
                    <a:pt x="45985" y="533"/>
                    <a:pt x="45644" y="533"/>
                  </a:cubicBezTo>
                  <a:cubicBezTo>
                    <a:pt x="45166" y="533"/>
                    <a:pt x="44620" y="369"/>
                    <a:pt x="44265" y="109"/>
                  </a:cubicBezTo>
                  <a:lnTo>
                    <a:pt x="44156" y="41"/>
                  </a:lnTo>
                  <a:lnTo>
                    <a:pt x="44128" y="164"/>
                  </a:lnTo>
                  <a:cubicBezTo>
                    <a:pt x="44074" y="383"/>
                    <a:pt x="43746" y="533"/>
                    <a:pt x="43295" y="533"/>
                  </a:cubicBezTo>
                  <a:cubicBezTo>
                    <a:pt x="42804" y="533"/>
                    <a:pt x="42285" y="369"/>
                    <a:pt x="41944" y="109"/>
                  </a:cubicBezTo>
                  <a:lnTo>
                    <a:pt x="41835" y="41"/>
                  </a:lnTo>
                  <a:lnTo>
                    <a:pt x="41807" y="164"/>
                  </a:lnTo>
                  <a:cubicBezTo>
                    <a:pt x="41739" y="383"/>
                    <a:pt x="41398" y="533"/>
                    <a:pt x="40947" y="533"/>
                  </a:cubicBezTo>
                  <a:cubicBezTo>
                    <a:pt x="40456" y="533"/>
                    <a:pt x="39937" y="369"/>
                    <a:pt x="39623" y="109"/>
                  </a:cubicBezTo>
                  <a:lnTo>
                    <a:pt x="39527" y="41"/>
                  </a:lnTo>
                  <a:lnTo>
                    <a:pt x="39486" y="150"/>
                  </a:lnTo>
                  <a:cubicBezTo>
                    <a:pt x="39404" y="383"/>
                    <a:pt x="39049" y="533"/>
                    <a:pt x="38585" y="533"/>
                  </a:cubicBezTo>
                  <a:cubicBezTo>
                    <a:pt x="38107" y="533"/>
                    <a:pt x="37602" y="369"/>
                    <a:pt x="37302" y="109"/>
                  </a:cubicBezTo>
                  <a:lnTo>
                    <a:pt x="37206" y="41"/>
                  </a:lnTo>
                  <a:lnTo>
                    <a:pt x="37165" y="150"/>
                  </a:lnTo>
                  <a:cubicBezTo>
                    <a:pt x="37070" y="383"/>
                    <a:pt x="36701" y="533"/>
                    <a:pt x="36237" y="533"/>
                  </a:cubicBezTo>
                  <a:cubicBezTo>
                    <a:pt x="35759" y="533"/>
                    <a:pt x="35267" y="369"/>
                    <a:pt x="34981" y="123"/>
                  </a:cubicBezTo>
                  <a:lnTo>
                    <a:pt x="34899" y="41"/>
                  </a:lnTo>
                  <a:lnTo>
                    <a:pt x="34844" y="150"/>
                  </a:lnTo>
                  <a:cubicBezTo>
                    <a:pt x="34735" y="383"/>
                    <a:pt x="34353" y="533"/>
                    <a:pt x="33888" y="533"/>
                  </a:cubicBezTo>
                  <a:cubicBezTo>
                    <a:pt x="33410" y="533"/>
                    <a:pt x="32933" y="369"/>
                    <a:pt x="32660" y="123"/>
                  </a:cubicBezTo>
                  <a:lnTo>
                    <a:pt x="32578" y="41"/>
                  </a:lnTo>
                  <a:lnTo>
                    <a:pt x="32523" y="137"/>
                  </a:lnTo>
                  <a:cubicBezTo>
                    <a:pt x="32400" y="369"/>
                    <a:pt x="32004" y="533"/>
                    <a:pt x="31540" y="533"/>
                  </a:cubicBezTo>
                  <a:cubicBezTo>
                    <a:pt x="31062" y="533"/>
                    <a:pt x="30598" y="369"/>
                    <a:pt x="30338" y="123"/>
                  </a:cubicBezTo>
                  <a:lnTo>
                    <a:pt x="30270" y="41"/>
                  </a:lnTo>
                  <a:lnTo>
                    <a:pt x="30202" y="137"/>
                  </a:lnTo>
                  <a:cubicBezTo>
                    <a:pt x="30052" y="369"/>
                    <a:pt x="29656" y="533"/>
                    <a:pt x="29192" y="533"/>
                  </a:cubicBezTo>
                  <a:cubicBezTo>
                    <a:pt x="28714" y="533"/>
                    <a:pt x="28263" y="369"/>
                    <a:pt x="28031" y="123"/>
                  </a:cubicBezTo>
                  <a:lnTo>
                    <a:pt x="27949" y="41"/>
                  </a:lnTo>
                  <a:lnTo>
                    <a:pt x="27881" y="137"/>
                  </a:lnTo>
                  <a:cubicBezTo>
                    <a:pt x="27717" y="369"/>
                    <a:pt x="27307" y="533"/>
                    <a:pt x="26843" y="533"/>
                  </a:cubicBezTo>
                  <a:cubicBezTo>
                    <a:pt x="26365" y="533"/>
                    <a:pt x="25915" y="369"/>
                    <a:pt x="25710" y="123"/>
                  </a:cubicBezTo>
                  <a:lnTo>
                    <a:pt x="25628" y="41"/>
                  </a:lnTo>
                  <a:lnTo>
                    <a:pt x="25573" y="137"/>
                  </a:lnTo>
                  <a:cubicBezTo>
                    <a:pt x="25382" y="369"/>
                    <a:pt x="24959" y="533"/>
                    <a:pt x="24495" y="533"/>
                  </a:cubicBezTo>
                  <a:cubicBezTo>
                    <a:pt x="24017" y="533"/>
                    <a:pt x="23580" y="369"/>
                    <a:pt x="23389" y="123"/>
                  </a:cubicBezTo>
                  <a:lnTo>
                    <a:pt x="23321" y="41"/>
                  </a:lnTo>
                  <a:lnTo>
                    <a:pt x="23252" y="123"/>
                  </a:lnTo>
                  <a:cubicBezTo>
                    <a:pt x="23048" y="369"/>
                    <a:pt x="22611" y="533"/>
                    <a:pt x="22146" y="533"/>
                  </a:cubicBezTo>
                  <a:cubicBezTo>
                    <a:pt x="21669" y="533"/>
                    <a:pt x="21245" y="369"/>
                    <a:pt x="21068" y="137"/>
                  </a:cubicBezTo>
                  <a:lnTo>
                    <a:pt x="21000" y="41"/>
                  </a:lnTo>
                  <a:lnTo>
                    <a:pt x="20931" y="123"/>
                  </a:lnTo>
                  <a:cubicBezTo>
                    <a:pt x="20713" y="369"/>
                    <a:pt x="20262" y="533"/>
                    <a:pt x="19798" y="533"/>
                  </a:cubicBezTo>
                  <a:cubicBezTo>
                    <a:pt x="19320" y="533"/>
                    <a:pt x="18911" y="369"/>
                    <a:pt x="18747" y="137"/>
                  </a:cubicBezTo>
                  <a:lnTo>
                    <a:pt x="18679" y="41"/>
                  </a:lnTo>
                  <a:lnTo>
                    <a:pt x="18610" y="123"/>
                  </a:lnTo>
                  <a:cubicBezTo>
                    <a:pt x="18378" y="369"/>
                    <a:pt x="17914" y="533"/>
                    <a:pt x="17436" y="533"/>
                  </a:cubicBezTo>
                  <a:cubicBezTo>
                    <a:pt x="16972" y="533"/>
                    <a:pt x="16576" y="369"/>
                    <a:pt x="16426" y="137"/>
                  </a:cubicBezTo>
                  <a:lnTo>
                    <a:pt x="16371" y="41"/>
                  </a:lnTo>
                  <a:lnTo>
                    <a:pt x="16289" y="123"/>
                  </a:lnTo>
                  <a:cubicBezTo>
                    <a:pt x="16043" y="369"/>
                    <a:pt x="15566" y="533"/>
                    <a:pt x="15088" y="533"/>
                  </a:cubicBezTo>
                  <a:cubicBezTo>
                    <a:pt x="14623" y="533"/>
                    <a:pt x="14241" y="369"/>
                    <a:pt x="14105" y="137"/>
                  </a:cubicBezTo>
                  <a:lnTo>
                    <a:pt x="14050" y="41"/>
                  </a:lnTo>
                  <a:lnTo>
                    <a:pt x="13968" y="123"/>
                  </a:lnTo>
                  <a:cubicBezTo>
                    <a:pt x="13695" y="369"/>
                    <a:pt x="13217" y="533"/>
                    <a:pt x="12739" y="533"/>
                  </a:cubicBezTo>
                  <a:cubicBezTo>
                    <a:pt x="12275" y="533"/>
                    <a:pt x="11906" y="383"/>
                    <a:pt x="11784" y="150"/>
                  </a:cubicBezTo>
                  <a:lnTo>
                    <a:pt x="11743" y="41"/>
                  </a:lnTo>
                  <a:lnTo>
                    <a:pt x="11647" y="123"/>
                  </a:lnTo>
                  <a:cubicBezTo>
                    <a:pt x="11360" y="369"/>
                    <a:pt x="10869" y="533"/>
                    <a:pt x="10391" y="533"/>
                  </a:cubicBezTo>
                  <a:cubicBezTo>
                    <a:pt x="9927" y="533"/>
                    <a:pt x="9572" y="383"/>
                    <a:pt x="9476" y="150"/>
                  </a:cubicBezTo>
                  <a:lnTo>
                    <a:pt x="9422" y="41"/>
                  </a:lnTo>
                  <a:lnTo>
                    <a:pt x="9326" y="109"/>
                  </a:lnTo>
                  <a:cubicBezTo>
                    <a:pt x="9026" y="369"/>
                    <a:pt x="8520" y="533"/>
                    <a:pt x="8043" y="533"/>
                  </a:cubicBezTo>
                  <a:cubicBezTo>
                    <a:pt x="7592" y="533"/>
                    <a:pt x="7223" y="383"/>
                    <a:pt x="7155" y="150"/>
                  </a:cubicBezTo>
                  <a:lnTo>
                    <a:pt x="7114" y="41"/>
                  </a:lnTo>
                  <a:lnTo>
                    <a:pt x="7005" y="109"/>
                  </a:lnTo>
                  <a:cubicBezTo>
                    <a:pt x="6691" y="369"/>
                    <a:pt x="6172" y="533"/>
                    <a:pt x="5694" y="533"/>
                  </a:cubicBezTo>
                  <a:cubicBezTo>
                    <a:pt x="5244" y="533"/>
                    <a:pt x="4889" y="383"/>
                    <a:pt x="4834" y="164"/>
                  </a:cubicBezTo>
                  <a:lnTo>
                    <a:pt x="4793" y="41"/>
                  </a:lnTo>
                  <a:lnTo>
                    <a:pt x="4698" y="109"/>
                  </a:lnTo>
                  <a:cubicBezTo>
                    <a:pt x="4356" y="369"/>
                    <a:pt x="3824" y="533"/>
                    <a:pt x="3346" y="533"/>
                  </a:cubicBezTo>
                  <a:cubicBezTo>
                    <a:pt x="2895" y="533"/>
                    <a:pt x="2554" y="383"/>
                    <a:pt x="2513" y="164"/>
                  </a:cubicBezTo>
                  <a:lnTo>
                    <a:pt x="2486" y="41"/>
                  </a:lnTo>
                  <a:lnTo>
                    <a:pt x="2376" y="109"/>
                  </a:lnTo>
                  <a:cubicBezTo>
                    <a:pt x="2008" y="369"/>
                    <a:pt x="1475" y="533"/>
                    <a:pt x="997" y="533"/>
                  </a:cubicBezTo>
                  <a:cubicBezTo>
                    <a:pt x="643" y="533"/>
                    <a:pt x="383" y="451"/>
                    <a:pt x="260" y="301"/>
                  </a:cubicBezTo>
                  <a:cubicBezTo>
                    <a:pt x="206" y="246"/>
                    <a:pt x="178" y="178"/>
                    <a:pt x="192" y="109"/>
                  </a:cubicBezTo>
                  <a:lnTo>
                    <a:pt x="192"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0"/>
            <p:cNvSpPr/>
            <p:nvPr/>
          </p:nvSpPr>
          <p:spPr>
            <a:xfrm>
              <a:off x="6209379" y="981938"/>
              <a:ext cx="3139086" cy="46066"/>
            </a:xfrm>
            <a:custGeom>
              <a:avLst/>
              <a:gdLst/>
              <a:ahLst/>
              <a:cxnLst/>
              <a:rect l="l" t="t" r="r" b="b"/>
              <a:pathLst>
                <a:path w="44702" h="656" extrusionOk="0">
                  <a:moveTo>
                    <a:pt x="41" y="0"/>
                  </a:moveTo>
                  <a:lnTo>
                    <a:pt x="41" y="82"/>
                  </a:lnTo>
                  <a:lnTo>
                    <a:pt x="14" y="82"/>
                  </a:lnTo>
                  <a:cubicBezTo>
                    <a:pt x="0" y="205"/>
                    <a:pt x="41" y="301"/>
                    <a:pt x="123" y="396"/>
                  </a:cubicBezTo>
                  <a:cubicBezTo>
                    <a:pt x="273" y="560"/>
                    <a:pt x="574" y="656"/>
                    <a:pt x="970" y="656"/>
                  </a:cubicBezTo>
                  <a:cubicBezTo>
                    <a:pt x="1420" y="656"/>
                    <a:pt x="1925" y="519"/>
                    <a:pt x="2294" y="314"/>
                  </a:cubicBezTo>
                  <a:cubicBezTo>
                    <a:pt x="2417" y="533"/>
                    <a:pt x="2758" y="656"/>
                    <a:pt x="3222" y="656"/>
                  </a:cubicBezTo>
                  <a:cubicBezTo>
                    <a:pt x="3673" y="656"/>
                    <a:pt x="4178" y="519"/>
                    <a:pt x="4519" y="314"/>
                  </a:cubicBezTo>
                  <a:cubicBezTo>
                    <a:pt x="4656" y="533"/>
                    <a:pt x="5011" y="656"/>
                    <a:pt x="5475" y="656"/>
                  </a:cubicBezTo>
                  <a:cubicBezTo>
                    <a:pt x="5926" y="656"/>
                    <a:pt x="6417" y="519"/>
                    <a:pt x="6745" y="301"/>
                  </a:cubicBezTo>
                  <a:cubicBezTo>
                    <a:pt x="6909" y="533"/>
                    <a:pt x="7264" y="656"/>
                    <a:pt x="7714" y="656"/>
                  </a:cubicBezTo>
                  <a:cubicBezTo>
                    <a:pt x="8179" y="656"/>
                    <a:pt x="8656" y="519"/>
                    <a:pt x="8970" y="301"/>
                  </a:cubicBezTo>
                  <a:cubicBezTo>
                    <a:pt x="9148" y="533"/>
                    <a:pt x="9517" y="656"/>
                    <a:pt x="9967" y="656"/>
                  </a:cubicBezTo>
                  <a:cubicBezTo>
                    <a:pt x="10431" y="656"/>
                    <a:pt x="10896" y="533"/>
                    <a:pt x="11210" y="301"/>
                  </a:cubicBezTo>
                  <a:cubicBezTo>
                    <a:pt x="11387" y="533"/>
                    <a:pt x="11756" y="656"/>
                    <a:pt x="12220" y="656"/>
                  </a:cubicBezTo>
                  <a:cubicBezTo>
                    <a:pt x="12684" y="656"/>
                    <a:pt x="13135" y="533"/>
                    <a:pt x="13435" y="301"/>
                  </a:cubicBezTo>
                  <a:cubicBezTo>
                    <a:pt x="13626" y="533"/>
                    <a:pt x="14008" y="656"/>
                    <a:pt x="14473" y="656"/>
                  </a:cubicBezTo>
                  <a:cubicBezTo>
                    <a:pt x="14937" y="656"/>
                    <a:pt x="15387" y="533"/>
                    <a:pt x="15661" y="301"/>
                  </a:cubicBezTo>
                  <a:cubicBezTo>
                    <a:pt x="15865" y="533"/>
                    <a:pt x="16261" y="656"/>
                    <a:pt x="16725" y="656"/>
                  </a:cubicBezTo>
                  <a:cubicBezTo>
                    <a:pt x="17190" y="656"/>
                    <a:pt x="17627" y="533"/>
                    <a:pt x="17886" y="301"/>
                  </a:cubicBezTo>
                  <a:cubicBezTo>
                    <a:pt x="18104" y="533"/>
                    <a:pt x="18514" y="656"/>
                    <a:pt x="18978" y="656"/>
                  </a:cubicBezTo>
                  <a:cubicBezTo>
                    <a:pt x="19442" y="656"/>
                    <a:pt x="19866" y="533"/>
                    <a:pt x="20125" y="301"/>
                  </a:cubicBezTo>
                  <a:cubicBezTo>
                    <a:pt x="20344" y="533"/>
                    <a:pt x="20753" y="656"/>
                    <a:pt x="21217" y="656"/>
                  </a:cubicBezTo>
                  <a:cubicBezTo>
                    <a:pt x="21682" y="656"/>
                    <a:pt x="22105" y="533"/>
                    <a:pt x="22351" y="301"/>
                  </a:cubicBezTo>
                  <a:cubicBezTo>
                    <a:pt x="22583" y="533"/>
                    <a:pt x="23006" y="656"/>
                    <a:pt x="23470" y="656"/>
                  </a:cubicBezTo>
                  <a:cubicBezTo>
                    <a:pt x="23934" y="656"/>
                    <a:pt x="24344" y="533"/>
                    <a:pt x="24576" y="301"/>
                  </a:cubicBezTo>
                  <a:cubicBezTo>
                    <a:pt x="24836" y="533"/>
                    <a:pt x="25259" y="656"/>
                    <a:pt x="25723" y="656"/>
                  </a:cubicBezTo>
                  <a:cubicBezTo>
                    <a:pt x="26187" y="656"/>
                    <a:pt x="26583" y="533"/>
                    <a:pt x="26802" y="301"/>
                  </a:cubicBezTo>
                  <a:cubicBezTo>
                    <a:pt x="27075" y="533"/>
                    <a:pt x="27512" y="656"/>
                    <a:pt x="27976" y="656"/>
                  </a:cubicBezTo>
                  <a:cubicBezTo>
                    <a:pt x="28440" y="656"/>
                    <a:pt x="28822" y="533"/>
                    <a:pt x="29027" y="301"/>
                  </a:cubicBezTo>
                  <a:cubicBezTo>
                    <a:pt x="29314" y="533"/>
                    <a:pt x="29764" y="656"/>
                    <a:pt x="30229" y="656"/>
                  </a:cubicBezTo>
                  <a:cubicBezTo>
                    <a:pt x="30679" y="656"/>
                    <a:pt x="31075" y="533"/>
                    <a:pt x="31266" y="301"/>
                  </a:cubicBezTo>
                  <a:cubicBezTo>
                    <a:pt x="31553" y="533"/>
                    <a:pt x="32004" y="656"/>
                    <a:pt x="32468" y="656"/>
                  </a:cubicBezTo>
                  <a:cubicBezTo>
                    <a:pt x="32932" y="656"/>
                    <a:pt x="33314" y="533"/>
                    <a:pt x="33492" y="301"/>
                  </a:cubicBezTo>
                  <a:cubicBezTo>
                    <a:pt x="33792" y="533"/>
                    <a:pt x="34256" y="656"/>
                    <a:pt x="34721" y="656"/>
                  </a:cubicBezTo>
                  <a:cubicBezTo>
                    <a:pt x="35185" y="656"/>
                    <a:pt x="35553" y="533"/>
                    <a:pt x="35717" y="301"/>
                  </a:cubicBezTo>
                  <a:cubicBezTo>
                    <a:pt x="36031" y="519"/>
                    <a:pt x="36523" y="656"/>
                    <a:pt x="36973" y="656"/>
                  </a:cubicBezTo>
                  <a:cubicBezTo>
                    <a:pt x="37438" y="656"/>
                    <a:pt x="37793" y="533"/>
                    <a:pt x="37943" y="301"/>
                  </a:cubicBezTo>
                  <a:cubicBezTo>
                    <a:pt x="38284" y="519"/>
                    <a:pt x="38776" y="656"/>
                    <a:pt x="39226" y="656"/>
                  </a:cubicBezTo>
                  <a:cubicBezTo>
                    <a:pt x="39677" y="656"/>
                    <a:pt x="40032" y="533"/>
                    <a:pt x="40182" y="314"/>
                  </a:cubicBezTo>
                  <a:cubicBezTo>
                    <a:pt x="40523" y="519"/>
                    <a:pt x="41015" y="656"/>
                    <a:pt x="41479" y="656"/>
                  </a:cubicBezTo>
                  <a:cubicBezTo>
                    <a:pt x="41929" y="656"/>
                    <a:pt x="42271" y="533"/>
                    <a:pt x="42407" y="314"/>
                  </a:cubicBezTo>
                  <a:cubicBezTo>
                    <a:pt x="42762" y="519"/>
                    <a:pt x="43268" y="656"/>
                    <a:pt x="43732" y="656"/>
                  </a:cubicBezTo>
                  <a:cubicBezTo>
                    <a:pt x="44114" y="656"/>
                    <a:pt x="44414" y="574"/>
                    <a:pt x="44578" y="396"/>
                  </a:cubicBezTo>
                  <a:cubicBezTo>
                    <a:pt x="44633" y="328"/>
                    <a:pt x="44674" y="260"/>
                    <a:pt x="44674" y="178"/>
                  </a:cubicBezTo>
                  <a:lnTo>
                    <a:pt x="44701" y="178"/>
                  </a:lnTo>
                  <a:lnTo>
                    <a:pt x="44701" y="0"/>
                  </a:lnTo>
                  <a:lnTo>
                    <a:pt x="44496" y="0"/>
                  </a:lnTo>
                  <a:lnTo>
                    <a:pt x="44510" y="96"/>
                  </a:lnTo>
                  <a:cubicBezTo>
                    <a:pt x="44510" y="164"/>
                    <a:pt x="44496" y="219"/>
                    <a:pt x="44442" y="273"/>
                  </a:cubicBezTo>
                  <a:cubicBezTo>
                    <a:pt x="44319" y="410"/>
                    <a:pt x="44059" y="478"/>
                    <a:pt x="43732" y="478"/>
                  </a:cubicBezTo>
                  <a:cubicBezTo>
                    <a:pt x="43268" y="478"/>
                    <a:pt x="42749" y="328"/>
                    <a:pt x="42421" y="110"/>
                  </a:cubicBezTo>
                  <a:lnTo>
                    <a:pt x="42312" y="28"/>
                  </a:lnTo>
                  <a:lnTo>
                    <a:pt x="42284" y="151"/>
                  </a:lnTo>
                  <a:cubicBezTo>
                    <a:pt x="42230" y="355"/>
                    <a:pt x="41902" y="478"/>
                    <a:pt x="41479" y="478"/>
                  </a:cubicBezTo>
                  <a:cubicBezTo>
                    <a:pt x="41015" y="478"/>
                    <a:pt x="40510" y="328"/>
                    <a:pt x="40196" y="110"/>
                  </a:cubicBezTo>
                  <a:lnTo>
                    <a:pt x="40100" y="28"/>
                  </a:lnTo>
                  <a:lnTo>
                    <a:pt x="40059" y="151"/>
                  </a:lnTo>
                  <a:cubicBezTo>
                    <a:pt x="39991" y="342"/>
                    <a:pt x="39663" y="478"/>
                    <a:pt x="39226" y="478"/>
                  </a:cubicBezTo>
                  <a:cubicBezTo>
                    <a:pt x="38762" y="478"/>
                    <a:pt x="38270" y="328"/>
                    <a:pt x="37970" y="110"/>
                  </a:cubicBezTo>
                  <a:lnTo>
                    <a:pt x="37874" y="28"/>
                  </a:lnTo>
                  <a:lnTo>
                    <a:pt x="37833" y="151"/>
                  </a:lnTo>
                  <a:cubicBezTo>
                    <a:pt x="37752" y="342"/>
                    <a:pt x="37410" y="478"/>
                    <a:pt x="36973" y="478"/>
                  </a:cubicBezTo>
                  <a:cubicBezTo>
                    <a:pt x="36509" y="478"/>
                    <a:pt x="36031" y="342"/>
                    <a:pt x="35745" y="110"/>
                  </a:cubicBezTo>
                  <a:lnTo>
                    <a:pt x="35663" y="41"/>
                  </a:lnTo>
                  <a:lnTo>
                    <a:pt x="35608" y="137"/>
                  </a:lnTo>
                  <a:cubicBezTo>
                    <a:pt x="35512" y="342"/>
                    <a:pt x="35157" y="478"/>
                    <a:pt x="34721" y="478"/>
                  </a:cubicBezTo>
                  <a:cubicBezTo>
                    <a:pt x="34270" y="478"/>
                    <a:pt x="33792" y="342"/>
                    <a:pt x="33533" y="110"/>
                  </a:cubicBezTo>
                  <a:lnTo>
                    <a:pt x="33437" y="41"/>
                  </a:lnTo>
                  <a:lnTo>
                    <a:pt x="33396" y="137"/>
                  </a:lnTo>
                  <a:cubicBezTo>
                    <a:pt x="33273" y="342"/>
                    <a:pt x="32918" y="478"/>
                    <a:pt x="32468" y="478"/>
                  </a:cubicBezTo>
                  <a:cubicBezTo>
                    <a:pt x="32017" y="478"/>
                    <a:pt x="31553" y="342"/>
                    <a:pt x="31307" y="110"/>
                  </a:cubicBezTo>
                  <a:lnTo>
                    <a:pt x="31225" y="41"/>
                  </a:lnTo>
                  <a:lnTo>
                    <a:pt x="31171" y="137"/>
                  </a:lnTo>
                  <a:cubicBezTo>
                    <a:pt x="31048" y="342"/>
                    <a:pt x="30666" y="478"/>
                    <a:pt x="30229" y="478"/>
                  </a:cubicBezTo>
                  <a:cubicBezTo>
                    <a:pt x="29764" y="478"/>
                    <a:pt x="29314" y="342"/>
                    <a:pt x="29082" y="110"/>
                  </a:cubicBezTo>
                  <a:lnTo>
                    <a:pt x="29000" y="41"/>
                  </a:lnTo>
                  <a:lnTo>
                    <a:pt x="28945" y="123"/>
                  </a:lnTo>
                  <a:cubicBezTo>
                    <a:pt x="28809" y="342"/>
                    <a:pt x="28426" y="478"/>
                    <a:pt x="27976" y="478"/>
                  </a:cubicBezTo>
                  <a:cubicBezTo>
                    <a:pt x="27512" y="478"/>
                    <a:pt x="27075" y="342"/>
                    <a:pt x="26856" y="110"/>
                  </a:cubicBezTo>
                  <a:lnTo>
                    <a:pt x="26788" y="41"/>
                  </a:lnTo>
                  <a:lnTo>
                    <a:pt x="26720" y="123"/>
                  </a:lnTo>
                  <a:cubicBezTo>
                    <a:pt x="26570" y="342"/>
                    <a:pt x="26174" y="478"/>
                    <a:pt x="25723" y="478"/>
                  </a:cubicBezTo>
                  <a:cubicBezTo>
                    <a:pt x="25272" y="478"/>
                    <a:pt x="24849" y="342"/>
                    <a:pt x="24644" y="110"/>
                  </a:cubicBezTo>
                  <a:lnTo>
                    <a:pt x="24562" y="41"/>
                  </a:lnTo>
                  <a:lnTo>
                    <a:pt x="24508" y="123"/>
                  </a:lnTo>
                  <a:cubicBezTo>
                    <a:pt x="24330" y="342"/>
                    <a:pt x="23921" y="478"/>
                    <a:pt x="23470" y="478"/>
                  </a:cubicBezTo>
                  <a:cubicBezTo>
                    <a:pt x="23020" y="478"/>
                    <a:pt x="22610" y="342"/>
                    <a:pt x="22419" y="123"/>
                  </a:cubicBezTo>
                  <a:lnTo>
                    <a:pt x="22351" y="41"/>
                  </a:lnTo>
                  <a:lnTo>
                    <a:pt x="22282" y="123"/>
                  </a:lnTo>
                  <a:cubicBezTo>
                    <a:pt x="22091" y="342"/>
                    <a:pt x="21682" y="478"/>
                    <a:pt x="21217" y="478"/>
                  </a:cubicBezTo>
                  <a:cubicBezTo>
                    <a:pt x="20767" y="478"/>
                    <a:pt x="20371" y="342"/>
                    <a:pt x="20193" y="123"/>
                  </a:cubicBezTo>
                  <a:lnTo>
                    <a:pt x="20125" y="41"/>
                  </a:lnTo>
                  <a:lnTo>
                    <a:pt x="20057" y="110"/>
                  </a:lnTo>
                  <a:cubicBezTo>
                    <a:pt x="19852" y="342"/>
                    <a:pt x="19429" y="478"/>
                    <a:pt x="18978" y="478"/>
                  </a:cubicBezTo>
                  <a:cubicBezTo>
                    <a:pt x="18528" y="478"/>
                    <a:pt x="18132" y="342"/>
                    <a:pt x="17968" y="123"/>
                  </a:cubicBezTo>
                  <a:lnTo>
                    <a:pt x="17913" y="41"/>
                  </a:lnTo>
                  <a:lnTo>
                    <a:pt x="17831" y="110"/>
                  </a:lnTo>
                  <a:cubicBezTo>
                    <a:pt x="17613" y="342"/>
                    <a:pt x="17176" y="478"/>
                    <a:pt x="16725" y="478"/>
                  </a:cubicBezTo>
                  <a:cubicBezTo>
                    <a:pt x="16275" y="478"/>
                    <a:pt x="15893" y="342"/>
                    <a:pt x="15756" y="123"/>
                  </a:cubicBezTo>
                  <a:lnTo>
                    <a:pt x="15688" y="41"/>
                  </a:lnTo>
                  <a:lnTo>
                    <a:pt x="15620" y="110"/>
                  </a:lnTo>
                  <a:cubicBezTo>
                    <a:pt x="15374" y="342"/>
                    <a:pt x="14923" y="478"/>
                    <a:pt x="14473" y="478"/>
                  </a:cubicBezTo>
                  <a:cubicBezTo>
                    <a:pt x="14022" y="478"/>
                    <a:pt x="13653" y="342"/>
                    <a:pt x="13531" y="137"/>
                  </a:cubicBezTo>
                  <a:lnTo>
                    <a:pt x="13476" y="41"/>
                  </a:lnTo>
                  <a:lnTo>
                    <a:pt x="13394" y="110"/>
                  </a:lnTo>
                  <a:cubicBezTo>
                    <a:pt x="13135" y="342"/>
                    <a:pt x="12684" y="478"/>
                    <a:pt x="12220" y="478"/>
                  </a:cubicBezTo>
                  <a:cubicBezTo>
                    <a:pt x="11769" y="478"/>
                    <a:pt x="11414" y="342"/>
                    <a:pt x="11305" y="137"/>
                  </a:cubicBezTo>
                  <a:lnTo>
                    <a:pt x="11251" y="41"/>
                  </a:lnTo>
                  <a:lnTo>
                    <a:pt x="11169" y="110"/>
                  </a:lnTo>
                  <a:cubicBezTo>
                    <a:pt x="10896" y="342"/>
                    <a:pt x="10431" y="478"/>
                    <a:pt x="9967" y="478"/>
                  </a:cubicBezTo>
                  <a:cubicBezTo>
                    <a:pt x="9530" y="478"/>
                    <a:pt x="9175" y="342"/>
                    <a:pt x="9080" y="137"/>
                  </a:cubicBezTo>
                  <a:lnTo>
                    <a:pt x="9039" y="41"/>
                  </a:lnTo>
                  <a:lnTo>
                    <a:pt x="8943" y="110"/>
                  </a:lnTo>
                  <a:cubicBezTo>
                    <a:pt x="8656" y="328"/>
                    <a:pt x="8179" y="478"/>
                    <a:pt x="7714" y="478"/>
                  </a:cubicBezTo>
                  <a:cubicBezTo>
                    <a:pt x="7291" y="478"/>
                    <a:pt x="6936" y="342"/>
                    <a:pt x="6868" y="151"/>
                  </a:cubicBezTo>
                  <a:lnTo>
                    <a:pt x="6813" y="28"/>
                  </a:lnTo>
                  <a:lnTo>
                    <a:pt x="6731" y="110"/>
                  </a:lnTo>
                  <a:cubicBezTo>
                    <a:pt x="6417" y="328"/>
                    <a:pt x="5926" y="478"/>
                    <a:pt x="5475" y="478"/>
                  </a:cubicBezTo>
                  <a:cubicBezTo>
                    <a:pt x="5038" y="478"/>
                    <a:pt x="4711" y="342"/>
                    <a:pt x="4642" y="151"/>
                  </a:cubicBezTo>
                  <a:lnTo>
                    <a:pt x="4601" y="28"/>
                  </a:lnTo>
                  <a:lnTo>
                    <a:pt x="4506" y="110"/>
                  </a:lnTo>
                  <a:cubicBezTo>
                    <a:pt x="4178" y="328"/>
                    <a:pt x="3687" y="478"/>
                    <a:pt x="3222" y="478"/>
                  </a:cubicBezTo>
                  <a:cubicBezTo>
                    <a:pt x="2785" y="478"/>
                    <a:pt x="2471" y="355"/>
                    <a:pt x="2417" y="151"/>
                  </a:cubicBezTo>
                  <a:lnTo>
                    <a:pt x="2390" y="28"/>
                  </a:lnTo>
                  <a:lnTo>
                    <a:pt x="2280" y="110"/>
                  </a:lnTo>
                  <a:cubicBezTo>
                    <a:pt x="1939" y="328"/>
                    <a:pt x="1434" y="478"/>
                    <a:pt x="970" y="478"/>
                  </a:cubicBezTo>
                  <a:cubicBezTo>
                    <a:pt x="642" y="478"/>
                    <a:pt x="369" y="410"/>
                    <a:pt x="260" y="273"/>
                  </a:cubicBezTo>
                  <a:cubicBezTo>
                    <a:pt x="205" y="219"/>
                    <a:pt x="178" y="164"/>
                    <a:pt x="191"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0"/>
            <p:cNvSpPr/>
            <p:nvPr/>
          </p:nvSpPr>
          <p:spPr>
            <a:xfrm>
              <a:off x="6272650" y="887979"/>
              <a:ext cx="3012475" cy="43187"/>
            </a:xfrm>
            <a:custGeom>
              <a:avLst/>
              <a:gdLst/>
              <a:ahLst/>
              <a:cxnLst/>
              <a:rect l="l" t="t" r="r" b="b"/>
              <a:pathLst>
                <a:path w="42899" h="615" extrusionOk="0">
                  <a:moveTo>
                    <a:pt x="41" y="0"/>
                  </a:moveTo>
                  <a:lnTo>
                    <a:pt x="41" y="82"/>
                  </a:lnTo>
                  <a:lnTo>
                    <a:pt x="0" y="82"/>
                  </a:lnTo>
                  <a:cubicBezTo>
                    <a:pt x="0" y="191"/>
                    <a:pt x="41" y="287"/>
                    <a:pt x="110" y="369"/>
                  </a:cubicBezTo>
                  <a:cubicBezTo>
                    <a:pt x="260" y="533"/>
                    <a:pt x="560" y="615"/>
                    <a:pt x="942" y="615"/>
                  </a:cubicBezTo>
                  <a:cubicBezTo>
                    <a:pt x="1379" y="615"/>
                    <a:pt x="1857" y="492"/>
                    <a:pt x="2198" y="287"/>
                  </a:cubicBezTo>
                  <a:cubicBezTo>
                    <a:pt x="2335" y="492"/>
                    <a:pt x="2663" y="615"/>
                    <a:pt x="3100" y="615"/>
                  </a:cubicBezTo>
                  <a:cubicBezTo>
                    <a:pt x="3537" y="615"/>
                    <a:pt x="4014" y="492"/>
                    <a:pt x="4342" y="287"/>
                  </a:cubicBezTo>
                  <a:cubicBezTo>
                    <a:pt x="4479" y="492"/>
                    <a:pt x="4820" y="615"/>
                    <a:pt x="5257" y="615"/>
                  </a:cubicBezTo>
                  <a:cubicBezTo>
                    <a:pt x="5694" y="615"/>
                    <a:pt x="6158" y="492"/>
                    <a:pt x="6472" y="287"/>
                  </a:cubicBezTo>
                  <a:cubicBezTo>
                    <a:pt x="6636" y="492"/>
                    <a:pt x="6977" y="615"/>
                    <a:pt x="7414" y="615"/>
                  </a:cubicBezTo>
                  <a:cubicBezTo>
                    <a:pt x="7865" y="615"/>
                    <a:pt x="8315" y="492"/>
                    <a:pt x="8616" y="287"/>
                  </a:cubicBezTo>
                  <a:cubicBezTo>
                    <a:pt x="8779" y="492"/>
                    <a:pt x="9134" y="615"/>
                    <a:pt x="9571" y="615"/>
                  </a:cubicBezTo>
                  <a:cubicBezTo>
                    <a:pt x="10022" y="615"/>
                    <a:pt x="10459" y="492"/>
                    <a:pt x="10759" y="287"/>
                  </a:cubicBezTo>
                  <a:cubicBezTo>
                    <a:pt x="10937" y="492"/>
                    <a:pt x="11292" y="615"/>
                    <a:pt x="11728" y="615"/>
                  </a:cubicBezTo>
                  <a:cubicBezTo>
                    <a:pt x="12179" y="615"/>
                    <a:pt x="12616" y="492"/>
                    <a:pt x="12889" y="287"/>
                  </a:cubicBezTo>
                  <a:cubicBezTo>
                    <a:pt x="13080" y="492"/>
                    <a:pt x="13449" y="615"/>
                    <a:pt x="13886" y="615"/>
                  </a:cubicBezTo>
                  <a:cubicBezTo>
                    <a:pt x="14336" y="615"/>
                    <a:pt x="14760" y="492"/>
                    <a:pt x="15033" y="287"/>
                  </a:cubicBezTo>
                  <a:cubicBezTo>
                    <a:pt x="15224" y="492"/>
                    <a:pt x="15606" y="615"/>
                    <a:pt x="16057" y="615"/>
                  </a:cubicBezTo>
                  <a:cubicBezTo>
                    <a:pt x="16493" y="615"/>
                    <a:pt x="16917" y="492"/>
                    <a:pt x="17176" y="287"/>
                  </a:cubicBezTo>
                  <a:cubicBezTo>
                    <a:pt x="17381" y="492"/>
                    <a:pt x="17763" y="615"/>
                    <a:pt x="18214" y="615"/>
                  </a:cubicBezTo>
                  <a:cubicBezTo>
                    <a:pt x="18651" y="615"/>
                    <a:pt x="19060" y="492"/>
                    <a:pt x="19306" y="287"/>
                  </a:cubicBezTo>
                  <a:cubicBezTo>
                    <a:pt x="19525" y="492"/>
                    <a:pt x="19920" y="615"/>
                    <a:pt x="20371" y="615"/>
                  </a:cubicBezTo>
                  <a:cubicBezTo>
                    <a:pt x="20808" y="615"/>
                    <a:pt x="21218" y="492"/>
                    <a:pt x="21450" y="287"/>
                  </a:cubicBezTo>
                  <a:cubicBezTo>
                    <a:pt x="21682" y="492"/>
                    <a:pt x="22078" y="615"/>
                    <a:pt x="22528" y="615"/>
                  </a:cubicBezTo>
                  <a:cubicBezTo>
                    <a:pt x="22965" y="615"/>
                    <a:pt x="23361" y="492"/>
                    <a:pt x="23580" y="287"/>
                  </a:cubicBezTo>
                  <a:cubicBezTo>
                    <a:pt x="23825" y="492"/>
                    <a:pt x="24235" y="615"/>
                    <a:pt x="24685" y="615"/>
                  </a:cubicBezTo>
                  <a:cubicBezTo>
                    <a:pt x="25122" y="615"/>
                    <a:pt x="25518" y="492"/>
                    <a:pt x="25723" y="287"/>
                  </a:cubicBezTo>
                  <a:cubicBezTo>
                    <a:pt x="25983" y="492"/>
                    <a:pt x="26406" y="615"/>
                    <a:pt x="26843" y="615"/>
                  </a:cubicBezTo>
                  <a:cubicBezTo>
                    <a:pt x="27293" y="615"/>
                    <a:pt x="27662" y="492"/>
                    <a:pt x="27867" y="287"/>
                  </a:cubicBezTo>
                  <a:cubicBezTo>
                    <a:pt x="28126" y="492"/>
                    <a:pt x="28563" y="615"/>
                    <a:pt x="29000" y="615"/>
                  </a:cubicBezTo>
                  <a:cubicBezTo>
                    <a:pt x="29450" y="615"/>
                    <a:pt x="29819" y="492"/>
                    <a:pt x="29997" y="287"/>
                  </a:cubicBezTo>
                  <a:cubicBezTo>
                    <a:pt x="30283" y="492"/>
                    <a:pt x="30720" y="615"/>
                    <a:pt x="31157" y="615"/>
                  </a:cubicBezTo>
                  <a:cubicBezTo>
                    <a:pt x="31608" y="615"/>
                    <a:pt x="31963" y="492"/>
                    <a:pt x="32140" y="287"/>
                  </a:cubicBezTo>
                  <a:cubicBezTo>
                    <a:pt x="32441" y="492"/>
                    <a:pt x="32877" y="615"/>
                    <a:pt x="33314" y="615"/>
                  </a:cubicBezTo>
                  <a:cubicBezTo>
                    <a:pt x="33765" y="615"/>
                    <a:pt x="34120" y="492"/>
                    <a:pt x="34284" y="287"/>
                  </a:cubicBezTo>
                  <a:cubicBezTo>
                    <a:pt x="34584" y="492"/>
                    <a:pt x="35035" y="615"/>
                    <a:pt x="35485" y="615"/>
                  </a:cubicBezTo>
                  <a:cubicBezTo>
                    <a:pt x="35922" y="615"/>
                    <a:pt x="36263" y="492"/>
                    <a:pt x="36414" y="287"/>
                  </a:cubicBezTo>
                  <a:cubicBezTo>
                    <a:pt x="36741" y="492"/>
                    <a:pt x="37192" y="615"/>
                    <a:pt x="37642" y="615"/>
                  </a:cubicBezTo>
                  <a:cubicBezTo>
                    <a:pt x="38079" y="615"/>
                    <a:pt x="38421" y="492"/>
                    <a:pt x="38557" y="287"/>
                  </a:cubicBezTo>
                  <a:cubicBezTo>
                    <a:pt x="38885" y="492"/>
                    <a:pt x="39363" y="615"/>
                    <a:pt x="39800" y="615"/>
                  </a:cubicBezTo>
                  <a:cubicBezTo>
                    <a:pt x="40237" y="615"/>
                    <a:pt x="40564" y="492"/>
                    <a:pt x="40701" y="287"/>
                  </a:cubicBezTo>
                  <a:cubicBezTo>
                    <a:pt x="41042" y="492"/>
                    <a:pt x="41520" y="615"/>
                    <a:pt x="41957" y="615"/>
                  </a:cubicBezTo>
                  <a:cubicBezTo>
                    <a:pt x="42339" y="615"/>
                    <a:pt x="42626" y="533"/>
                    <a:pt x="42776" y="369"/>
                  </a:cubicBezTo>
                  <a:cubicBezTo>
                    <a:pt x="42831" y="314"/>
                    <a:pt x="42872" y="246"/>
                    <a:pt x="42885" y="178"/>
                  </a:cubicBezTo>
                  <a:lnTo>
                    <a:pt x="42899" y="178"/>
                  </a:lnTo>
                  <a:lnTo>
                    <a:pt x="42899" y="0"/>
                  </a:lnTo>
                  <a:lnTo>
                    <a:pt x="42708" y="0"/>
                  </a:lnTo>
                  <a:lnTo>
                    <a:pt x="42708" y="96"/>
                  </a:lnTo>
                  <a:cubicBezTo>
                    <a:pt x="42721" y="150"/>
                    <a:pt x="42694" y="191"/>
                    <a:pt x="42653" y="246"/>
                  </a:cubicBezTo>
                  <a:cubicBezTo>
                    <a:pt x="42530" y="369"/>
                    <a:pt x="42271" y="437"/>
                    <a:pt x="41957" y="437"/>
                  </a:cubicBezTo>
                  <a:cubicBezTo>
                    <a:pt x="41520" y="437"/>
                    <a:pt x="41028" y="301"/>
                    <a:pt x="40714" y="96"/>
                  </a:cubicBezTo>
                  <a:lnTo>
                    <a:pt x="40605" y="28"/>
                  </a:lnTo>
                  <a:lnTo>
                    <a:pt x="40578" y="137"/>
                  </a:lnTo>
                  <a:cubicBezTo>
                    <a:pt x="40523" y="287"/>
                    <a:pt x="40278" y="437"/>
                    <a:pt x="39800" y="437"/>
                  </a:cubicBezTo>
                  <a:cubicBezTo>
                    <a:pt x="39349" y="437"/>
                    <a:pt x="38871" y="301"/>
                    <a:pt x="38571" y="96"/>
                  </a:cubicBezTo>
                  <a:lnTo>
                    <a:pt x="38475" y="28"/>
                  </a:lnTo>
                  <a:lnTo>
                    <a:pt x="38434" y="137"/>
                  </a:lnTo>
                  <a:cubicBezTo>
                    <a:pt x="38380" y="287"/>
                    <a:pt x="38120" y="437"/>
                    <a:pt x="37642" y="437"/>
                  </a:cubicBezTo>
                  <a:cubicBezTo>
                    <a:pt x="37192" y="437"/>
                    <a:pt x="36728" y="301"/>
                    <a:pt x="36441" y="96"/>
                  </a:cubicBezTo>
                  <a:lnTo>
                    <a:pt x="36359" y="28"/>
                  </a:lnTo>
                  <a:lnTo>
                    <a:pt x="36304" y="123"/>
                  </a:lnTo>
                  <a:cubicBezTo>
                    <a:pt x="36236" y="287"/>
                    <a:pt x="35963" y="437"/>
                    <a:pt x="35485" y="437"/>
                  </a:cubicBezTo>
                  <a:cubicBezTo>
                    <a:pt x="35035" y="437"/>
                    <a:pt x="34584" y="301"/>
                    <a:pt x="34311" y="96"/>
                  </a:cubicBezTo>
                  <a:lnTo>
                    <a:pt x="34229" y="28"/>
                  </a:lnTo>
                  <a:lnTo>
                    <a:pt x="34175" y="123"/>
                  </a:lnTo>
                  <a:cubicBezTo>
                    <a:pt x="34093" y="273"/>
                    <a:pt x="33806" y="437"/>
                    <a:pt x="33314" y="437"/>
                  </a:cubicBezTo>
                  <a:cubicBezTo>
                    <a:pt x="32877" y="437"/>
                    <a:pt x="32427" y="301"/>
                    <a:pt x="32181" y="96"/>
                  </a:cubicBezTo>
                  <a:lnTo>
                    <a:pt x="32099" y="28"/>
                  </a:lnTo>
                  <a:lnTo>
                    <a:pt x="32045" y="123"/>
                  </a:lnTo>
                  <a:cubicBezTo>
                    <a:pt x="31935" y="314"/>
                    <a:pt x="31580" y="437"/>
                    <a:pt x="31157" y="437"/>
                  </a:cubicBezTo>
                  <a:cubicBezTo>
                    <a:pt x="30720" y="437"/>
                    <a:pt x="30283" y="301"/>
                    <a:pt x="30051" y="96"/>
                  </a:cubicBezTo>
                  <a:lnTo>
                    <a:pt x="29969" y="28"/>
                  </a:lnTo>
                  <a:lnTo>
                    <a:pt x="29915" y="110"/>
                  </a:lnTo>
                  <a:cubicBezTo>
                    <a:pt x="29792" y="314"/>
                    <a:pt x="29437" y="437"/>
                    <a:pt x="29000" y="437"/>
                  </a:cubicBezTo>
                  <a:cubicBezTo>
                    <a:pt x="28563" y="437"/>
                    <a:pt x="28140" y="301"/>
                    <a:pt x="27908" y="96"/>
                  </a:cubicBezTo>
                  <a:lnTo>
                    <a:pt x="27839" y="28"/>
                  </a:lnTo>
                  <a:lnTo>
                    <a:pt x="27785" y="110"/>
                  </a:lnTo>
                  <a:cubicBezTo>
                    <a:pt x="27635" y="314"/>
                    <a:pt x="27280" y="437"/>
                    <a:pt x="26843" y="437"/>
                  </a:cubicBezTo>
                  <a:cubicBezTo>
                    <a:pt x="26406" y="437"/>
                    <a:pt x="25996" y="301"/>
                    <a:pt x="25778" y="96"/>
                  </a:cubicBezTo>
                  <a:lnTo>
                    <a:pt x="25709" y="28"/>
                  </a:lnTo>
                  <a:lnTo>
                    <a:pt x="25641" y="110"/>
                  </a:lnTo>
                  <a:cubicBezTo>
                    <a:pt x="25491" y="314"/>
                    <a:pt x="25122" y="437"/>
                    <a:pt x="24685" y="437"/>
                  </a:cubicBezTo>
                  <a:cubicBezTo>
                    <a:pt x="24249" y="437"/>
                    <a:pt x="23839" y="301"/>
                    <a:pt x="23648" y="96"/>
                  </a:cubicBezTo>
                  <a:lnTo>
                    <a:pt x="23580" y="28"/>
                  </a:lnTo>
                  <a:lnTo>
                    <a:pt x="23511" y="110"/>
                  </a:lnTo>
                  <a:cubicBezTo>
                    <a:pt x="23347" y="314"/>
                    <a:pt x="22965" y="437"/>
                    <a:pt x="22528" y="437"/>
                  </a:cubicBezTo>
                  <a:cubicBezTo>
                    <a:pt x="22091" y="437"/>
                    <a:pt x="21695" y="301"/>
                    <a:pt x="21518" y="110"/>
                  </a:cubicBezTo>
                  <a:lnTo>
                    <a:pt x="21450" y="28"/>
                  </a:lnTo>
                  <a:lnTo>
                    <a:pt x="21381" y="110"/>
                  </a:lnTo>
                  <a:cubicBezTo>
                    <a:pt x="21204" y="301"/>
                    <a:pt x="20808" y="437"/>
                    <a:pt x="20371" y="437"/>
                  </a:cubicBezTo>
                  <a:cubicBezTo>
                    <a:pt x="19934" y="437"/>
                    <a:pt x="19552" y="314"/>
                    <a:pt x="19388" y="110"/>
                  </a:cubicBezTo>
                  <a:lnTo>
                    <a:pt x="19320" y="28"/>
                  </a:lnTo>
                  <a:lnTo>
                    <a:pt x="19251" y="96"/>
                  </a:lnTo>
                  <a:cubicBezTo>
                    <a:pt x="19047" y="301"/>
                    <a:pt x="18651" y="437"/>
                    <a:pt x="18214" y="437"/>
                  </a:cubicBezTo>
                  <a:cubicBezTo>
                    <a:pt x="17777" y="437"/>
                    <a:pt x="17395" y="314"/>
                    <a:pt x="17244" y="110"/>
                  </a:cubicBezTo>
                  <a:lnTo>
                    <a:pt x="17190" y="28"/>
                  </a:lnTo>
                  <a:lnTo>
                    <a:pt x="17122" y="96"/>
                  </a:lnTo>
                  <a:cubicBezTo>
                    <a:pt x="16903" y="301"/>
                    <a:pt x="16493" y="437"/>
                    <a:pt x="16057" y="437"/>
                  </a:cubicBezTo>
                  <a:cubicBezTo>
                    <a:pt x="15620" y="437"/>
                    <a:pt x="15251" y="314"/>
                    <a:pt x="15115" y="110"/>
                  </a:cubicBezTo>
                  <a:lnTo>
                    <a:pt x="15060" y="28"/>
                  </a:lnTo>
                  <a:lnTo>
                    <a:pt x="14978" y="96"/>
                  </a:lnTo>
                  <a:cubicBezTo>
                    <a:pt x="14760" y="301"/>
                    <a:pt x="14323" y="437"/>
                    <a:pt x="13886" y="437"/>
                  </a:cubicBezTo>
                  <a:cubicBezTo>
                    <a:pt x="13462" y="437"/>
                    <a:pt x="13107" y="314"/>
                    <a:pt x="12985" y="110"/>
                  </a:cubicBezTo>
                  <a:lnTo>
                    <a:pt x="12930" y="28"/>
                  </a:lnTo>
                  <a:lnTo>
                    <a:pt x="12848" y="96"/>
                  </a:lnTo>
                  <a:cubicBezTo>
                    <a:pt x="12616" y="301"/>
                    <a:pt x="12165" y="437"/>
                    <a:pt x="11728" y="437"/>
                  </a:cubicBezTo>
                  <a:cubicBezTo>
                    <a:pt x="11319" y="437"/>
                    <a:pt x="10964" y="314"/>
                    <a:pt x="10855" y="123"/>
                  </a:cubicBezTo>
                  <a:lnTo>
                    <a:pt x="10800" y="28"/>
                  </a:lnTo>
                  <a:lnTo>
                    <a:pt x="10718" y="96"/>
                  </a:lnTo>
                  <a:cubicBezTo>
                    <a:pt x="10459" y="301"/>
                    <a:pt x="10008" y="437"/>
                    <a:pt x="9571" y="437"/>
                  </a:cubicBezTo>
                  <a:cubicBezTo>
                    <a:pt x="9093" y="437"/>
                    <a:pt x="8793" y="273"/>
                    <a:pt x="8725" y="123"/>
                  </a:cubicBezTo>
                  <a:lnTo>
                    <a:pt x="8670" y="28"/>
                  </a:lnTo>
                  <a:lnTo>
                    <a:pt x="8588" y="96"/>
                  </a:lnTo>
                  <a:cubicBezTo>
                    <a:pt x="8315" y="301"/>
                    <a:pt x="7851" y="437"/>
                    <a:pt x="7414" y="437"/>
                  </a:cubicBezTo>
                  <a:cubicBezTo>
                    <a:pt x="6936" y="437"/>
                    <a:pt x="6649" y="287"/>
                    <a:pt x="6581" y="123"/>
                  </a:cubicBezTo>
                  <a:lnTo>
                    <a:pt x="6540" y="28"/>
                  </a:lnTo>
                  <a:lnTo>
                    <a:pt x="6458" y="96"/>
                  </a:lnTo>
                  <a:cubicBezTo>
                    <a:pt x="6172" y="301"/>
                    <a:pt x="5694" y="437"/>
                    <a:pt x="5257" y="437"/>
                  </a:cubicBezTo>
                  <a:cubicBezTo>
                    <a:pt x="4779" y="437"/>
                    <a:pt x="4506" y="287"/>
                    <a:pt x="4451" y="137"/>
                  </a:cubicBezTo>
                  <a:lnTo>
                    <a:pt x="4410" y="28"/>
                  </a:lnTo>
                  <a:lnTo>
                    <a:pt x="4315" y="96"/>
                  </a:lnTo>
                  <a:cubicBezTo>
                    <a:pt x="4014" y="301"/>
                    <a:pt x="3537" y="437"/>
                    <a:pt x="3100" y="437"/>
                  </a:cubicBezTo>
                  <a:cubicBezTo>
                    <a:pt x="2622" y="437"/>
                    <a:pt x="2362" y="287"/>
                    <a:pt x="2321" y="137"/>
                  </a:cubicBezTo>
                  <a:lnTo>
                    <a:pt x="2280" y="28"/>
                  </a:lnTo>
                  <a:lnTo>
                    <a:pt x="2185" y="96"/>
                  </a:lnTo>
                  <a:cubicBezTo>
                    <a:pt x="1871" y="301"/>
                    <a:pt x="1379" y="437"/>
                    <a:pt x="942" y="437"/>
                  </a:cubicBezTo>
                  <a:cubicBezTo>
                    <a:pt x="615" y="437"/>
                    <a:pt x="355" y="369"/>
                    <a:pt x="246" y="246"/>
                  </a:cubicBezTo>
                  <a:cubicBezTo>
                    <a:pt x="205" y="191"/>
                    <a:pt x="178" y="150"/>
                    <a:pt x="178" y="96"/>
                  </a:cubicBezTo>
                  <a:lnTo>
                    <a:pt x="19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0"/>
            <p:cNvSpPr/>
            <p:nvPr/>
          </p:nvSpPr>
          <p:spPr>
            <a:xfrm>
              <a:off x="6330163" y="800692"/>
              <a:ext cx="2897451" cy="41291"/>
            </a:xfrm>
            <a:custGeom>
              <a:avLst/>
              <a:gdLst/>
              <a:ahLst/>
              <a:cxnLst/>
              <a:rect l="l" t="t" r="r" b="b"/>
              <a:pathLst>
                <a:path w="41261" h="588" extrusionOk="0">
                  <a:moveTo>
                    <a:pt x="41" y="1"/>
                  </a:moveTo>
                  <a:lnTo>
                    <a:pt x="41" y="83"/>
                  </a:lnTo>
                  <a:lnTo>
                    <a:pt x="14" y="83"/>
                  </a:lnTo>
                  <a:cubicBezTo>
                    <a:pt x="0" y="178"/>
                    <a:pt x="41" y="274"/>
                    <a:pt x="110" y="342"/>
                  </a:cubicBezTo>
                  <a:cubicBezTo>
                    <a:pt x="260" y="506"/>
                    <a:pt x="547" y="588"/>
                    <a:pt x="929" y="588"/>
                  </a:cubicBezTo>
                  <a:cubicBezTo>
                    <a:pt x="1339" y="588"/>
                    <a:pt x="1803" y="465"/>
                    <a:pt x="2130" y="288"/>
                  </a:cubicBezTo>
                  <a:cubicBezTo>
                    <a:pt x="2253" y="479"/>
                    <a:pt x="2581" y="588"/>
                    <a:pt x="3004" y="588"/>
                  </a:cubicBezTo>
                  <a:cubicBezTo>
                    <a:pt x="3427" y="588"/>
                    <a:pt x="3864" y="465"/>
                    <a:pt x="4178" y="288"/>
                  </a:cubicBezTo>
                  <a:cubicBezTo>
                    <a:pt x="4329" y="479"/>
                    <a:pt x="4656" y="588"/>
                    <a:pt x="5066" y="588"/>
                  </a:cubicBezTo>
                  <a:cubicBezTo>
                    <a:pt x="5503" y="588"/>
                    <a:pt x="5940" y="465"/>
                    <a:pt x="6240" y="288"/>
                  </a:cubicBezTo>
                  <a:cubicBezTo>
                    <a:pt x="6390" y="479"/>
                    <a:pt x="6732" y="588"/>
                    <a:pt x="7141" y="588"/>
                  </a:cubicBezTo>
                  <a:cubicBezTo>
                    <a:pt x="7578" y="588"/>
                    <a:pt x="8001" y="465"/>
                    <a:pt x="8302" y="288"/>
                  </a:cubicBezTo>
                  <a:cubicBezTo>
                    <a:pt x="8452" y="465"/>
                    <a:pt x="8793" y="588"/>
                    <a:pt x="9216" y="588"/>
                  </a:cubicBezTo>
                  <a:cubicBezTo>
                    <a:pt x="9653" y="588"/>
                    <a:pt x="10077" y="465"/>
                    <a:pt x="10350" y="288"/>
                  </a:cubicBezTo>
                  <a:cubicBezTo>
                    <a:pt x="10527" y="465"/>
                    <a:pt x="10869" y="588"/>
                    <a:pt x="11292" y="588"/>
                  </a:cubicBezTo>
                  <a:cubicBezTo>
                    <a:pt x="11729" y="588"/>
                    <a:pt x="12138" y="465"/>
                    <a:pt x="12411" y="288"/>
                  </a:cubicBezTo>
                  <a:cubicBezTo>
                    <a:pt x="12589" y="465"/>
                    <a:pt x="12944" y="588"/>
                    <a:pt x="13367" y="588"/>
                  </a:cubicBezTo>
                  <a:cubicBezTo>
                    <a:pt x="13790" y="588"/>
                    <a:pt x="14200" y="465"/>
                    <a:pt x="14459" y="288"/>
                  </a:cubicBezTo>
                  <a:cubicBezTo>
                    <a:pt x="14650" y="465"/>
                    <a:pt x="15019" y="588"/>
                    <a:pt x="15442" y="588"/>
                  </a:cubicBezTo>
                  <a:cubicBezTo>
                    <a:pt x="15866" y="588"/>
                    <a:pt x="16275" y="465"/>
                    <a:pt x="16521" y="288"/>
                  </a:cubicBezTo>
                  <a:cubicBezTo>
                    <a:pt x="16726" y="465"/>
                    <a:pt x="17094" y="588"/>
                    <a:pt x="17518" y="588"/>
                  </a:cubicBezTo>
                  <a:cubicBezTo>
                    <a:pt x="17941" y="588"/>
                    <a:pt x="18337" y="465"/>
                    <a:pt x="18569" y="288"/>
                  </a:cubicBezTo>
                  <a:cubicBezTo>
                    <a:pt x="18787" y="465"/>
                    <a:pt x="19170" y="588"/>
                    <a:pt x="19593" y="588"/>
                  </a:cubicBezTo>
                  <a:cubicBezTo>
                    <a:pt x="20016" y="588"/>
                    <a:pt x="20399" y="465"/>
                    <a:pt x="20631" y="288"/>
                  </a:cubicBezTo>
                  <a:cubicBezTo>
                    <a:pt x="20849" y="465"/>
                    <a:pt x="21245" y="588"/>
                    <a:pt x="21668" y="588"/>
                  </a:cubicBezTo>
                  <a:cubicBezTo>
                    <a:pt x="22092" y="588"/>
                    <a:pt x="22474" y="465"/>
                    <a:pt x="22679" y="288"/>
                  </a:cubicBezTo>
                  <a:cubicBezTo>
                    <a:pt x="22924" y="465"/>
                    <a:pt x="23320" y="588"/>
                    <a:pt x="23744" y="588"/>
                  </a:cubicBezTo>
                  <a:cubicBezTo>
                    <a:pt x="24167" y="588"/>
                    <a:pt x="24535" y="465"/>
                    <a:pt x="24740" y="288"/>
                  </a:cubicBezTo>
                  <a:cubicBezTo>
                    <a:pt x="24986" y="465"/>
                    <a:pt x="25382" y="588"/>
                    <a:pt x="25819" y="588"/>
                  </a:cubicBezTo>
                  <a:cubicBezTo>
                    <a:pt x="26242" y="588"/>
                    <a:pt x="26611" y="465"/>
                    <a:pt x="26802" y="288"/>
                  </a:cubicBezTo>
                  <a:cubicBezTo>
                    <a:pt x="27048" y="465"/>
                    <a:pt x="27457" y="588"/>
                    <a:pt x="27894" y="588"/>
                  </a:cubicBezTo>
                  <a:cubicBezTo>
                    <a:pt x="28317" y="588"/>
                    <a:pt x="28672" y="465"/>
                    <a:pt x="28850" y="288"/>
                  </a:cubicBezTo>
                  <a:cubicBezTo>
                    <a:pt x="29123" y="465"/>
                    <a:pt x="29533" y="588"/>
                    <a:pt x="29970" y="588"/>
                  </a:cubicBezTo>
                  <a:cubicBezTo>
                    <a:pt x="30393" y="588"/>
                    <a:pt x="30734" y="465"/>
                    <a:pt x="30912" y="288"/>
                  </a:cubicBezTo>
                  <a:cubicBezTo>
                    <a:pt x="31185" y="465"/>
                    <a:pt x="31608" y="588"/>
                    <a:pt x="32045" y="588"/>
                  </a:cubicBezTo>
                  <a:cubicBezTo>
                    <a:pt x="32454" y="588"/>
                    <a:pt x="32796" y="465"/>
                    <a:pt x="32960" y="288"/>
                  </a:cubicBezTo>
                  <a:cubicBezTo>
                    <a:pt x="33260" y="465"/>
                    <a:pt x="33683" y="588"/>
                    <a:pt x="34106" y="588"/>
                  </a:cubicBezTo>
                  <a:cubicBezTo>
                    <a:pt x="34530" y="588"/>
                    <a:pt x="34871" y="479"/>
                    <a:pt x="35021" y="288"/>
                  </a:cubicBezTo>
                  <a:cubicBezTo>
                    <a:pt x="35322" y="465"/>
                    <a:pt x="35759" y="588"/>
                    <a:pt x="36182" y="588"/>
                  </a:cubicBezTo>
                  <a:cubicBezTo>
                    <a:pt x="36605" y="588"/>
                    <a:pt x="36933" y="479"/>
                    <a:pt x="37083" y="288"/>
                  </a:cubicBezTo>
                  <a:cubicBezTo>
                    <a:pt x="37397" y="465"/>
                    <a:pt x="37834" y="588"/>
                    <a:pt x="38257" y="588"/>
                  </a:cubicBezTo>
                  <a:cubicBezTo>
                    <a:pt x="38680" y="588"/>
                    <a:pt x="38994" y="479"/>
                    <a:pt x="39131" y="288"/>
                  </a:cubicBezTo>
                  <a:cubicBezTo>
                    <a:pt x="39459" y="465"/>
                    <a:pt x="39923" y="588"/>
                    <a:pt x="40332" y="588"/>
                  </a:cubicBezTo>
                  <a:cubicBezTo>
                    <a:pt x="40701" y="588"/>
                    <a:pt x="40988" y="506"/>
                    <a:pt x="41138" y="342"/>
                  </a:cubicBezTo>
                  <a:cubicBezTo>
                    <a:pt x="41193" y="301"/>
                    <a:pt x="41220" y="233"/>
                    <a:pt x="41233" y="178"/>
                  </a:cubicBezTo>
                  <a:lnTo>
                    <a:pt x="41261" y="178"/>
                  </a:lnTo>
                  <a:lnTo>
                    <a:pt x="41261" y="1"/>
                  </a:lnTo>
                  <a:lnTo>
                    <a:pt x="41070" y="1"/>
                  </a:lnTo>
                  <a:lnTo>
                    <a:pt x="41070" y="96"/>
                  </a:lnTo>
                  <a:cubicBezTo>
                    <a:pt x="41070" y="137"/>
                    <a:pt x="41056" y="178"/>
                    <a:pt x="41015" y="219"/>
                  </a:cubicBezTo>
                  <a:cubicBezTo>
                    <a:pt x="40906" y="342"/>
                    <a:pt x="40646" y="410"/>
                    <a:pt x="40332" y="410"/>
                  </a:cubicBezTo>
                  <a:cubicBezTo>
                    <a:pt x="39909" y="410"/>
                    <a:pt x="39445" y="274"/>
                    <a:pt x="39145" y="83"/>
                  </a:cubicBezTo>
                  <a:lnTo>
                    <a:pt x="39049" y="28"/>
                  </a:lnTo>
                  <a:lnTo>
                    <a:pt x="39008" y="137"/>
                  </a:lnTo>
                  <a:cubicBezTo>
                    <a:pt x="38967" y="274"/>
                    <a:pt x="38721" y="410"/>
                    <a:pt x="38257" y="410"/>
                  </a:cubicBezTo>
                  <a:cubicBezTo>
                    <a:pt x="37834" y="410"/>
                    <a:pt x="37383" y="274"/>
                    <a:pt x="37097" y="83"/>
                  </a:cubicBezTo>
                  <a:lnTo>
                    <a:pt x="37001" y="28"/>
                  </a:lnTo>
                  <a:lnTo>
                    <a:pt x="36960" y="124"/>
                  </a:lnTo>
                  <a:cubicBezTo>
                    <a:pt x="36905" y="260"/>
                    <a:pt x="36646" y="410"/>
                    <a:pt x="36182" y="410"/>
                  </a:cubicBezTo>
                  <a:cubicBezTo>
                    <a:pt x="35759" y="410"/>
                    <a:pt x="35322" y="288"/>
                    <a:pt x="35049" y="83"/>
                  </a:cubicBezTo>
                  <a:lnTo>
                    <a:pt x="34953" y="28"/>
                  </a:lnTo>
                  <a:lnTo>
                    <a:pt x="34912" y="124"/>
                  </a:lnTo>
                  <a:cubicBezTo>
                    <a:pt x="34844" y="260"/>
                    <a:pt x="34571" y="410"/>
                    <a:pt x="34106" y="410"/>
                  </a:cubicBezTo>
                  <a:cubicBezTo>
                    <a:pt x="33683" y="410"/>
                    <a:pt x="33246" y="288"/>
                    <a:pt x="33001" y="83"/>
                  </a:cubicBezTo>
                  <a:lnTo>
                    <a:pt x="32919" y="28"/>
                  </a:lnTo>
                  <a:lnTo>
                    <a:pt x="32864" y="124"/>
                  </a:lnTo>
                  <a:cubicBezTo>
                    <a:pt x="32782" y="260"/>
                    <a:pt x="32495" y="410"/>
                    <a:pt x="32045" y="410"/>
                  </a:cubicBezTo>
                  <a:cubicBezTo>
                    <a:pt x="31622" y="410"/>
                    <a:pt x="31185" y="288"/>
                    <a:pt x="30939" y="96"/>
                  </a:cubicBezTo>
                  <a:lnTo>
                    <a:pt x="30871" y="28"/>
                  </a:lnTo>
                  <a:lnTo>
                    <a:pt x="30816" y="110"/>
                  </a:lnTo>
                  <a:cubicBezTo>
                    <a:pt x="30720" y="260"/>
                    <a:pt x="30434" y="410"/>
                    <a:pt x="29970" y="410"/>
                  </a:cubicBezTo>
                  <a:cubicBezTo>
                    <a:pt x="29546" y="410"/>
                    <a:pt x="29123" y="288"/>
                    <a:pt x="28891" y="96"/>
                  </a:cubicBezTo>
                  <a:lnTo>
                    <a:pt x="28823" y="28"/>
                  </a:lnTo>
                  <a:lnTo>
                    <a:pt x="28768" y="110"/>
                  </a:lnTo>
                  <a:cubicBezTo>
                    <a:pt x="28672" y="260"/>
                    <a:pt x="28358" y="410"/>
                    <a:pt x="27894" y="410"/>
                  </a:cubicBezTo>
                  <a:cubicBezTo>
                    <a:pt x="27471" y="410"/>
                    <a:pt x="27061" y="288"/>
                    <a:pt x="26843" y="96"/>
                  </a:cubicBezTo>
                  <a:lnTo>
                    <a:pt x="26775" y="28"/>
                  </a:lnTo>
                  <a:lnTo>
                    <a:pt x="26720" y="110"/>
                  </a:lnTo>
                  <a:cubicBezTo>
                    <a:pt x="26583" y="288"/>
                    <a:pt x="26228" y="410"/>
                    <a:pt x="25819" y="410"/>
                  </a:cubicBezTo>
                  <a:cubicBezTo>
                    <a:pt x="25396" y="410"/>
                    <a:pt x="25000" y="288"/>
                    <a:pt x="24795" y="96"/>
                  </a:cubicBezTo>
                  <a:lnTo>
                    <a:pt x="24727" y="28"/>
                  </a:lnTo>
                  <a:lnTo>
                    <a:pt x="24658" y="110"/>
                  </a:lnTo>
                  <a:cubicBezTo>
                    <a:pt x="24522" y="288"/>
                    <a:pt x="24153" y="410"/>
                    <a:pt x="23744" y="410"/>
                  </a:cubicBezTo>
                  <a:cubicBezTo>
                    <a:pt x="23320" y="410"/>
                    <a:pt x="22938" y="288"/>
                    <a:pt x="22747" y="96"/>
                  </a:cubicBezTo>
                  <a:lnTo>
                    <a:pt x="22679" y="28"/>
                  </a:lnTo>
                  <a:lnTo>
                    <a:pt x="22610" y="96"/>
                  </a:lnTo>
                  <a:cubicBezTo>
                    <a:pt x="22460" y="288"/>
                    <a:pt x="22078" y="410"/>
                    <a:pt x="21668" y="410"/>
                  </a:cubicBezTo>
                  <a:cubicBezTo>
                    <a:pt x="21245" y="410"/>
                    <a:pt x="20863" y="288"/>
                    <a:pt x="20699" y="96"/>
                  </a:cubicBezTo>
                  <a:lnTo>
                    <a:pt x="20631" y="28"/>
                  </a:lnTo>
                  <a:lnTo>
                    <a:pt x="20562" y="96"/>
                  </a:lnTo>
                  <a:cubicBezTo>
                    <a:pt x="20385" y="288"/>
                    <a:pt x="20003" y="410"/>
                    <a:pt x="19593" y="410"/>
                  </a:cubicBezTo>
                  <a:cubicBezTo>
                    <a:pt x="19183" y="410"/>
                    <a:pt x="18801" y="288"/>
                    <a:pt x="18651" y="96"/>
                  </a:cubicBezTo>
                  <a:lnTo>
                    <a:pt x="18583" y="28"/>
                  </a:lnTo>
                  <a:lnTo>
                    <a:pt x="18514" y="96"/>
                  </a:lnTo>
                  <a:cubicBezTo>
                    <a:pt x="18323" y="288"/>
                    <a:pt x="17941" y="410"/>
                    <a:pt x="17518" y="410"/>
                  </a:cubicBezTo>
                  <a:cubicBezTo>
                    <a:pt x="17108" y="410"/>
                    <a:pt x="16739" y="288"/>
                    <a:pt x="16589" y="110"/>
                  </a:cubicBezTo>
                  <a:lnTo>
                    <a:pt x="16535" y="28"/>
                  </a:lnTo>
                  <a:lnTo>
                    <a:pt x="16466" y="96"/>
                  </a:lnTo>
                  <a:cubicBezTo>
                    <a:pt x="16262" y="288"/>
                    <a:pt x="15866" y="410"/>
                    <a:pt x="15442" y="410"/>
                  </a:cubicBezTo>
                  <a:cubicBezTo>
                    <a:pt x="15033" y="410"/>
                    <a:pt x="14678" y="288"/>
                    <a:pt x="14541" y="110"/>
                  </a:cubicBezTo>
                  <a:lnTo>
                    <a:pt x="14487" y="28"/>
                  </a:lnTo>
                  <a:lnTo>
                    <a:pt x="14418" y="96"/>
                  </a:lnTo>
                  <a:cubicBezTo>
                    <a:pt x="14200" y="288"/>
                    <a:pt x="13790" y="410"/>
                    <a:pt x="13367" y="410"/>
                  </a:cubicBezTo>
                  <a:cubicBezTo>
                    <a:pt x="12903" y="410"/>
                    <a:pt x="12589" y="260"/>
                    <a:pt x="12493" y="110"/>
                  </a:cubicBezTo>
                  <a:lnTo>
                    <a:pt x="12439" y="28"/>
                  </a:lnTo>
                  <a:lnTo>
                    <a:pt x="12370" y="96"/>
                  </a:lnTo>
                  <a:cubicBezTo>
                    <a:pt x="12138" y="288"/>
                    <a:pt x="11715" y="410"/>
                    <a:pt x="11292" y="410"/>
                  </a:cubicBezTo>
                  <a:cubicBezTo>
                    <a:pt x="10828" y="410"/>
                    <a:pt x="10527" y="260"/>
                    <a:pt x="10445" y="110"/>
                  </a:cubicBezTo>
                  <a:lnTo>
                    <a:pt x="10391" y="28"/>
                  </a:lnTo>
                  <a:lnTo>
                    <a:pt x="10309" y="96"/>
                  </a:lnTo>
                  <a:cubicBezTo>
                    <a:pt x="10077" y="288"/>
                    <a:pt x="9640" y="410"/>
                    <a:pt x="9216" y="410"/>
                  </a:cubicBezTo>
                  <a:cubicBezTo>
                    <a:pt x="8752" y="410"/>
                    <a:pt x="8466" y="260"/>
                    <a:pt x="8397" y="124"/>
                  </a:cubicBezTo>
                  <a:lnTo>
                    <a:pt x="8343" y="28"/>
                  </a:lnTo>
                  <a:lnTo>
                    <a:pt x="8261" y="83"/>
                  </a:lnTo>
                  <a:cubicBezTo>
                    <a:pt x="8001" y="288"/>
                    <a:pt x="7564" y="410"/>
                    <a:pt x="7141" y="410"/>
                  </a:cubicBezTo>
                  <a:cubicBezTo>
                    <a:pt x="6691" y="410"/>
                    <a:pt x="6418" y="260"/>
                    <a:pt x="6349" y="124"/>
                  </a:cubicBezTo>
                  <a:lnTo>
                    <a:pt x="6295" y="28"/>
                  </a:lnTo>
                  <a:lnTo>
                    <a:pt x="6213" y="83"/>
                  </a:lnTo>
                  <a:cubicBezTo>
                    <a:pt x="5940" y="288"/>
                    <a:pt x="5489" y="410"/>
                    <a:pt x="5066" y="410"/>
                  </a:cubicBezTo>
                  <a:cubicBezTo>
                    <a:pt x="4615" y="410"/>
                    <a:pt x="4356" y="260"/>
                    <a:pt x="4301" y="124"/>
                  </a:cubicBezTo>
                  <a:lnTo>
                    <a:pt x="4260" y="28"/>
                  </a:lnTo>
                  <a:lnTo>
                    <a:pt x="4165" y="83"/>
                  </a:lnTo>
                  <a:cubicBezTo>
                    <a:pt x="3878" y="274"/>
                    <a:pt x="3427" y="410"/>
                    <a:pt x="3004" y="410"/>
                  </a:cubicBezTo>
                  <a:cubicBezTo>
                    <a:pt x="2540" y="410"/>
                    <a:pt x="2294" y="274"/>
                    <a:pt x="2240" y="137"/>
                  </a:cubicBezTo>
                  <a:lnTo>
                    <a:pt x="2212" y="15"/>
                  </a:lnTo>
                  <a:lnTo>
                    <a:pt x="2117" y="83"/>
                  </a:lnTo>
                  <a:cubicBezTo>
                    <a:pt x="1816" y="274"/>
                    <a:pt x="1352" y="410"/>
                    <a:pt x="929" y="410"/>
                  </a:cubicBezTo>
                  <a:cubicBezTo>
                    <a:pt x="615" y="410"/>
                    <a:pt x="355" y="342"/>
                    <a:pt x="246" y="219"/>
                  </a:cubicBezTo>
                  <a:cubicBezTo>
                    <a:pt x="205" y="178"/>
                    <a:pt x="192" y="137"/>
                    <a:pt x="192" y="96"/>
                  </a:cubicBezTo>
                  <a:lnTo>
                    <a:pt x="192"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0"/>
            <p:cNvSpPr/>
            <p:nvPr/>
          </p:nvSpPr>
          <p:spPr>
            <a:xfrm>
              <a:off x="6384796" y="720146"/>
              <a:ext cx="2789167" cy="38482"/>
            </a:xfrm>
            <a:custGeom>
              <a:avLst/>
              <a:gdLst/>
              <a:ahLst/>
              <a:cxnLst/>
              <a:rect l="l" t="t" r="r" b="b"/>
              <a:pathLst>
                <a:path w="39719" h="548" extrusionOk="0">
                  <a:moveTo>
                    <a:pt x="28" y="1"/>
                  </a:moveTo>
                  <a:lnTo>
                    <a:pt x="28" y="83"/>
                  </a:lnTo>
                  <a:lnTo>
                    <a:pt x="1" y="83"/>
                  </a:lnTo>
                  <a:cubicBezTo>
                    <a:pt x="1" y="178"/>
                    <a:pt x="28" y="260"/>
                    <a:pt x="96" y="329"/>
                  </a:cubicBezTo>
                  <a:cubicBezTo>
                    <a:pt x="246" y="465"/>
                    <a:pt x="533" y="547"/>
                    <a:pt x="888" y="547"/>
                  </a:cubicBezTo>
                  <a:cubicBezTo>
                    <a:pt x="1298" y="547"/>
                    <a:pt x="1735" y="452"/>
                    <a:pt x="2035" y="274"/>
                  </a:cubicBezTo>
                  <a:cubicBezTo>
                    <a:pt x="2172" y="452"/>
                    <a:pt x="2486" y="547"/>
                    <a:pt x="2882" y="547"/>
                  </a:cubicBezTo>
                  <a:cubicBezTo>
                    <a:pt x="3291" y="547"/>
                    <a:pt x="3714" y="452"/>
                    <a:pt x="4015" y="274"/>
                  </a:cubicBezTo>
                  <a:cubicBezTo>
                    <a:pt x="4165" y="452"/>
                    <a:pt x="4479" y="547"/>
                    <a:pt x="4875" y="547"/>
                  </a:cubicBezTo>
                  <a:cubicBezTo>
                    <a:pt x="5285" y="547"/>
                    <a:pt x="5708" y="452"/>
                    <a:pt x="5995" y="274"/>
                  </a:cubicBezTo>
                  <a:cubicBezTo>
                    <a:pt x="6145" y="452"/>
                    <a:pt x="6472" y="547"/>
                    <a:pt x="6882" y="547"/>
                  </a:cubicBezTo>
                  <a:cubicBezTo>
                    <a:pt x="7292" y="547"/>
                    <a:pt x="7701" y="452"/>
                    <a:pt x="7974" y="274"/>
                  </a:cubicBezTo>
                  <a:cubicBezTo>
                    <a:pt x="8138" y="452"/>
                    <a:pt x="8466" y="547"/>
                    <a:pt x="8875" y="547"/>
                  </a:cubicBezTo>
                  <a:cubicBezTo>
                    <a:pt x="9285" y="547"/>
                    <a:pt x="9695" y="452"/>
                    <a:pt x="9954" y="274"/>
                  </a:cubicBezTo>
                  <a:cubicBezTo>
                    <a:pt x="10131" y="452"/>
                    <a:pt x="10459" y="547"/>
                    <a:pt x="10869" y="547"/>
                  </a:cubicBezTo>
                  <a:cubicBezTo>
                    <a:pt x="11278" y="547"/>
                    <a:pt x="11674" y="452"/>
                    <a:pt x="11934" y="274"/>
                  </a:cubicBezTo>
                  <a:cubicBezTo>
                    <a:pt x="12111" y="452"/>
                    <a:pt x="12453" y="547"/>
                    <a:pt x="12862" y="547"/>
                  </a:cubicBezTo>
                  <a:cubicBezTo>
                    <a:pt x="13272" y="547"/>
                    <a:pt x="13668" y="452"/>
                    <a:pt x="13913" y="274"/>
                  </a:cubicBezTo>
                  <a:cubicBezTo>
                    <a:pt x="14105" y="452"/>
                    <a:pt x="14460" y="547"/>
                    <a:pt x="14856" y="547"/>
                  </a:cubicBezTo>
                  <a:cubicBezTo>
                    <a:pt x="15279" y="547"/>
                    <a:pt x="15661" y="452"/>
                    <a:pt x="15893" y="274"/>
                  </a:cubicBezTo>
                  <a:cubicBezTo>
                    <a:pt x="16098" y="452"/>
                    <a:pt x="16453" y="547"/>
                    <a:pt x="16863" y="547"/>
                  </a:cubicBezTo>
                  <a:cubicBezTo>
                    <a:pt x="17272" y="547"/>
                    <a:pt x="17641" y="452"/>
                    <a:pt x="17873" y="274"/>
                  </a:cubicBezTo>
                  <a:cubicBezTo>
                    <a:pt x="18078" y="452"/>
                    <a:pt x="18446" y="547"/>
                    <a:pt x="18856" y="547"/>
                  </a:cubicBezTo>
                  <a:cubicBezTo>
                    <a:pt x="19266" y="547"/>
                    <a:pt x="19634" y="452"/>
                    <a:pt x="19853" y="274"/>
                  </a:cubicBezTo>
                  <a:cubicBezTo>
                    <a:pt x="20071" y="452"/>
                    <a:pt x="20440" y="547"/>
                    <a:pt x="20849" y="547"/>
                  </a:cubicBezTo>
                  <a:cubicBezTo>
                    <a:pt x="21259" y="547"/>
                    <a:pt x="21628" y="452"/>
                    <a:pt x="21832" y="274"/>
                  </a:cubicBezTo>
                  <a:cubicBezTo>
                    <a:pt x="22064" y="452"/>
                    <a:pt x="22433" y="547"/>
                    <a:pt x="22843" y="547"/>
                  </a:cubicBezTo>
                  <a:cubicBezTo>
                    <a:pt x="23252" y="547"/>
                    <a:pt x="23607" y="452"/>
                    <a:pt x="23812" y="274"/>
                  </a:cubicBezTo>
                  <a:cubicBezTo>
                    <a:pt x="24044" y="452"/>
                    <a:pt x="24426" y="547"/>
                    <a:pt x="24836" y="547"/>
                  </a:cubicBezTo>
                  <a:cubicBezTo>
                    <a:pt x="25246" y="547"/>
                    <a:pt x="25601" y="452"/>
                    <a:pt x="25792" y="274"/>
                  </a:cubicBezTo>
                  <a:cubicBezTo>
                    <a:pt x="26038" y="452"/>
                    <a:pt x="26434" y="547"/>
                    <a:pt x="26843" y="547"/>
                  </a:cubicBezTo>
                  <a:cubicBezTo>
                    <a:pt x="27253" y="547"/>
                    <a:pt x="27594" y="452"/>
                    <a:pt x="27772" y="274"/>
                  </a:cubicBezTo>
                  <a:cubicBezTo>
                    <a:pt x="28031" y="452"/>
                    <a:pt x="28427" y="547"/>
                    <a:pt x="28837" y="547"/>
                  </a:cubicBezTo>
                  <a:cubicBezTo>
                    <a:pt x="29246" y="547"/>
                    <a:pt x="29574" y="452"/>
                    <a:pt x="29751" y="274"/>
                  </a:cubicBezTo>
                  <a:cubicBezTo>
                    <a:pt x="30011" y="452"/>
                    <a:pt x="30420" y="547"/>
                    <a:pt x="30830" y="547"/>
                  </a:cubicBezTo>
                  <a:cubicBezTo>
                    <a:pt x="31239" y="547"/>
                    <a:pt x="31567" y="452"/>
                    <a:pt x="31731" y="274"/>
                  </a:cubicBezTo>
                  <a:cubicBezTo>
                    <a:pt x="32004" y="452"/>
                    <a:pt x="32414" y="547"/>
                    <a:pt x="32823" y="547"/>
                  </a:cubicBezTo>
                  <a:cubicBezTo>
                    <a:pt x="33233" y="547"/>
                    <a:pt x="33561" y="452"/>
                    <a:pt x="33711" y="274"/>
                  </a:cubicBezTo>
                  <a:cubicBezTo>
                    <a:pt x="33997" y="452"/>
                    <a:pt x="34407" y="547"/>
                    <a:pt x="34830" y="547"/>
                  </a:cubicBezTo>
                  <a:cubicBezTo>
                    <a:pt x="35226" y="547"/>
                    <a:pt x="35540" y="452"/>
                    <a:pt x="35690" y="274"/>
                  </a:cubicBezTo>
                  <a:cubicBezTo>
                    <a:pt x="35991" y="452"/>
                    <a:pt x="36414" y="547"/>
                    <a:pt x="36824" y="547"/>
                  </a:cubicBezTo>
                  <a:cubicBezTo>
                    <a:pt x="37220" y="547"/>
                    <a:pt x="37534" y="452"/>
                    <a:pt x="37670" y="274"/>
                  </a:cubicBezTo>
                  <a:cubicBezTo>
                    <a:pt x="37971" y="452"/>
                    <a:pt x="38407" y="547"/>
                    <a:pt x="38817" y="547"/>
                  </a:cubicBezTo>
                  <a:cubicBezTo>
                    <a:pt x="39172" y="547"/>
                    <a:pt x="39459" y="465"/>
                    <a:pt x="39609" y="329"/>
                  </a:cubicBezTo>
                  <a:cubicBezTo>
                    <a:pt x="39650" y="274"/>
                    <a:pt x="39677" y="233"/>
                    <a:pt x="39691" y="178"/>
                  </a:cubicBezTo>
                  <a:lnTo>
                    <a:pt x="39718" y="178"/>
                  </a:lnTo>
                  <a:lnTo>
                    <a:pt x="39718" y="1"/>
                  </a:lnTo>
                  <a:lnTo>
                    <a:pt x="39527" y="1"/>
                  </a:lnTo>
                  <a:lnTo>
                    <a:pt x="39527" y="83"/>
                  </a:lnTo>
                  <a:cubicBezTo>
                    <a:pt x="39527" y="124"/>
                    <a:pt x="39513" y="165"/>
                    <a:pt x="39472" y="206"/>
                  </a:cubicBezTo>
                  <a:cubicBezTo>
                    <a:pt x="39363" y="315"/>
                    <a:pt x="39117" y="370"/>
                    <a:pt x="38817" y="370"/>
                  </a:cubicBezTo>
                  <a:cubicBezTo>
                    <a:pt x="38407" y="370"/>
                    <a:pt x="37957" y="260"/>
                    <a:pt x="37684" y="83"/>
                  </a:cubicBezTo>
                  <a:lnTo>
                    <a:pt x="37588" y="15"/>
                  </a:lnTo>
                  <a:lnTo>
                    <a:pt x="37547" y="124"/>
                  </a:lnTo>
                  <a:cubicBezTo>
                    <a:pt x="37506" y="247"/>
                    <a:pt x="37261" y="370"/>
                    <a:pt x="36824" y="370"/>
                  </a:cubicBezTo>
                  <a:cubicBezTo>
                    <a:pt x="36414" y="370"/>
                    <a:pt x="35977" y="260"/>
                    <a:pt x="35704" y="83"/>
                  </a:cubicBezTo>
                  <a:lnTo>
                    <a:pt x="35622" y="15"/>
                  </a:lnTo>
                  <a:lnTo>
                    <a:pt x="35581" y="124"/>
                  </a:lnTo>
                  <a:cubicBezTo>
                    <a:pt x="35513" y="247"/>
                    <a:pt x="35267" y="370"/>
                    <a:pt x="34830" y="370"/>
                  </a:cubicBezTo>
                  <a:cubicBezTo>
                    <a:pt x="34421" y="370"/>
                    <a:pt x="33984" y="260"/>
                    <a:pt x="33738" y="83"/>
                  </a:cubicBezTo>
                  <a:lnTo>
                    <a:pt x="33642" y="15"/>
                  </a:lnTo>
                  <a:lnTo>
                    <a:pt x="33602" y="110"/>
                  </a:lnTo>
                  <a:cubicBezTo>
                    <a:pt x="33533" y="247"/>
                    <a:pt x="33274" y="370"/>
                    <a:pt x="32823" y="370"/>
                  </a:cubicBezTo>
                  <a:cubicBezTo>
                    <a:pt x="32427" y="370"/>
                    <a:pt x="32004" y="260"/>
                    <a:pt x="31758" y="83"/>
                  </a:cubicBezTo>
                  <a:lnTo>
                    <a:pt x="31676" y="28"/>
                  </a:lnTo>
                  <a:lnTo>
                    <a:pt x="31622" y="110"/>
                  </a:lnTo>
                  <a:cubicBezTo>
                    <a:pt x="31554" y="247"/>
                    <a:pt x="31280" y="370"/>
                    <a:pt x="30830" y="370"/>
                  </a:cubicBezTo>
                  <a:cubicBezTo>
                    <a:pt x="30420" y="370"/>
                    <a:pt x="30011" y="260"/>
                    <a:pt x="29779" y="83"/>
                  </a:cubicBezTo>
                  <a:lnTo>
                    <a:pt x="29710" y="28"/>
                  </a:lnTo>
                  <a:lnTo>
                    <a:pt x="29656" y="110"/>
                  </a:lnTo>
                  <a:cubicBezTo>
                    <a:pt x="29574" y="233"/>
                    <a:pt x="29287" y="370"/>
                    <a:pt x="28837" y="370"/>
                  </a:cubicBezTo>
                  <a:cubicBezTo>
                    <a:pt x="28427" y="370"/>
                    <a:pt x="28031" y="260"/>
                    <a:pt x="27813" y="83"/>
                  </a:cubicBezTo>
                  <a:lnTo>
                    <a:pt x="27731" y="28"/>
                  </a:lnTo>
                  <a:lnTo>
                    <a:pt x="27676" y="97"/>
                  </a:lnTo>
                  <a:cubicBezTo>
                    <a:pt x="27580" y="233"/>
                    <a:pt x="27294" y="370"/>
                    <a:pt x="26843" y="370"/>
                  </a:cubicBezTo>
                  <a:cubicBezTo>
                    <a:pt x="26434" y="370"/>
                    <a:pt x="26038" y="260"/>
                    <a:pt x="25833" y="83"/>
                  </a:cubicBezTo>
                  <a:lnTo>
                    <a:pt x="25765" y="28"/>
                  </a:lnTo>
                  <a:lnTo>
                    <a:pt x="25710" y="97"/>
                  </a:lnTo>
                  <a:cubicBezTo>
                    <a:pt x="25601" y="233"/>
                    <a:pt x="25300" y="370"/>
                    <a:pt x="24836" y="370"/>
                  </a:cubicBezTo>
                  <a:cubicBezTo>
                    <a:pt x="24440" y="370"/>
                    <a:pt x="24058" y="260"/>
                    <a:pt x="23867" y="83"/>
                  </a:cubicBezTo>
                  <a:lnTo>
                    <a:pt x="23798" y="28"/>
                  </a:lnTo>
                  <a:lnTo>
                    <a:pt x="23730" y="97"/>
                  </a:lnTo>
                  <a:cubicBezTo>
                    <a:pt x="23594" y="260"/>
                    <a:pt x="23239" y="370"/>
                    <a:pt x="22843" y="370"/>
                  </a:cubicBezTo>
                  <a:cubicBezTo>
                    <a:pt x="22447" y="370"/>
                    <a:pt x="22064" y="260"/>
                    <a:pt x="21887" y="83"/>
                  </a:cubicBezTo>
                  <a:lnTo>
                    <a:pt x="21819" y="28"/>
                  </a:lnTo>
                  <a:lnTo>
                    <a:pt x="21764" y="97"/>
                  </a:lnTo>
                  <a:cubicBezTo>
                    <a:pt x="21614" y="260"/>
                    <a:pt x="21245" y="370"/>
                    <a:pt x="20849" y="370"/>
                  </a:cubicBezTo>
                  <a:cubicBezTo>
                    <a:pt x="20453" y="370"/>
                    <a:pt x="20085" y="260"/>
                    <a:pt x="19921" y="97"/>
                  </a:cubicBezTo>
                  <a:lnTo>
                    <a:pt x="19853" y="28"/>
                  </a:lnTo>
                  <a:lnTo>
                    <a:pt x="19784" y="97"/>
                  </a:lnTo>
                  <a:cubicBezTo>
                    <a:pt x="19621" y="260"/>
                    <a:pt x="19252" y="370"/>
                    <a:pt x="18856" y="370"/>
                  </a:cubicBezTo>
                  <a:cubicBezTo>
                    <a:pt x="18460" y="370"/>
                    <a:pt x="18091" y="260"/>
                    <a:pt x="17941" y="97"/>
                  </a:cubicBezTo>
                  <a:lnTo>
                    <a:pt x="17887" y="28"/>
                  </a:lnTo>
                  <a:lnTo>
                    <a:pt x="17818" y="83"/>
                  </a:lnTo>
                  <a:cubicBezTo>
                    <a:pt x="17641" y="260"/>
                    <a:pt x="17259" y="370"/>
                    <a:pt x="16863" y="370"/>
                  </a:cubicBezTo>
                  <a:cubicBezTo>
                    <a:pt x="16453" y="370"/>
                    <a:pt x="16112" y="260"/>
                    <a:pt x="15975" y="97"/>
                  </a:cubicBezTo>
                  <a:lnTo>
                    <a:pt x="15907" y="28"/>
                  </a:lnTo>
                  <a:lnTo>
                    <a:pt x="15839" y="83"/>
                  </a:lnTo>
                  <a:cubicBezTo>
                    <a:pt x="15647" y="260"/>
                    <a:pt x="15265" y="370"/>
                    <a:pt x="14856" y="370"/>
                  </a:cubicBezTo>
                  <a:cubicBezTo>
                    <a:pt x="14405" y="370"/>
                    <a:pt x="14105" y="233"/>
                    <a:pt x="13995" y="97"/>
                  </a:cubicBezTo>
                  <a:lnTo>
                    <a:pt x="13941" y="28"/>
                  </a:lnTo>
                  <a:lnTo>
                    <a:pt x="13872" y="83"/>
                  </a:lnTo>
                  <a:cubicBezTo>
                    <a:pt x="13668" y="260"/>
                    <a:pt x="13272" y="370"/>
                    <a:pt x="12862" y="370"/>
                  </a:cubicBezTo>
                  <a:cubicBezTo>
                    <a:pt x="12412" y="370"/>
                    <a:pt x="12125" y="233"/>
                    <a:pt x="12029" y="97"/>
                  </a:cubicBezTo>
                  <a:lnTo>
                    <a:pt x="11975" y="28"/>
                  </a:lnTo>
                  <a:lnTo>
                    <a:pt x="11893" y="83"/>
                  </a:lnTo>
                  <a:cubicBezTo>
                    <a:pt x="11674" y="260"/>
                    <a:pt x="11278" y="370"/>
                    <a:pt x="10869" y="370"/>
                  </a:cubicBezTo>
                  <a:cubicBezTo>
                    <a:pt x="10418" y="370"/>
                    <a:pt x="10131" y="233"/>
                    <a:pt x="10050" y="110"/>
                  </a:cubicBezTo>
                  <a:lnTo>
                    <a:pt x="9995" y="28"/>
                  </a:lnTo>
                  <a:lnTo>
                    <a:pt x="9913" y="83"/>
                  </a:lnTo>
                  <a:cubicBezTo>
                    <a:pt x="9695" y="260"/>
                    <a:pt x="9285" y="370"/>
                    <a:pt x="8875" y="370"/>
                  </a:cubicBezTo>
                  <a:cubicBezTo>
                    <a:pt x="8425" y="370"/>
                    <a:pt x="8152" y="247"/>
                    <a:pt x="8070" y="110"/>
                  </a:cubicBezTo>
                  <a:lnTo>
                    <a:pt x="8029" y="28"/>
                  </a:lnTo>
                  <a:lnTo>
                    <a:pt x="7947" y="83"/>
                  </a:lnTo>
                  <a:cubicBezTo>
                    <a:pt x="7701" y="260"/>
                    <a:pt x="7278" y="370"/>
                    <a:pt x="6882" y="370"/>
                  </a:cubicBezTo>
                  <a:cubicBezTo>
                    <a:pt x="6431" y="370"/>
                    <a:pt x="6172" y="247"/>
                    <a:pt x="6104" y="110"/>
                  </a:cubicBezTo>
                  <a:lnTo>
                    <a:pt x="6063" y="15"/>
                  </a:lnTo>
                  <a:lnTo>
                    <a:pt x="5967" y="83"/>
                  </a:lnTo>
                  <a:cubicBezTo>
                    <a:pt x="5721" y="260"/>
                    <a:pt x="5285" y="370"/>
                    <a:pt x="4875" y="370"/>
                  </a:cubicBezTo>
                  <a:cubicBezTo>
                    <a:pt x="4438" y="370"/>
                    <a:pt x="4179" y="247"/>
                    <a:pt x="4124" y="124"/>
                  </a:cubicBezTo>
                  <a:lnTo>
                    <a:pt x="4083" y="15"/>
                  </a:lnTo>
                  <a:lnTo>
                    <a:pt x="4001" y="83"/>
                  </a:lnTo>
                  <a:cubicBezTo>
                    <a:pt x="3728" y="260"/>
                    <a:pt x="3291" y="370"/>
                    <a:pt x="2882" y="370"/>
                  </a:cubicBezTo>
                  <a:cubicBezTo>
                    <a:pt x="2445" y="370"/>
                    <a:pt x="2199" y="247"/>
                    <a:pt x="2158" y="124"/>
                  </a:cubicBezTo>
                  <a:lnTo>
                    <a:pt x="2117" y="15"/>
                  </a:lnTo>
                  <a:lnTo>
                    <a:pt x="2021" y="83"/>
                  </a:lnTo>
                  <a:cubicBezTo>
                    <a:pt x="1748" y="260"/>
                    <a:pt x="1298" y="370"/>
                    <a:pt x="888" y="370"/>
                  </a:cubicBezTo>
                  <a:cubicBezTo>
                    <a:pt x="588" y="370"/>
                    <a:pt x="328" y="315"/>
                    <a:pt x="233" y="206"/>
                  </a:cubicBezTo>
                  <a:cubicBezTo>
                    <a:pt x="192" y="165"/>
                    <a:pt x="178" y="124"/>
                    <a:pt x="178" y="83"/>
                  </a:cubicBezTo>
                  <a:lnTo>
                    <a:pt x="17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0"/>
            <p:cNvSpPr/>
            <p:nvPr/>
          </p:nvSpPr>
          <p:spPr>
            <a:xfrm>
              <a:off x="6434655" y="645429"/>
              <a:ext cx="2689452" cy="36445"/>
            </a:xfrm>
            <a:custGeom>
              <a:avLst/>
              <a:gdLst/>
              <a:ahLst/>
              <a:cxnLst/>
              <a:rect l="l" t="t" r="r" b="b"/>
              <a:pathLst>
                <a:path w="38299" h="519" extrusionOk="0">
                  <a:moveTo>
                    <a:pt x="42" y="0"/>
                  </a:moveTo>
                  <a:lnTo>
                    <a:pt x="42" y="82"/>
                  </a:lnTo>
                  <a:lnTo>
                    <a:pt x="1" y="82"/>
                  </a:lnTo>
                  <a:cubicBezTo>
                    <a:pt x="1" y="355"/>
                    <a:pt x="342" y="519"/>
                    <a:pt x="861" y="519"/>
                  </a:cubicBezTo>
                  <a:cubicBezTo>
                    <a:pt x="1257" y="519"/>
                    <a:pt x="1680" y="423"/>
                    <a:pt x="1967" y="273"/>
                  </a:cubicBezTo>
                  <a:cubicBezTo>
                    <a:pt x="2103" y="423"/>
                    <a:pt x="2404" y="519"/>
                    <a:pt x="2786" y="519"/>
                  </a:cubicBezTo>
                  <a:cubicBezTo>
                    <a:pt x="3182" y="519"/>
                    <a:pt x="3592" y="423"/>
                    <a:pt x="3878" y="273"/>
                  </a:cubicBezTo>
                  <a:cubicBezTo>
                    <a:pt x="4015" y="423"/>
                    <a:pt x="4329" y="519"/>
                    <a:pt x="4711" y="519"/>
                  </a:cubicBezTo>
                  <a:cubicBezTo>
                    <a:pt x="5107" y="519"/>
                    <a:pt x="5517" y="423"/>
                    <a:pt x="5790" y="259"/>
                  </a:cubicBezTo>
                  <a:cubicBezTo>
                    <a:pt x="5940" y="423"/>
                    <a:pt x="6254" y="519"/>
                    <a:pt x="6636" y="519"/>
                  </a:cubicBezTo>
                  <a:cubicBezTo>
                    <a:pt x="7032" y="519"/>
                    <a:pt x="7428" y="423"/>
                    <a:pt x="7701" y="259"/>
                  </a:cubicBezTo>
                  <a:cubicBezTo>
                    <a:pt x="7851" y="423"/>
                    <a:pt x="8165" y="519"/>
                    <a:pt x="8561" y="519"/>
                  </a:cubicBezTo>
                  <a:cubicBezTo>
                    <a:pt x="8957" y="519"/>
                    <a:pt x="9353" y="423"/>
                    <a:pt x="9599" y="259"/>
                  </a:cubicBezTo>
                  <a:cubicBezTo>
                    <a:pt x="9763" y="423"/>
                    <a:pt x="10091" y="519"/>
                    <a:pt x="10486" y="519"/>
                  </a:cubicBezTo>
                  <a:cubicBezTo>
                    <a:pt x="10882" y="519"/>
                    <a:pt x="11265" y="423"/>
                    <a:pt x="11510" y="259"/>
                  </a:cubicBezTo>
                  <a:cubicBezTo>
                    <a:pt x="11688" y="423"/>
                    <a:pt x="12016" y="519"/>
                    <a:pt x="12412" y="519"/>
                  </a:cubicBezTo>
                  <a:cubicBezTo>
                    <a:pt x="12808" y="519"/>
                    <a:pt x="13176" y="423"/>
                    <a:pt x="13422" y="259"/>
                  </a:cubicBezTo>
                  <a:cubicBezTo>
                    <a:pt x="13599" y="423"/>
                    <a:pt x="13941" y="519"/>
                    <a:pt x="14337" y="519"/>
                  </a:cubicBezTo>
                  <a:cubicBezTo>
                    <a:pt x="14733" y="519"/>
                    <a:pt x="15101" y="423"/>
                    <a:pt x="15333" y="259"/>
                  </a:cubicBezTo>
                  <a:cubicBezTo>
                    <a:pt x="15525" y="423"/>
                    <a:pt x="15866" y="519"/>
                    <a:pt x="16262" y="519"/>
                  </a:cubicBezTo>
                  <a:cubicBezTo>
                    <a:pt x="16658" y="519"/>
                    <a:pt x="17013" y="423"/>
                    <a:pt x="17231" y="259"/>
                  </a:cubicBezTo>
                  <a:cubicBezTo>
                    <a:pt x="17436" y="423"/>
                    <a:pt x="17791" y="519"/>
                    <a:pt x="18187" y="519"/>
                  </a:cubicBezTo>
                  <a:cubicBezTo>
                    <a:pt x="18569" y="519"/>
                    <a:pt x="18938" y="423"/>
                    <a:pt x="19143" y="259"/>
                  </a:cubicBezTo>
                  <a:cubicBezTo>
                    <a:pt x="19347" y="423"/>
                    <a:pt x="19716" y="519"/>
                    <a:pt x="20098" y="519"/>
                  </a:cubicBezTo>
                  <a:cubicBezTo>
                    <a:pt x="20494" y="519"/>
                    <a:pt x="20849" y="423"/>
                    <a:pt x="21054" y="259"/>
                  </a:cubicBezTo>
                  <a:cubicBezTo>
                    <a:pt x="21273" y="423"/>
                    <a:pt x="21628" y="519"/>
                    <a:pt x="22023" y="519"/>
                  </a:cubicBezTo>
                  <a:cubicBezTo>
                    <a:pt x="22419" y="519"/>
                    <a:pt x="22761" y="423"/>
                    <a:pt x="22966" y="259"/>
                  </a:cubicBezTo>
                  <a:cubicBezTo>
                    <a:pt x="23184" y="423"/>
                    <a:pt x="23553" y="519"/>
                    <a:pt x="23949" y="519"/>
                  </a:cubicBezTo>
                  <a:cubicBezTo>
                    <a:pt x="24345" y="519"/>
                    <a:pt x="24686" y="423"/>
                    <a:pt x="24863" y="259"/>
                  </a:cubicBezTo>
                  <a:cubicBezTo>
                    <a:pt x="25109" y="423"/>
                    <a:pt x="25478" y="519"/>
                    <a:pt x="25874" y="519"/>
                  </a:cubicBezTo>
                  <a:cubicBezTo>
                    <a:pt x="26270" y="519"/>
                    <a:pt x="26597" y="423"/>
                    <a:pt x="26775" y="259"/>
                  </a:cubicBezTo>
                  <a:cubicBezTo>
                    <a:pt x="27021" y="423"/>
                    <a:pt x="27403" y="519"/>
                    <a:pt x="27799" y="519"/>
                  </a:cubicBezTo>
                  <a:cubicBezTo>
                    <a:pt x="28195" y="519"/>
                    <a:pt x="28522" y="423"/>
                    <a:pt x="28686" y="259"/>
                  </a:cubicBezTo>
                  <a:cubicBezTo>
                    <a:pt x="28946" y="423"/>
                    <a:pt x="29328" y="519"/>
                    <a:pt x="29724" y="519"/>
                  </a:cubicBezTo>
                  <a:cubicBezTo>
                    <a:pt x="30120" y="519"/>
                    <a:pt x="30434" y="423"/>
                    <a:pt x="30584" y="259"/>
                  </a:cubicBezTo>
                  <a:cubicBezTo>
                    <a:pt x="30857" y="423"/>
                    <a:pt x="31253" y="519"/>
                    <a:pt x="31649" y="519"/>
                  </a:cubicBezTo>
                  <a:cubicBezTo>
                    <a:pt x="32031" y="519"/>
                    <a:pt x="32345" y="423"/>
                    <a:pt x="32496" y="259"/>
                  </a:cubicBezTo>
                  <a:cubicBezTo>
                    <a:pt x="32769" y="423"/>
                    <a:pt x="33178" y="519"/>
                    <a:pt x="33574" y="519"/>
                  </a:cubicBezTo>
                  <a:cubicBezTo>
                    <a:pt x="33956" y="519"/>
                    <a:pt x="34271" y="423"/>
                    <a:pt x="34407" y="273"/>
                  </a:cubicBezTo>
                  <a:cubicBezTo>
                    <a:pt x="34694" y="423"/>
                    <a:pt x="35103" y="519"/>
                    <a:pt x="35499" y="519"/>
                  </a:cubicBezTo>
                  <a:cubicBezTo>
                    <a:pt x="35882" y="519"/>
                    <a:pt x="36182" y="423"/>
                    <a:pt x="36318" y="273"/>
                  </a:cubicBezTo>
                  <a:cubicBezTo>
                    <a:pt x="36605" y="423"/>
                    <a:pt x="37028" y="519"/>
                    <a:pt x="37424" y="519"/>
                  </a:cubicBezTo>
                  <a:cubicBezTo>
                    <a:pt x="37889" y="519"/>
                    <a:pt x="38203" y="396"/>
                    <a:pt x="38271" y="178"/>
                  </a:cubicBezTo>
                  <a:lnTo>
                    <a:pt x="38298" y="178"/>
                  </a:lnTo>
                  <a:lnTo>
                    <a:pt x="38298" y="0"/>
                  </a:lnTo>
                  <a:lnTo>
                    <a:pt x="38107" y="0"/>
                  </a:lnTo>
                  <a:lnTo>
                    <a:pt x="38107" y="82"/>
                  </a:lnTo>
                  <a:cubicBezTo>
                    <a:pt x="38107" y="205"/>
                    <a:pt x="37861" y="341"/>
                    <a:pt x="37424" y="341"/>
                  </a:cubicBezTo>
                  <a:cubicBezTo>
                    <a:pt x="37028" y="341"/>
                    <a:pt x="36605" y="232"/>
                    <a:pt x="36332" y="68"/>
                  </a:cubicBezTo>
                  <a:lnTo>
                    <a:pt x="36237" y="14"/>
                  </a:lnTo>
                  <a:lnTo>
                    <a:pt x="36209" y="109"/>
                  </a:lnTo>
                  <a:cubicBezTo>
                    <a:pt x="36155" y="218"/>
                    <a:pt x="35923" y="341"/>
                    <a:pt x="35499" y="341"/>
                  </a:cubicBezTo>
                  <a:cubicBezTo>
                    <a:pt x="35103" y="341"/>
                    <a:pt x="34680" y="232"/>
                    <a:pt x="34434" y="68"/>
                  </a:cubicBezTo>
                  <a:lnTo>
                    <a:pt x="34339" y="14"/>
                  </a:lnTo>
                  <a:lnTo>
                    <a:pt x="34298" y="109"/>
                  </a:lnTo>
                  <a:cubicBezTo>
                    <a:pt x="34243" y="232"/>
                    <a:pt x="33997" y="341"/>
                    <a:pt x="33574" y="341"/>
                  </a:cubicBezTo>
                  <a:cubicBezTo>
                    <a:pt x="33178" y="341"/>
                    <a:pt x="32769" y="232"/>
                    <a:pt x="32523" y="68"/>
                  </a:cubicBezTo>
                  <a:lnTo>
                    <a:pt x="32441" y="14"/>
                  </a:lnTo>
                  <a:lnTo>
                    <a:pt x="32400" y="109"/>
                  </a:lnTo>
                  <a:cubicBezTo>
                    <a:pt x="32332" y="218"/>
                    <a:pt x="32072" y="341"/>
                    <a:pt x="31649" y="341"/>
                  </a:cubicBezTo>
                  <a:cubicBezTo>
                    <a:pt x="31253" y="341"/>
                    <a:pt x="30857" y="232"/>
                    <a:pt x="30625" y="68"/>
                  </a:cubicBezTo>
                  <a:lnTo>
                    <a:pt x="30543" y="14"/>
                  </a:lnTo>
                  <a:lnTo>
                    <a:pt x="30489" y="96"/>
                  </a:lnTo>
                  <a:cubicBezTo>
                    <a:pt x="30420" y="218"/>
                    <a:pt x="30147" y="341"/>
                    <a:pt x="29724" y="341"/>
                  </a:cubicBezTo>
                  <a:cubicBezTo>
                    <a:pt x="29328" y="341"/>
                    <a:pt x="28946" y="246"/>
                    <a:pt x="28714" y="68"/>
                  </a:cubicBezTo>
                  <a:lnTo>
                    <a:pt x="28645" y="14"/>
                  </a:lnTo>
                  <a:lnTo>
                    <a:pt x="28591" y="96"/>
                  </a:lnTo>
                  <a:cubicBezTo>
                    <a:pt x="28509" y="218"/>
                    <a:pt x="28236" y="341"/>
                    <a:pt x="27799" y="341"/>
                  </a:cubicBezTo>
                  <a:cubicBezTo>
                    <a:pt x="27417" y="341"/>
                    <a:pt x="27021" y="246"/>
                    <a:pt x="26816" y="82"/>
                  </a:cubicBezTo>
                  <a:lnTo>
                    <a:pt x="26748" y="14"/>
                  </a:lnTo>
                  <a:lnTo>
                    <a:pt x="26693" y="96"/>
                  </a:lnTo>
                  <a:cubicBezTo>
                    <a:pt x="26597" y="218"/>
                    <a:pt x="26311" y="341"/>
                    <a:pt x="25874" y="341"/>
                  </a:cubicBezTo>
                  <a:cubicBezTo>
                    <a:pt x="25491" y="341"/>
                    <a:pt x="25109" y="246"/>
                    <a:pt x="24918" y="82"/>
                  </a:cubicBezTo>
                  <a:lnTo>
                    <a:pt x="24850" y="14"/>
                  </a:lnTo>
                  <a:lnTo>
                    <a:pt x="24781" y="96"/>
                  </a:lnTo>
                  <a:cubicBezTo>
                    <a:pt x="24686" y="218"/>
                    <a:pt x="24386" y="341"/>
                    <a:pt x="23949" y="341"/>
                  </a:cubicBezTo>
                  <a:cubicBezTo>
                    <a:pt x="23566" y="341"/>
                    <a:pt x="23198" y="246"/>
                    <a:pt x="23007" y="82"/>
                  </a:cubicBezTo>
                  <a:lnTo>
                    <a:pt x="22938" y="14"/>
                  </a:lnTo>
                  <a:lnTo>
                    <a:pt x="22884" y="82"/>
                  </a:lnTo>
                  <a:cubicBezTo>
                    <a:pt x="22747" y="246"/>
                    <a:pt x="22406" y="341"/>
                    <a:pt x="22023" y="341"/>
                  </a:cubicBezTo>
                  <a:cubicBezTo>
                    <a:pt x="21641" y="341"/>
                    <a:pt x="21286" y="246"/>
                    <a:pt x="21109" y="82"/>
                  </a:cubicBezTo>
                  <a:lnTo>
                    <a:pt x="21040" y="14"/>
                  </a:lnTo>
                  <a:lnTo>
                    <a:pt x="20986" y="82"/>
                  </a:lnTo>
                  <a:cubicBezTo>
                    <a:pt x="20836" y="246"/>
                    <a:pt x="20494" y="341"/>
                    <a:pt x="20098" y="341"/>
                  </a:cubicBezTo>
                  <a:cubicBezTo>
                    <a:pt x="19716" y="341"/>
                    <a:pt x="19361" y="246"/>
                    <a:pt x="19211" y="82"/>
                  </a:cubicBezTo>
                  <a:lnTo>
                    <a:pt x="19143" y="14"/>
                  </a:lnTo>
                  <a:lnTo>
                    <a:pt x="19074" y="82"/>
                  </a:lnTo>
                  <a:cubicBezTo>
                    <a:pt x="18924" y="246"/>
                    <a:pt x="18569" y="341"/>
                    <a:pt x="18187" y="341"/>
                  </a:cubicBezTo>
                  <a:cubicBezTo>
                    <a:pt x="17791" y="341"/>
                    <a:pt x="17450" y="246"/>
                    <a:pt x="17299" y="82"/>
                  </a:cubicBezTo>
                  <a:lnTo>
                    <a:pt x="17245" y="14"/>
                  </a:lnTo>
                  <a:lnTo>
                    <a:pt x="17177" y="82"/>
                  </a:lnTo>
                  <a:cubicBezTo>
                    <a:pt x="16999" y="246"/>
                    <a:pt x="16644" y="341"/>
                    <a:pt x="16262" y="341"/>
                  </a:cubicBezTo>
                  <a:cubicBezTo>
                    <a:pt x="15880" y="341"/>
                    <a:pt x="15538" y="246"/>
                    <a:pt x="15402" y="82"/>
                  </a:cubicBezTo>
                  <a:lnTo>
                    <a:pt x="15347" y="14"/>
                  </a:lnTo>
                  <a:lnTo>
                    <a:pt x="15279" y="82"/>
                  </a:lnTo>
                  <a:cubicBezTo>
                    <a:pt x="15088" y="246"/>
                    <a:pt x="14719" y="341"/>
                    <a:pt x="14337" y="341"/>
                  </a:cubicBezTo>
                  <a:cubicBezTo>
                    <a:pt x="13900" y="341"/>
                    <a:pt x="13599" y="218"/>
                    <a:pt x="13504" y="96"/>
                  </a:cubicBezTo>
                  <a:lnTo>
                    <a:pt x="13436" y="14"/>
                  </a:lnTo>
                  <a:lnTo>
                    <a:pt x="13367" y="82"/>
                  </a:lnTo>
                  <a:cubicBezTo>
                    <a:pt x="13176" y="246"/>
                    <a:pt x="12794" y="341"/>
                    <a:pt x="12412" y="341"/>
                  </a:cubicBezTo>
                  <a:cubicBezTo>
                    <a:pt x="11975" y="341"/>
                    <a:pt x="11688" y="218"/>
                    <a:pt x="11592" y="96"/>
                  </a:cubicBezTo>
                  <a:lnTo>
                    <a:pt x="11538" y="14"/>
                  </a:lnTo>
                  <a:lnTo>
                    <a:pt x="11469" y="82"/>
                  </a:lnTo>
                  <a:cubicBezTo>
                    <a:pt x="11265" y="246"/>
                    <a:pt x="10882" y="341"/>
                    <a:pt x="10486" y="341"/>
                  </a:cubicBezTo>
                  <a:cubicBezTo>
                    <a:pt x="10050" y="341"/>
                    <a:pt x="9776" y="218"/>
                    <a:pt x="9695" y="96"/>
                  </a:cubicBezTo>
                  <a:lnTo>
                    <a:pt x="9640" y="14"/>
                  </a:lnTo>
                  <a:lnTo>
                    <a:pt x="9572" y="68"/>
                  </a:lnTo>
                  <a:cubicBezTo>
                    <a:pt x="9353" y="246"/>
                    <a:pt x="8957" y="341"/>
                    <a:pt x="8561" y="341"/>
                  </a:cubicBezTo>
                  <a:cubicBezTo>
                    <a:pt x="8138" y="341"/>
                    <a:pt x="7865" y="218"/>
                    <a:pt x="7797" y="96"/>
                  </a:cubicBezTo>
                  <a:lnTo>
                    <a:pt x="7742" y="14"/>
                  </a:lnTo>
                  <a:lnTo>
                    <a:pt x="7660" y="68"/>
                  </a:lnTo>
                  <a:cubicBezTo>
                    <a:pt x="7428" y="232"/>
                    <a:pt x="7032" y="341"/>
                    <a:pt x="6636" y="341"/>
                  </a:cubicBezTo>
                  <a:cubicBezTo>
                    <a:pt x="6213" y="341"/>
                    <a:pt x="5954" y="218"/>
                    <a:pt x="5885" y="109"/>
                  </a:cubicBezTo>
                  <a:lnTo>
                    <a:pt x="5844" y="14"/>
                  </a:lnTo>
                  <a:lnTo>
                    <a:pt x="5762" y="68"/>
                  </a:lnTo>
                  <a:cubicBezTo>
                    <a:pt x="5517" y="232"/>
                    <a:pt x="5107" y="341"/>
                    <a:pt x="4711" y="341"/>
                  </a:cubicBezTo>
                  <a:cubicBezTo>
                    <a:pt x="4288" y="341"/>
                    <a:pt x="4042" y="232"/>
                    <a:pt x="3987" y="109"/>
                  </a:cubicBezTo>
                  <a:lnTo>
                    <a:pt x="3947" y="14"/>
                  </a:lnTo>
                  <a:lnTo>
                    <a:pt x="3851" y="68"/>
                  </a:lnTo>
                  <a:cubicBezTo>
                    <a:pt x="3605" y="232"/>
                    <a:pt x="3182" y="341"/>
                    <a:pt x="2786" y="341"/>
                  </a:cubicBezTo>
                  <a:cubicBezTo>
                    <a:pt x="2376" y="341"/>
                    <a:pt x="2131" y="218"/>
                    <a:pt x="2090" y="109"/>
                  </a:cubicBezTo>
                  <a:lnTo>
                    <a:pt x="2049" y="14"/>
                  </a:lnTo>
                  <a:lnTo>
                    <a:pt x="1953" y="68"/>
                  </a:lnTo>
                  <a:cubicBezTo>
                    <a:pt x="1680" y="232"/>
                    <a:pt x="1257" y="341"/>
                    <a:pt x="861" y="341"/>
                  </a:cubicBezTo>
                  <a:cubicBezTo>
                    <a:pt x="424" y="341"/>
                    <a:pt x="178" y="205"/>
                    <a:pt x="178" y="82"/>
                  </a:cubicBezTo>
                  <a:lnTo>
                    <a:pt x="178"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0"/>
            <p:cNvSpPr/>
            <p:nvPr/>
          </p:nvSpPr>
          <p:spPr>
            <a:xfrm>
              <a:off x="6163313" y="3050005"/>
              <a:ext cx="3281006" cy="2152530"/>
            </a:xfrm>
            <a:custGeom>
              <a:avLst/>
              <a:gdLst/>
              <a:ahLst/>
              <a:cxnLst/>
              <a:rect l="l" t="t" r="r" b="b"/>
              <a:pathLst>
                <a:path w="46723" h="30653" extrusionOk="0">
                  <a:moveTo>
                    <a:pt x="1" y="0"/>
                  </a:moveTo>
                  <a:lnTo>
                    <a:pt x="1" y="30652"/>
                  </a:lnTo>
                  <a:lnTo>
                    <a:pt x="46722" y="30652"/>
                  </a:lnTo>
                  <a:lnTo>
                    <a:pt x="46722" y="0"/>
                  </a:lnTo>
                  <a:close/>
                </a:path>
              </a:pathLst>
            </a:custGeom>
            <a:solidFill>
              <a:srgbClr val="FF4E53"/>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0"/>
            <p:cNvSpPr/>
            <p:nvPr/>
          </p:nvSpPr>
          <p:spPr>
            <a:xfrm>
              <a:off x="6334025" y="3491988"/>
              <a:ext cx="2763185" cy="1689413"/>
            </a:xfrm>
            <a:custGeom>
              <a:avLst/>
              <a:gdLst/>
              <a:ahLst/>
              <a:cxnLst/>
              <a:rect l="l" t="t" r="r" b="b"/>
              <a:pathLst>
                <a:path w="39349" h="24058" extrusionOk="0">
                  <a:moveTo>
                    <a:pt x="0" y="1"/>
                  </a:moveTo>
                  <a:lnTo>
                    <a:pt x="0" y="24058"/>
                  </a:lnTo>
                  <a:lnTo>
                    <a:pt x="39349" y="24058"/>
                  </a:lnTo>
                  <a:lnTo>
                    <a:pt x="39349" y="1"/>
                  </a:lnTo>
                  <a:close/>
                </a:path>
              </a:pathLst>
            </a:custGeom>
            <a:solidFill>
              <a:schemeClr val="lt1"/>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0"/>
            <p:cNvSpPr/>
            <p:nvPr/>
          </p:nvSpPr>
          <p:spPr>
            <a:xfrm>
              <a:off x="6403054" y="3548588"/>
              <a:ext cx="2625128" cy="1632814"/>
            </a:xfrm>
            <a:custGeom>
              <a:avLst/>
              <a:gdLst/>
              <a:ahLst/>
              <a:cxnLst/>
              <a:rect l="l" t="t" r="r" b="b"/>
              <a:pathLst>
                <a:path w="37383" h="23252" extrusionOk="0">
                  <a:moveTo>
                    <a:pt x="0" y="0"/>
                  </a:moveTo>
                  <a:lnTo>
                    <a:pt x="0" y="23252"/>
                  </a:lnTo>
                  <a:lnTo>
                    <a:pt x="37383" y="23252"/>
                  </a:lnTo>
                  <a:lnTo>
                    <a:pt x="37383" y="0"/>
                  </a:lnTo>
                  <a:close/>
                </a:path>
              </a:pathLst>
            </a:custGeom>
            <a:solidFill>
              <a:schemeClr val="accent6"/>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0"/>
            <p:cNvSpPr/>
            <p:nvPr/>
          </p:nvSpPr>
          <p:spPr>
            <a:xfrm>
              <a:off x="6492167"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0"/>
            <p:cNvSpPr/>
            <p:nvPr/>
          </p:nvSpPr>
          <p:spPr>
            <a:xfrm>
              <a:off x="6973476" y="3579275"/>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0"/>
            <p:cNvSpPr/>
            <p:nvPr/>
          </p:nvSpPr>
          <p:spPr>
            <a:xfrm>
              <a:off x="7455767" y="3579275"/>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0"/>
            <p:cNvSpPr/>
            <p:nvPr/>
          </p:nvSpPr>
          <p:spPr>
            <a:xfrm>
              <a:off x="7937075"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0"/>
            <p:cNvSpPr/>
            <p:nvPr/>
          </p:nvSpPr>
          <p:spPr>
            <a:xfrm>
              <a:off x="8418384" y="3579275"/>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0"/>
            <p:cNvSpPr/>
            <p:nvPr/>
          </p:nvSpPr>
          <p:spPr>
            <a:xfrm>
              <a:off x="6492167"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0"/>
            <p:cNvSpPr/>
            <p:nvPr/>
          </p:nvSpPr>
          <p:spPr>
            <a:xfrm>
              <a:off x="6973476" y="3918663"/>
              <a:ext cx="431517" cy="297252"/>
            </a:xfrm>
            <a:custGeom>
              <a:avLst/>
              <a:gdLst/>
              <a:ahLst/>
              <a:cxnLst/>
              <a:rect l="l" t="t" r="r" b="b"/>
              <a:pathLst>
                <a:path w="6145" h="4233" extrusionOk="0">
                  <a:moveTo>
                    <a:pt x="1" y="0"/>
                  </a:moveTo>
                  <a:lnTo>
                    <a:pt x="1" y="4233"/>
                  </a:lnTo>
                  <a:lnTo>
                    <a:pt x="6145" y="4233"/>
                  </a:lnTo>
                  <a:lnTo>
                    <a:pt x="6145"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0"/>
            <p:cNvSpPr/>
            <p:nvPr/>
          </p:nvSpPr>
          <p:spPr>
            <a:xfrm>
              <a:off x="7455767" y="3918663"/>
              <a:ext cx="430534" cy="297252"/>
            </a:xfrm>
            <a:custGeom>
              <a:avLst/>
              <a:gdLst/>
              <a:ahLst/>
              <a:cxnLst/>
              <a:rect l="l" t="t" r="r" b="b"/>
              <a:pathLst>
                <a:path w="6131" h="4233" extrusionOk="0">
                  <a:moveTo>
                    <a:pt x="0" y="0"/>
                  </a:moveTo>
                  <a:lnTo>
                    <a:pt x="0" y="4233"/>
                  </a:lnTo>
                  <a:lnTo>
                    <a:pt x="6131" y="4233"/>
                  </a:lnTo>
                  <a:lnTo>
                    <a:pt x="6131"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0"/>
            <p:cNvSpPr/>
            <p:nvPr/>
          </p:nvSpPr>
          <p:spPr>
            <a:xfrm>
              <a:off x="7937075"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0"/>
            <p:cNvSpPr/>
            <p:nvPr/>
          </p:nvSpPr>
          <p:spPr>
            <a:xfrm>
              <a:off x="8418384" y="3918663"/>
              <a:ext cx="431517" cy="297252"/>
            </a:xfrm>
            <a:custGeom>
              <a:avLst/>
              <a:gdLst/>
              <a:ahLst/>
              <a:cxnLst/>
              <a:rect l="l" t="t" r="r" b="b"/>
              <a:pathLst>
                <a:path w="6145" h="4233" extrusionOk="0">
                  <a:moveTo>
                    <a:pt x="0" y="0"/>
                  </a:moveTo>
                  <a:lnTo>
                    <a:pt x="0" y="4233"/>
                  </a:lnTo>
                  <a:lnTo>
                    <a:pt x="6144" y="4233"/>
                  </a:lnTo>
                  <a:lnTo>
                    <a:pt x="6144" y="0"/>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0"/>
            <p:cNvSpPr/>
            <p:nvPr/>
          </p:nvSpPr>
          <p:spPr>
            <a:xfrm>
              <a:off x="6492167"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0"/>
            <p:cNvSpPr/>
            <p:nvPr/>
          </p:nvSpPr>
          <p:spPr>
            <a:xfrm>
              <a:off x="6973476" y="4258051"/>
              <a:ext cx="431517" cy="297322"/>
            </a:xfrm>
            <a:custGeom>
              <a:avLst/>
              <a:gdLst/>
              <a:ahLst/>
              <a:cxnLst/>
              <a:rect l="l" t="t" r="r" b="b"/>
              <a:pathLst>
                <a:path w="6145" h="4234" extrusionOk="0">
                  <a:moveTo>
                    <a:pt x="1" y="1"/>
                  </a:moveTo>
                  <a:lnTo>
                    <a:pt x="1" y="4233"/>
                  </a:lnTo>
                  <a:lnTo>
                    <a:pt x="6145" y="4233"/>
                  </a:lnTo>
                  <a:lnTo>
                    <a:pt x="6145"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0"/>
            <p:cNvSpPr/>
            <p:nvPr/>
          </p:nvSpPr>
          <p:spPr>
            <a:xfrm>
              <a:off x="7455767" y="4258051"/>
              <a:ext cx="430534" cy="297322"/>
            </a:xfrm>
            <a:custGeom>
              <a:avLst/>
              <a:gdLst/>
              <a:ahLst/>
              <a:cxnLst/>
              <a:rect l="l" t="t" r="r" b="b"/>
              <a:pathLst>
                <a:path w="6131" h="4234" extrusionOk="0">
                  <a:moveTo>
                    <a:pt x="0" y="1"/>
                  </a:moveTo>
                  <a:lnTo>
                    <a:pt x="0" y="4233"/>
                  </a:lnTo>
                  <a:lnTo>
                    <a:pt x="6131" y="4233"/>
                  </a:lnTo>
                  <a:lnTo>
                    <a:pt x="6131"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0"/>
            <p:cNvSpPr/>
            <p:nvPr/>
          </p:nvSpPr>
          <p:spPr>
            <a:xfrm>
              <a:off x="7937075"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0"/>
            <p:cNvSpPr/>
            <p:nvPr/>
          </p:nvSpPr>
          <p:spPr>
            <a:xfrm>
              <a:off x="8418384" y="4258051"/>
              <a:ext cx="431517" cy="297322"/>
            </a:xfrm>
            <a:custGeom>
              <a:avLst/>
              <a:gdLst/>
              <a:ahLst/>
              <a:cxnLst/>
              <a:rect l="l" t="t" r="r" b="b"/>
              <a:pathLst>
                <a:path w="6145" h="4234" extrusionOk="0">
                  <a:moveTo>
                    <a:pt x="0" y="1"/>
                  </a:moveTo>
                  <a:lnTo>
                    <a:pt x="0" y="4233"/>
                  </a:lnTo>
                  <a:lnTo>
                    <a:pt x="6144" y="4233"/>
                  </a:lnTo>
                  <a:lnTo>
                    <a:pt x="6144" y="1"/>
                  </a:lnTo>
                  <a:close/>
                </a:path>
              </a:pathLst>
            </a:custGeom>
            <a:solidFill>
              <a:schemeClr val="accent5"/>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0"/>
            <p:cNvSpPr/>
            <p:nvPr/>
          </p:nvSpPr>
          <p:spPr>
            <a:xfrm>
              <a:off x="5836425" y="2499667"/>
              <a:ext cx="3887869" cy="671187"/>
            </a:xfrm>
            <a:custGeom>
              <a:avLst/>
              <a:gdLst/>
              <a:ahLst/>
              <a:cxnLst/>
              <a:rect l="l" t="t" r="r" b="b"/>
              <a:pathLst>
                <a:path w="55365" h="9558" extrusionOk="0">
                  <a:moveTo>
                    <a:pt x="4110" y="1"/>
                  </a:moveTo>
                  <a:lnTo>
                    <a:pt x="0" y="9216"/>
                  </a:lnTo>
                  <a:cubicBezTo>
                    <a:pt x="191" y="9421"/>
                    <a:pt x="587" y="9558"/>
                    <a:pt x="1120" y="9558"/>
                  </a:cubicBezTo>
                  <a:cubicBezTo>
                    <a:pt x="1734" y="9558"/>
                    <a:pt x="2348" y="9380"/>
                    <a:pt x="2703" y="9107"/>
                  </a:cubicBezTo>
                  <a:cubicBezTo>
                    <a:pt x="2840" y="9380"/>
                    <a:pt x="3290" y="9558"/>
                    <a:pt x="3919" y="9558"/>
                  </a:cubicBezTo>
                  <a:cubicBezTo>
                    <a:pt x="4533" y="9558"/>
                    <a:pt x="5134" y="9380"/>
                    <a:pt x="5475" y="9107"/>
                  </a:cubicBezTo>
                  <a:cubicBezTo>
                    <a:pt x="5625" y="9380"/>
                    <a:pt x="6089" y="9558"/>
                    <a:pt x="6704" y="9558"/>
                  </a:cubicBezTo>
                  <a:cubicBezTo>
                    <a:pt x="7332" y="9558"/>
                    <a:pt x="7919" y="9380"/>
                    <a:pt x="8247" y="9107"/>
                  </a:cubicBezTo>
                  <a:cubicBezTo>
                    <a:pt x="8410" y="9380"/>
                    <a:pt x="8888" y="9558"/>
                    <a:pt x="9503" y="9558"/>
                  </a:cubicBezTo>
                  <a:cubicBezTo>
                    <a:pt x="10117" y="9558"/>
                    <a:pt x="10704" y="9380"/>
                    <a:pt x="11032" y="9107"/>
                  </a:cubicBezTo>
                  <a:cubicBezTo>
                    <a:pt x="11196" y="9380"/>
                    <a:pt x="11687" y="9558"/>
                    <a:pt x="12302" y="9558"/>
                  </a:cubicBezTo>
                  <a:cubicBezTo>
                    <a:pt x="12916" y="9558"/>
                    <a:pt x="13490" y="9380"/>
                    <a:pt x="13804" y="9107"/>
                  </a:cubicBezTo>
                  <a:cubicBezTo>
                    <a:pt x="13995" y="9380"/>
                    <a:pt x="14473" y="9558"/>
                    <a:pt x="15101" y="9558"/>
                  </a:cubicBezTo>
                  <a:cubicBezTo>
                    <a:pt x="15715" y="9558"/>
                    <a:pt x="16275" y="9380"/>
                    <a:pt x="16575" y="9107"/>
                  </a:cubicBezTo>
                  <a:cubicBezTo>
                    <a:pt x="16780" y="9380"/>
                    <a:pt x="17271" y="9558"/>
                    <a:pt x="17886" y="9558"/>
                  </a:cubicBezTo>
                  <a:cubicBezTo>
                    <a:pt x="18514" y="9558"/>
                    <a:pt x="19074" y="9380"/>
                    <a:pt x="19347" y="9107"/>
                  </a:cubicBezTo>
                  <a:cubicBezTo>
                    <a:pt x="19565" y="9380"/>
                    <a:pt x="20070" y="9558"/>
                    <a:pt x="20685" y="9558"/>
                  </a:cubicBezTo>
                  <a:cubicBezTo>
                    <a:pt x="21299" y="9558"/>
                    <a:pt x="21859" y="9380"/>
                    <a:pt x="22132" y="9107"/>
                  </a:cubicBezTo>
                  <a:cubicBezTo>
                    <a:pt x="22351" y="9380"/>
                    <a:pt x="22869" y="9558"/>
                    <a:pt x="23484" y="9558"/>
                  </a:cubicBezTo>
                  <a:cubicBezTo>
                    <a:pt x="24098" y="9558"/>
                    <a:pt x="24644" y="9380"/>
                    <a:pt x="24904" y="9107"/>
                  </a:cubicBezTo>
                  <a:cubicBezTo>
                    <a:pt x="25136" y="9380"/>
                    <a:pt x="25655" y="9558"/>
                    <a:pt x="26283" y="9558"/>
                  </a:cubicBezTo>
                  <a:cubicBezTo>
                    <a:pt x="26897" y="9558"/>
                    <a:pt x="27430" y="9380"/>
                    <a:pt x="27675" y="9107"/>
                  </a:cubicBezTo>
                  <a:cubicBezTo>
                    <a:pt x="27921" y="9380"/>
                    <a:pt x="28454" y="9558"/>
                    <a:pt x="29068" y="9558"/>
                  </a:cubicBezTo>
                  <a:cubicBezTo>
                    <a:pt x="29696" y="9558"/>
                    <a:pt x="30215" y="9380"/>
                    <a:pt x="30447" y="9107"/>
                  </a:cubicBezTo>
                  <a:cubicBezTo>
                    <a:pt x="30706" y="9380"/>
                    <a:pt x="31252" y="9558"/>
                    <a:pt x="31867" y="9558"/>
                  </a:cubicBezTo>
                  <a:cubicBezTo>
                    <a:pt x="32481" y="9558"/>
                    <a:pt x="33000" y="9380"/>
                    <a:pt x="33232" y="9107"/>
                  </a:cubicBezTo>
                  <a:cubicBezTo>
                    <a:pt x="33492" y="9380"/>
                    <a:pt x="34051" y="9558"/>
                    <a:pt x="34666" y="9558"/>
                  </a:cubicBezTo>
                  <a:cubicBezTo>
                    <a:pt x="35280" y="9558"/>
                    <a:pt x="35785" y="9380"/>
                    <a:pt x="36004" y="9107"/>
                  </a:cubicBezTo>
                  <a:cubicBezTo>
                    <a:pt x="36291" y="9380"/>
                    <a:pt x="36837" y="9558"/>
                    <a:pt x="37465" y="9558"/>
                  </a:cubicBezTo>
                  <a:cubicBezTo>
                    <a:pt x="38079" y="9558"/>
                    <a:pt x="38571" y="9380"/>
                    <a:pt x="38775" y="9107"/>
                  </a:cubicBezTo>
                  <a:cubicBezTo>
                    <a:pt x="39076" y="9380"/>
                    <a:pt x="39636" y="9558"/>
                    <a:pt x="40250" y="9558"/>
                  </a:cubicBezTo>
                  <a:cubicBezTo>
                    <a:pt x="40878" y="9558"/>
                    <a:pt x="41370" y="9380"/>
                    <a:pt x="41547" y="9107"/>
                  </a:cubicBezTo>
                  <a:cubicBezTo>
                    <a:pt x="41861" y="9380"/>
                    <a:pt x="42435" y="9558"/>
                    <a:pt x="43049" y="9558"/>
                  </a:cubicBezTo>
                  <a:cubicBezTo>
                    <a:pt x="43663" y="9558"/>
                    <a:pt x="44155" y="9380"/>
                    <a:pt x="44332" y="9107"/>
                  </a:cubicBezTo>
                  <a:cubicBezTo>
                    <a:pt x="44646" y="9380"/>
                    <a:pt x="45233" y="9558"/>
                    <a:pt x="45848" y="9558"/>
                  </a:cubicBezTo>
                  <a:cubicBezTo>
                    <a:pt x="46462" y="9558"/>
                    <a:pt x="46940" y="9380"/>
                    <a:pt x="47104" y="9107"/>
                  </a:cubicBezTo>
                  <a:cubicBezTo>
                    <a:pt x="47432" y="9380"/>
                    <a:pt x="48019" y="9558"/>
                    <a:pt x="48647" y="9558"/>
                  </a:cubicBezTo>
                  <a:cubicBezTo>
                    <a:pt x="49261" y="9558"/>
                    <a:pt x="49725" y="9380"/>
                    <a:pt x="49876" y="9107"/>
                  </a:cubicBezTo>
                  <a:cubicBezTo>
                    <a:pt x="50217" y="9380"/>
                    <a:pt x="50818" y="9558"/>
                    <a:pt x="51432" y="9558"/>
                  </a:cubicBezTo>
                  <a:cubicBezTo>
                    <a:pt x="52060" y="9558"/>
                    <a:pt x="52511" y="9380"/>
                    <a:pt x="52647" y="9107"/>
                  </a:cubicBezTo>
                  <a:cubicBezTo>
                    <a:pt x="53002" y="9380"/>
                    <a:pt x="53617" y="9558"/>
                    <a:pt x="54231" y="9558"/>
                  </a:cubicBezTo>
                  <a:cubicBezTo>
                    <a:pt x="54777" y="9558"/>
                    <a:pt x="55187" y="9421"/>
                    <a:pt x="55364" y="9189"/>
                  </a:cubicBezTo>
                  <a:lnTo>
                    <a:pt x="5126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0"/>
            <p:cNvSpPr/>
            <p:nvPr/>
          </p:nvSpPr>
          <p:spPr>
            <a:xfrm>
              <a:off x="5914021" y="3025076"/>
              <a:ext cx="3745036" cy="48102"/>
            </a:xfrm>
            <a:custGeom>
              <a:avLst/>
              <a:gdLst/>
              <a:ahLst/>
              <a:cxnLst/>
              <a:rect l="l" t="t" r="r" b="b"/>
              <a:pathLst>
                <a:path w="53331" h="685" extrusionOk="0">
                  <a:moveTo>
                    <a:pt x="50928" y="1"/>
                  </a:moveTo>
                  <a:lnTo>
                    <a:pt x="50873" y="96"/>
                  </a:lnTo>
                  <a:cubicBezTo>
                    <a:pt x="50778" y="260"/>
                    <a:pt x="50545" y="396"/>
                    <a:pt x="50231" y="451"/>
                  </a:cubicBezTo>
                  <a:cubicBezTo>
                    <a:pt x="50079" y="484"/>
                    <a:pt x="49917" y="499"/>
                    <a:pt x="49751" y="499"/>
                  </a:cubicBezTo>
                  <a:cubicBezTo>
                    <a:pt x="49220" y="499"/>
                    <a:pt x="48657" y="339"/>
                    <a:pt x="48293" y="69"/>
                  </a:cubicBezTo>
                  <a:lnTo>
                    <a:pt x="48211" y="14"/>
                  </a:lnTo>
                  <a:lnTo>
                    <a:pt x="48170" y="96"/>
                  </a:lnTo>
                  <a:cubicBezTo>
                    <a:pt x="48047" y="274"/>
                    <a:pt x="47801" y="410"/>
                    <a:pt x="47460" y="465"/>
                  </a:cubicBezTo>
                  <a:cubicBezTo>
                    <a:pt x="47327" y="487"/>
                    <a:pt x="47188" y="498"/>
                    <a:pt x="47047" y="498"/>
                  </a:cubicBezTo>
                  <a:cubicBezTo>
                    <a:pt x="46509" y="498"/>
                    <a:pt x="45946" y="339"/>
                    <a:pt x="45589" y="69"/>
                  </a:cubicBezTo>
                  <a:lnTo>
                    <a:pt x="45507" y="14"/>
                  </a:lnTo>
                  <a:lnTo>
                    <a:pt x="45453" y="96"/>
                  </a:lnTo>
                  <a:cubicBezTo>
                    <a:pt x="45330" y="274"/>
                    <a:pt x="45057" y="410"/>
                    <a:pt x="44688" y="478"/>
                  </a:cubicBezTo>
                  <a:cubicBezTo>
                    <a:pt x="44566" y="497"/>
                    <a:pt x="44441" y="505"/>
                    <a:pt x="44314" y="505"/>
                  </a:cubicBezTo>
                  <a:cubicBezTo>
                    <a:pt x="43773" y="505"/>
                    <a:pt x="43215" y="345"/>
                    <a:pt x="42872" y="69"/>
                  </a:cubicBezTo>
                  <a:lnTo>
                    <a:pt x="42804" y="14"/>
                  </a:lnTo>
                  <a:lnTo>
                    <a:pt x="42749" y="82"/>
                  </a:lnTo>
                  <a:cubicBezTo>
                    <a:pt x="42613" y="287"/>
                    <a:pt x="42299" y="424"/>
                    <a:pt x="41903" y="478"/>
                  </a:cubicBezTo>
                  <a:cubicBezTo>
                    <a:pt x="41793" y="492"/>
                    <a:pt x="41681" y="499"/>
                    <a:pt x="41570" y="499"/>
                  </a:cubicBezTo>
                  <a:cubicBezTo>
                    <a:pt x="41031" y="499"/>
                    <a:pt x="40497" y="340"/>
                    <a:pt x="40169" y="69"/>
                  </a:cubicBezTo>
                  <a:lnTo>
                    <a:pt x="40101" y="14"/>
                  </a:lnTo>
                  <a:lnTo>
                    <a:pt x="40046" y="82"/>
                  </a:lnTo>
                  <a:cubicBezTo>
                    <a:pt x="39882" y="301"/>
                    <a:pt x="39555" y="437"/>
                    <a:pt x="39131" y="492"/>
                  </a:cubicBezTo>
                  <a:cubicBezTo>
                    <a:pt x="39051" y="499"/>
                    <a:pt x="38970" y="502"/>
                    <a:pt x="38890" y="502"/>
                  </a:cubicBezTo>
                  <a:cubicBezTo>
                    <a:pt x="38338" y="502"/>
                    <a:pt x="37787" y="343"/>
                    <a:pt x="37466" y="69"/>
                  </a:cubicBezTo>
                  <a:lnTo>
                    <a:pt x="37397" y="14"/>
                  </a:lnTo>
                  <a:lnTo>
                    <a:pt x="37329" y="82"/>
                  </a:lnTo>
                  <a:cubicBezTo>
                    <a:pt x="37152" y="301"/>
                    <a:pt x="36797" y="451"/>
                    <a:pt x="36332" y="492"/>
                  </a:cubicBezTo>
                  <a:cubicBezTo>
                    <a:pt x="36254" y="499"/>
                    <a:pt x="36176" y="502"/>
                    <a:pt x="36098" y="502"/>
                  </a:cubicBezTo>
                  <a:cubicBezTo>
                    <a:pt x="35566" y="502"/>
                    <a:pt x="35060" y="343"/>
                    <a:pt x="34762" y="69"/>
                  </a:cubicBezTo>
                  <a:lnTo>
                    <a:pt x="34694" y="14"/>
                  </a:lnTo>
                  <a:lnTo>
                    <a:pt x="34626" y="82"/>
                  </a:lnTo>
                  <a:cubicBezTo>
                    <a:pt x="34435" y="315"/>
                    <a:pt x="34039" y="465"/>
                    <a:pt x="33547" y="492"/>
                  </a:cubicBezTo>
                  <a:cubicBezTo>
                    <a:pt x="33486" y="496"/>
                    <a:pt x="33425" y="498"/>
                    <a:pt x="33364" y="498"/>
                  </a:cubicBezTo>
                  <a:cubicBezTo>
                    <a:pt x="32830" y="498"/>
                    <a:pt x="32327" y="339"/>
                    <a:pt x="32045" y="69"/>
                  </a:cubicBezTo>
                  <a:lnTo>
                    <a:pt x="31977" y="14"/>
                  </a:lnTo>
                  <a:lnTo>
                    <a:pt x="31922" y="82"/>
                  </a:lnTo>
                  <a:cubicBezTo>
                    <a:pt x="31704" y="328"/>
                    <a:pt x="31267" y="478"/>
                    <a:pt x="30762" y="506"/>
                  </a:cubicBezTo>
                  <a:cubicBezTo>
                    <a:pt x="30739" y="506"/>
                    <a:pt x="30716" y="506"/>
                    <a:pt x="30694" y="506"/>
                  </a:cubicBezTo>
                  <a:cubicBezTo>
                    <a:pt x="30133" y="506"/>
                    <a:pt x="29618" y="344"/>
                    <a:pt x="29342" y="69"/>
                  </a:cubicBezTo>
                  <a:lnTo>
                    <a:pt x="29274" y="14"/>
                  </a:lnTo>
                  <a:lnTo>
                    <a:pt x="29219" y="82"/>
                  </a:lnTo>
                  <a:cubicBezTo>
                    <a:pt x="28973" y="342"/>
                    <a:pt x="28509" y="492"/>
                    <a:pt x="27963" y="506"/>
                  </a:cubicBezTo>
                  <a:cubicBezTo>
                    <a:pt x="27403" y="506"/>
                    <a:pt x="26898" y="342"/>
                    <a:pt x="26639" y="82"/>
                  </a:cubicBezTo>
                  <a:lnTo>
                    <a:pt x="26570" y="14"/>
                  </a:lnTo>
                  <a:lnTo>
                    <a:pt x="26502" y="82"/>
                  </a:lnTo>
                  <a:cubicBezTo>
                    <a:pt x="26243" y="342"/>
                    <a:pt x="25737" y="506"/>
                    <a:pt x="25178" y="506"/>
                  </a:cubicBezTo>
                  <a:cubicBezTo>
                    <a:pt x="24632" y="492"/>
                    <a:pt x="24167" y="342"/>
                    <a:pt x="23922" y="82"/>
                  </a:cubicBezTo>
                  <a:lnTo>
                    <a:pt x="23867" y="14"/>
                  </a:lnTo>
                  <a:lnTo>
                    <a:pt x="23799" y="69"/>
                  </a:lnTo>
                  <a:cubicBezTo>
                    <a:pt x="23523" y="344"/>
                    <a:pt x="23008" y="506"/>
                    <a:pt x="22447" y="506"/>
                  </a:cubicBezTo>
                  <a:cubicBezTo>
                    <a:pt x="22424" y="506"/>
                    <a:pt x="22401" y="506"/>
                    <a:pt x="22379" y="506"/>
                  </a:cubicBezTo>
                  <a:cubicBezTo>
                    <a:pt x="21874" y="478"/>
                    <a:pt x="21437" y="328"/>
                    <a:pt x="21218" y="82"/>
                  </a:cubicBezTo>
                  <a:lnTo>
                    <a:pt x="21164" y="14"/>
                  </a:lnTo>
                  <a:lnTo>
                    <a:pt x="21095" y="69"/>
                  </a:lnTo>
                  <a:cubicBezTo>
                    <a:pt x="20813" y="339"/>
                    <a:pt x="20311" y="498"/>
                    <a:pt x="19776" y="498"/>
                  </a:cubicBezTo>
                  <a:cubicBezTo>
                    <a:pt x="19716" y="498"/>
                    <a:pt x="19655" y="496"/>
                    <a:pt x="19593" y="492"/>
                  </a:cubicBezTo>
                  <a:cubicBezTo>
                    <a:pt x="19102" y="465"/>
                    <a:pt x="18720" y="315"/>
                    <a:pt x="18515" y="82"/>
                  </a:cubicBezTo>
                  <a:lnTo>
                    <a:pt x="18460" y="14"/>
                  </a:lnTo>
                  <a:lnTo>
                    <a:pt x="18392" y="69"/>
                  </a:lnTo>
                  <a:cubicBezTo>
                    <a:pt x="18094" y="343"/>
                    <a:pt x="17578" y="502"/>
                    <a:pt x="17043" y="502"/>
                  </a:cubicBezTo>
                  <a:cubicBezTo>
                    <a:pt x="16965" y="502"/>
                    <a:pt x="16887" y="499"/>
                    <a:pt x="16808" y="492"/>
                  </a:cubicBezTo>
                  <a:cubicBezTo>
                    <a:pt x="16344" y="451"/>
                    <a:pt x="15989" y="301"/>
                    <a:pt x="15811" y="82"/>
                  </a:cubicBezTo>
                  <a:lnTo>
                    <a:pt x="15743" y="14"/>
                  </a:lnTo>
                  <a:lnTo>
                    <a:pt x="15675" y="69"/>
                  </a:lnTo>
                  <a:cubicBezTo>
                    <a:pt x="15359" y="338"/>
                    <a:pt x="14833" y="507"/>
                    <a:pt x="14294" y="507"/>
                  </a:cubicBezTo>
                  <a:cubicBezTo>
                    <a:pt x="14204" y="507"/>
                    <a:pt x="14113" y="502"/>
                    <a:pt x="14023" y="492"/>
                  </a:cubicBezTo>
                  <a:cubicBezTo>
                    <a:pt x="13600" y="437"/>
                    <a:pt x="13258" y="301"/>
                    <a:pt x="13094" y="82"/>
                  </a:cubicBezTo>
                  <a:lnTo>
                    <a:pt x="13040" y="14"/>
                  </a:lnTo>
                  <a:lnTo>
                    <a:pt x="12972" y="69"/>
                  </a:lnTo>
                  <a:cubicBezTo>
                    <a:pt x="12644" y="340"/>
                    <a:pt x="12109" y="499"/>
                    <a:pt x="11571" y="499"/>
                  </a:cubicBezTo>
                  <a:cubicBezTo>
                    <a:pt x="11459" y="499"/>
                    <a:pt x="11348" y="492"/>
                    <a:pt x="11238" y="478"/>
                  </a:cubicBezTo>
                  <a:cubicBezTo>
                    <a:pt x="10842" y="424"/>
                    <a:pt x="10541" y="287"/>
                    <a:pt x="10391" y="82"/>
                  </a:cubicBezTo>
                  <a:lnTo>
                    <a:pt x="10337" y="14"/>
                  </a:lnTo>
                  <a:lnTo>
                    <a:pt x="10268" y="69"/>
                  </a:lnTo>
                  <a:cubicBezTo>
                    <a:pt x="9925" y="345"/>
                    <a:pt x="9367" y="505"/>
                    <a:pt x="8827" y="505"/>
                  </a:cubicBezTo>
                  <a:cubicBezTo>
                    <a:pt x="8700" y="505"/>
                    <a:pt x="8574" y="497"/>
                    <a:pt x="8452" y="478"/>
                  </a:cubicBezTo>
                  <a:cubicBezTo>
                    <a:pt x="8084" y="410"/>
                    <a:pt x="7811" y="274"/>
                    <a:pt x="7688" y="96"/>
                  </a:cubicBezTo>
                  <a:lnTo>
                    <a:pt x="7633" y="14"/>
                  </a:lnTo>
                  <a:lnTo>
                    <a:pt x="7551" y="69"/>
                  </a:lnTo>
                  <a:cubicBezTo>
                    <a:pt x="7205" y="339"/>
                    <a:pt x="6636" y="498"/>
                    <a:pt x="6095" y="498"/>
                  </a:cubicBezTo>
                  <a:cubicBezTo>
                    <a:pt x="5954" y="498"/>
                    <a:pt x="5814" y="487"/>
                    <a:pt x="5681" y="465"/>
                  </a:cubicBezTo>
                  <a:cubicBezTo>
                    <a:pt x="5339" y="410"/>
                    <a:pt x="5094" y="274"/>
                    <a:pt x="4984" y="96"/>
                  </a:cubicBezTo>
                  <a:lnTo>
                    <a:pt x="4930" y="14"/>
                  </a:lnTo>
                  <a:lnTo>
                    <a:pt x="4848" y="69"/>
                  </a:lnTo>
                  <a:cubicBezTo>
                    <a:pt x="4484" y="339"/>
                    <a:pt x="3921" y="499"/>
                    <a:pt x="3389" y="499"/>
                  </a:cubicBezTo>
                  <a:cubicBezTo>
                    <a:pt x="3224" y="499"/>
                    <a:pt x="3062" y="484"/>
                    <a:pt x="2909" y="451"/>
                  </a:cubicBezTo>
                  <a:cubicBezTo>
                    <a:pt x="2595" y="396"/>
                    <a:pt x="2377" y="260"/>
                    <a:pt x="2267" y="96"/>
                  </a:cubicBezTo>
                  <a:lnTo>
                    <a:pt x="2226" y="14"/>
                  </a:lnTo>
                  <a:lnTo>
                    <a:pt x="2145" y="69"/>
                  </a:lnTo>
                  <a:cubicBezTo>
                    <a:pt x="1732" y="360"/>
                    <a:pt x="1165" y="483"/>
                    <a:pt x="668" y="483"/>
                  </a:cubicBezTo>
                  <a:cubicBezTo>
                    <a:pt x="442" y="483"/>
                    <a:pt x="231" y="457"/>
                    <a:pt x="56" y="410"/>
                  </a:cubicBezTo>
                  <a:lnTo>
                    <a:pt x="1" y="588"/>
                  </a:lnTo>
                  <a:cubicBezTo>
                    <a:pt x="196" y="641"/>
                    <a:pt x="426" y="670"/>
                    <a:pt x="669" y="670"/>
                  </a:cubicBezTo>
                  <a:cubicBezTo>
                    <a:pt x="1175" y="670"/>
                    <a:pt x="1739" y="546"/>
                    <a:pt x="2172" y="260"/>
                  </a:cubicBezTo>
                  <a:cubicBezTo>
                    <a:pt x="2308" y="437"/>
                    <a:pt x="2554" y="560"/>
                    <a:pt x="2868" y="629"/>
                  </a:cubicBezTo>
                  <a:cubicBezTo>
                    <a:pt x="3022" y="661"/>
                    <a:pt x="3196" y="679"/>
                    <a:pt x="3380" y="679"/>
                  </a:cubicBezTo>
                  <a:cubicBezTo>
                    <a:pt x="3883" y="679"/>
                    <a:pt x="4459" y="550"/>
                    <a:pt x="4889" y="260"/>
                  </a:cubicBezTo>
                  <a:cubicBezTo>
                    <a:pt x="5039" y="451"/>
                    <a:pt x="5298" y="574"/>
                    <a:pt x="5653" y="642"/>
                  </a:cubicBezTo>
                  <a:cubicBezTo>
                    <a:pt x="5800" y="670"/>
                    <a:pt x="5954" y="683"/>
                    <a:pt x="6109" y="683"/>
                  </a:cubicBezTo>
                  <a:cubicBezTo>
                    <a:pt x="6648" y="683"/>
                    <a:pt x="7211" y="525"/>
                    <a:pt x="7592" y="260"/>
                  </a:cubicBezTo>
                  <a:cubicBezTo>
                    <a:pt x="7770" y="451"/>
                    <a:pt x="8056" y="588"/>
                    <a:pt x="8425" y="656"/>
                  </a:cubicBezTo>
                  <a:cubicBezTo>
                    <a:pt x="8550" y="674"/>
                    <a:pt x="8679" y="683"/>
                    <a:pt x="8810" y="683"/>
                  </a:cubicBezTo>
                  <a:cubicBezTo>
                    <a:pt x="9361" y="683"/>
                    <a:pt x="9934" y="525"/>
                    <a:pt x="10309" y="260"/>
                  </a:cubicBezTo>
                  <a:cubicBezTo>
                    <a:pt x="10487" y="465"/>
                    <a:pt x="10814" y="601"/>
                    <a:pt x="11210" y="656"/>
                  </a:cubicBezTo>
                  <a:cubicBezTo>
                    <a:pt x="11328" y="671"/>
                    <a:pt x="11448" y="678"/>
                    <a:pt x="11568" y="678"/>
                  </a:cubicBezTo>
                  <a:cubicBezTo>
                    <a:pt x="12113" y="678"/>
                    <a:pt x="12654" y="529"/>
                    <a:pt x="13013" y="260"/>
                  </a:cubicBezTo>
                  <a:cubicBezTo>
                    <a:pt x="13217" y="478"/>
                    <a:pt x="13559" y="615"/>
                    <a:pt x="13996" y="670"/>
                  </a:cubicBezTo>
                  <a:cubicBezTo>
                    <a:pt x="14095" y="680"/>
                    <a:pt x="14194" y="685"/>
                    <a:pt x="14292" y="685"/>
                  </a:cubicBezTo>
                  <a:cubicBezTo>
                    <a:pt x="14844" y="685"/>
                    <a:pt x="15370" y="527"/>
                    <a:pt x="15730" y="260"/>
                  </a:cubicBezTo>
                  <a:cubicBezTo>
                    <a:pt x="15948" y="492"/>
                    <a:pt x="16330" y="629"/>
                    <a:pt x="16795" y="670"/>
                  </a:cubicBezTo>
                  <a:cubicBezTo>
                    <a:pt x="16875" y="677"/>
                    <a:pt x="16955" y="680"/>
                    <a:pt x="17035" y="680"/>
                  </a:cubicBezTo>
                  <a:cubicBezTo>
                    <a:pt x="17579" y="680"/>
                    <a:pt x="18100" y="522"/>
                    <a:pt x="18433" y="260"/>
                  </a:cubicBezTo>
                  <a:cubicBezTo>
                    <a:pt x="18679" y="492"/>
                    <a:pt x="19088" y="642"/>
                    <a:pt x="19580" y="670"/>
                  </a:cubicBezTo>
                  <a:cubicBezTo>
                    <a:pt x="19646" y="674"/>
                    <a:pt x="19713" y="676"/>
                    <a:pt x="19778" y="676"/>
                  </a:cubicBezTo>
                  <a:cubicBezTo>
                    <a:pt x="20319" y="676"/>
                    <a:pt x="20821" y="528"/>
                    <a:pt x="21150" y="260"/>
                  </a:cubicBezTo>
                  <a:cubicBezTo>
                    <a:pt x="21409" y="506"/>
                    <a:pt x="21860" y="656"/>
                    <a:pt x="22379" y="683"/>
                  </a:cubicBezTo>
                  <a:cubicBezTo>
                    <a:pt x="22403" y="684"/>
                    <a:pt x="22428" y="684"/>
                    <a:pt x="22452" y="684"/>
                  </a:cubicBezTo>
                  <a:cubicBezTo>
                    <a:pt x="23012" y="684"/>
                    <a:pt x="23540" y="535"/>
                    <a:pt x="23867" y="260"/>
                  </a:cubicBezTo>
                  <a:cubicBezTo>
                    <a:pt x="24154" y="519"/>
                    <a:pt x="24632" y="670"/>
                    <a:pt x="25178" y="683"/>
                  </a:cubicBezTo>
                  <a:cubicBezTo>
                    <a:pt x="25751" y="683"/>
                    <a:pt x="26256" y="533"/>
                    <a:pt x="26570" y="260"/>
                  </a:cubicBezTo>
                  <a:cubicBezTo>
                    <a:pt x="26871" y="519"/>
                    <a:pt x="27376" y="683"/>
                    <a:pt x="27936" y="683"/>
                  </a:cubicBezTo>
                  <a:lnTo>
                    <a:pt x="27963" y="683"/>
                  </a:lnTo>
                  <a:cubicBezTo>
                    <a:pt x="28509" y="670"/>
                    <a:pt x="29001" y="519"/>
                    <a:pt x="29287" y="260"/>
                  </a:cubicBezTo>
                  <a:cubicBezTo>
                    <a:pt x="29601" y="535"/>
                    <a:pt x="30128" y="684"/>
                    <a:pt x="30688" y="684"/>
                  </a:cubicBezTo>
                  <a:cubicBezTo>
                    <a:pt x="30713" y="684"/>
                    <a:pt x="30737" y="684"/>
                    <a:pt x="30762" y="683"/>
                  </a:cubicBezTo>
                  <a:cubicBezTo>
                    <a:pt x="31281" y="656"/>
                    <a:pt x="31731" y="506"/>
                    <a:pt x="31991" y="260"/>
                  </a:cubicBezTo>
                  <a:cubicBezTo>
                    <a:pt x="32319" y="528"/>
                    <a:pt x="32822" y="676"/>
                    <a:pt x="33362" y="676"/>
                  </a:cubicBezTo>
                  <a:cubicBezTo>
                    <a:pt x="33428" y="676"/>
                    <a:pt x="33494" y="674"/>
                    <a:pt x="33561" y="670"/>
                  </a:cubicBezTo>
                  <a:cubicBezTo>
                    <a:pt x="34052" y="642"/>
                    <a:pt x="34462" y="492"/>
                    <a:pt x="34708" y="260"/>
                  </a:cubicBezTo>
                  <a:cubicBezTo>
                    <a:pt x="35041" y="522"/>
                    <a:pt x="35572" y="680"/>
                    <a:pt x="36118" y="680"/>
                  </a:cubicBezTo>
                  <a:cubicBezTo>
                    <a:pt x="36199" y="680"/>
                    <a:pt x="36279" y="677"/>
                    <a:pt x="36360" y="670"/>
                  </a:cubicBezTo>
                  <a:cubicBezTo>
                    <a:pt x="36810" y="629"/>
                    <a:pt x="37193" y="492"/>
                    <a:pt x="37411" y="260"/>
                  </a:cubicBezTo>
                  <a:cubicBezTo>
                    <a:pt x="37770" y="527"/>
                    <a:pt x="38307" y="685"/>
                    <a:pt x="38853" y="685"/>
                  </a:cubicBezTo>
                  <a:cubicBezTo>
                    <a:pt x="38950" y="685"/>
                    <a:pt x="39048" y="680"/>
                    <a:pt x="39145" y="670"/>
                  </a:cubicBezTo>
                  <a:cubicBezTo>
                    <a:pt x="39582" y="615"/>
                    <a:pt x="39923" y="478"/>
                    <a:pt x="40128" y="260"/>
                  </a:cubicBezTo>
                  <a:cubicBezTo>
                    <a:pt x="40486" y="529"/>
                    <a:pt x="41028" y="678"/>
                    <a:pt x="41572" y="678"/>
                  </a:cubicBezTo>
                  <a:cubicBezTo>
                    <a:pt x="41692" y="678"/>
                    <a:pt x="41812" y="671"/>
                    <a:pt x="41930" y="656"/>
                  </a:cubicBezTo>
                  <a:cubicBezTo>
                    <a:pt x="42340" y="601"/>
                    <a:pt x="42654" y="465"/>
                    <a:pt x="42831" y="260"/>
                  </a:cubicBezTo>
                  <a:cubicBezTo>
                    <a:pt x="43218" y="525"/>
                    <a:pt x="43783" y="683"/>
                    <a:pt x="44332" y="683"/>
                  </a:cubicBezTo>
                  <a:cubicBezTo>
                    <a:pt x="44462" y="683"/>
                    <a:pt x="44590" y="674"/>
                    <a:pt x="44716" y="656"/>
                  </a:cubicBezTo>
                  <a:cubicBezTo>
                    <a:pt x="45084" y="588"/>
                    <a:pt x="45385" y="451"/>
                    <a:pt x="45548" y="260"/>
                  </a:cubicBezTo>
                  <a:cubicBezTo>
                    <a:pt x="45940" y="525"/>
                    <a:pt x="46497" y="683"/>
                    <a:pt x="47039" y="683"/>
                  </a:cubicBezTo>
                  <a:cubicBezTo>
                    <a:pt x="47196" y="683"/>
                    <a:pt x="47351" y="670"/>
                    <a:pt x="47501" y="642"/>
                  </a:cubicBezTo>
                  <a:cubicBezTo>
                    <a:pt x="47842" y="574"/>
                    <a:pt x="48102" y="451"/>
                    <a:pt x="48265" y="260"/>
                  </a:cubicBezTo>
                  <a:cubicBezTo>
                    <a:pt x="48695" y="550"/>
                    <a:pt x="49264" y="679"/>
                    <a:pt x="49763" y="679"/>
                  </a:cubicBezTo>
                  <a:cubicBezTo>
                    <a:pt x="49946" y="679"/>
                    <a:pt x="50119" y="661"/>
                    <a:pt x="50272" y="629"/>
                  </a:cubicBezTo>
                  <a:cubicBezTo>
                    <a:pt x="50586" y="560"/>
                    <a:pt x="50832" y="437"/>
                    <a:pt x="50969" y="274"/>
                  </a:cubicBezTo>
                  <a:cubicBezTo>
                    <a:pt x="51351" y="560"/>
                    <a:pt x="51856" y="683"/>
                    <a:pt x="52348" y="683"/>
                  </a:cubicBezTo>
                  <a:cubicBezTo>
                    <a:pt x="52703" y="683"/>
                    <a:pt x="53044" y="629"/>
                    <a:pt x="53331" y="506"/>
                  </a:cubicBezTo>
                  <a:lnTo>
                    <a:pt x="53263" y="342"/>
                  </a:lnTo>
                  <a:cubicBezTo>
                    <a:pt x="52999" y="448"/>
                    <a:pt x="52673" y="511"/>
                    <a:pt x="52338" y="511"/>
                  </a:cubicBezTo>
                  <a:cubicBezTo>
                    <a:pt x="51859" y="511"/>
                    <a:pt x="51364" y="382"/>
                    <a:pt x="51010" y="69"/>
                  </a:cubicBezTo>
                  <a:lnTo>
                    <a:pt x="5092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0"/>
            <p:cNvSpPr/>
            <p:nvPr/>
          </p:nvSpPr>
          <p:spPr>
            <a:xfrm>
              <a:off x="5961984" y="2918618"/>
              <a:ext cx="3645320" cy="45785"/>
            </a:xfrm>
            <a:custGeom>
              <a:avLst/>
              <a:gdLst/>
              <a:ahLst/>
              <a:cxnLst/>
              <a:rect l="l" t="t" r="r" b="b"/>
              <a:pathLst>
                <a:path w="51911" h="652" extrusionOk="0">
                  <a:moveTo>
                    <a:pt x="2158" y="1"/>
                  </a:moveTo>
                  <a:lnTo>
                    <a:pt x="2076" y="56"/>
                  </a:lnTo>
                  <a:cubicBezTo>
                    <a:pt x="1684" y="336"/>
                    <a:pt x="1138" y="456"/>
                    <a:pt x="653" y="456"/>
                  </a:cubicBezTo>
                  <a:cubicBezTo>
                    <a:pt x="429" y="456"/>
                    <a:pt x="218" y="431"/>
                    <a:pt x="42" y="383"/>
                  </a:cubicBezTo>
                  <a:lnTo>
                    <a:pt x="1" y="561"/>
                  </a:lnTo>
                  <a:cubicBezTo>
                    <a:pt x="193" y="610"/>
                    <a:pt x="417" y="637"/>
                    <a:pt x="654" y="637"/>
                  </a:cubicBezTo>
                  <a:cubicBezTo>
                    <a:pt x="1141" y="637"/>
                    <a:pt x="1681" y="522"/>
                    <a:pt x="2103" y="247"/>
                  </a:cubicBezTo>
                  <a:cubicBezTo>
                    <a:pt x="2240" y="424"/>
                    <a:pt x="2486" y="533"/>
                    <a:pt x="2786" y="602"/>
                  </a:cubicBezTo>
                  <a:cubicBezTo>
                    <a:pt x="2935" y="631"/>
                    <a:pt x="3102" y="646"/>
                    <a:pt x="3280" y="646"/>
                  </a:cubicBezTo>
                  <a:cubicBezTo>
                    <a:pt x="3770" y="646"/>
                    <a:pt x="4331" y="528"/>
                    <a:pt x="4752" y="247"/>
                  </a:cubicBezTo>
                  <a:cubicBezTo>
                    <a:pt x="4902" y="424"/>
                    <a:pt x="5162" y="547"/>
                    <a:pt x="5503" y="615"/>
                  </a:cubicBezTo>
                  <a:cubicBezTo>
                    <a:pt x="5643" y="639"/>
                    <a:pt x="5789" y="651"/>
                    <a:pt x="5936" y="651"/>
                  </a:cubicBezTo>
                  <a:cubicBezTo>
                    <a:pt x="6464" y="651"/>
                    <a:pt x="7013" y="503"/>
                    <a:pt x="7387" y="247"/>
                  </a:cubicBezTo>
                  <a:cubicBezTo>
                    <a:pt x="7565" y="438"/>
                    <a:pt x="7838" y="561"/>
                    <a:pt x="8206" y="615"/>
                  </a:cubicBezTo>
                  <a:cubicBezTo>
                    <a:pt x="8335" y="635"/>
                    <a:pt x="8468" y="644"/>
                    <a:pt x="8602" y="644"/>
                  </a:cubicBezTo>
                  <a:cubicBezTo>
                    <a:pt x="9133" y="644"/>
                    <a:pt x="9676" y="498"/>
                    <a:pt x="10036" y="247"/>
                  </a:cubicBezTo>
                  <a:cubicBezTo>
                    <a:pt x="10213" y="438"/>
                    <a:pt x="10527" y="574"/>
                    <a:pt x="10923" y="629"/>
                  </a:cubicBezTo>
                  <a:cubicBezTo>
                    <a:pt x="11037" y="644"/>
                    <a:pt x="11153" y="651"/>
                    <a:pt x="11270" y="651"/>
                  </a:cubicBezTo>
                  <a:cubicBezTo>
                    <a:pt x="11795" y="651"/>
                    <a:pt x="12324" y="504"/>
                    <a:pt x="12671" y="247"/>
                  </a:cubicBezTo>
                  <a:cubicBezTo>
                    <a:pt x="12876" y="452"/>
                    <a:pt x="13217" y="588"/>
                    <a:pt x="13640" y="629"/>
                  </a:cubicBezTo>
                  <a:cubicBezTo>
                    <a:pt x="13741" y="640"/>
                    <a:pt x="13842" y="645"/>
                    <a:pt x="13942" y="645"/>
                  </a:cubicBezTo>
                  <a:cubicBezTo>
                    <a:pt x="14468" y="645"/>
                    <a:pt x="14976" y="499"/>
                    <a:pt x="15320" y="247"/>
                  </a:cubicBezTo>
                  <a:cubicBezTo>
                    <a:pt x="15538" y="465"/>
                    <a:pt x="15907" y="602"/>
                    <a:pt x="16357" y="643"/>
                  </a:cubicBezTo>
                  <a:cubicBezTo>
                    <a:pt x="16424" y="647"/>
                    <a:pt x="16491" y="649"/>
                    <a:pt x="16558" y="649"/>
                  </a:cubicBezTo>
                  <a:cubicBezTo>
                    <a:pt x="17103" y="649"/>
                    <a:pt x="17626" y="502"/>
                    <a:pt x="17955" y="247"/>
                  </a:cubicBezTo>
                  <a:cubicBezTo>
                    <a:pt x="18200" y="479"/>
                    <a:pt x="18596" y="615"/>
                    <a:pt x="19074" y="643"/>
                  </a:cubicBezTo>
                  <a:cubicBezTo>
                    <a:pt x="19125" y="645"/>
                    <a:pt x="19175" y="646"/>
                    <a:pt x="19224" y="646"/>
                  </a:cubicBezTo>
                  <a:cubicBezTo>
                    <a:pt x="19769" y="646"/>
                    <a:pt x="20278" y="509"/>
                    <a:pt x="20603" y="247"/>
                  </a:cubicBezTo>
                  <a:cubicBezTo>
                    <a:pt x="20863" y="479"/>
                    <a:pt x="21300" y="629"/>
                    <a:pt x="21805" y="643"/>
                  </a:cubicBezTo>
                  <a:cubicBezTo>
                    <a:pt x="21850" y="645"/>
                    <a:pt x="21894" y="646"/>
                    <a:pt x="21938" y="646"/>
                  </a:cubicBezTo>
                  <a:cubicBezTo>
                    <a:pt x="22462" y="646"/>
                    <a:pt x="22950" y="499"/>
                    <a:pt x="23252" y="247"/>
                  </a:cubicBezTo>
                  <a:cubicBezTo>
                    <a:pt x="23525" y="493"/>
                    <a:pt x="24003" y="643"/>
                    <a:pt x="24522" y="643"/>
                  </a:cubicBezTo>
                  <a:cubicBezTo>
                    <a:pt x="25082" y="643"/>
                    <a:pt x="25587" y="506"/>
                    <a:pt x="25887" y="247"/>
                  </a:cubicBezTo>
                  <a:cubicBezTo>
                    <a:pt x="26175" y="495"/>
                    <a:pt x="26638" y="644"/>
                    <a:pt x="27181" y="644"/>
                  </a:cubicBezTo>
                  <a:cubicBezTo>
                    <a:pt x="27205" y="644"/>
                    <a:pt x="27229" y="643"/>
                    <a:pt x="27253" y="643"/>
                  </a:cubicBezTo>
                  <a:cubicBezTo>
                    <a:pt x="27785" y="643"/>
                    <a:pt x="28249" y="493"/>
                    <a:pt x="28536" y="247"/>
                  </a:cubicBezTo>
                  <a:cubicBezTo>
                    <a:pt x="28838" y="499"/>
                    <a:pt x="29315" y="646"/>
                    <a:pt x="29837" y="646"/>
                  </a:cubicBezTo>
                  <a:cubicBezTo>
                    <a:pt x="29881" y="646"/>
                    <a:pt x="29925" y="645"/>
                    <a:pt x="29970" y="643"/>
                  </a:cubicBezTo>
                  <a:cubicBezTo>
                    <a:pt x="30488" y="629"/>
                    <a:pt x="30912" y="479"/>
                    <a:pt x="31171" y="247"/>
                  </a:cubicBezTo>
                  <a:cubicBezTo>
                    <a:pt x="31498" y="499"/>
                    <a:pt x="32012" y="646"/>
                    <a:pt x="32561" y="646"/>
                  </a:cubicBezTo>
                  <a:cubicBezTo>
                    <a:pt x="32607" y="646"/>
                    <a:pt x="32654" y="645"/>
                    <a:pt x="32700" y="643"/>
                  </a:cubicBezTo>
                  <a:cubicBezTo>
                    <a:pt x="33178" y="615"/>
                    <a:pt x="33574" y="479"/>
                    <a:pt x="33820" y="247"/>
                  </a:cubicBezTo>
                  <a:cubicBezTo>
                    <a:pt x="34148" y="502"/>
                    <a:pt x="34683" y="649"/>
                    <a:pt x="35221" y="649"/>
                  </a:cubicBezTo>
                  <a:cubicBezTo>
                    <a:pt x="35286" y="649"/>
                    <a:pt x="35352" y="647"/>
                    <a:pt x="35417" y="643"/>
                  </a:cubicBezTo>
                  <a:cubicBezTo>
                    <a:pt x="35868" y="602"/>
                    <a:pt x="36236" y="465"/>
                    <a:pt x="36455" y="247"/>
                  </a:cubicBezTo>
                  <a:cubicBezTo>
                    <a:pt x="36799" y="499"/>
                    <a:pt x="37307" y="645"/>
                    <a:pt x="37840" y="645"/>
                  </a:cubicBezTo>
                  <a:cubicBezTo>
                    <a:pt x="37942" y="645"/>
                    <a:pt x="38045" y="640"/>
                    <a:pt x="38148" y="629"/>
                  </a:cubicBezTo>
                  <a:cubicBezTo>
                    <a:pt x="38558" y="588"/>
                    <a:pt x="38899" y="452"/>
                    <a:pt x="39104" y="247"/>
                  </a:cubicBezTo>
                  <a:cubicBezTo>
                    <a:pt x="39450" y="504"/>
                    <a:pt x="39980" y="651"/>
                    <a:pt x="40505" y="651"/>
                  </a:cubicBezTo>
                  <a:cubicBezTo>
                    <a:pt x="40621" y="651"/>
                    <a:pt x="40737" y="644"/>
                    <a:pt x="40851" y="629"/>
                  </a:cubicBezTo>
                  <a:cubicBezTo>
                    <a:pt x="41247" y="574"/>
                    <a:pt x="41561" y="438"/>
                    <a:pt x="41739" y="247"/>
                  </a:cubicBezTo>
                  <a:cubicBezTo>
                    <a:pt x="42110" y="498"/>
                    <a:pt x="42646" y="644"/>
                    <a:pt x="43174" y="644"/>
                  </a:cubicBezTo>
                  <a:cubicBezTo>
                    <a:pt x="43307" y="644"/>
                    <a:pt x="43439" y="635"/>
                    <a:pt x="43568" y="615"/>
                  </a:cubicBezTo>
                  <a:cubicBezTo>
                    <a:pt x="43937" y="561"/>
                    <a:pt x="44224" y="438"/>
                    <a:pt x="44388" y="247"/>
                  </a:cubicBezTo>
                  <a:cubicBezTo>
                    <a:pt x="44756" y="506"/>
                    <a:pt x="45302" y="643"/>
                    <a:pt x="45835" y="643"/>
                  </a:cubicBezTo>
                  <a:cubicBezTo>
                    <a:pt x="45985" y="643"/>
                    <a:pt x="46135" y="629"/>
                    <a:pt x="46285" y="615"/>
                  </a:cubicBezTo>
                  <a:cubicBezTo>
                    <a:pt x="46627" y="547"/>
                    <a:pt x="46872" y="424"/>
                    <a:pt x="47023" y="247"/>
                  </a:cubicBezTo>
                  <a:cubicBezTo>
                    <a:pt x="47444" y="528"/>
                    <a:pt x="48005" y="646"/>
                    <a:pt x="48495" y="646"/>
                  </a:cubicBezTo>
                  <a:cubicBezTo>
                    <a:pt x="48672" y="646"/>
                    <a:pt x="48840" y="631"/>
                    <a:pt x="48989" y="602"/>
                  </a:cubicBezTo>
                  <a:cubicBezTo>
                    <a:pt x="49303" y="533"/>
                    <a:pt x="49535" y="411"/>
                    <a:pt x="49671" y="247"/>
                  </a:cubicBezTo>
                  <a:cubicBezTo>
                    <a:pt x="50093" y="488"/>
                    <a:pt x="50634" y="588"/>
                    <a:pt x="51126" y="588"/>
                  </a:cubicBezTo>
                  <a:cubicBezTo>
                    <a:pt x="51416" y="588"/>
                    <a:pt x="51688" y="553"/>
                    <a:pt x="51910" y="493"/>
                  </a:cubicBezTo>
                  <a:lnTo>
                    <a:pt x="51870" y="315"/>
                  </a:lnTo>
                  <a:cubicBezTo>
                    <a:pt x="51654" y="375"/>
                    <a:pt x="51388" y="409"/>
                    <a:pt x="51107" y="409"/>
                  </a:cubicBezTo>
                  <a:cubicBezTo>
                    <a:pt x="50620" y="409"/>
                    <a:pt x="50088" y="307"/>
                    <a:pt x="49699" y="56"/>
                  </a:cubicBezTo>
                  <a:lnTo>
                    <a:pt x="49617" y="1"/>
                  </a:lnTo>
                  <a:lnTo>
                    <a:pt x="49576" y="83"/>
                  </a:lnTo>
                  <a:cubicBezTo>
                    <a:pt x="49480" y="247"/>
                    <a:pt x="49248" y="370"/>
                    <a:pt x="48948" y="424"/>
                  </a:cubicBezTo>
                  <a:cubicBezTo>
                    <a:pt x="48801" y="453"/>
                    <a:pt x="48646" y="467"/>
                    <a:pt x="48488" y="467"/>
                  </a:cubicBezTo>
                  <a:cubicBezTo>
                    <a:pt x="47968" y="467"/>
                    <a:pt x="47420" y="317"/>
                    <a:pt x="47064" y="56"/>
                  </a:cubicBezTo>
                  <a:lnTo>
                    <a:pt x="46982" y="1"/>
                  </a:lnTo>
                  <a:lnTo>
                    <a:pt x="46927" y="83"/>
                  </a:lnTo>
                  <a:cubicBezTo>
                    <a:pt x="46818" y="247"/>
                    <a:pt x="46586" y="370"/>
                    <a:pt x="46244" y="438"/>
                  </a:cubicBezTo>
                  <a:cubicBezTo>
                    <a:pt x="46116" y="461"/>
                    <a:pt x="45981" y="472"/>
                    <a:pt x="45843" y="472"/>
                  </a:cubicBezTo>
                  <a:cubicBezTo>
                    <a:pt x="45321" y="472"/>
                    <a:pt x="44763" y="315"/>
                    <a:pt x="44428" y="56"/>
                  </a:cubicBezTo>
                  <a:lnTo>
                    <a:pt x="44347" y="1"/>
                  </a:lnTo>
                  <a:lnTo>
                    <a:pt x="44292" y="83"/>
                  </a:lnTo>
                  <a:cubicBezTo>
                    <a:pt x="44169" y="260"/>
                    <a:pt x="43896" y="383"/>
                    <a:pt x="43541" y="438"/>
                  </a:cubicBezTo>
                  <a:cubicBezTo>
                    <a:pt x="43415" y="457"/>
                    <a:pt x="43286" y="466"/>
                    <a:pt x="43156" y="466"/>
                  </a:cubicBezTo>
                  <a:cubicBezTo>
                    <a:pt x="42636" y="466"/>
                    <a:pt x="42107" y="318"/>
                    <a:pt x="41780" y="56"/>
                  </a:cubicBezTo>
                  <a:lnTo>
                    <a:pt x="41711" y="1"/>
                  </a:lnTo>
                  <a:lnTo>
                    <a:pt x="41657" y="69"/>
                  </a:lnTo>
                  <a:cubicBezTo>
                    <a:pt x="41520" y="260"/>
                    <a:pt x="41220" y="397"/>
                    <a:pt x="40838" y="452"/>
                  </a:cubicBezTo>
                  <a:cubicBezTo>
                    <a:pt x="40729" y="466"/>
                    <a:pt x="40619" y="473"/>
                    <a:pt x="40510" y="473"/>
                  </a:cubicBezTo>
                  <a:cubicBezTo>
                    <a:pt x="39983" y="473"/>
                    <a:pt x="39461" y="315"/>
                    <a:pt x="39145" y="56"/>
                  </a:cubicBezTo>
                  <a:lnTo>
                    <a:pt x="39076" y="1"/>
                  </a:lnTo>
                  <a:lnTo>
                    <a:pt x="39022" y="69"/>
                  </a:lnTo>
                  <a:cubicBezTo>
                    <a:pt x="38858" y="274"/>
                    <a:pt x="38530" y="411"/>
                    <a:pt x="38121" y="452"/>
                  </a:cubicBezTo>
                  <a:cubicBezTo>
                    <a:pt x="38027" y="462"/>
                    <a:pt x="37933" y="467"/>
                    <a:pt x="37840" y="467"/>
                  </a:cubicBezTo>
                  <a:cubicBezTo>
                    <a:pt x="37318" y="467"/>
                    <a:pt x="36811" y="310"/>
                    <a:pt x="36510" y="56"/>
                  </a:cubicBezTo>
                  <a:lnTo>
                    <a:pt x="36441" y="1"/>
                  </a:lnTo>
                  <a:lnTo>
                    <a:pt x="36387" y="69"/>
                  </a:lnTo>
                  <a:cubicBezTo>
                    <a:pt x="36209" y="288"/>
                    <a:pt x="35854" y="424"/>
                    <a:pt x="35404" y="465"/>
                  </a:cubicBezTo>
                  <a:cubicBezTo>
                    <a:pt x="35339" y="470"/>
                    <a:pt x="35273" y="472"/>
                    <a:pt x="35209" y="472"/>
                  </a:cubicBezTo>
                  <a:cubicBezTo>
                    <a:pt x="34676" y="472"/>
                    <a:pt x="34165" y="323"/>
                    <a:pt x="33861" y="56"/>
                  </a:cubicBezTo>
                  <a:lnTo>
                    <a:pt x="33806" y="1"/>
                  </a:lnTo>
                  <a:lnTo>
                    <a:pt x="33738" y="69"/>
                  </a:lnTo>
                  <a:cubicBezTo>
                    <a:pt x="33547" y="288"/>
                    <a:pt x="33151" y="438"/>
                    <a:pt x="32687" y="465"/>
                  </a:cubicBezTo>
                  <a:cubicBezTo>
                    <a:pt x="32642" y="467"/>
                    <a:pt x="32598" y="468"/>
                    <a:pt x="32553" y="468"/>
                  </a:cubicBezTo>
                  <a:cubicBezTo>
                    <a:pt x="32026" y="468"/>
                    <a:pt x="31515" y="320"/>
                    <a:pt x="31226" y="56"/>
                  </a:cubicBezTo>
                  <a:lnTo>
                    <a:pt x="31157" y="1"/>
                  </a:lnTo>
                  <a:lnTo>
                    <a:pt x="31103" y="69"/>
                  </a:lnTo>
                  <a:cubicBezTo>
                    <a:pt x="30884" y="301"/>
                    <a:pt x="30461" y="452"/>
                    <a:pt x="29970" y="465"/>
                  </a:cubicBezTo>
                  <a:cubicBezTo>
                    <a:pt x="29928" y="467"/>
                    <a:pt x="29886" y="468"/>
                    <a:pt x="29845" y="468"/>
                  </a:cubicBezTo>
                  <a:cubicBezTo>
                    <a:pt x="29322" y="468"/>
                    <a:pt x="28857" y="310"/>
                    <a:pt x="28591" y="69"/>
                  </a:cubicBezTo>
                  <a:lnTo>
                    <a:pt x="28522" y="1"/>
                  </a:lnTo>
                  <a:lnTo>
                    <a:pt x="28468" y="69"/>
                  </a:lnTo>
                  <a:cubicBezTo>
                    <a:pt x="28222" y="315"/>
                    <a:pt x="27771" y="465"/>
                    <a:pt x="27253" y="465"/>
                  </a:cubicBezTo>
                  <a:cubicBezTo>
                    <a:pt x="27231" y="466"/>
                    <a:pt x="27210" y="466"/>
                    <a:pt x="27189" y="466"/>
                  </a:cubicBezTo>
                  <a:cubicBezTo>
                    <a:pt x="26669" y="466"/>
                    <a:pt x="26205" y="305"/>
                    <a:pt x="25956" y="69"/>
                  </a:cubicBezTo>
                  <a:lnTo>
                    <a:pt x="25887" y="1"/>
                  </a:lnTo>
                  <a:lnTo>
                    <a:pt x="25819" y="69"/>
                  </a:lnTo>
                  <a:cubicBezTo>
                    <a:pt x="25573" y="315"/>
                    <a:pt x="25068" y="465"/>
                    <a:pt x="24522" y="465"/>
                  </a:cubicBezTo>
                  <a:cubicBezTo>
                    <a:pt x="24003" y="465"/>
                    <a:pt x="23553" y="315"/>
                    <a:pt x="23307" y="69"/>
                  </a:cubicBezTo>
                  <a:lnTo>
                    <a:pt x="23252" y="1"/>
                  </a:lnTo>
                  <a:lnTo>
                    <a:pt x="23184" y="69"/>
                  </a:lnTo>
                  <a:cubicBezTo>
                    <a:pt x="22931" y="310"/>
                    <a:pt x="22454" y="468"/>
                    <a:pt x="21929" y="468"/>
                  </a:cubicBezTo>
                  <a:cubicBezTo>
                    <a:pt x="21888" y="468"/>
                    <a:pt x="21847" y="467"/>
                    <a:pt x="21805" y="465"/>
                  </a:cubicBezTo>
                  <a:cubicBezTo>
                    <a:pt x="21313" y="452"/>
                    <a:pt x="20890" y="301"/>
                    <a:pt x="20672" y="69"/>
                  </a:cubicBezTo>
                  <a:lnTo>
                    <a:pt x="20617" y="1"/>
                  </a:lnTo>
                  <a:lnTo>
                    <a:pt x="20549" y="56"/>
                  </a:lnTo>
                  <a:cubicBezTo>
                    <a:pt x="20272" y="320"/>
                    <a:pt x="19762" y="468"/>
                    <a:pt x="19224" y="468"/>
                  </a:cubicBezTo>
                  <a:cubicBezTo>
                    <a:pt x="19179" y="468"/>
                    <a:pt x="19134" y="467"/>
                    <a:pt x="19088" y="465"/>
                  </a:cubicBezTo>
                  <a:cubicBezTo>
                    <a:pt x="18624" y="438"/>
                    <a:pt x="18228" y="288"/>
                    <a:pt x="18037" y="69"/>
                  </a:cubicBezTo>
                  <a:lnTo>
                    <a:pt x="17982" y="1"/>
                  </a:lnTo>
                  <a:lnTo>
                    <a:pt x="17914" y="56"/>
                  </a:lnTo>
                  <a:cubicBezTo>
                    <a:pt x="17609" y="323"/>
                    <a:pt x="17099" y="472"/>
                    <a:pt x="16566" y="472"/>
                  </a:cubicBezTo>
                  <a:cubicBezTo>
                    <a:pt x="16501" y="472"/>
                    <a:pt x="16436" y="470"/>
                    <a:pt x="16371" y="465"/>
                  </a:cubicBezTo>
                  <a:cubicBezTo>
                    <a:pt x="15920" y="424"/>
                    <a:pt x="15579" y="288"/>
                    <a:pt x="15402" y="69"/>
                  </a:cubicBezTo>
                  <a:lnTo>
                    <a:pt x="15333" y="1"/>
                  </a:lnTo>
                  <a:lnTo>
                    <a:pt x="15265" y="56"/>
                  </a:lnTo>
                  <a:cubicBezTo>
                    <a:pt x="14964" y="310"/>
                    <a:pt x="14457" y="467"/>
                    <a:pt x="13935" y="467"/>
                  </a:cubicBezTo>
                  <a:cubicBezTo>
                    <a:pt x="13841" y="467"/>
                    <a:pt x="13747" y="462"/>
                    <a:pt x="13654" y="452"/>
                  </a:cubicBezTo>
                  <a:cubicBezTo>
                    <a:pt x="13244" y="411"/>
                    <a:pt x="12917" y="274"/>
                    <a:pt x="12753" y="69"/>
                  </a:cubicBezTo>
                  <a:lnTo>
                    <a:pt x="12698" y="1"/>
                  </a:lnTo>
                  <a:lnTo>
                    <a:pt x="12630" y="56"/>
                  </a:lnTo>
                  <a:cubicBezTo>
                    <a:pt x="12314" y="315"/>
                    <a:pt x="11791" y="473"/>
                    <a:pt x="11265" y="473"/>
                  </a:cubicBezTo>
                  <a:cubicBezTo>
                    <a:pt x="11155" y="473"/>
                    <a:pt x="11045" y="466"/>
                    <a:pt x="10937" y="452"/>
                  </a:cubicBezTo>
                  <a:cubicBezTo>
                    <a:pt x="10555" y="397"/>
                    <a:pt x="10254" y="260"/>
                    <a:pt x="10118" y="69"/>
                  </a:cubicBezTo>
                  <a:lnTo>
                    <a:pt x="10063" y="1"/>
                  </a:lnTo>
                  <a:lnTo>
                    <a:pt x="9995" y="56"/>
                  </a:lnTo>
                  <a:cubicBezTo>
                    <a:pt x="9667" y="318"/>
                    <a:pt x="9139" y="466"/>
                    <a:pt x="8619" y="466"/>
                  </a:cubicBezTo>
                  <a:cubicBezTo>
                    <a:pt x="8489" y="466"/>
                    <a:pt x="8359" y="457"/>
                    <a:pt x="8234" y="438"/>
                  </a:cubicBezTo>
                  <a:cubicBezTo>
                    <a:pt x="7879" y="383"/>
                    <a:pt x="7606" y="260"/>
                    <a:pt x="7483" y="83"/>
                  </a:cubicBezTo>
                  <a:lnTo>
                    <a:pt x="7428" y="1"/>
                  </a:lnTo>
                  <a:lnTo>
                    <a:pt x="7360" y="56"/>
                  </a:lnTo>
                  <a:cubicBezTo>
                    <a:pt x="7014" y="315"/>
                    <a:pt x="6463" y="472"/>
                    <a:pt x="5937" y="472"/>
                  </a:cubicBezTo>
                  <a:cubicBezTo>
                    <a:pt x="5798" y="472"/>
                    <a:pt x="5661" y="461"/>
                    <a:pt x="5530" y="438"/>
                  </a:cubicBezTo>
                  <a:cubicBezTo>
                    <a:pt x="5203" y="370"/>
                    <a:pt x="4957" y="247"/>
                    <a:pt x="4848" y="83"/>
                  </a:cubicBezTo>
                  <a:lnTo>
                    <a:pt x="4793" y="1"/>
                  </a:lnTo>
                  <a:lnTo>
                    <a:pt x="4711" y="56"/>
                  </a:lnTo>
                  <a:cubicBezTo>
                    <a:pt x="4355" y="317"/>
                    <a:pt x="3806" y="467"/>
                    <a:pt x="3287" y="467"/>
                  </a:cubicBezTo>
                  <a:cubicBezTo>
                    <a:pt x="3129" y="467"/>
                    <a:pt x="2973" y="453"/>
                    <a:pt x="2827" y="424"/>
                  </a:cubicBezTo>
                  <a:cubicBezTo>
                    <a:pt x="2526" y="370"/>
                    <a:pt x="2308" y="247"/>
                    <a:pt x="2199" y="83"/>
                  </a:cubicBezTo>
                  <a:lnTo>
                    <a:pt x="215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0"/>
            <p:cNvSpPr/>
            <p:nvPr/>
          </p:nvSpPr>
          <p:spPr>
            <a:xfrm>
              <a:off x="6007067" y="2816092"/>
              <a:ext cx="3558034" cy="44732"/>
            </a:xfrm>
            <a:custGeom>
              <a:avLst/>
              <a:gdLst/>
              <a:ahLst/>
              <a:cxnLst/>
              <a:rect l="l" t="t" r="r" b="b"/>
              <a:pathLst>
                <a:path w="50668" h="637" extrusionOk="0">
                  <a:moveTo>
                    <a:pt x="48401" y="0"/>
                  </a:moveTo>
                  <a:lnTo>
                    <a:pt x="48347" y="96"/>
                  </a:lnTo>
                  <a:cubicBezTo>
                    <a:pt x="48251" y="246"/>
                    <a:pt x="48033" y="355"/>
                    <a:pt x="47732" y="410"/>
                  </a:cubicBezTo>
                  <a:cubicBezTo>
                    <a:pt x="47587" y="439"/>
                    <a:pt x="47434" y="452"/>
                    <a:pt x="47278" y="452"/>
                  </a:cubicBezTo>
                  <a:cubicBezTo>
                    <a:pt x="46774" y="452"/>
                    <a:pt x="46247" y="308"/>
                    <a:pt x="45903" y="68"/>
                  </a:cubicBezTo>
                  <a:lnTo>
                    <a:pt x="45821" y="14"/>
                  </a:lnTo>
                  <a:lnTo>
                    <a:pt x="45766" y="82"/>
                  </a:lnTo>
                  <a:cubicBezTo>
                    <a:pt x="45657" y="246"/>
                    <a:pt x="45425" y="369"/>
                    <a:pt x="45097" y="423"/>
                  </a:cubicBezTo>
                  <a:cubicBezTo>
                    <a:pt x="44965" y="447"/>
                    <a:pt x="44826" y="459"/>
                    <a:pt x="44685" y="459"/>
                  </a:cubicBezTo>
                  <a:cubicBezTo>
                    <a:pt x="44183" y="459"/>
                    <a:pt x="43653" y="313"/>
                    <a:pt x="43322" y="68"/>
                  </a:cubicBezTo>
                  <a:lnTo>
                    <a:pt x="43254" y="14"/>
                  </a:lnTo>
                  <a:lnTo>
                    <a:pt x="43199" y="82"/>
                  </a:lnTo>
                  <a:cubicBezTo>
                    <a:pt x="43077" y="260"/>
                    <a:pt x="42817" y="382"/>
                    <a:pt x="42462" y="423"/>
                  </a:cubicBezTo>
                  <a:cubicBezTo>
                    <a:pt x="42338" y="443"/>
                    <a:pt x="42210" y="452"/>
                    <a:pt x="42082" y="452"/>
                  </a:cubicBezTo>
                  <a:cubicBezTo>
                    <a:pt x="41578" y="452"/>
                    <a:pt x="41071" y="308"/>
                    <a:pt x="40755" y="68"/>
                  </a:cubicBezTo>
                  <a:lnTo>
                    <a:pt x="40674" y="14"/>
                  </a:lnTo>
                  <a:lnTo>
                    <a:pt x="40619" y="82"/>
                  </a:lnTo>
                  <a:cubicBezTo>
                    <a:pt x="40482" y="260"/>
                    <a:pt x="40196" y="396"/>
                    <a:pt x="39827" y="437"/>
                  </a:cubicBezTo>
                  <a:cubicBezTo>
                    <a:pt x="39723" y="449"/>
                    <a:pt x="39618" y="454"/>
                    <a:pt x="39513" y="454"/>
                  </a:cubicBezTo>
                  <a:cubicBezTo>
                    <a:pt x="38998" y="454"/>
                    <a:pt x="38492" y="318"/>
                    <a:pt x="38175" y="68"/>
                  </a:cubicBezTo>
                  <a:lnTo>
                    <a:pt x="38107" y="14"/>
                  </a:lnTo>
                  <a:lnTo>
                    <a:pt x="38052" y="82"/>
                  </a:lnTo>
                  <a:cubicBezTo>
                    <a:pt x="37902" y="273"/>
                    <a:pt x="37574" y="396"/>
                    <a:pt x="37178" y="437"/>
                  </a:cubicBezTo>
                  <a:cubicBezTo>
                    <a:pt x="37081" y="448"/>
                    <a:pt x="36984" y="453"/>
                    <a:pt x="36887" y="453"/>
                  </a:cubicBezTo>
                  <a:cubicBezTo>
                    <a:pt x="36383" y="453"/>
                    <a:pt x="35894" y="309"/>
                    <a:pt x="35608" y="68"/>
                  </a:cubicBezTo>
                  <a:lnTo>
                    <a:pt x="35540" y="14"/>
                  </a:lnTo>
                  <a:lnTo>
                    <a:pt x="35485" y="82"/>
                  </a:lnTo>
                  <a:cubicBezTo>
                    <a:pt x="35270" y="331"/>
                    <a:pt x="34815" y="454"/>
                    <a:pt x="34338" y="454"/>
                  </a:cubicBezTo>
                  <a:cubicBezTo>
                    <a:pt x="33847" y="454"/>
                    <a:pt x="33332" y="324"/>
                    <a:pt x="33028" y="68"/>
                  </a:cubicBezTo>
                  <a:lnTo>
                    <a:pt x="32959" y="14"/>
                  </a:lnTo>
                  <a:lnTo>
                    <a:pt x="32905" y="82"/>
                  </a:lnTo>
                  <a:cubicBezTo>
                    <a:pt x="32683" y="331"/>
                    <a:pt x="32224" y="454"/>
                    <a:pt x="31748" y="454"/>
                  </a:cubicBezTo>
                  <a:cubicBezTo>
                    <a:pt x="31259" y="454"/>
                    <a:pt x="30751" y="324"/>
                    <a:pt x="30461" y="68"/>
                  </a:cubicBezTo>
                  <a:lnTo>
                    <a:pt x="30393" y="14"/>
                  </a:lnTo>
                  <a:lnTo>
                    <a:pt x="30338" y="82"/>
                  </a:lnTo>
                  <a:cubicBezTo>
                    <a:pt x="30096" y="331"/>
                    <a:pt x="29627" y="454"/>
                    <a:pt x="29149" y="454"/>
                  </a:cubicBezTo>
                  <a:cubicBezTo>
                    <a:pt x="28658" y="454"/>
                    <a:pt x="28157" y="324"/>
                    <a:pt x="27880" y="68"/>
                  </a:cubicBezTo>
                  <a:lnTo>
                    <a:pt x="27826" y="14"/>
                  </a:lnTo>
                  <a:lnTo>
                    <a:pt x="27758" y="68"/>
                  </a:lnTo>
                  <a:cubicBezTo>
                    <a:pt x="27505" y="328"/>
                    <a:pt x="27024" y="457"/>
                    <a:pt x="26541" y="457"/>
                  </a:cubicBezTo>
                  <a:cubicBezTo>
                    <a:pt x="26058" y="457"/>
                    <a:pt x="25573" y="328"/>
                    <a:pt x="25314" y="68"/>
                  </a:cubicBezTo>
                  <a:lnTo>
                    <a:pt x="25245" y="14"/>
                  </a:lnTo>
                  <a:lnTo>
                    <a:pt x="25191" y="68"/>
                  </a:lnTo>
                  <a:cubicBezTo>
                    <a:pt x="24924" y="328"/>
                    <a:pt x="24436" y="457"/>
                    <a:pt x="23952" y="457"/>
                  </a:cubicBezTo>
                  <a:cubicBezTo>
                    <a:pt x="23467" y="457"/>
                    <a:pt x="22986" y="328"/>
                    <a:pt x="22733" y="68"/>
                  </a:cubicBezTo>
                  <a:lnTo>
                    <a:pt x="22678" y="14"/>
                  </a:lnTo>
                  <a:lnTo>
                    <a:pt x="22610" y="68"/>
                  </a:lnTo>
                  <a:cubicBezTo>
                    <a:pt x="22333" y="324"/>
                    <a:pt x="21832" y="454"/>
                    <a:pt x="21343" y="454"/>
                  </a:cubicBezTo>
                  <a:cubicBezTo>
                    <a:pt x="20867" y="454"/>
                    <a:pt x="20402" y="331"/>
                    <a:pt x="20166" y="82"/>
                  </a:cubicBezTo>
                  <a:lnTo>
                    <a:pt x="20098" y="14"/>
                  </a:lnTo>
                  <a:lnTo>
                    <a:pt x="20043" y="68"/>
                  </a:lnTo>
                  <a:cubicBezTo>
                    <a:pt x="19753" y="324"/>
                    <a:pt x="19245" y="454"/>
                    <a:pt x="18754" y="454"/>
                  </a:cubicBezTo>
                  <a:cubicBezTo>
                    <a:pt x="18276" y="454"/>
                    <a:pt x="17815" y="331"/>
                    <a:pt x="17586" y="82"/>
                  </a:cubicBezTo>
                  <a:lnTo>
                    <a:pt x="17531" y="14"/>
                  </a:lnTo>
                  <a:lnTo>
                    <a:pt x="17463" y="68"/>
                  </a:lnTo>
                  <a:cubicBezTo>
                    <a:pt x="17158" y="324"/>
                    <a:pt x="16644" y="454"/>
                    <a:pt x="16155" y="454"/>
                  </a:cubicBezTo>
                  <a:cubicBezTo>
                    <a:pt x="15679" y="454"/>
                    <a:pt x="15228" y="331"/>
                    <a:pt x="15019" y="82"/>
                  </a:cubicBezTo>
                  <a:lnTo>
                    <a:pt x="14964" y="14"/>
                  </a:lnTo>
                  <a:lnTo>
                    <a:pt x="14896" y="68"/>
                  </a:lnTo>
                  <a:cubicBezTo>
                    <a:pt x="14598" y="309"/>
                    <a:pt x="14108" y="453"/>
                    <a:pt x="13604" y="453"/>
                  </a:cubicBezTo>
                  <a:cubicBezTo>
                    <a:pt x="13507" y="453"/>
                    <a:pt x="13409" y="448"/>
                    <a:pt x="13312" y="437"/>
                  </a:cubicBezTo>
                  <a:cubicBezTo>
                    <a:pt x="12916" y="396"/>
                    <a:pt x="12589" y="273"/>
                    <a:pt x="12438" y="82"/>
                  </a:cubicBezTo>
                  <a:lnTo>
                    <a:pt x="12384" y="14"/>
                  </a:lnTo>
                  <a:lnTo>
                    <a:pt x="12316" y="68"/>
                  </a:lnTo>
                  <a:cubicBezTo>
                    <a:pt x="12009" y="318"/>
                    <a:pt x="11496" y="454"/>
                    <a:pt x="10987" y="454"/>
                  </a:cubicBezTo>
                  <a:cubicBezTo>
                    <a:pt x="10883" y="454"/>
                    <a:pt x="10779" y="449"/>
                    <a:pt x="10677" y="437"/>
                  </a:cubicBezTo>
                  <a:cubicBezTo>
                    <a:pt x="10295" y="396"/>
                    <a:pt x="10008" y="260"/>
                    <a:pt x="9872" y="82"/>
                  </a:cubicBezTo>
                  <a:lnTo>
                    <a:pt x="9817" y="14"/>
                  </a:lnTo>
                  <a:lnTo>
                    <a:pt x="9749" y="68"/>
                  </a:lnTo>
                  <a:cubicBezTo>
                    <a:pt x="9433" y="308"/>
                    <a:pt x="8917" y="452"/>
                    <a:pt x="8410" y="452"/>
                  </a:cubicBezTo>
                  <a:cubicBezTo>
                    <a:pt x="8281" y="452"/>
                    <a:pt x="8153" y="443"/>
                    <a:pt x="8028" y="423"/>
                  </a:cubicBezTo>
                  <a:cubicBezTo>
                    <a:pt x="7673" y="382"/>
                    <a:pt x="7414" y="260"/>
                    <a:pt x="7291" y="82"/>
                  </a:cubicBezTo>
                  <a:lnTo>
                    <a:pt x="7237" y="14"/>
                  </a:lnTo>
                  <a:lnTo>
                    <a:pt x="7168" y="68"/>
                  </a:lnTo>
                  <a:cubicBezTo>
                    <a:pt x="6838" y="313"/>
                    <a:pt x="6316" y="459"/>
                    <a:pt x="5811" y="459"/>
                  </a:cubicBezTo>
                  <a:cubicBezTo>
                    <a:pt x="5669" y="459"/>
                    <a:pt x="5528" y="447"/>
                    <a:pt x="5393" y="423"/>
                  </a:cubicBezTo>
                  <a:cubicBezTo>
                    <a:pt x="5066" y="369"/>
                    <a:pt x="4834" y="246"/>
                    <a:pt x="4724" y="82"/>
                  </a:cubicBezTo>
                  <a:lnTo>
                    <a:pt x="4670" y="14"/>
                  </a:lnTo>
                  <a:lnTo>
                    <a:pt x="4601" y="68"/>
                  </a:lnTo>
                  <a:cubicBezTo>
                    <a:pt x="4257" y="308"/>
                    <a:pt x="3722" y="452"/>
                    <a:pt x="3215" y="452"/>
                  </a:cubicBezTo>
                  <a:cubicBezTo>
                    <a:pt x="3058" y="452"/>
                    <a:pt x="2903" y="439"/>
                    <a:pt x="2758" y="410"/>
                  </a:cubicBezTo>
                  <a:cubicBezTo>
                    <a:pt x="2458" y="355"/>
                    <a:pt x="2239" y="246"/>
                    <a:pt x="2144" y="96"/>
                  </a:cubicBezTo>
                  <a:lnTo>
                    <a:pt x="2103" y="14"/>
                  </a:lnTo>
                  <a:lnTo>
                    <a:pt x="2021" y="68"/>
                  </a:lnTo>
                  <a:cubicBezTo>
                    <a:pt x="1641" y="328"/>
                    <a:pt x="1116" y="443"/>
                    <a:pt x="648" y="443"/>
                  </a:cubicBezTo>
                  <a:cubicBezTo>
                    <a:pt x="426" y="443"/>
                    <a:pt x="217" y="417"/>
                    <a:pt x="41" y="369"/>
                  </a:cubicBezTo>
                  <a:lnTo>
                    <a:pt x="0" y="546"/>
                  </a:lnTo>
                  <a:cubicBezTo>
                    <a:pt x="191" y="596"/>
                    <a:pt x="416" y="624"/>
                    <a:pt x="653" y="624"/>
                  </a:cubicBezTo>
                  <a:cubicBezTo>
                    <a:pt x="1126" y="624"/>
                    <a:pt x="1648" y="514"/>
                    <a:pt x="2048" y="260"/>
                  </a:cubicBezTo>
                  <a:cubicBezTo>
                    <a:pt x="2185" y="423"/>
                    <a:pt x="2417" y="533"/>
                    <a:pt x="2717" y="587"/>
                  </a:cubicBezTo>
                  <a:cubicBezTo>
                    <a:pt x="2865" y="617"/>
                    <a:pt x="3032" y="632"/>
                    <a:pt x="3209" y="632"/>
                  </a:cubicBezTo>
                  <a:cubicBezTo>
                    <a:pt x="3686" y="632"/>
                    <a:pt x="4230" y="519"/>
                    <a:pt x="4629" y="260"/>
                  </a:cubicBezTo>
                  <a:cubicBezTo>
                    <a:pt x="4779" y="423"/>
                    <a:pt x="5025" y="546"/>
                    <a:pt x="5366" y="601"/>
                  </a:cubicBezTo>
                  <a:cubicBezTo>
                    <a:pt x="5505" y="625"/>
                    <a:pt x="5649" y="636"/>
                    <a:pt x="5794" y="636"/>
                  </a:cubicBezTo>
                  <a:cubicBezTo>
                    <a:pt x="6307" y="636"/>
                    <a:pt x="6837" y="494"/>
                    <a:pt x="7209" y="260"/>
                  </a:cubicBezTo>
                  <a:cubicBezTo>
                    <a:pt x="7373" y="437"/>
                    <a:pt x="7646" y="560"/>
                    <a:pt x="8001" y="601"/>
                  </a:cubicBezTo>
                  <a:cubicBezTo>
                    <a:pt x="8135" y="621"/>
                    <a:pt x="8272" y="631"/>
                    <a:pt x="8409" y="631"/>
                  </a:cubicBezTo>
                  <a:cubicBezTo>
                    <a:pt x="8919" y="631"/>
                    <a:pt x="9435" y="496"/>
                    <a:pt x="9790" y="260"/>
                  </a:cubicBezTo>
                  <a:cubicBezTo>
                    <a:pt x="9967" y="437"/>
                    <a:pt x="10268" y="560"/>
                    <a:pt x="10650" y="614"/>
                  </a:cubicBezTo>
                  <a:cubicBezTo>
                    <a:pt x="10763" y="630"/>
                    <a:pt x="10878" y="637"/>
                    <a:pt x="10993" y="637"/>
                  </a:cubicBezTo>
                  <a:cubicBezTo>
                    <a:pt x="11506" y="637"/>
                    <a:pt x="12022" y="494"/>
                    <a:pt x="12357" y="260"/>
                  </a:cubicBezTo>
                  <a:cubicBezTo>
                    <a:pt x="12561" y="451"/>
                    <a:pt x="12889" y="574"/>
                    <a:pt x="13299" y="614"/>
                  </a:cubicBezTo>
                  <a:cubicBezTo>
                    <a:pt x="13403" y="626"/>
                    <a:pt x="13509" y="632"/>
                    <a:pt x="13613" y="632"/>
                  </a:cubicBezTo>
                  <a:cubicBezTo>
                    <a:pt x="14121" y="632"/>
                    <a:pt x="14609" y="497"/>
                    <a:pt x="14937" y="260"/>
                  </a:cubicBezTo>
                  <a:cubicBezTo>
                    <a:pt x="15203" y="505"/>
                    <a:pt x="15681" y="628"/>
                    <a:pt x="16176" y="628"/>
                  </a:cubicBezTo>
                  <a:cubicBezTo>
                    <a:pt x="16671" y="628"/>
                    <a:pt x="17183" y="505"/>
                    <a:pt x="17518" y="260"/>
                  </a:cubicBezTo>
                  <a:cubicBezTo>
                    <a:pt x="17791" y="505"/>
                    <a:pt x="18272" y="628"/>
                    <a:pt x="18767" y="628"/>
                  </a:cubicBezTo>
                  <a:cubicBezTo>
                    <a:pt x="19262" y="628"/>
                    <a:pt x="19770" y="505"/>
                    <a:pt x="20098" y="260"/>
                  </a:cubicBezTo>
                  <a:cubicBezTo>
                    <a:pt x="20378" y="505"/>
                    <a:pt x="20863" y="628"/>
                    <a:pt x="21356" y="628"/>
                  </a:cubicBezTo>
                  <a:cubicBezTo>
                    <a:pt x="21849" y="628"/>
                    <a:pt x="22351" y="505"/>
                    <a:pt x="22665" y="260"/>
                  </a:cubicBezTo>
                  <a:cubicBezTo>
                    <a:pt x="22965" y="505"/>
                    <a:pt x="23457" y="628"/>
                    <a:pt x="23950" y="628"/>
                  </a:cubicBezTo>
                  <a:cubicBezTo>
                    <a:pt x="24443" y="628"/>
                    <a:pt x="24938" y="505"/>
                    <a:pt x="25245" y="260"/>
                  </a:cubicBezTo>
                  <a:cubicBezTo>
                    <a:pt x="25552" y="505"/>
                    <a:pt x="26051" y="628"/>
                    <a:pt x="26546" y="628"/>
                  </a:cubicBezTo>
                  <a:cubicBezTo>
                    <a:pt x="27041" y="628"/>
                    <a:pt x="27532" y="505"/>
                    <a:pt x="27826" y="260"/>
                  </a:cubicBezTo>
                  <a:cubicBezTo>
                    <a:pt x="28140" y="505"/>
                    <a:pt x="28642" y="628"/>
                    <a:pt x="29136" y="628"/>
                  </a:cubicBezTo>
                  <a:cubicBezTo>
                    <a:pt x="29631" y="628"/>
                    <a:pt x="30120" y="505"/>
                    <a:pt x="30406" y="260"/>
                  </a:cubicBezTo>
                  <a:cubicBezTo>
                    <a:pt x="30727" y="505"/>
                    <a:pt x="31232" y="628"/>
                    <a:pt x="31725" y="628"/>
                  </a:cubicBezTo>
                  <a:cubicBezTo>
                    <a:pt x="32219" y="628"/>
                    <a:pt x="32700" y="505"/>
                    <a:pt x="32973" y="260"/>
                  </a:cubicBezTo>
                  <a:cubicBezTo>
                    <a:pt x="33314" y="505"/>
                    <a:pt x="33826" y="628"/>
                    <a:pt x="34320" y="628"/>
                  </a:cubicBezTo>
                  <a:cubicBezTo>
                    <a:pt x="34813" y="628"/>
                    <a:pt x="35287" y="505"/>
                    <a:pt x="35554" y="260"/>
                  </a:cubicBezTo>
                  <a:cubicBezTo>
                    <a:pt x="35882" y="497"/>
                    <a:pt x="36370" y="632"/>
                    <a:pt x="36878" y="632"/>
                  </a:cubicBezTo>
                  <a:cubicBezTo>
                    <a:pt x="36982" y="632"/>
                    <a:pt x="37087" y="626"/>
                    <a:pt x="37192" y="614"/>
                  </a:cubicBezTo>
                  <a:cubicBezTo>
                    <a:pt x="37602" y="574"/>
                    <a:pt x="37943" y="451"/>
                    <a:pt x="38134" y="260"/>
                  </a:cubicBezTo>
                  <a:cubicBezTo>
                    <a:pt x="38468" y="494"/>
                    <a:pt x="38985" y="637"/>
                    <a:pt x="39498" y="637"/>
                  </a:cubicBezTo>
                  <a:cubicBezTo>
                    <a:pt x="39613" y="637"/>
                    <a:pt x="39728" y="630"/>
                    <a:pt x="39841" y="614"/>
                  </a:cubicBezTo>
                  <a:cubicBezTo>
                    <a:pt x="40223" y="560"/>
                    <a:pt x="40537" y="437"/>
                    <a:pt x="40714" y="260"/>
                  </a:cubicBezTo>
                  <a:cubicBezTo>
                    <a:pt x="41059" y="496"/>
                    <a:pt x="41572" y="631"/>
                    <a:pt x="42081" y="631"/>
                  </a:cubicBezTo>
                  <a:cubicBezTo>
                    <a:pt x="42219" y="631"/>
                    <a:pt x="42356" y="621"/>
                    <a:pt x="42489" y="601"/>
                  </a:cubicBezTo>
                  <a:cubicBezTo>
                    <a:pt x="42844" y="560"/>
                    <a:pt x="43117" y="437"/>
                    <a:pt x="43281" y="260"/>
                  </a:cubicBezTo>
                  <a:cubicBezTo>
                    <a:pt x="43650" y="492"/>
                    <a:pt x="44182" y="628"/>
                    <a:pt x="44688" y="628"/>
                  </a:cubicBezTo>
                  <a:cubicBezTo>
                    <a:pt x="44838" y="628"/>
                    <a:pt x="44988" y="628"/>
                    <a:pt x="45138" y="601"/>
                  </a:cubicBezTo>
                  <a:cubicBezTo>
                    <a:pt x="45466" y="546"/>
                    <a:pt x="45712" y="423"/>
                    <a:pt x="45862" y="260"/>
                  </a:cubicBezTo>
                  <a:cubicBezTo>
                    <a:pt x="46270" y="519"/>
                    <a:pt x="46810" y="632"/>
                    <a:pt x="47284" y="632"/>
                  </a:cubicBezTo>
                  <a:cubicBezTo>
                    <a:pt x="47459" y="632"/>
                    <a:pt x="47626" y="617"/>
                    <a:pt x="47773" y="587"/>
                  </a:cubicBezTo>
                  <a:cubicBezTo>
                    <a:pt x="48074" y="533"/>
                    <a:pt x="48306" y="423"/>
                    <a:pt x="48442" y="260"/>
                  </a:cubicBezTo>
                  <a:cubicBezTo>
                    <a:pt x="48808" y="530"/>
                    <a:pt x="49267" y="624"/>
                    <a:pt x="49697" y="624"/>
                  </a:cubicBezTo>
                  <a:cubicBezTo>
                    <a:pt x="50070" y="624"/>
                    <a:pt x="50420" y="553"/>
                    <a:pt x="50668" y="464"/>
                  </a:cubicBezTo>
                  <a:lnTo>
                    <a:pt x="50613" y="300"/>
                  </a:lnTo>
                  <a:cubicBezTo>
                    <a:pt x="50361" y="390"/>
                    <a:pt x="50051" y="443"/>
                    <a:pt x="49735" y="443"/>
                  </a:cubicBezTo>
                  <a:cubicBezTo>
                    <a:pt x="49281" y="443"/>
                    <a:pt x="48813" y="334"/>
                    <a:pt x="48483" y="68"/>
                  </a:cubicBezTo>
                  <a:lnTo>
                    <a:pt x="48401"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0"/>
            <p:cNvSpPr/>
            <p:nvPr/>
          </p:nvSpPr>
          <p:spPr>
            <a:xfrm>
              <a:off x="6049271" y="2720167"/>
              <a:ext cx="3472713" cy="43257"/>
            </a:xfrm>
            <a:custGeom>
              <a:avLst/>
              <a:gdLst/>
              <a:ahLst/>
              <a:cxnLst/>
              <a:rect l="l" t="t" r="r" b="b"/>
              <a:pathLst>
                <a:path w="49453" h="616" extrusionOk="0">
                  <a:moveTo>
                    <a:pt x="2048" y="1"/>
                  </a:moveTo>
                  <a:lnTo>
                    <a:pt x="1980" y="42"/>
                  </a:lnTo>
                  <a:cubicBezTo>
                    <a:pt x="1609" y="302"/>
                    <a:pt x="1099" y="410"/>
                    <a:pt x="643" y="410"/>
                  </a:cubicBezTo>
                  <a:cubicBezTo>
                    <a:pt x="428" y="410"/>
                    <a:pt x="225" y="386"/>
                    <a:pt x="55" y="342"/>
                  </a:cubicBezTo>
                  <a:lnTo>
                    <a:pt x="0" y="520"/>
                  </a:lnTo>
                  <a:cubicBezTo>
                    <a:pt x="187" y="564"/>
                    <a:pt x="404" y="588"/>
                    <a:pt x="631" y="588"/>
                  </a:cubicBezTo>
                  <a:cubicBezTo>
                    <a:pt x="1099" y="588"/>
                    <a:pt x="1612" y="486"/>
                    <a:pt x="2007" y="247"/>
                  </a:cubicBezTo>
                  <a:cubicBezTo>
                    <a:pt x="2144" y="397"/>
                    <a:pt x="2376" y="506"/>
                    <a:pt x="2662" y="561"/>
                  </a:cubicBezTo>
                  <a:cubicBezTo>
                    <a:pt x="2799" y="585"/>
                    <a:pt x="2953" y="598"/>
                    <a:pt x="3115" y="598"/>
                  </a:cubicBezTo>
                  <a:cubicBezTo>
                    <a:pt x="3584" y="598"/>
                    <a:pt x="4123" y="490"/>
                    <a:pt x="4519" y="247"/>
                  </a:cubicBezTo>
                  <a:cubicBezTo>
                    <a:pt x="4710" y="438"/>
                    <a:pt x="5011" y="533"/>
                    <a:pt x="5243" y="561"/>
                  </a:cubicBezTo>
                  <a:cubicBezTo>
                    <a:pt x="5386" y="586"/>
                    <a:pt x="5535" y="598"/>
                    <a:pt x="5685" y="598"/>
                  </a:cubicBezTo>
                  <a:cubicBezTo>
                    <a:pt x="6180" y="598"/>
                    <a:pt x="6689" y="467"/>
                    <a:pt x="7045" y="247"/>
                  </a:cubicBezTo>
                  <a:cubicBezTo>
                    <a:pt x="7195" y="410"/>
                    <a:pt x="7468" y="520"/>
                    <a:pt x="7823" y="574"/>
                  </a:cubicBezTo>
                  <a:cubicBezTo>
                    <a:pt x="7940" y="590"/>
                    <a:pt x="8061" y="598"/>
                    <a:pt x="8182" y="598"/>
                  </a:cubicBezTo>
                  <a:cubicBezTo>
                    <a:pt x="8685" y="598"/>
                    <a:pt x="9206" y="466"/>
                    <a:pt x="9557" y="247"/>
                  </a:cubicBezTo>
                  <a:cubicBezTo>
                    <a:pt x="9803" y="485"/>
                    <a:pt x="10254" y="605"/>
                    <a:pt x="10732" y="605"/>
                  </a:cubicBezTo>
                  <a:cubicBezTo>
                    <a:pt x="11209" y="605"/>
                    <a:pt x="11715" y="485"/>
                    <a:pt x="12070" y="247"/>
                  </a:cubicBezTo>
                  <a:cubicBezTo>
                    <a:pt x="12322" y="485"/>
                    <a:pt x="12780" y="605"/>
                    <a:pt x="13259" y="605"/>
                  </a:cubicBezTo>
                  <a:cubicBezTo>
                    <a:pt x="13739" y="605"/>
                    <a:pt x="14240" y="485"/>
                    <a:pt x="14582" y="247"/>
                  </a:cubicBezTo>
                  <a:cubicBezTo>
                    <a:pt x="14839" y="477"/>
                    <a:pt x="15302" y="593"/>
                    <a:pt x="15783" y="593"/>
                  </a:cubicBezTo>
                  <a:cubicBezTo>
                    <a:pt x="16271" y="593"/>
                    <a:pt x="16778" y="474"/>
                    <a:pt x="17108" y="233"/>
                  </a:cubicBezTo>
                  <a:cubicBezTo>
                    <a:pt x="17374" y="472"/>
                    <a:pt x="17842" y="591"/>
                    <a:pt x="18323" y="591"/>
                  </a:cubicBezTo>
                  <a:cubicBezTo>
                    <a:pt x="18804" y="591"/>
                    <a:pt x="19299" y="472"/>
                    <a:pt x="19620" y="233"/>
                  </a:cubicBezTo>
                  <a:cubicBezTo>
                    <a:pt x="19900" y="472"/>
                    <a:pt x="20374" y="591"/>
                    <a:pt x="20856" y="591"/>
                  </a:cubicBezTo>
                  <a:cubicBezTo>
                    <a:pt x="21337" y="591"/>
                    <a:pt x="21825" y="472"/>
                    <a:pt x="22132" y="233"/>
                  </a:cubicBezTo>
                  <a:cubicBezTo>
                    <a:pt x="22419" y="472"/>
                    <a:pt x="22900" y="591"/>
                    <a:pt x="23383" y="591"/>
                  </a:cubicBezTo>
                  <a:cubicBezTo>
                    <a:pt x="23866" y="591"/>
                    <a:pt x="24351" y="472"/>
                    <a:pt x="24644" y="233"/>
                  </a:cubicBezTo>
                  <a:cubicBezTo>
                    <a:pt x="24945" y="472"/>
                    <a:pt x="25429" y="591"/>
                    <a:pt x="25911" y="591"/>
                  </a:cubicBezTo>
                  <a:cubicBezTo>
                    <a:pt x="26392" y="591"/>
                    <a:pt x="26870" y="472"/>
                    <a:pt x="27157" y="233"/>
                  </a:cubicBezTo>
                  <a:cubicBezTo>
                    <a:pt x="27464" y="472"/>
                    <a:pt x="27955" y="591"/>
                    <a:pt x="28440" y="591"/>
                  </a:cubicBezTo>
                  <a:cubicBezTo>
                    <a:pt x="28925" y="591"/>
                    <a:pt x="29402" y="472"/>
                    <a:pt x="29682" y="233"/>
                  </a:cubicBezTo>
                  <a:cubicBezTo>
                    <a:pt x="29996" y="472"/>
                    <a:pt x="30488" y="591"/>
                    <a:pt x="30969" y="591"/>
                  </a:cubicBezTo>
                  <a:cubicBezTo>
                    <a:pt x="31450" y="591"/>
                    <a:pt x="31922" y="472"/>
                    <a:pt x="32195" y="233"/>
                  </a:cubicBezTo>
                  <a:cubicBezTo>
                    <a:pt x="32525" y="474"/>
                    <a:pt x="33028" y="593"/>
                    <a:pt x="33512" y="593"/>
                  </a:cubicBezTo>
                  <a:cubicBezTo>
                    <a:pt x="33990" y="593"/>
                    <a:pt x="34449" y="477"/>
                    <a:pt x="34707" y="247"/>
                  </a:cubicBezTo>
                  <a:cubicBezTo>
                    <a:pt x="35048" y="485"/>
                    <a:pt x="35550" y="605"/>
                    <a:pt x="36029" y="605"/>
                  </a:cubicBezTo>
                  <a:cubicBezTo>
                    <a:pt x="36509" y="605"/>
                    <a:pt x="36966" y="485"/>
                    <a:pt x="37219" y="247"/>
                  </a:cubicBezTo>
                  <a:cubicBezTo>
                    <a:pt x="37574" y="485"/>
                    <a:pt x="38083" y="605"/>
                    <a:pt x="38562" y="605"/>
                  </a:cubicBezTo>
                  <a:cubicBezTo>
                    <a:pt x="39042" y="605"/>
                    <a:pt x="39492" y="485"/>
                    <a:pt x="39731" y="247"/>
                  </a:cubicBezTo>
                  <a:cubicBezTo>
                    <a:pt x="40083" y="466"/>
                    <a:pt x="40603" y="598"/>
                    <a:pt x="41106" y="598"/>
                  </a:cubicBezTo>
                  <a:cubicBezTo>
                    <a:pt x="41228" y="598"/>
                    <a:pt x="41348" y="590"/>
                    <a:pt x="41465" y="574"/>
                  </a:cubicBezTo>
                  <a:cubicBezTo>
                    <a:pt x="41820" y="520"/>
                    <a:pt x="42093" y="410"/>
                    <a:pt x="42257" y="247"/>
                  </a:cubicBezTo>
                  <a:cubicBezTo>
                    <a:pt x="42603" y="467"/>
                    <a:pt x="43109" y="598"/>
                    <a:pt x="43604" y="598"/>
                  </a:cubicBezTo>
                  <a:cubicBezTo>
                    <a:pt x="43754" y="598"/>
                    <a:pt x="43903" y="586"/>
                    <a:pt x="44046" y="561"/>
                  </a:cubicBezTo>
                  <a:cubicBezTo>
                    <a:pt x="44278" y="533"/>
                    <a:pt x="44578" y="438"/>
                    <a:pt x="44769" y="247"/>
                  </a:cubicBezTo>
                  <a:cubicBezTo>
                    <a:pt x="45165" y="490"/>
                    <a:pt x="45704" y="598"/>
                    <a:pt x="46174" y="598"/>
                  </a:cubicBezTo>
                  <a:cubicBezTo>
                    <a:pt x="46336" y="598"/>
                    <a:pt x="46489" y="585"/>
                    <a:pt x="46626" y="561"/>
                  </a:cubicBezTo>
                  <a:cubicBezTo>
                    <a:pt x="46926" y="506"/>
                    <a:pt x="47159" y="397"/>
                    <a:pt x="47281" y="233"/>
                  </a:cubicBezTo>
                  <a:cubicBezTo>
                    <a:pt x="47746" y="479"/>
                    <a:pt x="48305" y="615"/>
                    <a:pt x="48811" y="615"/>
                  </a:cubicBezTo>
                  <a:cubicBezTo>
                    <a:pt x="49043" y="615"/>
                    <a:pt x="49261" y="588"/>
                    <a:pt x="49452" y="533"/>
                  </a:cubicBezTo>
                  <a:lnTo>
                    <a:pt x="49384" y="356"/>
                  </a:lnTo>
                  <a:cubicBezTo>
                    <a:pt x="49213" y="414"/>
                    <a:pt x="49013" y="442"/>
                    <a:pt x="48799" y="442"/>
                  </a:cubicBezTo>
                  <a:cubicBezTo>
                    <a:pt x="48312" y="442"/>
                    <a:pt x="47755" y="298"/>
                    <a:pt x="47309" y="42"/>
                  </a:cubicBezTo>
                  <a:lnTo>
                    <a:pt x="47241" y="1"/>
                  </a:lnTo>
                  <a:lnTo>
                    <a:pt x="47186" y="69"/>
                  </a:lnTo>
                  <a:cubicBezTo>
                    <a:pt x="47090" y="219"/>
                    <a:pt x="46886" y="328"/>
                    <a:pt x="46585" y="383"/>
                  </a:cubicBezTo>
                  <a:cubicBezTo>
                    <a:pt x="46447" y="408"/>
                    <a:pt x="46301" y="420"/>
                    <a:pt x="46153" y="420"/>
                  </a:cubicBezTo>
                  <a:cubicBezTo>
                    <a:pt x="45656" y="420"/>
                    <a:pt x="45133" y="284"/>
                    <a:pt x="44797" y="42"/>
                  </a:cubicBezTo>
                  <a:lnTo>
                    <a:pt x="44728" y="1"/>
                  </a:lnTo>
                  <a:lnTo>
                    <a:pt x="44674" y="69"/>
                  </a:lnTo>
                  <a:cubicBezTo>
                    <a:pt x="44564" y="219"/>
                    <a:pt x="44332" y="342"/>
                    <a:pt x="44018" y="383"/>
                  </a:cubicBezTo>
                  <a:cubicBezTo>
                    <a:pt x="43888" y="407"/>
                    <a:pt x="43750" y="419"/>
                    <a:pt x="43610" y="419"/>
                  </a:cubicBezTo>
                  <a:cubicBezTo>
                    <a:pt x="43120" y="419"/>
                    <a:pt x="42603" y="278"/>
                    <a:pt x="42284" y="55"/>
                  </a:cubicBezTo>
                  <a:lnTo>
                    <a:pt x="42216" y="1"/>
                  </a:lnTo>
                  <a:lnTo>
                    <a:pt x="42161" y="69"/>
                  </a:lnTo>
                  <a:cubicBezTo>
                    <a:pt x="42039" y="233"/>
                    <a:pt x="41793" y="342"/>
                    <a:pt x="41452" y="397"/>
                  </a:cubicBezTo>
                  <a:cubicBezTo>
                    <a:pt x="41335" y="413"/>
                    <a:pt x="41216" y="420"/>
                    <a:pt x="41097" y="420"/>
                  </a:cubicBezTo>
                  <a:cubicBezTo>
                    <a:pt x="40598" y="420"/>
                    <a:pt x="40092" y="287"/>
                    <a:pt x="39772" y="55"/>
                  </a:cubicBezTo>
                  <a:lnTo>
                    <a:pt x="39704" y="1"/>
                  </a:lnTo>
                  <a:lnTo>
                    <a:pt x="39649" y="69"/>
                  </a:lnTo>
                  <a:cubicBezTo>
                    <a:pt x="39468" y="305"/>
                    <a:pt x="39037" y="421"/>
                    <a:pt x="38572" y="421"/>
                  </a:cubicBezTo>
                  <a:cubicBezTo>
                    <a:pt x="38094" y="421"/>
                    <a:pt x="37578" y="298"/>
                    <a:pt x="37260" y="55"/>
                  </a:cubicBezTo>
                  <a:lnTo>
                    <a:pt x="37192" y="1"/>
                  </a:lnTo>
                  <a:lnTo>
                    <a:pt x="37137" y="69"/>
                  </a:lnTo>
                  <a:cubicBezTo>
                    <a:pt x="36942" y="305"/>
                    <a:pt x="36508" y="421"/>
                    <a:pt x="36044" y="421"/>
                  </a:cubicBezTo>
                  <a:cubicBezTo>
                    <a:pt x="35568" y="421"/>
                    <a:pt x="35059" y="298"/>
                    <a:pt x="34748" y="55"/>
                  </a:cubicBezTo>
                  <a:lnTo>
                    <a:pt x="34693" y="1"/>
                  </a:lnTo>
                  <a:lnTo>
                    <a:pt x="34625" y="55"/>
                  </a:lnTo>
                  <a:cubicBezTo>
                    <a:pt x="34415" y="299"/>
                    <a:pt x="33969" y="419"/>
                    <a:pt x="33503" y="419"/>
                  </a:cubicBezTo>
                  <a:cubicBezTo>
                    <a:pt x="33031" y="419"/>
                    <a:pt x="32538" y="296"/>
                    <a:pt x="32249" y="55"/>
                  </a:cubicBezTo>
                  <a:lnTo>
                    <a:pt x="32181" y="1"/>
                  </a:lnTo>
                  <a:lnTo>
                    <a:pt x="32126" y="55"/>
                  </a:lnTo>
                  <a:cubicBezTo>
                    <a:pt x="31903" y="299"/>
                    <a:pt x="31447" y="419"/>
                    <a:pt x="30977" y="419"/>
                  </a:cubicBezTo>
                  <a:cubicBezTo>
                    <a:pt x="30502" y="419"/>
                    <a:pt x="30012" y="296"/>
                    <a:pt x="29737" y="55"/>
                  </a:cubicBezTo>
                  <a:lnTo>
                    <a:pt x="29669" y="1"/>
                  </a:lnTo>
                  <a:lnTo>
                    <a:pt x="29614" y="55"/>
                  </a:lnTo>
                  <a:cubicBezTo>
                    <a:pt x="29377" y="299"/>
                    <a:pt x="28917" y="419"/>
                    <a:pt x="28450" y="419"/>
                  </a:cubicBezTo>
                  <a:cubicBezTo>
                    <a:pt x="27976" y="419"/>
                    <a:pt x="27493" y="296"/>
                    <a:pt x="27225" y="55"/>
                  </a:cubicBezTo>
                  <a:lnTo>
                    <a:pt x="27157" y="1"/>
                  </a:lnTo>
                  <a:lnTo>
                    <a:pt x="27102" y="55"/>
                  </a:lnTo>
                  <a:cubicBezTo>
                    <a:pt x="26858" y="299"/>
                    <a:pt x="26392" y="419"/>
                    <a:pt x="25922" y="419"/>
                  </a:cubicBezTo>
                  <a:cubicBezTo>
                    <a:pt x="25446" y="419"/>
                    <a:pt x="24967" y="296"/>
                    <a:pt x="24713" y="55"/>
                  </a:cubicBezTo>
                  <a:lnTo>
                    <a:pt x="24644" y="1"/>
                  </a:lnTo>
                  <a:lnTo>
                    <a:pt x="24590" y="55"/>
                  </a:lnTo>
                  <a:cubicBezTo>
                    <a:pt x="24328" y="296"/>
                    <a:pt x="23849" y="419"/>
                    <a:pt x="23375" y="419"/>
                  </a:cubicBezTo>
                  <a:cubicBezTo>
                    <a:pt x="22907" y="419"/>
                    <a:pt x="22444" y="299"/>
                    <a:pt x="22200" y="55"/>
                  </a:cubicBezTo>
                  <a:lnTo>
                    <a:pt x="22132" y="1"/>
                  </a:lnTo>
                  <a:lnTo>
                    <a:pt x="22077" y="55"/>
                  </a:lnTo>
                  <a:cubicBezTo>
                    <a:pt x="21802" y="296"/>
                    <a:pt x="21316" y="419"/>
                    <a:pt x="20842" y="419"/>
                  </a:cubicBezTo>
                  <a:cubicBezTo>
                    <a:pt x="20375" y="419"/>
                    <a:pt x="19919" y="299"/>
                    <a:pt x="19688" y="55"/>
                  </a:cubicBezTo>
                  <a:lnTo>
                    <a:pt x="19620" y="1"/>
                  </a:lnTo>
                  <a:lnTo>
                    <a:pt x="19565" y="55"/>
                  </a:lnTo>
                  <a:cubicBezTo>
                    <a:pt x="19283" y="296"/>
                    <a:pt x="18790" y="419"/>
                    <a:pt x="18315" y="419"/>
                  </a:cubicBezTo>
                  <a:cubicBezTo>
                    <a:pt x="17845" y="419"/>
                    <a:pt x="17393" y="299"/>
                    <a:pt x="17176" y="55"/>
                  </a:cubicBezTo>
                  <a:lnTo>
                    <a:pt x="17121" y="1"/>
                  </a:lnTo>
                  <a:lnTo>
                    <a:pt x="17053" y="55"/>
                  </a:lnTo>
                  <a:cubicBezTo>
                    <a:pt x="16757" y="296"/>
                    <a:pt x="16261" y="419"/>
                    <a:pt x="15787" y="419"/>
                  </a:cubicBezTo>
                  <a:cubicBezTo>
                    <a:pt x="15320" y="419"/>
                    <a:pt x="14874" y="299"/>
                    <a:pt x="14664" y="55"/>
                  </a:cubicBezTo>
                  <a:lnTo>
                    <a:pt x="14609" y="1"/>
                  </a:lnTo>
                  <a:lnTo>
                    <a:pt x="14541" y="55"/>
                  </a:lnTo>
                  <a:cubicBezTo>
                    <a:pt x="14236" y="298"/>
                    <a:pt x="13728" y="421"/>
                    <a:pt x="13249" y="421"/>
                  </a:cubicBezTo>
                  <a:cubicBezTo>
                    <a:pt x="12784" y="421"/>
                    <a:pt x="12347" y="305"/>
                    <a:pt x="12152" y="69"/>
                  </a:cubicBezTo>
                  <a:lnTo>
                    <a:pt x="12097" y="1"/>
                  </a:lnTo>
                  <a:lnTo>
                    <a:pt x="12029" y="55"/>
                  </a:lnTo>
                  <a:cubicBezTo>
                    <a:pt x="11710" y="298"/>
                    <a:pt x="11198" y="421"/>
                    <a:pt x="10722" y="421"/>
                  </a:cubicBezTo>
                  <a:cubicBezTo>
                    <a:pt x="10258" y="421"/>
                    <a:pt x="9828" y="305"/>
                    <a:pt x="9639" y="69"/>
                  </a:cubicBezTo>
                  <a:lnTo>
                    <a:pt x="9585" y="1"/>
                  </a:lnTo>
                  <a:lnTo>
                    <a:pt x="9516" y="55"/>
                  </a:lnTo>
                  <a:cubicBezTo>
                    <a:pt x="9208" y="287"/>
                    <a:pt x="8695" y="420"/>
                    <a:pt x="8200" y="420"/>
                  </a:cubicBezTo>
                  <a:cubicBezTo>
                    <a:pt x="8082" y="420"/>
                    <a:pt x="7964" y="413"/>
                    <a:pt x="7851" y="397"/>
                  </a:cubicBezTo>
                  <a:cubicBezTo>
                    <a:pt x="7509" y="342"/>
                    <a:pt x="7250" y="233"/>
                    <a:pt x="7127" y="69"/>
                  </a:cubicBezTo>
                  <a:lnTo>
                    <a:pt x="7072" y="1"/>
                  </a:lnTo>
                  <a:lnTo>
                    <a:pt x="7004" y="55"/>
                  </a:lnTo>
                  <a:cubicBezTo>
                    <a:pt x="6686" y="278"/>
                    <a:pt x="6177" y="419"/>
                    <a:pt x="5684" y="419"/>
                  </a:cubicBezTo>
                  <a:cubicBezTo>
                    <a:pt x="5543" y="419"/>
                    <a:pt x="5404" y="407"/>
                    <a:pt x="5270" y="383"/>
                  </a:cubicBezTo>
                  <a:cubicBezTo>
                    <a:pt x="4956" y="342"/>
                    <a:pt x="4724" y="219"/>
                    <a:pt x="4615" y="69"/>
                  </a:cubicBezTo>
                  <a:lnTo>
                    <a:pt x="4560" y="1"/>
                  </a:lnTo>
                  <a:lnTo>
                    <a:pt x="4492" y="42"/>
                  </a:lnTo>
                  <a:cubicBezTo>
                    <a:pt x="4155" y="284"/>
                    <a:pt x="3632" y="420"/>
                    <a:pt x="3135" y="420"/>
                  </a:cubicBezTo>
                  <a:cubicBezTo>
                    <a:pt x="2987" y="420"/>
                    <a:pt x="2841" y="408"/>
                    <a:pt x="2703" y="383"/>
                  </a:cubicBezTo>
                  <a:cubicBezTo>
                    <a:pt x="2417" y="328"/>
                    <a:pt x="2198" y="219"/>
                    <a:pt x="2103" y="69"/>
                  </a:cubicBezTo>
                  <a:lnTo>
                    <a:pt x="2048" y="1"/>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0"/>
            <p:cNvSpPr/>
            <p:nvPr/>
          </p:nvSpPr>
          <p:spPr>
            <a:xfrm>
              <a:off x="6090492" y="2627192"/>
              <a:ext cx="3390272" cy="41782"/>
            </a:xfrm>
            <a:custGeom>
              <a:avLst/>
              <a:gdLst/>
              <a:ahLst/>
              <a:cxnLst/>
              <a:rect l="l" t="t" r="r" b="b"/>
              <a:pathLst>
                <a:path w="48279" h="595" extrusionOk="0">
                  <a:moveTo>
                    <a:pt x="1994" y="0"/>
                  </a:moveTo>
                  <a:lnTo>
                    <a:pt x="1925" y="55"/>
                  </a:lnTo>
                  <a:cubicBezTo>
                    <a:pt x="1569" y="299"/>
                    <a:pt x="1057" y="401"/>
                    <a:pt x="603" y="401"/>
                  </a:cubicBezTo>
                  <a:cubicBezTo>
                    <a:pt x="397" y="401"/>
                    <a:pt x="203" y="380"/>
                    <a:pt x="41" y="342"/>
                  </a:cubicBezTo>
                  <a:lnTo>
                    <a:pt x="0" y="506"/>
                  </a:lnTo>
                  <a:cubicBezTo>
                    <a:pt x="180" y="551"/>
                    <a:pt x="392" y="575"/>
                    <a:pt x="615" y="575"/>
                  </a:cubicBezTo>
                  <a:cubicBezTo>
                    <a:pt x="1068" y="575"/>
                    <a:pt x="1568" y="475"/>
                    <a:pt x="1953" y="246"/>
                  </a:cubicBezTo>
                  <a:cubicBezTo>
                    <a:pt x="2089" y="396"/>
                    <a:pt x="2308" y="492"/>
                    <a:pt x="2594" y="547"/>
                  </a:cubicBezTo>
                  <a:cubicBezTo>
                    <a:pt x="2735" y="572"/>
                    <a:pt x="2894" y="586"/>
                    <a:pt x="3062" y="586"/>
                  </a:cubicBezTo>
                  <a:cubicBezTo>
                    <a:pt x="3515" y="586"/>
                    <a:pt x="4032" y="485"/>
                    <a:pt x="4410" y="246"/>
                  </a:cubicBezTo>
                  <a:cubicBezTo>
                    <a:pt x="4635" y="478"/>
                    <a:pt x="5069" y="594"/>
                    <a:pt x="5537" y="594"/>
                  </a:cubicBezTo>
                  <a:cubicBezTo>
                    <a:pt x="6004" y="594"/>
                    <a:pt x="6506" y="478"/>
                    <a:pt x="6868" y="246"/>
                  </a:cubicBezTo>
                  <a:cubicBezTo>
                    <a:pt x="7100" y="478"/>
                    <a:pt x="7537" y="594"/>
                    <a:pt x="8004" y="594"/>
                  </a:cubicBezTo>
                  <a:cubicBezTo>
                    <a:pt x="8472" y="594"/>
                    <a:pt x="8970" y="478"/>
                    <a:pt x="9325" y="246"/>
                  </a:cubicBezTo>
                  <a:cubicBezTo>
                    <a:pt x="9564" y="478"/>
                    <a:pt x="10005" y="594"/>
                    <a:pt x="10472" y="594"/>
                  </a:cubicBezTo>
                  <a:cubicBezTo>
                    <a:pt x="10940" y="594"/>
                    <a:pt x="11435" y="478"/>
                    <a:pt x="11783" y="246"/>
                  </a:cubicBezTo>
                  <a:cubicBezTo>
                    <a:pt x="12029" y="478"/>
                    <a:pt x="12476" y="594"/>
                    <a:pt x="12945" y="594"/>
                  </a:cubicBezTo>
                  <a:cubicBezTo>
                    <a:pt x="13415" y="594"/>
                    <a:pt x="13906" y="478"/>
                    <a:pt x="14241" y="246"/>
                  </a:cubicBezTo>
                  <a:cubicBezTo>
                    <a:pt x="14493" y="478"/>
                    <a:pt x="14944" y="594"/>
                    <a:pt x="15413" y="594"/>
                  </a:cubicBezTo>
                  <a:cubicBezTo>
                    <a:pt x="15882" y="594"/>
                    <a:pt x="16370" y="478"/>
                    <a:pt x="16698" y="246"/>
                  </a:cubicBezTo>
                  <a:cubicBezTo>
                    <a:pt x="16964" y="478"/>
                    <a:pt x="17418" y="594"/>
                    <a:pt x="17884" y="594"/>
                  </a:cubicBezTo>
                  <a:cubicBezTo>
                    <a:pt x="18350" y="594"/>
                    <a:pt x="18828" y="478"/>
                    <a:pt x="19142" y="246"/>
                  </a:cubicBezTo>
                  <a:cubicBezTo>
                    <a:pt x="19429" y="478"/>
                    <a:pt x="19879" y="587"/>
                    <a:pt x="20357" y="587"/>
                  </a:cubicBezTo>
                  <a:cubicBezTo>
                    <a:pt x="20821" y="587"/>
                    <a:pt x="21299" y="478"/>
                    <a:pt x="21600" y="246"/>
                  </a:cubicBezTo>
                  <a:cubicBezTo>
                    <a:pt x="21886" y="478"/>
                    <a:pt x="22354" y="594"/>
                    <a:pt x="22823" y="594"/>
                  </a:cubicBezTo>
                  <a:cubicBezTo>
                    <a:pt x="23293" y="594"/>
                    <a:pt x="23764" y="478"/>
                    <a:pt x="24057" y="246"/>
                  </a:cubicBezTo>
                  <a:cubicBezTo>
                    <a:pt x="24351" y="471"/>
                    <a:pt x="24825" y="584"/>
                    <a:pt x="25296" y="584"/>
                  </a:cubicBezTo>
                  <a:cubicBezTo>
                    <a:pt x="25767" y="584"/>
                    <a:pt x="26235" y="471"/>
                    <a:pt x="26515" y="246"/>
                  </a:cubicBezTo>
                  <a:cubicBezTo>
                    <a:pt x="26822" y="478"/>
                    <a:pt x="27297" y="594"/>
                    <a:pt x="27764" y="594"/>
                  </a:cubicBezTo>
                  <a:cubicBezTo>
                    <a:pt x="28232" y="594"/>
                    <a:pt x="28693" y="478"/>
                    <a:pt x="28972" y="246"/>
                  </a:cubicBezTo>
                  <a:cubicBezTo>
                    <a:pt x="29287" y="478"/>
                    <a:pt x="29768" y="594"/>
                    <a:pt x="30237" y="594"/>
                  </a:cubicBezTo>
                  <a:cubicBezTo>
                    <a:pt x="30706" y="594"/>
                    <a:pt x="31164" y="478"/>
                    <a:pt x="31430" y="246"/>
                  </a:cubicBezTo>
                  <a:cubicBezTo>
                    <a:pt x="31751" y="478"/>
                    <a:pt x="32236" y="594"/>
                    <a:pt x="32705" y="594"/>
                  </a:cubicBezTo>
                  <a:cubicBezTo>
                    <a:pt x="33174" y="594"/>
                    <a:pt x="33628" y="478"/>
                    <a:pt x="33888" y="246"/>
                  </a:cubicBezTo>
                  <a:cubicBezTo>
                    <a:pt x="34222" y="478"/>
                    <a:pt x="34710" y="594"/>
                    <a:pt x="35178" y="594"/>
                  </a:cubicBezTo>
                  <a:cubicBezTo>
                    <a:pt x="35646" y="594"/>
                    <a:pt x="36093" y="478"/>
                    <a:pt x="36345" y="246"/>
                  </a:cubicBezTo>
                  <a:cubicBezTo>
                    <a:pt x="36687" y="478"/>
                    <a:pt x="37178" y="594"/>
                    <a:pt x="37644" y="594"/>
                  </a:cubicBezTo>
                  <a:cubicBezTo>
                    <a:pt x="38110" y="594"/>
                    <a:pt x="38550" y="478"/>
                    <a:pt x="38789" y="246"/>
                  </a:cubicBezTo>
                  <a:cubicBezTo>
                    <a:pt x="39144" y="478"/>
                    <a:pt x="39646" y="594"/>
                    <a:pt x="40115" y="594"/>
                  </a:cubicBezTo>
                  <a:cubicBezTo>
                    <a:pt x="40585" y="594"/>
                    <a:pt x="41022" y="478"/>
                    <a:pt x="41247" y="246"/>
                  </a:cubicBezTo>
                  <a:cubicBezTo>
                    <a:pt x="41609" y="478"/>
                    <a:pt x="42114" y="594"/>
                    <a:pt x="42583" y="594"/>
                  </a:cubicBezTo>
                  <a:cubicBezTo>
                    <a:pt x="43052" y="594"/>
                    <a:pt x="43486" y="478"/>
                    <a:pt x="43704" y="246"/>
                  </a:cubicBezTo>
                  <a:cubicBezTo>
                    <a:pt x="44083" y="485"/>
                    <a:pt x="44600" y="586"/>
                    <a:pt x="45053" y="586"/>
                  </a:cubicBezTo>
                  <a:cubicBezTo>
                    <a:pt x="45221" y="586"/>
                    <a:pt x="45380" y="572"/>
                    <a:pt x="45520" y="547"/>
                  </a:cubicBezTo>
                  <a:cubicBezTo>
                    <a:pt x="45807" y="492"/>
                    <a:pt x="46039" y="396"/>
                    <a:pt x="46162" y="246"/>
                  </a:cubicBezTo>
                  <a:cubicBezTo>
                    <a:pt x="46550" y="462"/>
                    <a:pt x="47063" y="558"/>
                    <a:pt x="47534" y="558"/>
                  </a:cubicBezTo>
                  <a:cubicBezTo>
                    <a:pt x="47808" y="558"/>
                    <a:pt x="48067" y="525"/>
                    <a:pt x="48278" y="465"/>
                  </a:cubicBezTo>
                  <a:lnTo>
                    <a:pt x="48224" y="287"/>
                  </a:lnTo>
                  <a:cubicBezTo>
                    <a:pt x="48020" y="347"/>
                    <a:pt x="47768" y="379"/>
                    <a:pt x="47504" y="379"/>
                  </a:cubicBezTo>
                  <a:cubicBezTo>
                    <a:pt x="47044" y="379"/>
                    <a:pt x="46545" y="281"/>
                    <a:pt x="46189" y="55"/>
                  </a:cubicBezTo>
                  <a:lnTo>
                    <a:pt x="46121" y="0"/>
                  </a:lnTo>
                  <a:lnTo>
                    <a:pt x="46066" y="82"/>
                  </a:lnTo>
                  <a:cubicBezTo>
                    <a:pt x="45971" y="219"/>
                    <a:pt x="45766" y="314"/>
                    <a:pt x="45493" y="369"/>
                  </a:cubicBezTo>
                  <a:cubicBezTo>
                    <a:pt x="45353" y="394"/>
                    <a:pt x="45207" y="407"/>
                    <a:pt x="45059" y="407"/>
                  </a:cubicBezTo>
                  <a:cubicBezTo>
                    <a:pt x="44572" y="407"/>
                    <a:pt x="44070" y="275"/>
                    <a:pt x="43745" y="55"/>
                  </a:cubicBezTo>
                  <a:lnTo>
                    <a:pt x="43663" y="0"/>
                  </a:lnTo>
                  <a:lnTo>
                    <a:pt x="43622" y="82"/>
                  </a:lnTo>
                  <a:cubicBezTo>
                    <a:pt x="43456" y="303"/>
                    <a:pt x="43051" y="412"/>
                    <a:pt x="42604" y="412"/>
                  </a:cubicBezTo>
                  <a:cubicBezTo>
                    <a:pt x="42136" y="412"/>
                    <a:pt x="41623" y="292"/>
                    <a:pt x="41288" y="55"/>
                  </a:cubicBezTo>
                  <a:lnTo>
                    <a:pt x="41219" y="0"/>
                  </a:lnTo>
                  <a:lnTo>
                    <a:pt x="41165" y="69"/>
                  </a:lnTo>
                  <a:cubicBezTo>
                    <a:pt x="40990" y="297"/>
                    <a:pt x="40573" y="410"/>
                    <a:pt x="40120" y="410"/>
                  </a:cubicBezTo>
                  <a:cubicBezTo>
                    <a:pt x="39654" y="410"/>
                    <a:pt x="39149" y="291"/>
                    <a:pt x="38830" y="55"/>
                  </a:cubicBezTo>
                  <a:lnTo>
                    <a:pt x="38762" y="0"/>
                  </a:lnTo>
                  <a:lnTo>
                    <a:pt x="38707" y="69"/>
                  </a:lnTo>
                  <a:cubicBezTo>
                    <a:pt x="38526" y="297"/>
                    <a:pt x="38105" y="410"/>
                    <a:pt x="37654" y="410"/>
                  </a:cubicBezTo>
                  <a:cubicBezTo>
                    <a:pt x="37189" y="410"/>
                    <a:pt x="36691" y="291"/>
                    <a:pt x="36386" y="55"/>
                  </a:cubicBezTo>
                  <a:lnTo>
                    <a:pt x="36318" y="0"/>
                  </a:lnTo>
                  <a:lnTo>
                    <a:pt x="36263" y="69"/>
                  </a:lnTo>
                  <a:cubicBezTo>
                    <a:pt x="36068" y="297"/>
                    <a:pt x="35641" y="410"/>
                    <a:pt x="35188" y="410"/>
                  </a:cubicBezTo>
                  <a:cubicBezTo>
                    <a:pt x="34721" y="410"/>
                    <a:pt x="34226" y="291"/>
                    <a:pt x="33929" y="55"/>
                  </a:cubicBezTo>
                  <a:lnTo>
                    <a:pt x="33860" y="0"/>
                  </a:lnTo>
                  <a:lnTo>
                    <a:pt x="33806" y="69"/>
                  </a:lnTo>
                  <a:cubicBezTo>
                    <a:pt x="33604" y="297"/>
                    <a:pt x="33174" y="410"/>
                    <a:pt x="32722" y="410"/>
                  </a:cubicBezTo>
                  <a:cubicBezTo>
                    <a:pt x="32257" y="410"/>
                    <a:pt x="31769" y="291"/>
                    <a:pt x="31485" y="55"/>
                  </a:cubicBezTo>
                  <a:lnTo>
                    <a:pt x="31416" y="0"/>
                  </a:lnTo>
                  <a:lnTo>
                    <a:pt x="31362" y="69"/>
                  </a:lnTo>
                  <a:cubicBezTo>
                    <a:pt x="31145" y="292"/>
                    <a:pt x="30703" y="405"/>
                    <a:pt x="30246" y="405"/>
                  </a:cubicBezTo>
                  <a:cubicBezTo>
                    <a:pt x="29782" y="405"/>
                    <a:pt x="29302" y="289"/>
                    <a:pt x="29027" y="55"/>
                  </a:cubicBezTo>
                  <a:lnTo>
                    <a:pt x="28959" y="0"/>
                  </a:lnTo>
                  <a:lnTo>
                    <a:pt x="28904" y="69"/>
                  </a:lnTo>
                  <a:cubicBezTo>
                    <a:pt x="28674" y="292"/>
                    <a:pt x="28225" y="405"/>
                    <a:pt x="27768" y="405"/>
                  </a:cubicBezTo>
                  <a:cubicBezTo>
                    <a:pt x="27304" y="405"/>
                    <a:pt x="26831" y="289"/>
                    <a:pt x="26570" y="55"/>
                  </a:cubicBezTo>
                  <a:lnTo>
                    <a:pt x="26515" y="0"/>
                  </a:lnTo>
                  <a:lnTo>
                    <a:pt x="26447" y="69"/>
                  </a:lnTo>
                  <a:cubicBezTo>
                    <a:pt x="26208" y="294"/>
                    <a:pt x="25750" y="407"/>
                    <a:pt x="25291" y="407"/>
                  </a:cubicBezTo>
                  <a:cubicBezTo>
                    <a:pt x="24832" y="407"/>
                    <a:pt x="24371" y="294"/>
                    <a:pt x="24126" y="69"/>
                  </a:cubicBezTo>
                  <a:lnTo>
                    <a:pt x="24057" y="0"/>
                  </a:lnTo>
                  <a:lnTo>
                    <a:pt x="24003" y="69"/>
                  </a:lnTo>
                  <a:cubicBezTo>
                    <a:pt x="23750" y="294"/>
                    <a:pt x="23286" y="407"/>
                    <a:pt x="22825" y="407"/>
                  </a:cubicBezTo>
                  <a:cubicBezTo>
                    <a:pt x="22364" y="407"/>
                    <a:pt x="21907" y="294"/>
                    <a:pt x="21668" y="69"/>
                  </a:cubicBezTo>
                  <a:lnTo>
                    <a:pt x="21613" y="0"/>
                  </a:lnTo>
                  <a:lnTo>
                    <a:pt x="21545" y="55"/>
                  </a:lnTo>
                  <a:cubicBezTo>
                    <a:pt x="21284" y="289"/>
                    <a:pt x="20811" y="405"/>
                    <a:pt x="20347" y="405"/>
                  </a:cubicBezTo>
                  <a:cubicBezTo>
                    <a:pt x="19890" y="405"/>
                    <a:pt x="19441" y="292"/>
                    <a:pt x="19210" y="69"/>
                  </a:cubicBezTo>
                  <a:lnTo>
                    <a:pt x="19156" y="0"/>
                  </a:lnTo>
                  <a:lnTo>
                    <a:pt x="19087" y="55"/>
                  </a:lnTo>
                  <a:cubicBezTo>
                    <a:pt x="18819" y="289"/>
                    <a:pt x="18343" y="405"/>
                    <a:pt x="17881" y="405"/>
                  </a:cubicBezTo>
                  <a:cubicBezTo>
                    <a:pt x="17425" y="405"/>
                    <a:pt x="16983" y="292"/>
                    <a:pt x="16766" y="69"/>
                  </a:cubicBezTo>
                  <a:lnTo>
                    <a:pt x="16712" y="0"/>
                  </a:lnTo>
                  <a:lnTo>
                    <a:pt x="16644" y="55"/>
                  </a:lnTo>
                  <a:cubicBezTo>
                    <a:pt x="16353" y="291"/>
                    <a:pt x="15865" y="410"/>
                    <a:pt x="15400" y="410"/>
                  </a:cubicBezTo>
                  <a:cubicBezTo>
                    <a:pt x="14948" y="410"/>
                    <a:pt x="14517" y="297"/>
                    <a:pt x="14309" y="69"/>
                  </a:cubicBezTo>
                  <a:lnTo>
                    <a:pt x="14254" y="0"/>
                  </a:lnTo>
                  <a:lnTo>
                    <a:pt x="14186" y="55"/>
                  </a:lnTo>
                  <a:cubicBezTo>
                    <a:pt x="13888" y="291"/>
                    <a:pt x="13393" y="410"/>
                    <a:pt x="12927" y="410"/>
                  </a:cubicBezTo>
                  <a:cubicBezTo>
                    <a:pt x="12473" y="410"/>
                    <a:pt x="12046" y="297"/>
                    <a:pt x="11851" y="69"/>
                  </a:cubicBezTo>
                  <a:lnTo>
                    <a:pt x="11797" y="0"/>
                  </a:lnTo>
                  <a:lnTo>
                    <a:pt x="11742" y="55"/>
                  </a:lnTo>
                  <a:cubicBezTo>
                    <a:pt x="11430" y="291"/>
                    <a:pt x="10929" y="410"/>
                    <a:pt x="10462" y="410"/>
                  </a:cubicBezTo>
                  <a:cubicBezTo>
                    <a:pt x="10009" y="410"/>
                    <a:pt x="9589" y="297"/>
                    <a:pt x="9407" y="69"/>
                  </a:cubicBezTo>
                  <a:lnTo>
                    <a:pt x="9353" y="0"/>
                  </a:lnTo>
                  <a:lnTo>
                    <a:pt x="9284" y="55"/>
                  </a:lnTo>
                  <a:cubicBezTo>
                    <a:pt x="8966" y="291"/>
                    <a:pt x="8461" y="410"/>
                    <a:pt x="7994" y="410"/>
                  </a:cubicBezTo>
                  <a:cubicBezTo>
                    <a:pt x="7541" y="410"/>
                    <a:pt x="7125" y="297"/>
                    <a:pt x="6950" y="69"/>
                  </a:cubicBezTo>
                  <a:lnTo>
                    <a:pt x="6895" y="0"/>
                  </a:lnTo>
                  <a:lnTo>
                    <a:pt x="6827" y="55"/>
                  </a:lnTo>
                  <a:cubicBezTo>
                    <a:pt x="6499" y="292"/>
                    <a:pt x="5985" y="412"/>
                    <a:pt x="5518" y="412"/>
                  </a:cubicBezTo>
                  <a:cubicBezTo>
                    <a:pt x="5071" y="412"/>
                    <a:pt x="4666" y="303"/>
                    <a:pt x="4506" y="82"/>
                  </a:cubicBezTo>
                  <a:lnTo>
                    <a:pt x="4451" y="0"/>
                  </a:lnTo>
                  <a:lnTo>
                    <a:pt x="4383" y="55"/>
                  </a:lnTo>
                  <a:cubicBezTo>
                    <a:pt x="4058" y="275"/>
                    <a:pt x="3549" y="407"/>
                    <a:pt x="3064" y="407"/>
                  </a:cubicBezTo>
                  <a:cubicBezTo>
                    <a:pt x="2917" y="407"/>
                    <a:pt x="2772" y="394"/>
                    <a:pt x="2635" y="369"/>
                  </a:cubicBezTo>
                  <a:cubicBezTo>
                    <a:pt x="2349" y="314"/>
                    <a:pt x="2144" y="219"/>
                    <a:pt x="2048" y="82"/>
                  </a:cubicBezTo>
                  <a:lnTo>
                    <a:pt x="1994"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0"/>
            <p:cNvSpPr/>
            <p:nvPr/>
          </p:nvSpPr>
          <p:spPr>
            <a:xfrm>
              <a:off x="6129746" y="2538992"/>
              <a:ext cx="3312676" cy="41291"/>
            </a:xfrm>
            <a:custGeom>
              <a:avLst/>
              <a:gdLst/>
              <a:ahLst/>
              <a:cxnLst/>
              <a:rect l="l" t="t" r="r" b="b"/>
              <a:pathLst>
                <a:path w="47174" h="588" extrusionOk="0">
                  <a:moveTo>
                    <a:pt x="1940" y="0"/>
                  </a:moveTo>
                  <a:lnTo>
                    <a:pt x="1871" y="55"/>
                  </a:lnTo>
                  <a:cubicBezTo>
                    <a:pt x="1525" y="289"/>
                    <a:pt x="1031" y="382"/>
                    <a:pt x="592" y="382"/>
                  </a:cubicBezTo>
                  <a:cubicBezTo>
                    <a:pt x="390" y="382"/>
                    <a:pt x="201" y="362"/>
                    <a:pt x="42" y="328"/>
                  </a:cubicBezTo>
                  <a:lnTo>
                    <a:pt x="1" y="492"/>
                  </a:lnTo>
                  <a:cubicBezTo>
                    <a:pt x="178" y="537"/>
                    <a:pt x="388" y="562"/>
                    <a:pt x="608" y="562"/>
                  </a:cubicBezTo>
                  <a:cubicBezTo>
                    <a:pt x="1049" y="562"/>
                    <a:pt x="1535" y="464"/>
                    <a:pt x="1899" y="246"/>
                  </a:cubicBezTo>
                  <a:cubicBezTo>
                    <a:pt x="2110" y="464"/>
                    <a:pt x="2530" y="574"/>
                    <a:pt x="2988" y="574"/>
                  </a:cubicBezTo>
                  <a:cubicBezTo>
                    <a:pt x="3445" y="574"/>
                    <a:pt x="3940" y="464"/>
                    <a:pt x="4302" y="246"/>
                  </a:cubicBezTo>
                  <a:cubicBezTo>
                    <a:pt x="4520" y="464"/>
                    <a:pt x="4943" y="574"/>
                    <a:pt x="5401" y="574"/>
                  </a:cubicBezTo>
                  <a:cubicBezTo>
                    <a:pt x="5858" y="574"/>
                    <a:pt x="6350" y="464"/>
                    <a:pt x="6705" y="246"/>
                  </a:cubicBezTo>
                  <a:cubicBezTo>
                    <a:pt x="6930" y="464"/>
                    <a:pt x="7357" y="574"/>
                    <a:pt x="7814" y="574"/>
                  </a:cubicBezTo>
                  <a:cubicBezTo>
                    <a:pt x="8271" y="574"/>
                    <a:pt x="8760" y="464"/>
                    <a:pt x="9108" y="246"/>
                  </a:cubicBezTo>
                  <a:cubicBezTo>
                    <a:pt x="9340" y="464"/>
                    <a:pt x="9770" y="574"/>
                    <a:pt x="10226" y="574"/>
                  </a:cubicBezTo>
                  <a:cubicBezTo>
                    <a:pt x="10681" y="574"/>
                    <a:pt x="11163" y="464"/>
                    <a:pt x="11497" y="246"/>
                  </a:cubicBezTo>
                  <a:cubicBezTo>
                    <a:pt x="11743" y="464"/>
                    <a:pt x="12183" y="574"/>
                    <a:pt x="12642" y="574"/>
                  </a:cubicBezTo>
                  <a:cubicBezTo>
                    <a:pt x="13101" y="574"/>
                    <a:pt x="13579" y="464"/>
                    <a:pt x="13900" y="246"/>
                  </a:cubicBezTo>
                  <a:cubicBezTo>
                    <a:pt x="14153" y="464"/>
                    <a:pt x="14596" y="574"/>
                    <a:pt x="15055" y="574"/>
                  </a:cubicBezTo>
                  <a:cubicBezTo>
                    <a:pt x="15515" y="574"/>
                    <a:pt x="15989" y="464"/>
                    <a:pt x="16303" y="246"/>
                  </a:cubicBezTo>
                  <a:cubicBezTo>
                    <a:pt x="16562" y="464"/>
                    <a:pt x="17010" y="574"/>
                    <a:pt x="17469" y="574"/>
                  </a:cubicBezTo>
                  <a:cubicBezTo>
                    <a:pt x="17928" y="574"/>
                    <a:pt x="18399" y="464"/>
                    <a:pt x="18706" y="246"/>
                  </a:cubicBezTo>
                  <a:cubicBezTo>
                    <a:pt x="18972" y="464"/>
                    <a:pt x="19423" y="574"/>
                    <a:pt x="19880" y="574"/>
                  </a:cubicBezTo>
                  <a:cubicBezTo>
                    <a:pt x="20338" y="574"/>
                    <a:pt x="20802" y="464"/>
                    <a:pt x="21095" y="246"/>
                  </a:cubicBezTo>
                  <a:cubicBezTo>
                    <a:pt x="21375" y="464"/>
                    <a:pt x="21833" y="574"/>
                    <a:pt x="22292" y="574"/>
                  </a:cubicBezTo>
                  <a:cubicBezTo>
                    <a:pt x="22751" y="574"/>
                    <a:pt x="23212" y="464"/>
                    <a:pt x="23498" y="246"/>
                  </a:cubicBezTo>
                  <a:cubicBezTo>
                    <a:pt x="23785" y="464"/>
                    <a:pt x="24246" y="574"/>
                    <a:pt x="24705" y="574"/>
                  </a:cubicBezTo>
                  <a:cubicBezTo>
                    <a:pt x="25164" y="574"/>
                    <a:pt x="25621" y="464"/>
                    <a:pt x="25901" y="246"/>
                  </a:cubicBezTo>
                  <a:cubicBezTo>
                    <a:pt x="26202" y="464"/>
                    <a:pt x="26666" y="574"/>
                    <a:pt x="27123" y="574"/>
                  </a:cubicBezTo>
                  <a:cubicBezTo>
                    <a:pt x="27581" y="574"/>
                    <a:pt x="28031" y="464"/>
                    <a:pt x="28304" y="246"/>
                  </a:cubicBezTo>
                  <a:cubicBezTo>
                    <a:pt x="28611" y="464"/>
                    <a:pt x="29079" y="574"/>
                    <a:pt x="29535" y="574"/>
                  </a:cubicBezTo>
                  <a:cubicBezTo>
                    <a:pt x="29990" y="574"/>
                    <a:pt x="30434" y="464"/>
                    <a:pt x="30694" y="246"/>
                  </a:cubicBezTo>
                  <a:cubicBezTo>
                    <a:pt x="31014" y="464"/>
                    <a:pt x="31489" y="574"/>
                    <a:pt x="31946" y="574"/>
                  </a:cubicBezTo>
                  <a:cubicBezTo>
                    <a:pt x="32404" y="574"/>
                    <a:pt x="32844" y="464"/>
                    <a:pt x="33097" y="246"/>
                  </a:cubicBezTo>
                  <a:cubicBezTo>
                    <a:pt x="33424" y="464"/>
                    <a:pt x="33902" y="574"/>
                    <a:pt x="34359" y="574"/>
                  </a:cubicBezTo>
                  <a:cubicBezTo>
                    <a:pt x="34817" y="574"/>
                    <a:pt x="35254" y="464"/>
                    <a:pt x="35500" y="246"/>
                  </a:cubicBezTo>
                  <a:cubicBezTo>
                    <a:pt x="35834" y="464"/>
                    <a:pt x="36315" y="574"/>
                    <a:pt x="36773" y="574"/>
                  </a:cubicBezTo>
                  <a:cubicBezTo>
                    <a:pt x="37230" y="574"/>
                    <a:pt x="37664" y="464"/>
                    <a:pt x="37903" y="246"/>
                  </a:cubicBezTo>
                  <a:cubicBezTo>
                    <a:pt x="38244" y="464"/>
                    <a:pt x="38729" y="574"/>
                    <a:pt x="39184" y="574"/>
                  </a:cubicBezTo>
                  <a:cubicBezTo>
                    <a:pt x="39640" y="574"/>
                    <a:pt x="40067" y="464"/>
                    <a:pt x="40292" y="246"/>
                  </a:cubicBezTo>
                  <a:cubicBezTo>
                    <a:pt x="40647" y="464"/>
                    <a:pt x="41138" y="574"/>
                    <a:pt x="41596" y="574"/>
                  </a:cubicBezTo>
                  <a:cubicBezTo>
                    <a:pt x="42053" y="574"/>
                    <a:pt x="42476" y="464"/>
                    <a:pt x="42695" y="246"/>
                  </a:cubicBezTo>
                  <a:cubicBezTo>
                    <a:pt x="43057" y="464"/>
                    <a:pt x="43548" y="574"/>
                    <a:pt x="44004" y="574"/>
                  </a:cubicBezTo>
                  <a:cubicBezTo>
                    <a:pt x="44460" y="574"/>
                    <a:pt x="44879" y="464"/>
                    <a:pt x="45098" y="246"/>
                  </a:cubicBezTo>
                  <a:cubicBezTo>
                    <a:pt x="45426" y="478"/>
                    <a:pt x="45876" y="587"/>
                    <a:pt x="46299" y="587"/>
                  </a:cubicBezTo>
                  <a:cubicBezTo>
                    <a:pt x="46613" y="587"/>
                    <a:pt x="46927" y="533"/>
                    <a:pt x="47173" y="437"/>
                  </a:cubicBezTo>
                  <a:lnTo>
                    <a:pt x="47119" y="273"/>
                  </a:lnTo>
                  <a:cubicBezTo>
                    <a:pt x="46883" y="357"/>
                    <a:pt x="46595" y="407"/>
                    <a:pt x="46301" y="407"/>
                  </a:cubicBezTo>
                  <a:cubicBezTo>
                    <a:pt x="45879" y="407"/>
                    <a:pt x="45445" y="305"/>
                    <a:pt x="45139" y="55"/>
                  </a:cubicBezTo>
                  <a:lnTo>
                    <a:pt x="45057" y="0"/>
                  </a:lnTo>
                  <a:lnTo>
                    <a:pt x="45002" y="82"/>
                  </a:lnTo>
                  <a:cubicBezTo>
                    <a:pt x="44856" y="289"/>
                    <a:pt x="44465" y="391"/>
                    <a:pt x="44029" y="391"/>
                  </a:cubicBezTo>
                  <a:cubicBezTo>
                    <a:pt x="43572" y="391"/>
                    <a:pt x="43064" y="279"/>
                    <a:pt x="42736" y="55"/>
                  </a:cubicBezTo>
                  <a:lnTo>
                    <a:pt x="42668" y="0"/>
                  </a:lnTo>
                  <a:lnTo>
                    <a:pt x="42613" y="69"/>
                  </a:lnTo>
                  <a:cubicBezTo>
                    <a:pt x="42452" y="284"/>
                    <a:pt x="42049" y="389"/>
                    <a:pt x="41607" y="389"/>
                  </a:cubicBezTo>
                  <a:cubicBezTo>
                    <a:pt x="41150" y="389"/>
                    <a:pt x="40652" y="277"/>
                    <a:pt x="40333" y="55"/>
                  </a:cubicBezTo>
                  <a:lnTo>
                    <a:pt x="40265" y="0"/>
                  </a:lnTo>
                  <a:lnTo>
                    <a:pt x="40210" y="69"/>
                  </a:lnTo>
                  <a:cubicBezTo>
                    <a:pt x="40042" y="284"/>
                    <a:pt x="39636" y="389"/>
                    <a:pt x="39195" y="389"/>
                  </a:cubicBezTo>
                  <a:cubicBezTo>
                    <a:pt x="38740" y="389"/>
                    <a:pt x="38249" y="277"/>
                    <a:pt x="37943" y="55"/>
                  </a:cubicBezTo>
                  <a:lnTo>
                    <a:pt x="37875" y="0"/>
                  </a:lnTo>
                  <a:lnTo>
                    <a:pt x="37821" y="69"/>
                  </a:lnTo>
                  <a:cubicBezTo>
                    <a:pt x="37639" y="284"/>
                    <a:pt x="37226" y="389"/>
                    <a:pt x="36784" y="389"/>
                  </a:cubicBezTo>
                  <a:cubicBezTo>
                    <a:pt x="36327" y="389"/>
                    <a:pt x="35839" y="277"/>
                    <a:pt x="35541" y="55"/>
                  </a:cubicBezTo>
                  <a:lnTo>
                    <a:pt x="35472" y="14"/>
                  </a:lnTo>
                  <a:lnTo>
                    <a:pt x="35418" y="69"/>
                  </a:lnTo>
                  <a:cubicBezTo>
                    <a:pt x="35229" y="284"/>
                    <a:pt x="34813" y="389"/>
                    <a:pt x="34372" y="389"/>
                  </a:cubicBezTo>
                  <a:cubicBezTo>
                    <a:pt x="33917" y="389"/>
                    <a:pt x="33435" y="277"/>
                    <a:pt x="33151" y="55"/>
                  </a:cubicBezTo>
                  <a:lnTo>
                    <a:pt x="33083" y="14"/>
                  </a:lnTo>
                  <a:lnTo>
                    <a:pt x="33028" y="69"/>
                  </a:lnTo>
                  <a:cubicBezTo>
                    <a:pt x="32825" y="285"/>
                    <a:pt x="32397" y="395"/>
                    <a:pt x="31950" y="395"/>
                  </a:cubicBezTo>
                  <a:cubicBezTo>
                    <a:pt x="31496" y="395"/>
                    <a:pt x="31023" y="282"/>
                    <a:pt x="30748" y="55"/>
                  </a:cubicBezTo>
                  <a:lnTo>
                    <a:pt x="30680" y="14"/>
                  </a:lnTo>
                  <a:lnTo>
                    <a:pt x="30625" y="69"/>
                  </a:lnTo>
                  <a:cubicBezTo>
                    <a:pt x="30415" y="285"/>
                    <a:pt x="29983" y="395"/>
                    <a:pt x="29538" y="395"/>
                  </a:cubicBezTo>
                  <a:cubicBezTo>
                    <a:pt x="29086" y="395"/>
                    <a:pt x="28620" y="282"/>
                    <a:pt x="28359" y="55"/>
                  </a:cubicBezTo>
                  <a:lnTo>
                    <a:pt x="28291" y="14"/>
                  </a:lnTo>
                  <a:lnTo>
                    <a:pt x="28236" y="69"/>
                  </a:lnTo>
                  <a:cubicBezTo>
                    <a:pt x="28012" y="285"/>
                    <a:pt x="27574" y="395"/>
                    <a:pt x="27127" y="395"/>
                  </a:cubicBezTo>
                  <a:cubicBezTo>
                    <a:pt x="26673" y="395"/>
                    <a:pt x="26210" y="282"/>
                    <a:pt x="25956" y="55"/>
                  </a:cubicBezTo>
                  <a:lnTo>
                    <a:pt x="25901" y="14"/>
                  </a:lnTo>
                  <a:lnTo>
                    <a:pt x="25833" y="69"/>
                  </a:lnTo>
                  <a:cubicBezTo>
                    <a:pt x="25603" y="285"/>
                    <a:pt x="25161" y="395"/>
                    <a:pt x="24715" y="395"/>
                  </a:cubicBezTo>
                  <a:cubicBezTo>
                    <a:pt x="24263" y="395"/>
                    <a:pt x="23807" y="282"/>
                    <a:pt x="23567" y="55"/>
                  </a:cubicBezTo>
                  <a:lnTo>
                    <a:pt x="23498" y="14"/>
                  </a:lnTo>
                  <a:lnTo>
                    <a:pt x="23444" y="55"/>
                  </a:lnTo>
                  <a:cubicBezTo>
                    <a:pt x="23196" y="282"/>
                    <a:pt x="22737" y="395"/>
                    <a:pt x="22283" y="395"/>
                  </a:cubicBezTo>
                  <a:cubicBezTo>
                    <a:pt x="21836" y="395"/>
                    <a:pt x="21394" y="285"/>
                    <a:pt x="21164" y="69"/>
                  </a:cubicBezTo>
                  <a:lnTo>
                    <a:pt x="21109" y="14"/>
                  </a:lnTo>
                  <a:lnTo>
                    <a:pt x="21041" y="55"/>
                  </a:lnTo>
                  <a:cubicBezTo>
                    <a:pt x="20786" y="282"/>
                    <a:pt x="20324" y="395"/>
                    <a:pt x="19872" y="395"/>
                  </a:cubicBezTo>
                  <a:cubicBezTo>
                    <a:pt x="19426" y="395"/>
                    <a:pt x="18991" y="285"/>
                    <a:pt x="18774" y="69"/>
                  </a:cubicBezTo>
                  <a:lnTo>
                    <a:pt x="18706" y="14"/>
                  </a:lnTo>
                  <a:lnTo>
                    <a:pt x="18651" y="55"/>
                  </a:lnTo>
                  <a:cubicBezTo>
                    <a:pt x="18383" y="282"/>
                    <a:pt x="17914" y="395"/>
                    <a:pt x="17460" y="395"/>
                  </a:cubicBezTo>
                  <a:cubicBezTo>
                    <a:pt x="17013" y="395"/>
                    <a:pt x="16581" y="285"/>
                    <a:pt x="16371" y="69"/>
                  </a:cubicBezTo>
                  <a:lnTo>
                    <a:pt x="16317" y="14"/>
                  </a:lnTo>
                  <a:lnTo>
                    <a:pt x="16248" y="55"/>
                  </a:lnTo>
                  <a:cubicBezTo>
                    <a:pt x="15973" y="282"/>
                    <a:pt x="15500" y="395"/>
                    <a:pt x="15048" y="395"/>
                  </a:cubicBezTo>
                  <a:cubicBezTo>
                    <a:pt x="14603" y="395"/>
                    <a:pt x="14178" y="285"/>
                    <a:pt x="13982" y="69"/>
                  </a:cubicBezTo>
                  <a:lnTo>
                    <a:pt x="13914" y="14"/>
                  </a:lnTo>
                  <a:lnTo>
                    <a:pt x="13859" y="55"/>
                  </a:lnTo>
                  <a:cubicBezTo>
                    <a:pt x="13568" y="277"/>
                    <a:pt x="13083" y="389"/>
                    <a:pt x="12626" y="389"/>
                  </a:cubicBezTo>
                  <a:cubicBezTo>
                    <a:pt x="12183" y="389"/>
                    <a:pt x="11767" y="284"/>
                    <a:pt x="11579" y="69"/>
                  </a:cubicBezTo>
                  <a:lnTo>
                    <a:pt x="11524" y="14"/>
                  </a:lnTo>
                  <a:lnTo>
                    <a:pt x="11456" y="55"/>
                  </a:lnTo>
                  <a:cubicBezTo>
                    <a:pt x="11158" y="277"/>
                    <a:pt x="10670" y="389"/>
                    <a:pt x="10215" y="389"/>
                  </a:cubicBezTo>
                  <a:cubicBezTo>
                    <a:pt x="9774" y="389"/>
                    <a:pt x="9364" y="284"/>
                    <a:pt x="9190" y="69"/>
                  </a:cubicBezTo>
                  <a:lnTo>
                    <a:pt x="9135" y="0"/>
                  </a:lnTo>
                  <a:lnTo>
                    <a:pt x="9067" y="55"/>
                  </a:lnTo>
                  <a:cubicBezTo>
                    <a:pt x="8755" y="277"/>
                    <a:pt x="8260" y="389"/>
                    <a:pt x="7803" y="389"/>
                  </a:cubicBezTo>
                  <a:cubicBezTo>
                    <a:pt x="7361" y="389"/>
                    <a:pt x="6955" y="284"/>
                    <a:pt x="6787" y="69"/>
                  </a:cubicBezTo>
                  <a:lnTo>
                    <a:pt x="6732" y="0"/>
                  </a:lnTo>
                  <a:lnTo>
                    <a:pt x="6664" y="55"/>
                  </a:lnTo>
                  <a:cubicBezTo>
                    <a:pt x="6345" y="277"/>
                    <a:pt x="5850" y="389"/>
                    <a:pt x="5397" y="389"/>
                  </a:cubicBezTo>
                  <a:cubicBezTo>
                    <a:pt x="4958" y="389"/>
                    <a:pt x="4559" y="284"/>
                    <a:pt x="4397" y="69"/>
                  </a:cubicBezTo>
                  <a:lnTo>
                    <a:pt x="4343" y="0"/>
                  </a:lnTo>
                  <a:lnTo>
                    <a:pt x="4274" y="55"/>
                  </a:lnTo>
                  <a:cubicBezTo>
                    <a:pt x="3939" y="279"/>
                    <a:pt x="3432" y="391"/>
                    <a:pt x="2974" y="391"/>
                  </a:cubicBezTo>
                  <a:cubicBezTo>
                    <a:pt x="2538" y="391"/>
                    <a:pt x="2148" y="289"/>
                    <a:pt x="1994" y="82"/>
                  </a:cubicBezTo>
                  <a:lnTo>
                    <a:pt x="1940" y="0"/>
                  </a:ln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0"/>
            <p:cNvSpPr/>
            <p:nvPr/>
          </p:nvSpPr>
          <p:spPr>
            <a:xfrm>
              <a:off x="6007980" y="2481479"/>
              <a:ext cx="295426" cy="667324"/>
            </a:xfrm>
            <a:custGeom>
              <a:avLst/>
              <a:gdLst/>
              <a:ahLst/>
              <a:cxnLst/>
              <a:rect l="l" t="t" r="r" b="b"/>
              <a:pathLst>
                <a:path w="4207" h="9503" extrusionOk="0">
                  <a:moveTo>
                    <a:pt x="4029" y="0"/>
                  </a:moveTo>
                  <a:cubicBezTo>
                    <a:pt x="3933" y="0"/>
                    <a:pt x="3824" y="55"/>
                    <a:pt x="3797" y="123"/>
                  </a:cubicBezTo>
                  <a:lnTo>
                    <a:pt x="42" y="9339"/>
                  </a:lnTo>
                  <a:cubicBezTo>
                    <a:pt x="1" y="9421"/>
                    <a:pt x="83" y="9503"/>
                    <a:pt x="206" y="9503"/>
                  </a:cubicBezTo>
                  <a:cubicBezTo>
                    <a:pt x="329" y="9503"/>
                    <a:pt x="465" y="9421"/>
                    <a:pt x="493" y="9339"/>
                  </a:cubicBezTo>
                  <a:lnTo>
                    <a:pt x="4179" y="123"/>
                  </a:lnTo>
                  <a:cubicBezTo>
                    <a:pt x="4206" y="55"/>
                    <a:pt x="4138" y="0"/>
                    <a:pt x="404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0"/>
            <p:cNvSpPr/>
            <p:nvPr/>
          </p:nvSpPr>
          <p:spPr>
            <a:xfrm>
              <a:off x="6203621" y="2481479"/>
              <a:ext cx="265652" cy="667324"/>
            </a:xfrm>
            <a:custGeom>
              <a:avLst/>
              <a:gdLst/>
              <a:ahLst/>
              <a:cxnLst/>
              <a:rect l="l" t="t" r="r" b="b"/>
              <a:pathLst>
                <a:path w="3783" h="9503" extrusionOk="0">
                  <a:moveTo>
                    <a:pt x="3605" y="0"/>
                  </a:moveTo>
                  <a:cubicBezTo>
                    <a:pt x="3496" y="0"/>
                    <a:pt x="3386" y="55"/>
                    <a:pt x="3373" y="123"/>
                  </a:cubicBezTo>
                  <a:lnTo>
                    <a:pt x="28" y="9339"/>
                  </a:lnTo>
                  <a:cubicBezTo>
                    <a:pt x="0" y="9421"/>
                    <a:pt x="69" y="9503"/>
                    <a:pt x="191" y="9503"/>
                  </a:cubicBezTo>
                  <a:cubicBezTo>
                    <a:pt x="314" y="9503"/>
                    <a:pt x="451" y="9421"/>
                    <a:pt x="478" y="9339"/>
                  </a:cubicBezTo>
                  <a:lnTo>
                    <a:pt x="3755" y="123"/>
                  </a:lnTo>
                  <a:cubicBezTo>
                    <a:pt x="3782" y="55"/>
                    <a:pt x="3714" y="0"/>
                    <a:pt x="360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0"/>
            <p:cNvSpPr/>
            <p:nvPr/>
          </p:nvSpPr>
          <p:spPr>
            <a:xfrm>
              <a:off x="6398209" y="2481479"/>
              <a:ext cx="235948" cy="667324"/>
            </a:xfrm>
            <a:custGeom>
              <a:avLst/>
              <a:gdLst/>
              <a:ahLst/>
              <a:cxnLst/>
              <a:rect l="l" t="t" r="r" b="b"/>
              <a:pathLst>
                <a:path w="3360" h="9503" extrusionOk="0">
                  <a:moveTo>
                    <a:pt x="3182" y="0"/>
                  </a:moveTo>
                  <a:cubicBezTo>
                    <a:pt x="3073" y="0"/>
                    <a:pt x="2977" y="55"/>
                    <a:pt x="2950" y="123"/>
                  </a:cubicBezTo>
                  <a:lnTo>
                    <a:pt x="28" y="9339"/>
                  </a:lnTo>
                  <a:cubicBezTo>
                    <a:pt x="1" y="9421"/>
                    <a:pt x="69" y="9503"/>
                    <a:pt x="192" y="9503"/>
                  </a:cubicBezTo>
                  <a:lnTo>
                    <a:pt x="206" y="9503"/>
                  </a:lnTo>
                  <a:cubicBezTo>
                    <a:pt x="329" y="9503"/>
                    <a:pt x="451" y="9421"/>
                    <a:pt x="479" y="9339"/>
                  </a:cubicBezTo>
                  <a:lnTo>
                    <a:pt x="3332" y="123"/>
                  </a:lnTo>
                  <a:cubicBezTo>
                    <a:pt x="3360" y="55"/>
                    <a:pt x="3291" y="0"/>
                    <a:pt x="318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0"/>
            <p:cNvSpPr/>
            <p:nvPr/>
          </p:nvSpPr>
          <p:spPr>
            <a:xfrm>
              <a:off x="6592867" y="2481479"/>
              <a:ext cx="206173" cy="667324"/>
            </a:xfrm>
            <a:custGeom>
              <a:avLst/>
              <a:gdLst/>
              <a:ahLst/>
              <a:cxnLst/>
              <a:rect l="l" t="t" r="r" b="b"/>
              <a:pathLst>
                <a:path w="2936" h="9503" extrusionOk="0">
                  <a:moveTo>
                    <a:pt x="2758" y="0"/>
                  </a:moveTo>
                  <a:cubicBezTo>
                    <a:pt x="2663" y="0"/>
                    <a:pt x="2554" y="55"/>
                    <a:pt x="2540" y="123"/>
                  </a:cubicBezTo>
                  <a:lnTo>
                    <a:pt x="28" y="9339"/>
                  </a:lnTo>
                  <a:cubicBezTo>
                    <a:pt x="1" y="9421"/>
                    <a:pt x="82" y="9503"/>
                    <a:pt x="205" y="9503"/>
                  </a:cubicBezTo>
                  <a:cubicBezTo>
                    <a:pt x="328" y="9503"/>
                    <a:pt x="451" y="9421"/>
                    <a:pt x="478" y="9339"/>
                  </a:cubicBezTo>
                  <a:lnTo>
                    <a:pt x="2922" y="123"/>
                  </a:lnTo>
                  <a:cubicBezTo>
                    <a:pt x="2936" y="55"/>
                    <a:pt x="2868" y="0"/>
                    <a:pt x="275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0"/>
            <p:cNvSpPr/>
            <p:nvPr/>
          </p:nvSpPr>
          <p:spPr>
            <a:xfrm>
              <a:off x="6787525" y="2481479"/>
              <a:ext cx="177382" cy="667324"/>
            </a:xfrm>
            <a:custGeom>
              <a:avLst/>
              <a:gdLst/>
              <a:ahLst/>
              <a:cxnLst/>
              <a:rect l="l" t="t" r="r" b="b"/>
              <a:pathLst>
                <a:path w="2526" h="9503" extrusionOk="0">
                  <a:moveTo>
                    <a:pt x="2335" y="0"/>
                  </a:moveTo>
                  <a:cubicBezTo>
                    <a:pt x="2239" y="0"/>
                    <a:pt x="2144" y="55"/>
                    <a:pt x="2130" y="123"/>
                  </a:cubicBezTo>
                  <a:lnTo>
                    <a:pt x="27" y="9339"/>
                  </a:lnTo>
                  <a:cubicBezTo>
                    <a:pt x="0" y="9421"/>
                    <a:pt x="82" y="9503"/>
                    <a:pt x="205" y="9503"/>
                  </a:cubicBezTo>
                  <a:lnTo>
                    <a:pt x="219" y="9503"/>
                  </a:lnTo>
                  <a:cubicBezTo>
                    <a:pt x="341" y="9503"/>
                    <a:pt x="451" y="9421"/>
                    <a:pt x="478" y="9339"/>
                  </a:cubicBezTo>
                  <a:lnTo>
                    <a:pt x="2512" y="123"/>
                  </a:lnTo>
                  <a:cubicBezTo>
                    <a:pt x="2526" y="55"/>
                    <a:pt x="2444" y="0"/>
                    <a:pt x="234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0"/>
            <p:cNvSpPr/>
            <p:nvPr/>
          </p:nvSpPr>
          <p:spPr>
            <a:xfrm>
              <a:off x="6982113" y="2481479"/>
              <a:ext cx="147748" cy="667324"/>
            </a:xfrm>
            <a:custGeom>
              <a:avLst/>
              <a:gdLst/>
              <a:ahLst/>
              <a:cxnLst/>
              <a:rect l="l" t="t" r="r" b="b"/>
              <a:pathLst>
                <a:path w="2104" h="9503" extrusionOk="0">
                  <a:moveTo>
                    <a:pt x="1926" y="0"/>
                  </a:moveTo>
                  <a:cubicBezTo>
                    <a:pt x="1817" y="0"/>
                    <a:pt x="1721" y="55"/>
                    <a:pt x="1707" y="123"/>
                  </a:cubicBezTo>
                  <a:lnTo>
                    <a:pt x="14" y="9339"/>
                  </a:lnTo>
                  <a:cubicBezTo>
                    <a:pt x="1" y="9421"/>
                    <a:pt x="96" y="9503"/>
                    <a:pt x="219" y="9503"/>
                  </a:cubicBezTo>
                  <a:cubicBezTo>
                    <a:pt x="342" y="9503"/>
                    <a:pt x="451" y="9421"/>
                    <a:pt x="479" y="9339"/>
                  </a:cubicBezTo>
                  <a:lnTo>
                    <a:pt x="2090" y="123"/>
                  </a:lnTo>
                  <a:cubicBezTo>
                    <a:pt x="2103" y="55"/>
                    <a:pt x="2035" y="0"/>
                    <a:pt x="192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0"/>
            <p:cNvSpPr/>
            <p:nvPr/>
          </p:nvSpPr>
          <p:spPr>
            <a:xfrm>
              <a:off x="7176771" y="2481479"/>
              <a:ext cx="118957" cy="667324"/>
            </a:xfrm>
            <a:custGeom>
              <a:avLst/>
              <a:gdLst/>
              <a:ahLst/>
              <a:cxnLst/>
              <a:rect l="l" t="t" r="r" b="b"/>
              <a:pathLst>
                <a:path w="1694" h="9503" extrusionOk="0">
                  <a:moveTo>
                    <a:pt x="1502" y="0"/>
                  </a:moveTo>
                  <a:cubicBezTo>
                    <a:pt x="1393" y="0"/>
                    <a:pt x="1311" y="55"/>
                    <a:pt x="1297" y="123"/>
                  </a:cubicBezTo>
                  <a:lnTo>
                    <a:pt x="14" y="9339"/>
                  </a:lnTo>
                  <a:cubicBezTo>
                    <a:pt x="0" y="9421"/>
                    <a:pt x="96" y="9503"/>
                    <a:pt x="219" y="9503"/>
                  </a:cubicBezTo>
                  <a:cubicBezTo>
                    <a:pt x="342" y="9503"/>
                    <a:pt x="465" y="9421"/>
                    <a:pt x="465" y="9339"/>
                  </a:cubicBezTo>
                  <a:lnTo>
                    <a:pt x="1680" y="123"/>
                  </a:lnTo>
                  <a:cubicBezTo>
                    <a:pt x="1693" y="55"/>
                    <a:pt x="1611" y="0"/>
                    <a:pt x="150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0"/>
            <p:cNvSpPr/>
            <p:nvPr/>
          </p:nvSpPr>
          <p:spPr>
            <a:xfrm>
              <a:off x="7372342" y="2481479"/>
              <a:ext cx="88270" cy="667324"/>
            </a:xfrm>
            <a:custGeom>
              <a:avLst/>
              <a:gdLst/>
              <a:ahLst/>
              <a:cxnLst/>
              <a:rect l="l" t="t" r="r" b="b"/>
              <a:pathLst>
                <a:path w="1257" h="9503" extrusionOk="0">
                  <a:moveTo>
                    <a:pt x="1066" y="0"/>
                  </a:moveTo>
                  <a:cubicBezTo>
                    <a:pt x="970" y="0"/>
                    <a:pt x="874" y="55"/>
                    <a:pt x="874" y="123"/>
                  </a:cubicBezTo>
                  <a:lnTo>
                    <a:pt x="1" y="9339"/>
                  </a:lnTo>
                  <a:cubicBezTo>
                    <a:pt x="1" y="9421"/>
                    <a:pt x="83" y="9503"/>
                    <a:pt x="205" y="9503"/>
                  </a:cubicBezTo>
                  <a:lnTo>
                    <a:pt x="219" y="9503"/>
                  </a:lnTo>
                  <a:cubicBezTo>
                    <a:pt x="342" y="9503"/>
                    <a:pt x="451" y="9421"/>
                    <a:pt x="451" y="9339"/>
                  </a:cubicBezTo>
                  <a:lnTo>
                    <a:pt x="1257" y="123"/>
                  </a:lnTo>
                  <a:cubicBezTo>
                    <a:pt x="1257" y="55"/>
                    <a:pt x="1175" y="0"/>
                    <a:pt x="1079"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0"/>
            <p:cNvSpPr/>
            <p:nvPr/>
          </p:nvSpPr>
          <p:spPr>
            <a:xfrm>
              <a:off x="7567000" y="2481479"/>
              <a:ext cx="59478" cy="667324"/>
            </a:xfrm>
            <a:custGeom>
              <a:avLst/>
              <a:gdLst/>
              <a:ahLst/>
              <a:cxnLst/>
              <a:rect l="l" t="t" r="r" b="b"/>
              <a:pathLst>
                <a:path w="847" h="9503" extrusionOk="0">
                  <a:moveTo>
                    <a:pt x="656" y="0"/>
                  </a:moveTo>
                  <a:cubicBezTo>
                    <a:pt x="546" y="0"/>
                    <a:pt x="451" y="55"/>
                    <a:pt x="451" y="123"/>
                  </a:cubicBezTo>
                  <a:lnTo>
                    <a:pt x="0" y="9339"/>
                  </a:lnTo>
                  <a:cubicBezTo>
                    <a:pt x="0" y="9421"/>
                    <a:pt x="96" y="9503"/>
                    <a:pt x="219" y="9503"/>
                  </a:cubicBezTo>
                  <a:cubicBezTo>
                    <a:pt x="342" y="9503"/>
                    <a:pt x="451" y="9421"/>
                    <a:pt x="451" y="9339"/>
                  </a:cubicBezTo>
                  <a:lnTo>
                    <a:pt x="833" y="123"/>
                  </a:lnTo>
                  <a:cubicBezTo>
                    <a:pt x="847" y="55"/>
                    <a:pt x="751" y="0"/>
                    <a:pt x="656"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0"/>
            <p:cNvSpPr/>
            <p:nvPr/>
          </p:nvSpPr>
          <p:spPr>
            <a:xfrm>
              <a:off x="7761588" y="2481479"/>
              <a:ext cx="31741" cy="667324"/>
            </a:xfrm>
            <a:custGeom>
              <a:avLst/>
              <a:gdLst/>
              <a:ahLst/>
              <a:cxnLst/>
              <a:rect l="l" t="t" r="r" b="b"/>
              <a:pathLst>
                <a:path w="452" h="9503" extrusionOk="0">
                  <a:moveTo>
                    <a:pt x="233" y="0"/>
                  </a:moveTo>
                  <a:cubicBezTo>
                    <a:pt x="124" y="0"/>
                    <a:pt x="42" y="55"/>
                    <a:pt x="42" y="123"/>
                  </a:cubicBezTo>
                  <a:lnTo>
                    <a:pt x="1" y="9339"/>
                  </a:lnTo>
                  <a:cubicBezTo>
                    <a:pt x="1" y="9421"/>
                    <a:pt x="96" y="9503"/>
                    <a:pt x="219" y="9503"/>
                  </a:cubicBezTo>
                  <a:lnTo>
                    <a:pt x="233" y="9503"/>
                  </a:lnTo>
                  <a:cubicBezTo>
                    <a:pt x="356" y="9503"/>
                    <a:pt x="451" y="9421"/>
                    <a:pt x="451" y="9339"/>
                  </a:cubicBezTo>
                  <a:lnTo>
                    <a:pt x="424" y="123"/>
                  </a:lnTo>
                  <a:cubicBezTo>
                    <a:pt x="424" y="55"/>
                    <a:pt x="342" y="0"/>
                    <a:pt x="233"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0"/>
            <p:cNvSpPr/>
            <p:nvPr/>
          </p:nvSpPr>
          <p:spPr>
            <a:xfrm>
              <a:off x="7929421" y="2481479"/>
              <a:ext cx="58566" cy="667324"/>
            </a:xfrm>
            <a:custGeom>
              <a:avLst/>
              <a:gdLst/>
              <a:ahLst/>
              <a:cxnLst/>
              <a:rect l="l" t="t" r="r" b="b"/>
              <a:pathLst>
                <a:path w="834" h="9503" extrusionOk="0">
                  <a:moveTo>
                    <a:pt x="191" y="0"/>
                  </a:moveTo>
                  <a:cubicBezTo>
                    <a:pt x="82" y="0"/>
                    <a:pt x="0" y="55"/>
                    <a:pt x="0" y="123"/>
                  </a:cubicBezTo>
                  <a:lnTo>
                    <a:pt x="383" y="9339"/>
                  </a:lnTo>
                  <a:cubicBezTo>
                    <a:pt x="383" y="9421"/>
                    <a:pt x="492" y="9503"/>
                    <a:pt x="615" y="9503"/>
                  </a:cubicBezTo>
                  <a:cubicBezTo>
                    <a:pt x="737" y="9503"/>
                    <a:pt x="833" y="9421"/>
                    <a:pt x="833" y="9339"/>
                  </a:cubicBezTo>
                  <a:lnTo>
                    <a:pt x="396" y="123"/>
                  </a:lnTo>
                  <a:cubicBezTo>
                    <a:pt x="383" y="55"/>
                    <a:pt x="301"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0"/>
            <p:cNvSpPr/>
            <p:nvPr/>
          </p:nvSpPr>
          <p:spPr>
            <a:xfrm>
              <a:off x="8095288" y="2481479"/>
              <a:ext cx="87287" cy="667324"/>
            </a:xfrm>
            <a:custGeom>
              <a:avLst/>
              <a:gdLst/>
              <a:ahLst/>
              <a:cxnLst/>
              <a:rect l="l" t="t" r="r" b="b"/>
              <a:pathLst>
                <a:path w="1243" h="9503" extrusionOk="0">
                  <a:moveTo>
                    <a:pt x="178" y="0"/>
                  </a:moveTo>
                  <a:cubicBezTo>
                    <a:pt x="82" y="0"/>
                    <a:pt x="0" y="55"/>
                    <a:pt x="0" y="123"/>
                  </a:cubicBezTo>
                  <a:lnTo>
                    <a:pt x="792" y="9339"/>
                  </a:lnTo>
                  <a:cubicBezTo>
                    <a:pt x="792" y="9421"/>
                    <a:pt x="901" y="9503"/>
                    <a:pt x="1024" y="9503"/>
                  </a:cubicBezTo>
                  <a:cubicBezTo>
                    <a:pt x="1147" y="9503"/>
                    <a:pt x="1243" y="9421"/>
                    <a:pt x="1243" y="9339"/>
                  </a:cubicBezTo>
                  <a:lnTo>
                    <a:pt x="383" y="123"/>
                  </a:lnTo>
                  <a:cubicBezTo>
                    <a:pt x="383" y="55"/>
                    <a:pt x="287" y="0"/>
                    <a:pt x="191"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0"/>
            <p:cNvSpPr/>
            <p:nvPr/>
          </p:nvSpPr>
          <p:spPr>
            <a:xfrm>
              <a:off x="8260171" y="2481479"/>
              <a:ext cx="117061" cy="667324"/>
            </a:xfrm>
            <a:custGeom>
              <a:avLst/>
              <a:gdLst/>
              <a:ahLst/>
              <a:cxnLst/>
              <a:rect l="l" t="t" r="r" b="b"/>
              <a:pathLst>
                <a:path w="1667" h="9503" extrusionOk="0">
                  <a:moveTo>
                    <a:pt x="192" y="0"/>
                  </a:moveTo>
                  <a:cubicBezTo>
                    <a:pt x="83" y="0"/>
                    <a:pt x="1" y="55"/>
                    <a:pt x="14" y="123"/>
                  </a:cubicBezTo>
                  <a:lnTo>
                    <a:pt x="1202" y="9339"/>
                  </a:lnTo>
                  <a:cubicBezTo>
                    <a:pt x="1216" y="9421"/>
                    <a:pt x="1325" y="9503"/>
                    <a:pt x="1448" y="9503"/>
                  </a:cubicBezTo>
                  <a:lnTo>
                    <a:pt x="1462" y="9503"/>
                  </a:lnTo>
                  <a:cubicBezTo>
                    <a:pt x="1584" y="9503"/>
                    <a:pt x="1666" y="9421"/>
                    <a:pt x="1666" y="9339"/>
                  </a:cubicBezTo>
                  <a:lnTo>
                    <a:pt x="397" y="123"/>
                  </a:lnTo>
                  <a:cubicBezTo>
                    <a:pt x="383" y="55"/>
                    <a:pt x="301"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0"/>
            <p:cNvSpPr/>
            <p:nvPr/>
          </p:nvSpPr>
          <p:spPr>
            <a:xfrm>
              <a:off x="8426038" y="2481479"/>
              <a:ext cx="146765" cy="667324"/>
            </a:xfrm>
            <a:custGeom>
              <a:avLst/>
              <a:gdLst/>
              <a:ahLst/>
              <a:cxnLst/>
              <a:rect l="l" t="t" r="r" b="b"/>
              <a:pathLst>
                <a:path w="2090" h="9503" extrusionOk="0">
                  <a:moveTo>
                    <a:pt x="178" y="0"/>
                  </a:moveTo>
                  <a:cubicBezTo>
                    <a:pt x="69" y="0"/>
                    <a:pt x="1" y="55"/>
                    <a:pt x="1" y="123"/>
                  </a:cubicBezTo>
                  <a:lnTo>
                    <a:pt x="1612" y="9339"/>
                  </a:lnTo>
                  <a:cubicBezTo>
                    <a:pt x="1625" y="9421"/>
                    <a:pt x="1748" y="9503"/>
                    <a:pt x="1871" y="9503"/>
                  </a:cubicBezTo>
                  <a:cubicBezTo>
                    <a:pt x="1994" y="9503"/>
                    <a:pt x="2090" y="9421"/>
                    <a:pt x="2062" y="9339"/>
                  </a:cubicBezTo>
                  <a:lnTo>
                    <a:pt x="397"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0"/>
            <p:cNvSpPr/>
            <p:nvPr/>
          </p:nvSpPr>
          <p:spPr>
            <a:xfrm>
              <a:off x="8590922" y="2481479"/>
              <a:ext cx="176539" cy="667324"/>
            </a:xfrm>
            <a:custGeom>
              <a:avLst/>
              <a:gdLst/>
              <a:ahLst/>
              <a:cxnLst/>
              <a:rect l="l" t="t" r="r" b="b"/>
              <a:pathLst>
                <a:path w="2514" h="9503" extrusionOk="0">
                  <a:moveTo>
                    <a:pt x="178" y="0"/>
                  </a:moveTo>
                  <a:cubicBezTo>
                    <a:pt x="69" y="0"/>
                    <a:pt x="1" y="55"/>
                    <a:pt x="15" y="123"/>
                  </a:cubicBezTo>
                  <a:lnTo>
                    <a:pt x="2035" y="9339"/>
                  </a:lnTo>
                  <a:cubicBezTo>
                    <a:pt x="2063" y="9421"/>
                    <a:pt x="2172" y="9503"/>
                    <a:pt x="2295" y="9503"/>
                  </a:cubicBezTo>
                  <a:lnTo>
                    <a:pt x="2308" y="9503"/>
                  </a:lnTo>
                  <a:cubicBezTo>
                    <a:pt x="2431" y="9503"/>
                    <a:pt x="2513" y="9421"/>
                    <a:pt x="2486" y="9339"/>
                  </a:cubicBezTo>
                  <a:lnTo>
                    <a:pt x="397" y="123"/>
                  </a:lnTo>
                  <a:cubicBezTo>
                    <a:pt x="383" y="55"/>
                    <a:pt x="288"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0"/>
            <p:cNvSpPr/>
            <p:nvPr/>
          </p:nvSpPr>
          <p:spPr>
            <a:xfrm>
              <a:off x="8755876" y="2481479"/>
              <a:ext cx="206173" cy="667324"/>
            </a:xfrm>
            <a:custGeom>
              <a:avLst/>
              <a:gdLst/>
              <a:ahLst/>
              <a:cxnLst/>
              <a:rect l="l" t="t" r="r" b="b"/>
              <a:pathLst>
                <a:path w="2936" h="9503" extrusionOk="0">
                  <a:moveTo>
                    <a:pt x="178" y="0"/>
                  </a:moveTo>
                  <a:cubicBezTo>
                    <a:pt x="82" y="0"/>
                    <a:pt x="0" y="55"/>
                    <a:pt x="28" y="123"/>
                  </a:cubicBezTo>
                  <a:lnTo>
                    <a:pt x="2458" y="9339"/>
                  </a:lnTo>
                  <a:cubicBezTo>
                    <a:pt x="2485" y="9421"/>
                    <a:pt x="2594" y="9503"/>
                    <a:pt x="2731" y="9503"/>
                  </a:cubicBezTo>
                  <a:cubicBezTo>
                    <a:pt x="2854" y="9503"/>
                    <a:pt x="2936" y="9421"/>
                    <a:pt x="2909" y="9339"/>
                  </a:cubicBezTo>
                  <a:lnTo>
                    <a:pt x="410" y="123"/>
                  </a:lnTo>
                  <a:cubicBezTo>
                    <a:pt x="396" y="55"/>
                    <a:pt x="287" y="0"/>
                    <a:pt x="192"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0"/>
            <p:cNvSpPr/>
            <p:nvPr/>
          </p:nvSpPr>
          <p:spPr>
            <a:xfrm>
              <a:off x="8921742" y="2481479"/>
              <a:ext cx="234964" cy="667324"/>
            </a:xfrm>
            <a:custGeom>
              <a:avLst/>
              <a:gdLst/>
              <a:ahLst/>
              <a:cxnLst/>
              <a:rect l="l" t="t" r="r" b="b"/>
              <a:pathLst>
                <a:path w="3346" h="9503" extrusionOk="0">
                  <a:moveTo>
                    <a:pt x="178" y="0"/>
                  </a:moveTo>
                  <a:cubicBezTo>
                    <a:pt x="69" y="0"/>
                    <a:pt x="0" y="55"/>
                    <a:pt x="14" y="123"/>
                  </a:cubicBezTo>
                  <a:lnTo>
                    <a:pt x="2868" y="9339"/>
                  </a:lnTo>
                  <a:cubicBezTo>
                    <a:pt x="2895" y="9421"/>
                    <a:pt x="3018" y="9503"/>
                    <a:pt x="3141" y="9503"/>
                  </a:cubicBezTo>
                  <a:cubicBezTo>
                    <a:pt x="3264" y="9503"/>
                    <a:pt x="3345" y="9421"/>
                    <a:pt x="3318"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0"/>
            <p:cNvSpPr/>
            <p:nvPr/>
          </p:nvSpPr>
          <p:spPr>
            <a:xfrm>
              <a:off x="9086626" y="2481479"/>
              <a:ext cx="264739" cy="667324"/>
            </a:xfrm>
            <a:custGeom>
              <a:avLst/>
              <a:gdLst/>
              <a:ahLst/>
              <a:cxnLst/>
              <a:rect l="l" t="t" r="r" b="b"/>
              <a:pathLst>
                <a:path w="3770" h="9503" extrusionOk="0">
                  <a:moveTo>
                    <a:pt x="178" y="0"/>
                  </a:moveTo>
                  <a:cubicBezTo>
                    <a:pt x="69" y="0"/>
                    <a:pt x="1" y="55"/>
                    <a:pt x="28" y="123"/>
                  </a:cubicBezTo>
                  <a:lnTo>
                    <a:pt x="3291" y="9339"/>
                  </a:lnTo>
                  <a:cubicBezTo>
                    <a:pt x="3319" y="9421"/>
                    <a:pt x="3441" y="9503"/>
                    <a:pt x="3564" y="9503"/>
                  </a:cubicBezTo>
                  <a:lnTo>
                    <a:pt x="3578" y="9503"/>
                  </a:lnTo>
                  <a:cubicBezTo>
                    <a:pt x="3701" y="9503"/>
                    <a:pt x="3769" y="9421"/>
                    <a:pt x="3742" y="9339"/>
                  </a:cubicBezTo>
                  <a:lnTo>
                    <a:pt x="410" y="123"/>
                  </a:lnTo>
                  <a:cubicBezTo>
                    <a:pt x="383" y="55"/>
                    <a:pt x="287" y="0"/>
                    <a:pt x="17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0"/>
            <p:cNvSpPr/>
            <p:nvPr/>
          </p:nvSpPr>
          <p:spPr>
            <a:xfrm>
              <a:off x="9252492" y="2481479"/>
              <a:ext cx="293460" cy="667324"/>
            </a:xfrm>
            <a:custGeom>
              <a:avLst/>
              <a:gdLst/>
              <a:ahLst/>
              <a:cxnLst/>
              <a:rect l="l" t="t" r="r" b="b"/>
              <a:pathLst>
                <a:path w="4179" h="9503" extrusionOk="0">
                  <a:moveTo>
                    <a:pt x="165" y="0"/>
                  </a:moveTo>
                  <a:cubicBezTo>
                    <a:pt x="55" y="0"/>
                    <a:pt x="1" y="55"/>
                    <a:pt x="28" y="123"/>
                  </a:cubicBezTo>
                  <a:lnTo>
                    <a:pt x="3701" y="9339"/>
                  </a:lnTo>
                  <a:cubicBezTo>
                    <a:pt x="3728" y="9421"/>
                    <a:pt x="3865" y="9503"/>
                    <a:pt x="3988" y="9503"/>
                  </a:cubicBezTo>
                  <a:cubicBezTo>
                    <a:pt x="4110" y="9503"/>
                    <a:pt x="4179" y="9421"/>
                    <a:pt x="4151" y="9339"/>
                  </a:cubicBezTo>
                  <a:lnTo>
                    <a:pt x="410" y="123"/>
                  </a:lnTo>
                  <a:cubicBezTo>
                    <a:pt x="383" y="55"/>
                    <a:pt x="274" y="0"/>
                    <a:pt x="165"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0"/>
            <p:cNvSpPr/>
            <p:nvPr/>
          </p:nvSpPr>
          <p:spPr>
            <a:xfrm>
              <a:off x="6075113" y="2032755"/>
              <a:ext cx="3410426" cy="69099"/>
            </a:xfrm>
            <a:custGeom>
              <a:avLst/>
              <a:gdLst/>
              <a:ahLst/>
              <a:cxnLst/>
              <a:rect l="l" t="t" r="r" b="b"/>
              <a:pathLst>
                <a:path w="48566" h="984" extrusionOk="0">
                  <a:moveTo>
                    <a:pt x="1" y="0"/>
                  </a:moveTo>
                  <a:lnTo>
                    <a:pt x="1" y="983"/>
                  </a:lnTo>
                  <a:lnTo>
                    <a:pt x="48566" y="983"/>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0"/>
            <p:cNvSpPr/>
            <p:nvPr/>
          </p:nvSpPr>
          <p:spPr>
            <a:xfrm>
              <a:off x="6075113" y="2207259"/>
              <a:ext cx="3410426" cy="38412"/>
            </a:xfrm>
            <a:custGeom>
              <a:avLst/>
              <a:gdLst/>
              <a:ahLst/>
              <a:cxnLst/>
              <a:rect l="l" t="t" r="r" b="b"/>
              <a:pathLst>
                <a:path w="48566" h="547" extrusionOk="0">
                  <a:moveTo>
                    <a:pt x="1" y="0"/>
                  </a:moveTo>
                  <a:lnTo>
                    <a:pt x="1" y="546"/>
                  </a:lnTo>
                  <a:lnTo>
                    <a:pt x="48566" y="546"/>
                  </a:lnTo>
                  <a:lnTo>
                    <a:pt x="48566" y="0"/>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0"/>
            <p:cNvSpPr/>
            <p:nvPr/>
          </p:nvSpPr>
          <p:spPr>
            <a:xfrm>
              <a:off x="625635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0"/>
            <p:cNvSpPr/>
            <p:nvPr/>
          </p:nvSpPr>
          <p:spPr>
            <a:xfrm>
              <a:off x="6457688"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0"/>
            <p:cNvSpPr/>
            <p:nvPr/>
          </p:nvSpPr>
          <p:spPr>
            <a:xfrm>
              <a:off x="665803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0"/>
            <p:cNvSpPr/>
            <p:nvPr/>
          </p:nvSpPr>
          <p:spPr>
            <a:xfrm>
              <a:off x="6859433"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0"/>
            <p:cNvSpPr/>
            <p:nvPr/>
          </p:nvSpPr>
          <p:spPr>
            <a:xfrm>
              <a:off x="7060763" y="2070113"/>
              <a:ext cx="32653" cy="456446"/>
            </a:xfrm>
            <a:custGeom>
              <a:avLst/>
              <a:gdLst/>
              <a:ahLst/>
              <a:cxnLst/>
              <a:rect l="l" t="t" r="r" b="b"/>
              <a:pathLst>
                <a:path w="465" h="6500" extrusionOk="0">
                  <a:moveTo>
                    <a:pt x="0" y="1"/>
                  </a:moveTo>
                  <a:lnTo>
                    <a:pt x="0"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0"/>
            <p:cNvSpPr/>
            <p:nvPr/>
          </p:nvSpPr>
          <p:spPr>
            <a:xfrm>
              <a:off x="726110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0"/>
            <p:cNvSpPr/>
            <p:nvPr/>
          </p:nvSpPr>
          <p:spPr>
            <a:xfrm>
              <a:off x="7462509"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0"/>
            <p:cNvSpPr/>
            <p:nvPr/>
          </p:nvSpPr>
          <p:spPr>
            <a:xfrm>
              <a:off x="7663838" y="2070113"/>
              <a:ext cx="32653" cy="456446"/>
            </a:xfrm>
            <a:custGeom>
              <a:avLst/>
              <a:gdLst/>
              <a:ahLst/>
              <a:cxnLst/>
              <a:rect l="l" t="t" r="r" b="b"/>
              <a:pathLst>
                <a:path w="465" h="6500" extrusionOk="0">
                  <a:moveTo>
                    <a:pt x="0" y="1"/>
                  </a:moveTo>
                  <a:lnTo>
                    <a:pt x="0" y="6500"/>
                  </a:lnTo>
                  <a:lnTo>
                    <a:pt x="464" y="6500"/>
                  </a:lnTo>
                  <a:lnTo>
                    <a:pt x="464"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0"/>
            <p:cNvSpPr/>
            <p:nvPr/>
          </p:nvSpPr>
          <p:spPr>
            <a:xfrm>
              <a:off x="7864184"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0"/>
            <p:cNvSpPr/>
            <p:nvPr/>
          </p:nvSpPr>
          <p:spPr>
            <a:xfrm>
              <a:off x="806551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0"/>
            <p:cNvSpPr/>
            <p:nvPr/>
          </p:nvSpPr>
          <p:spPr>
            <a:xfrm>
              <a:off x="8265930" y="2070113"/>
              <a:ext cx="33637" cy="456446"/>
            </a:xfrm>
            <a:custGeom>
              <a:avLst/>
              <a:gdLst/>
              <a:ahLst/>
              <a:cxnLst/>
              <a:rect l="l" t="t" r="r" b="b"/>
              <a:pathLst>
                <a:path w="479" h="6500" extrusionOk="0">
                  <a:moveTo>
                    <a:pt x="1" y="1"/>
                  </a:moveTo>
                  <a:lnTo>
                    <a:pt x="1"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0"/>
            <p:cNvSpPr/>
            <p:nvPr/>
          </p:nvSpPr>
          <p:spPr>
            <a:xfrm>
              <a:off x="8467259" y="2070113"/>
              <a:ext cx="33637" cy="456446"/>
            </a:xfrm>
            <a:custGeom>
              <a:avLst/>
              <a:gdLst/>
              <a:ahLst/>
              <a:cxnLst/>
              <a:rect l="l" t="t" r="r" b="b"/>
              <a:pathLst>
                <a:path w="479" h="6500" extrusionOk="0">
                  <a:moveTo>
                    <a:pt x="1" y="1"/>
                  </a:moveTo>
                  <a:lnTo>
                    <a:pt x="1" y="6500"/>
                  </a:lnTo>
                  <a:lnTo>
                    <a:pt x="479" y="6500"/>
                  </a:lnTo>
                  <a:lnTo>
                    <a:pt x="479"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0"/>
            <p:cNvSpPr/>
            <p:nvPr/>
          </p:nvSpPr>
          <p:spPr>
            <a:xfrm>
              <a:off x="8668588"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0"/>
            <p:cNvSpPr/>
            <p:nvPr/>
          </p:nvSpPr>
          <p:spPr>
            <a:xfrm>
              <a:off x="8869005" y="2070113"/>
              <a:ext cx="33637" cy="456446"/>
            </a:xfrm>
            <a:custGeom>
              <a:avLst/>
              <a:gdLst/>
              <a:ahLst/>
              <a:cxnLst/>
              <a:rect l="l" t="t" r="r" b="b"/>
              <a:pathLst>
                <a:path w="479" h="6500" extrusionOk="0">
                  <a:moveTo>
                    <a:pt x="0" y="1"/>
                  </a:moveTo>
                  <a:lnTo>
                    <a:pt x="0" y="6500"/>
                  </a:lnTo>
                  <a:lnTo>
                    <a:pt x="478" y="6500"/>
                  </a:lnTo>
                  <a:lnTo>
                    <a:pt x="478"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0"/>
            <p:cNvSpPr/>
            <p:nvPr/>
          </p:nvSpPr>
          <p:spPr>
            <a:xfrm>
              <a:off x="9070334" y="2070113"/>
              <a:ext cx="32653" cy="456446"/>
            </a:xfrm>
            <a:custGeom>
              <a:avLst/>
              <a:gdLst/>
              <a:ahLst/>
              <a:cxnLst/>
              <a:rect l="l" t="t" r="r" b="b"/>
              <a:pathLst>
                <a:path w="465"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0"/>
            <p:cNvSpPr/>
            <p:nvPr/>
          </p:nvSpPr>
          <p:spPr>
            <a:xfrm>
              <a:off x="9271663" y="2070113"/>
              <a:ext cx="32724" cy="456446"/>
            </a:xfrm>
            <a:custGeom>
              <a:avLst/>
              <a:gdLst/>
              <a:ahLst/>
              <a:cxnLst/>
              <a:rect l="l" t="t" r="r" b="b"/>
              <a:pathLst>
                <a:path w="466" h="6500" extrusionOk="0">
                  <a:moveTo>
                    <a:pt x="1" y="1"/>
                  </a:moveTo>
                  <a:lnTo>
                    <a:pt x="1" y="6500"/>
                  </a:lnTo>
                  <a:lnTo>
                    <a:pt x="465" y="6500"/>
                  </a:lnTo>
                  <a:lnTo>
                    <a:pt x="465" y="1"/>
                  </a:lnTo>
                  <a:close/>
                </a:path>
              </a:pathLst>
            </a:custGeom>
            <a:solidFill>
              <a:schemeClr val="accent2"/>
            </a:solidFill>
            <a:ln w="9525" cap="flat" cmpd="sng">
              <a:solidFill>
                <a:schemeClr val="dk1"/>
              </a:solidFill>
              <a:prstDash val="solid"/>
              <a:miter lim="136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3" name="Google Shape;4813;p30"/>
          <p:cNvSpPr/>
          <p:nvPr/>
        </p:nvSpPr>
        <p:spPr>
          <a:xfrm>
            <a:off x="3869276" y="1401707"/>
            <a:ext cx="1260413" cy="177356"/>
          </a:xfrm>
          <a:custGeom>
            <a:avLst/>
            <a:gdLst/>
            <a:ahLst/>
            <a:cxnLst/>
            <a:rect l="l" t="t" r="r" b="b"/>
            <a:pathLst>
              <a:path w="18584" h="2615" extrusionOk="0">
                <a:moveTo>
                  <a:pt x="5470" y="0"/>
                </a:moveTo>
                <a:cubicBezTo>
                  <a:pt x="4212" y="0"/>
                  <a:pt x="3355" y="821"/>
                  <a:pt x="3355" y="821"/>
                </a:cubicBezTo>
                <a:cubicBezTo>
                  <a:pt x="1580" y="1945"/>
                  <a:pt x="554" y="2418"/>
                  <a:pt x="1" y="2614"/>
                </a:cubicBezTo>
                <a:lnTo>
                  <a:pt x="18583" y="2614"/>
                </a:lnTo>
                <a:cubicBezTo>
                  <a:pt x="17968" y="2445"/>
                  <a:pt x="17085" y="2097"/>
                  <a:pt x="15862" y="1428"/>
                </a:cubicBezTo>
                <a:cubicBezTo>
                  <a:pt x="15144" y="1035"/>
                  <a:pt x="14428" y="903"/>
                  <a:pt x="13721" y="903"/>
                </a:cubicBezTo>
                <a:cubicBezTo>
                  <a:pt x="12263" y="903"/>
                  <a:pt x="10848" y="1467"/>
                  <a:pt x="9552" y="1467"/>
                </a:cubicBezTo>
                <a:cubicBezTo>
                  <a:pt x="8865" y="1467"/>
                  <a:pt x="8210" y="1308"/>
                  <a:pt x="7602" y="821"/>
                </a:cubicBezTo>
                <a:cubicBezTo>
                  <a:pt x="6828" y="206"/>
                  <a:pt x="6099" y="0"/>
                  <a:pt x="547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0"/>
          <p:cNvSpPr/>
          <p:nvPr/>
        </p:nvSpPr>
        <p:spPr>
          <a:xfrm>
            <a:off x="2817875" y="400700"/>
            <a:ext cx="1439864" cy="138701"/>
          </a:xfrm>
          <a:custGeom>
            <a:avLst/>
            <a:gdLst/>
            <a:ahLst/>
            <a:cxnLst/>
            <a:rect l="l" t="t" r="r" b="b"/>
            <a:pathLst>
              <a:path w="14783" h="1424" extrusionOk="0">
                <a:moveTo>
                  <a:pt x="10721" y="1"/>
                </a:moveTo>
                <a:cubicBezTo>
                  <a:pt x="10144" y="1"/>
                  <a:pt x="9579" y="124"/>
                  <a:pt x="9082" y="442"/>
                </a:cubicBezTo>
                <a:cubicBezTo>
                  <a:pt x="8467" y="836"/>
                  <a:pt x="7652" y="951"/>
                  <a:pt x="6748" y="951"/>
                </a:cubicBezTo>
                <a:cubicBezTo>
                  <a:pt x="5475" y="951"/>
                  <a:pt x="4029" y="723"/>
                  <a:pt x="2725" y="723"/>
                </a:cubicBezTo>
                <a:cubicBezTo>
                  <a:pt x="1665" y="723"/>
                  <a:pt x="700" y="874"/>
                  <a:pt x="0" y="1423"/>
                </a:cubicBezTo>
                <a:lnTo>
                  <a:pt x="14783" y="1423"/>
                </a:lnTo>
                <a:cubicBezTo>
                  <a:pt x="14783" y="1423"/>
                  <a:pt x="12683" y="1"/>
                  <a:pt x="1072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5" name="Google Shape;4815;p30"/>
          <p:cNvGrpSpPr/>
          <p:nvPr/>
        </p:nvGrpSpPr>
        <p:grpSpPr>
          <a:xfrm flipH="1">
            <a:off x="7455765" y="-456984"/>
            <a:ext cx="2700735" cy="1609606"/>
            <a:chOff x="-154310" y="-424234"/>
            <a:chExt cx="2700735" cy="1609606"/>
          </a:xfrm>
        </p:grpSpPr>
        <p:grpSp>
          <p:nvGrpSpPr>
            <p:cNvPr id="4816" name="Google Shape;4816;p30"/>
            <p:cNvGrpSpPr/>
            <p:nvPr/>
          </p:nvGrpSpPr>
          <p:grpSpPr>
            <a:xfrm>
              <a:off x="-154310" y="-72358"/>
              <a:ext cx="2534062" cy="945491"/>
              <a:chOff x="-154310" y="-72358"/>
              <a:chExt cx="2534062" cy="945491"/>
            </a:xfrm>
          </p:grpSpPr>
          <p:sp>
            <p:nvSpPr>
              <p:cNvPr id="4817" name="Google Shape;4817;p30"/>
              <p:cNvSpPr/>
              <p:nvPr/>
            </p:nvSpPr>
            <p:spPr>
              <a:xfrm>
                <a:off x="-154310" y="-72358"/>
                <a:ext cx="2534062" cy="945490"/>
              </a:xfrm>
              <a:custGeom>
                <a:avLst/>
                <a:gdLst/>
                <a:ahLst/>
                <a:cxnLst/>
                <a:rect l="l" t="t" r="r" b="b"/>
                <a:pathLst>
                  <a:path w="27879" h="10402" extrusionOk="0">
                    <a:moveTo>
                      <a:pt x="19208" y="0"/>
                    </a:moveTo>
                    <a:lnTo>
                      <a:pt x="18788" y="80"/>
                    </a:lnTo>
                    <a:cubicBezTo>
                      <a:pt x="17825" y="500"/>
                      <a:pt x="16255" y="1606"/>
                      <a:pt x="14997" y="2552"/>
                    </a:cubicBezTo>
                    <a:cubicBezTo>
                      <a:pt x="14470" y="2944"/>
                      <a:pt x="13900" y="3265"/>
                      <a:pt x="13284" y="3479"/>
                    </a:cubicBezTo>
                    <a:cubicBezTo>
                      <a:pt x="13159" y="3515"/>
                      <a:pt x="13052" y="3560"/>
                      <a:pt x="12936" y="3595"/>
                    </a:cubicBezTo>
                    <a:cubicBezTo>
                      <a:pt x="10278" y="4568"/>
                      <a:pt x="7896" y="5183"/>
                      <a:pt x="5781" y="5540"/>
                    </a:cubicBezTo>
                    <a:lnTo>
                      <a:pt x="8467" y="705"/>
                    </a:lnTo>
                    <a:lnTo>
                      <a:pt x="8163" y="616"/>
                    </a:lnTo>
                    <a:cubicBezTo>
                      <a:pt x="7414" y="1642"/>
                      <a:pt x="6754" y="2480"/>
                      <a:pt x="6183" y="3176"/>
                    </a:cubicBezTo>
                    <a:cubicBezTo>
                      <a:pt x="4749" y="4926"/>
                      <a:pt x="2605" y="5957"/>
                      <a:pt x="344" y="5957"/>
                    </a:cubicBezTo>
                    <a:cubicBezTo>
                      <a:pt x="241" y="5957"/>
                      <a:pt x="139" y="5955"/>
                      <a:pt x="36" y="5950"/>
                    </a:cubicBezTo>
                    <a:lnTo>
                      <a:pt x="1" y="5950"/>
                    </a:lnTo>
                    <a:lnTo>
                      <a:pt x="27" y="8814"/>
                    </a:lnTo>
                    <a:cubicBezTo>
                      <a:pt x="1098" y="8645"/>
                      <a:pt x="2284" y="8395"/>
                      <a:pt x="3596" y="8038"/>
                    </a:cubicBezTo>
                    <a:cubicBezTo>
                      <a:pt x="4749" y="7728"/>
                      <a:pt x="5940" y="7569"/>
                      <a:pt x="7130" y="7569"/>
                    </a:cubicBezTo>
                    <a:cubicBezTo>
                      <a:pt x="7789" y="7569"/>
                      <a:pt x="8448" y="7618"/>
                      <a:pt x="9100" y="7717"/>
                    </a:cubicBezTo>
                    <a:cubicBezTo>
                      <a:pt x="9252" y="7744"/>
                      <a:pt x="9394" y="7761"/>
                      <a:pt x="9546" y="7779"/>
                    </a:cubicBezTo>
                    <a:cubicBezTo>
                      <a:pt x="9983" y="8074"/>
                      <a:pt x="12999" y="10018"/>
                      <a:pt x="13926" y="10366"/>
                    </a:cubicBezTo>
                    <a:lnTo>
                      <a:pt x="14363" y="10402"/>
                    </a:lnTo>
                    <a:cubicBezTo>
                      <a:pt x="14363" y="10402"/>
                      <a:pt x="12356" y="8894"/>
                      <a:pt x="11366" y="8011"/>
                    </a:cubicBezTo>
                    <a:lnTo>
                      <a:pt x="11366" y="8011"/>
                    </a:lnTo>
                    <a:cubicBezTo>
                      <a:pt x="13828" y="8282"/>
                      <a:pt x="15803" y="8331"/>
                      <a:pt x="16924" y="8331"/>
                    </a:cubicBezTo>
                    <a:cubicBezTo>
                      <a:pt x="17578" y="8331"/>
                      <a:pt x="17941" y="8314"/>
                      <a:pt x="17941" y="8314"/>
                    </a:cubicBezTo>
                    <a:lnTo>
                      <a:pt x="17985" y="7833"/>
                    </a:lnTo>
                    <a:cubicBezTo>
                      <a:pt x="14158" y="7770"/>
                      <a:pt x="10358" y="6851"/>
                      <a:pt x="8618" y="6370"/>
                    </a:cubicBezTo>
                    <a:cubicBezTo>
                      <a:pt x="8823" y="6289"/>
                      <a:pt x="9038" y="6200"/>
                      <a:pt x="9261" y="6111"/>
                    </a:cubicBezTo>
                    <a:cubicBezTo>
                      <a:pt x="19773" y="1841"/>
                      <a:pt x="26296" y="1602"/>
                      <a:pt x="27626" y="1602"/>
                    </a:cubicBezTo>
                    <a:cubicBezTo>
                      <a:pt x="27794" y="1602"/>
                      <a:pt x="27879" y="1606"/>
                      <a:pt x="27879" y="1606"/>
                    </a:cubicBezTo>
                    <a:lnTo>
                      <a:pt x="27736" y="1035"/>
                    </a:lnTo>
                    <a:cubicBezTo>
                      <a:pt x="27736" y="1035"/>
                      <a:pt x="21179" y="1419"/>
                      <a:pt x="15818" y="2739"/>
                    </a:cubicBezTo>
                    <a:cubicBezTo>
                      <a:pt x="16986" y="1677"/>
                      <a:pt x="19207" y="0"/>
                      <a:pt x="19208"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0"/>
              <p:cNvSpPr/>
              <p:nvPr/>
            </p:nvSpPr>
            <p:spPr>
              <a:xfrm>
                <a:off x="-152674" y="52443"/>
                <a:ext cx="2531608" cy="820691"/>
              </a:xfrm>
              <a:custGeom>
                <a:avLst/>
                <a:gdLst/>
                <a:ahLst/>
                <a:cxnLst/>
                <a:rect l="l" t="t" r="r" b="b"/>
                <a:pathLst>
                  <a:path w="27852" h="9029" extrusionOk="0">
                    <a:moveTo>
                      <a:pt x="27798" y="1"/>
                    </a:moveTo>
                    <a:cubicBezTo>
                      <a:pt x="22499" y="1"/>
                      <a:pt x="14203" y="1964"/>
                      <a:pt x="7904" y="4693"/>
                    </a:cubicBezTo>
                    <a:cubicBezTo>
                      <a:pt x="5094" y="5916"/>
                      <a:pt x="2302" y="6388"/>
                      <a:pt x="0" y="6531"/>
                    </a:cubicBezTo>
                    <a:lnTo>
                      <a:pt x="9" y="7441"/>
                    </a:lnTo>
                    <a:cubicBezTo>
                      <a:pt x="1080" y="7263"/>
                      <a:pt x="2266" y="7022"/>
                      <a:pt x="3578" y="6665"/>
                    </a:cubicBezTo>
                    <a:cubicBezTo>
                      <a:pt x="4363" y="6451"/>
                      <a:pt x="5157" y="6317"/>
                      <a:pt x="5960" y="6246"/>
                    </a:cubicBezTo>
                    <a:cubicBezTo>
                      <a:pt x="6290" y="6219"/>
                      <a:pt x="6629" y="6201"/>
                      <a:pt x="6968" y="6201"/>
                    </a:cubicBezTo>
                    <a:cubicBezTo>
                      <a:pt x="7027" y="6198"/>
                      <a:pt x="7088" y="6197"/>
                      <a:pt x="7148" y="6197"/>
                    </a:cubicBezTo>
                    <a:cubicBezTo>
                      <a:pt x="7270" y="6197"/>
                      <a:pt x="7393" y="6201"/>
                      <a:pt x="7512" y="6201"/>
                    </a:cubicBezTo>
                    <a:cubicBezTo>
                      <a:pt x="8038" y="6219"/>
                      <a:pt x="8565" y="6264"/>
                      <a:pt x="9082" y="6344"/>
                    </a:cubicBezTo>
                    <a:cubicBezTo>
                      <a:pt x="9234" y="6371"/>
                      <a:pt x="9376" y="6388"/>
                      <a:pt x="9528" y="6406"/>
                    </a:cubicBezTo>
                    <a:cubicBezTo>
                      <a:pt x="9965" y="6692"/>
                      <a:pt x="12981" y="8645"/>
                      <a:pt x="13917" y="8993"/>
                    </a:cubicBezTo>
                    <a:lnTo>
                      <a:pt x="14229" y="9020"/>
                    </a:lnTo>
                    <a:lnTo>
                      <a:pt x="14345" y="9029"/>
                    </a:lnTo>
                    <a:cubicBezTo>
                      <a:pt x="14345" y="9029"/>
                      <a:pt x="12338" y="7521"/>
                      <a:pt x="11348" y="6638"/>
                    </a:cubicBezTo>
                    <a:lnTo>
                      <a:pt x="11348" y="6638"/>
                    </a:lnTo>
                    <a:cubicBezTo>
                      <a:pt x="13810" y="6909"/>
                      <a:pt x="15785" y="6958"/>
                      <a:pt x="16906" y="6958"/>
                    </a:cubicBezTo>
                    <a:cubicBezTo>
                      <a:pt x="17560" y="6958"/>
                      <a:pt x="17923" y="6941"/>
                      <a:pt x="17923" y="6941"/>
                    </a:cubicBezTo>
                    <a:lnTo>
                      <a:pt x="17967" y="6460"/>
                    </a:lnTo>
                    <a:cubicBezTo>
                      <a:pt x="14140" y="6397"/>
                      <a:pt x="10340" y="5478"/>
                      <a:pt x="8591" y="4997"/>
                    </a:cubicBezTo>
                    <a:cubicBezTo>
                      <a:pt x="8805" y="4916"/>
                      <a:pt x="9028" y="4827"/>
                      <a:pt x="9243" y="4738"/>
                    </a:cubicBezTo>
                    <a:cubicBezTo>
                      <a:pt x="19755" y="468"/>
                      <a:pt x="26271" y="229"/>
                      <a:pt x="27599" y="229"/>
                    </a:cubicBezTo>
                    <a:cubicBezTo>
                      <a:pt x="27767" y="229"/>
                      <a:pt x="27852" y="233"/>
                      <a:pt x="27852" y="233"/>
                    </a:cubicBezTo>
                    <a:lnTo>
                      <a:pt x="27798" y="1"/>
                    </a:ln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0"/>
              <p:cNvSpPr/>
              <p:nvPr/>
            </p:nvSpPr>
            <p:spPr>
              <a:xfrm>
                <a:off x="530048" y="616090"/>
                <a:ext cx="610724" cy="256324"/>
              </a:xfrm>
              <a:custGeom>
                <a:avLst/>
                <a:gdLst/>
                <a:ahLst/>
                <a:cxnLst/>
                <a:rect l="l" t="t" r="r" b="b"/>
                <a:pathLst>
                  <a:path w="6719" h="2820" extrusionOk="0">
                    <a:moveTo>
                      <a:pt x="1" y="0"/>
                    </a:moveTo>
                    <a:cubicBezTo>
                      <a:pt x="527" y="18"/>
                      <a:pt x="1054" y="63"/>
                      <a:pt x="1571" y="143"/>
                    </a:cubicBezTo>
                    <a:cubicBezTo>
                      <a:pt x="1723" y="170"/>
                      <a:pt x="1865" y="187"/>
                      <a:pt x="2017" y="205"/>
                    </a:cubicBezTo>
                    <a:cubicBezTo>
                      <a:pt x="2454" y="491"/>
                      <a:pt x="5470" y="2444"/>
                      <a:pt x="6406" y="2792"/>
                    </a:cubicBezTo>
                    <a:lnTo>
                      <a:pt x="6718" y="2819"/>
                    </a:lnTo>
                    <a:cubicBezTo>
                      <a:pt x="5737" y="2346"/>
                      <a:pt x="3935" y="1088"/>
                      <a:pt x="3453" y="535"/>
                    </a:cubicBezTo>
                    <a:cubicBezTo>
                      <a:pt x="3097" y="134"/>
                      <a:pt x="1339" y="27"/>
                      <a:pt x="1"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0" name="Google Shape;4820;p30"/>
            <p:cNvSpPr/>
            <p:nvPr/>
          </p:nvSpPr>
          <p:spPr>
            <a:xfrm>
              <a:off x="513050" y="860874"/>
              <a:ext cx="141978" cy="156612"/>
            </a:xfrm>
            <a:custGeom>
              <a:avLst/>
              <a:gdLst/>
              <a:ahLst/>
              <a:cxnLst/>
              <a:rect l="l" t="t" r="r" b="b"/>
              <a:pathLst>
                <a:path w="1562" h="1723" extrusionOk="0">
                  <a:moveTo>
                    <a:pt x="691" y="1"/>
                  </a:moveTo>
                  <a:cubicBezTo>
                    <a:pt x="487" y="1"/>
                    <a:pt x="402" y="358"/>
                    <a:pt x="402" y="358"/>
                  </a:cubicBezTo>
                  <a:cubicBezTo>
                    <a:pt x="402" y="358"/>
                    <a:pt x="1" y="394"/>
                    <a:pt x="9" y="652"/>
                  </a:cubicBezTo>
                  <a:cubicBezTo>
                    <a:pt x="36" y="1348"/>
                    <a:pt x="1562" y="1723"/>
                    <a:pt x="1562" y="1723"/>
                  </a:cubicBezTo>
                  <a:cubicBezTo>
                    <a:pt x="1562" y="1723"/>
                    <a:pt x="1562" y="73"/>
                    <a:pt x="705" y="1"/>
                  </a:cubicBezTo>
                  <a:cubicBezTo>
                    <a:pt x="700" y="1"/>
                    <a:pt x="695" y="1"/>
                    <a:pt x="69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0"/>
            <p:cNvSpPr/>
            <p:nvPr/>
          </p:nvSpPr>
          <p:spPr>
            <a:xfrm>
              <a:off x="201640" y="1065754"/>
              <a:ext cx="127435" cy="119618"/>
            </a:xfrm>
            <a:custGeom>
              <a:avLst/>
              <a:gdLst/>
              <a:ahLst/>
              <a:cxnLst/>
              <a:rect l="l" t="t" r="r" b="b"/>
              <a:pathLst>
                <a:path w="1402" h="1316" extrusionOk="0">
                  <a:moveTo>
                    <a:pt x="546" y="1"/>
                  </a:moveTo>
                  <a:cubicBezTo>
                    <a:pt x="526" y="1"/>
                    <a:pt x="504" y="4"/>
                    <a:pt x="483" y="13"/>
                  </a:cubicBezTo>
                  <a:cubicBezTo>
                    <a:pt x="1" y="200"/>
                    <a:pt x="242" y="1316"/>
                    <a:pt x="242" y="1316"/>
                  </a:cubicBezTo>
                  <a:cubicBezTo>
                    <a:pt x="242" y="1316"/>
                    <a:pt x="1401" y="905"/>
                    <a:pt x="1170" y="316"/>
                  </a:cubicBezTo>
                  <a:cubicBezTo>
                    <a:pt x="1127" y="213"/>
                    <a:pt x="981" y="197"/>
                    <a:pt x="893" y="197"/>
                  </a:cubicBezTo>
                  <a:cubicBezTo>
                    <a:pt x="851" y="197"/>
                    <a:pt x="822" y="200"/>
                    <a:pt x="822" y="200"/>
                  </a:cubicBezTo>
                  <a:cubicBezTo>
                    <a:pt x="822" y="200"/>
                    <a:pt x="698" y="1"/>
                    <a:pt x="54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2" name="Google Shape;4822;p30"/>
            <p:cNvGrpSpPr/>
            <p:nvPr/>
          </p:nvGrpSpPr>
          <p:grpSpPr>
            <a:xfrm>
              <a:off x="972804" y="748799"/>
              <a:ext cx="351221" cy="324497"/>
              <a:chOff x="972804" y="748799"/>
              <a:chExt cx="351221" cy="324497"/>
            </a:xfrm>
          </p:grpSpPr>
          <p:sp>
            <p:nvSpPr>
              <p:cNvPr id="4823" name="Google Shape;4823;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30"/>
            <p:cNvGrpSpPr/>
            <p:nvPr/>
          </p:nvGrpSpPr>
          <p:grpSpPr>
            <a:xfrm rot="1800145">
              <a:off x="1294691" y="483968"/>
              <a:ext cx="412865" cy="381479"/>
              <a:chOff x="972804" y="748799"/>
              <a:chExt cx="351221" cy="324497"/>
            </a:xfrm>
          </p:grpSpPr>
          <p:sp>
            <p:nvSpPr>
              <p:cNvPr id="4836" name="Google Shape;4836;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30"/>
            <p:cNvGrpSpPr/>
            <p:nvPr/>
          </p:nvGrpSpPr>
          <p:grpSpPr>
            <a:xfrm rot="1800174">
              <a:off x="586120" y="512005"/>
              <a:ext cx="302796" cy="279785"/>
              <a:chOff x="972804" y="748799"/>
              <a:chExt cx="351221" cy="324497"/>
            </a:xfrm>
          </p:grpSpPr>
          <p:sp>
            <p:nvSpPr>
              <p:cNvPr id="4849" name="Google Shape;4849;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30"/>
            <p:cNvGrpSpPr/>
            <p:nvPr/>
          </p:nvGrpSpPr>
          <p:grpSpPr>
            <a:xfrm rot="3362934">
              <a:off x="34623" y="148358"/>
              <a:ext cx="440468" cy="406972"/>
              <a:chOff x="972804" y="748799"/>
              <a:chExt cx="351221" cy="324497"/>
            </a:xfrm>
          </p:grpSpPr>
          <p:sp>
            <p:nvSpPr>
              <p:cNvPr id="4862" name="Google Shape;4862;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30"/>
            <p:cNvGrpSpPr/>
            <p:nvPr/>
          </p:nvGrpSpPr>
          <p:grpSpPr>
            <a:xfrm rot="4236221">
              <a:off x="395674" y="-343041"/>
              <a:ext cx="497800" cy="459935"/>
              <a:chOff x="972804" y="748799"/>
              <a:chExt cx="351221" cy="324497"/>
            </a:xfrm>
          </p:grpSpPr>
          <p:sp>
            <p:nvSpPr>
              <p:cNvPr id="4875" name="Google Shape;4875;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30"/>
            <p:cNvGrpSpPr/>
            <p:nvPr/>
          </p:nvGrpSpPr>
          <p:grpSpPr>
            <a:xfrm rot="4415375">
              <a:off x="740911" y="85210"/>
              <a:ext cx="440462" cy="406979"/>
              <a:chOff x="972804" y="748799"/>
              <a:chExt cx="351221" cy="324497"/>
            </a:xfrm>
          </p:grpSpPr>
          <p:sp>
            <p:nvSpPr>
              <p:cNvPr id="4888" name="Google Shape;4888;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30"/>
            <p:cNvGrpSpPr/>
            <p:nvPr/>
          </p:nvGrpSpPr>
          <p:grpSpPr>
            <a:xfrm rot="3527950">
              <a:off x="1224872" y="148572"/>
              <a:ext cx="302786" cy="279793"/>
              <a:chOff x="972804" y="748799"/>
              <a:chExt cx="351221" cy="324497"/>
            </a:xfrm>
          </p:grpSpPr>
          <p:sp>
            <p:nvSpPr>
              <p:cNvPr id="4901" name="Google Shape;4901;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30"/>
            <p:cNvGrpSpPr/>
            <p:nvPr/>
          </p:nvGrpSpPr>
          <p:grpSpPr>
            <a:xfrm rot="1940993">
              <a:off x="1713471" y="-18418"/>
              <a:ext cx="302788" cy="279777"/>
              <a:chOff x="972804" y="748799"/>
              <a:chExt cx="351221" cy="324497"/>
            </a:xfrm>
          </p:grpSpPr>
          <p:sp>
            <p:nvSpPr>
              <p:cNvPr id="4914" name="Google Shape;4914;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30"/>
            <p:cNvGrpSpPr/>
            <p:nvPr/>
          </p:nvGrpSpPr>
          <p:grpSpPr>
            <a:xfrm rot="3884446">
              <a:off x="2079408" y="-173112"/>
              <a:ext cx="412857" cy="381474"/>
              <a:chOff x="972804" y="748799"/>
              <a:chExt cx="351221" cy="324497"/>
            </a:xfrm>
          </p:grpSpPr>
          <p:sp>
            <p:nvSpPr>
              <p:cNvPr id="4927" name="Google Shape;4927;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30"/>
            <p:cNvGrpSpPr/>
            <p:nvPr/>
          </p:nvGrpSpPr>
          <p:grpSpPr>
            <a:xfrm rot="3397333">
              <a:off x="1328020" y="-247032"/>
              <a:ext cx="412854" cy="381468"/>
              <a:chOff x="972804" y="748799"/>
              <a:chExt cx="351221" cy="324497"/>
            </a:xfrm>
          </p:grpSpPr>
          <p:sp>
            <p:nvSpPr>
              <p:cNvPr id="4940" name="Google Shape;4940;p30"/>
              <p:cNvSpPr/>
              <p:nvPr/>
            </p:nvSpPr>
            <p:spPr>
              <a:xfrm>
                <a:off x="1037703" y="908776"/>
                <a:ext cx="197969" cy="164520"/>
              </a:xfrm>
              <a:custGeom>
                <a:avLst/>
                <a:gdLst/>
                <a:ahLst/>
                <a:cxnLst/>
                <a:rect l="l" t="t" r="r" b="b"/>
                <a:pathLst>
                  <a:path w="2178" h="1810" extrusionOk="0">
                    <a:moveTo>
                      <a:pt x="1241" y="1"/>
                    </a:moveTo>
                    <a:cubicBezTo>
                      <a:pt x="1241" y="1"/>
                      <a:pt x="0" y="1134"/>
                      <a:pt x="634" y="1740"/>
                    </a:cubicBezTo>
                    <a:cubicBezTo>
                      <a:pt x="676" y="1782"/>
                      <a:pt x="734" y="1798"/>
                      <a:pt x="796" y="1798"/>
                    </a:cubicBezTo>
                    <a:cubicBezTo>
                      <a:pt x="957" y="1798"/>
                      <a:pt x="1142" y="1696"/>
                      <a:pt x="1142" y="1696"/>
                    </a:cubicBezTo>
                    <a:cubicBezTo>
                      <a:pt x="1142" y="1696"/>
                      <a:pt x="1320" y="1809"/>
                      <a:pt x="1490" y="1809"/>
                    </a:cubicBezTo>
                    <a:cubicBezTo>
                      <a:pt x="1557" y="1809"/>
                      <a:pt x="1624" y="1791"/>
                      <a:pt x="1678" y="1740"/>
                    </a:cubicBezTo>
                    <a:cubicBezTo>
                      <a:pt x="2177" y="1241"/>
                      <a:pt x="1241" y="1"/>
                      <a:pt x="12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0"/>
              <p:cNvSpPr/>
              <p:nvPr/>
            </p:nvSpPr>
            <p:spPr>
              <a:xfrm>
                <a:off x="972804" y="875236"/>
                <a:ext cx="176882" cy="125890"/>
              </a:xfrm>
              <a:custGeom>
                <a:avLst/>
                <a:gdLst/>
                <a:ahLst/>
                <a:cxnLst/>
                <a:rect l="l" t="t" r="r" b="b"/>
                <a:pathLst>
                  <a:path w="1946" h="1385" extrusionOk="0">
                    <a:moveTo>
                      <a:pt x="730" y="1"/>
                    </a:moveTo>
                    <a:cubicBezTo>
                      <a:pt x="464" y="1"/>
                      <a:pt x="224" y="87"/>
                      <a:pt x="99" y="343"/>
                    </a:cubicBezTo>
                    <a:cubicBezTo>
                      <a:pt x="1" y="539"/>
                      <a:pt x="295" y="816"/>
                      <a:pt x="295" y="816"/>
                    </a:cubicBezTo>
                    <a:cubicBezTo>
                      <a:pt x="295" y="816"/>
                      <a:pt x="188" y="1217"/>
                      <a:pt x="420" y="1333"/>
                    </a:cubicBezTo>
                    <a:cubicBezTo>
                      <a:pt x="489" y="1369"/>
                      <a:pt x="562" y="1385"/>
                      <a:pt x="637" y="1385"/>
                    </a:cubicBezTo>
                    <a:cubicBezTo>
                      <a:pt x="1234" y="1385"/>
                      <a:pt x="1946" y="370"/>
                      <a:pt x="1946" y="370"/>
                    </a:cubicBezTo>
                    <a:cubicBezTo>
                      <a:pt x="1946" y="370"/>
                      <a:pt x="1281" y="1"/>
                      <a:pt x="73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0"/>
              <p:cNvSpPr/>
              <p:nvPr/>
            </p:nvSpPr>
            <p:spPr>
              <a:xfrm>
                <a:off x="1147143" y="755343"/>
                <a:ext cx="154158" cy="152704"/>
              </a:xfrm>
              <a:custGeom>
                <a:avLst/>
                <a:gdLst/>
                <a:ahLst/>
                <a:cxnLst/>
                <a:rect l="l" t="t" r="r" b="b"/>
                <a:pathLst>
                  <a:path w="1696" h="1680" extrusionOk="0">
                    <a:moveTo>
                      <a:pt x="730" y="0"/>
                    </a:moveTo>
                    <a:cubicBezTo>
                      <a:pt x="719" y="0"/>
                      <a:pt x="708" y="1"/>
                      <a:pt x="697" y="2"/>
                    </a:cubicBezTo>
                    <a:cubicBezTo>
                      <a:pt x="1" y="118"/>
                      <a:pt x="28" y="1680"/>
                      <a:pt x="28" y="1680"/>
                    </a:cubicBezTo>
                    <a:cubicBezTo>
                      <a:pt x="28" y="1680"/>
                      <a:pt x="1696" y="1474"/>
                      <a:pt x="1535" y="618"/>
                    </a:cubicBezTo>
                    <a:cubicBezTo>
                      <a:pt x="1500" y="404"/>
                      <a:pt x="1098" y="350"/>
                      <a:pt x="1098" y="350"/>
                    </a:cubicBezTo>
                    <a:cubicBezTo>
                      <a:pt x="1098" y="350"/>
                      <a:pt x="968" y="0"/>
                      <a:pt x="73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0"/>
              <p:cNvSpPr/>
              <p:nvPr/>
            </p:nvSpPr>
            <p:spPr>
              <a:xfrm>
                <a:off x="1149597" y="889688"/>
                <a:ext cx="174428" cy="124799"/>
              </a:xfrm>
              <a:custGeom>
                <a:avLst/>
                <a:gdLst/>
                <a:ahLst/>
                <a:cxnLst/>
                <a:rect l="l" t="t" r="r" b="b"/>
                <a:pathLst>
                  <a:path w="1919" h="1373" extrusionOk="0">
                    <a:moveTo>
                      <a:pt x="1088" y="0"/>
                    </a:moveTo>
                    <a:cubicBezTo>
                      <a:pt x="577" y="0"/>
                      <a:pt x="1" y="202"/>
                      <a:pt x="1" y="202"/>
                    </a:cubicBezTo>
                    <a:cubicBezTo>
                      <a:pt x="1" y="202"/>
                      <a:pt x="545" y="1372"/>
                      <a:pt x="1197" y="1372"/>
                    </a:cubicBezTo>
                    <a:cubicBezTo>
                      <a:pt x="1287" y="1372"/>
                      <a:pt x="1379" y="1350"/>
                      <a:pt x="1473" y="1299"/>
                    </a:cubicBezTo>
                    <a:cubicBezTo>
                      <a:pt x="1669" y="1192"/>
                      <a:pt x="1597" y="799"/>
                      <a:pt x="1597" y="799"/>
                    </a:cubicBezTo>
                    <a:cubicBezTo>
                      <a:pt x="1597" y="799"/>
                      <a:pt x="1919" y="541"/>
                      <a:pt x="1803" y="309"/>
                    </a:cubicBezTo>
                    <a:cubicBezTo>
                      <a:pt x="1682" y="74"/>
                      <a:pt x="1397" y="0"/>
                      <a:pt x="1088"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0"/>
              <p:cNvSpPr/>
              <p:nvPr/>
            </p:nvSpPr>
            <p:spPr>
              <a:xfrm>
                <a:off x="1012525" y="748799"/>
                <a:ext cx="167156" cy="159248"/>
              </a:xfrm>
              <a:custGeom>
                <a:avLst/>
                <a:gdLst/>
                <a:ahLst/>
                <a:cxnLst/>
                <a:rect l="l" t="t" r="r" b="b"/>
                <a:pathLst>
                  <a:path w="1839" h="1752" extrusionOk="0">
                    <a:moveTo>
                      <a:pt x="935" y="1"/>
                    </a:moveTo>
                    <a:cubicBezTo>
                      <a:pt x="734" y="1"/>
                      <a:pt x="572" y="333"/>
                      <a:pt x="572" y="333"/>
                    </a:cubicBezTo>
                    <a:cubicBezTo>
                      <a:pt x="572" y="333"/>
                      <a:pt x="162" y="360"/>
                      <a:pt x="117" y="610"/>
                    </a:cubicBezTo>
                    <a:cubicBezTo>
                      <a:pt x="1" y="1306"/>
                      <a:pt x="1500" y="1752"/>
                      <a:pt x="1500" y="1752"/>
                    </a:cubicBezTo>
                    <a:cubicBezTo>
                      <a:pt x="1500" y="1752"/>
                      <a:pt x="1839" y="110"/>
                      <a:pt x="964" y="3"/>
                    </a:cubicBezTo>
                    <a:cubicBezTo>
                      <a:pt x="954" y="1"/>
                      <a:pt x="945" y="1"/>
                      <a:pt x="93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rgbClr val="FF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0"/>
              <p:cNvSpPr/>
              <p:nvPr/>
            </p:nvSpPr>
            <p:spPr>
              <a:xfrm>
                <a:off x="1108239" y="868600"/>
                <a:ext cx="85260" cy="74716"/>
              </a:xfrm>
              <a:custGeom>
                <a:avLst/>
                <a:gdLst/>
                <a:ahLst/>
                <a:cxnLst/>
                <a:rect l="l" t="t" r="r" b="b"/>
                <a:pathLst>
                  <a:path w="938" h="822" extrusionOk="0">
                    <a:moveTo>
                      <a:pt x="477" y="1"/>
                    </a:moveTo>
                    <a:cubicBezTo>
                      <a:pt x="400" y="1"/>
                      <a:pt x="322" y="22"/>
                      <a:pt x="250" y="68"/>
                    </a:cubicBezTo>
                    <a:cubicBezTo>
                      <a:pt x="54" y="184"/>
                      <a:pt x="1" y="443"/>
                      <a:pt x="117" y="630"/>
                    </a:cubicBezTo>
                    <a:cubicBezTo>
                      <a:pt x="196" y="755"/>
                      <a:pt x="330" y="822"/>
                      <a:pt x="465" y="822"/>
                    </a:cubicBezTo>
                    <a:cubicBezTo>
                      <a:pt x="542" y="822"/>
                      <a:pt x="619" y="800"/>
                      <a:pt x="688" y="755"/>
                    </a:cubicBezTo>
                    <a:cubicBezTo>
                      <a:pt x="884" y="639"/>
                      <a:pt x="937" y="380"/>
                      <a:pt x="821" y="193"/>
                    </a:cubicBezTo>
                    <a:cubicBezTo>
                      <a:pt x="742" y="68"/>
                      <a:pt x="612" y="1"/>
                      <a:pt x="47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0"/>
              <p:cNvSpPr/>
              <p:nvPr/>
            </p:nvSpPr>
            <p:spPr>
              <a:xfrm>
                <a:off x="1075789" y="795974"/>
                <a:ext cx="58536" cy="80442"/>
              </a:xfrm>
              <a:custGeom>
                <a:avLst/>
                <a:gdLst/>
                <a:ahLst/>
                <a:cxnLst/>
                <a:rect l="l" t="t" r="r" b="b"/>
                <a:pathLst>
                  <a:path w="644" h="885" extrusionOk="0">
                    <a:moveTo>
                      <a:pt x="48" y="1"/>
                    </a:moveTo>
                    <a:cubicBezTo>
                      <a:pt x="39" y="1"/>
                      <a:pt x="29" y="4"/>
                      <a:pt x="19" y="10"/>
                    </a:cubicBezTo>
                    <a:cubicBezTo>
                      <a:pt x="1" y="19"/>
                      <a:pt x="1" y="55"/>
                      <a:pt x="10" y="73"/>
                    </a:cubicBezTo>
                    <a:lnTo>
                      <a:pt x="563" y="858"/>
                    </a:lnTo>
                    <a:cubicBezTo>
                      <a:pt x="572" y="876"/>
                      <a:pt x="581" y="885"/>
                      <a:pt x="598" y="885"/>
                    </a:cubicBezTo>
                    <a:cubicBezTo>
                      <a:pt x="607" y="885"/>
                      <a:pt x="616" y="876"/>
                      <a:pt x="625" y="876"/>
                    </a:cubicBezTo>
                    <a:cubicBezTo>
                      <a:pt x="643" y="858"/>
                      <a:pt x="643" y="831"/>
                      <a:pt x="634" y="813"/>
                    </a:cubicBezTo>
                    <a:lnTo>
                      <a:pt x="81" y="19"/>
                    </a:lnTo>
                    <a:cubicBezTo>
                      <a:pt x="76" y="8"/>
                      <a:pt x="63"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0"/>
              <p:cNvSpPr/>
              <p:nvPr/>
            </p:nvSpPr>
            <p:spPr>
              <a:xfrm>
                <a:off x="1025523" y="907958"/>
                <a:ext cx="93349" cy="33358"/>
              </a:xfrm>
              <a:custGeom>
                <a:avLst/>
                <a:gdLst/>
                <a:ahLst/>
                <a:cxnLst/>
                <a:rect l="l" t="t" r="r" b="b"/>
                <a:pathLst>
                  <a:path w="1027" h="367" extrusionOk="0">
                    <a:moveTo>
                      <a:pt x="964" y="1"/>
                    </a:moveTo>
                    <a:lnTo>
                      <a:pt x="45" y="286"/>
                    </a:lnTo>
                    <a:cubicBezTo>
                      <a:pt x="19" y="286"/>
                      <a:pt x="1" y="313"/>
                      <a:pt x="10" y="340"/>
                    </a:cubicBezTo>
                    <a:cubicBezTo>
                      <a:pt x="19" y="357"/>
                      <a:pt x="36" y="366"/>
                      <a:pt x="54" y="366"/>
                    </a:cubicBezTo>
                    <a:lnTo>
                      <a:pt x="72" y="366"/>
                    </a:lnTo>
                    <a:lnTo>
                      <a:pt x="991" y="90"/>
                    </a:lnTo>
                    <a:cubicBezTo>
                      <a:pt x="1009" y="81"/>
                      <a:pt x="1027" y="54"/>
                      <a:pt x="1018" y="36"/>
                    </a:cubicBezTo>
                    <a:cubicBezTo>
                      <a:pt x="1009" y="10"/>
                      <a:pt x="982"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0"/>
              <p:cNvSpPr/>
              <p:nvPr/>
            </p:nvSpPr>
            <p:spPr>
              <a:xfrm>
                <a:off x="1136599" y="940408"/>
                <a:ext cx="10635" cy="95803"/>
              </a:xfrm>
              <a:custGeom>
                <a:avLst/>
                <a:gdLst/>
                <a:ahLst/>
                <a:cxnLst/>
                <a:rect l="l" t="t" r="r" b="b"/>
                <a:pathLst>
                  <a:path w="117" h="1054" extrusionOk="0">
                    <a:moveTo>
                      <a:pt x="72" y="0"/>
                    </a:moveTo>
                    <a:cubicBezTo>
                      <a:pt x="45" y="0"/>
                      <a:pt x="28" y="27"/>
                      <a:pt x="28" y="45"/>
                    </a:cubicBezTo>
                    <a:lnTo>
                      <a:pt x="1" y="1009"/>
                    </a:lnTo>
                    <a:cubicBezTo>
                      <a:pt x="1" y="1035"/>
                      <a:pt x="19" y="1053"/>
                      <a:pt x="45" y="1053"/>
                    </a:cubicBezTo>
                    <a:cubicBezTo>
                      <a:pt x="72" y="1053"/>
                      <a:pt x="90" y="1035"/>
                      <a:pt x="90" y="1009"/>
                    </a:cubicBezTo>
                    <a:lnTo>
                      <a:pt x="117" y="54"/>
                    </a:lnTo>
                    <a:cubicBezTo>
                      <a:pt x="117" y="27"/>
                      <a:pt x="99" y="9"/>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0"/>
              <p:cNvSpPr/>
              <p:nvPr/>
            </p:nvSpPr>
            <p:spPr>
              <a:xfrm>
                <a:off x="1186137" y="912867"/>
                <a:ext cx="91713" cy="37358"/>
              </a:xfrm>
              <a:custGeom>
                <a:avLst/>
                <a:gdLst/>
                <a:ahLst/>
                <a:cxnLst/>
                <a:rect l="l" t="t" r="r" b="b"/>
                <a:pathLst>
                  <a:path w="1009" h="411" extrusionOk="0">
                    <a:moveTo>
                      <a:pt x="62" y="0"/>
                    </a:moveTo>
                    <a:cubicBezTo>
                      <a:pt x="36" y="0"/>
                      <a:pt x="9" y="9"/>
                      <a:pt x="0" y="36"/>
                    </a:cubicBezTo>
                    <a:cubicBezTo>
                      <a:pt x="0" y="54"/>
                      <a:pt x="9" y="80"/>
                      <a:pt x="36" y="89"/>
                    </a:cubicBezTo>
                    <a:lnTo>
                      <a:pt x="937" y="402"/>
                    </a:lnTo>
                    <a:cubicBezTo>
                      <a:pt x="946" y="411"/>
                      <a:pt x="946" y="411"/>
                      <a:pt x="955" y="411"/>
                    </a:cubicBezTo>
                    <a:cubicBezTo>
                      <a:pt x="972" y="411"/>
                      <a:pt x="990" y="393"/>
                      <a:pt x="999" y="375"/>
                    </a:cubicBezTo>
                    <a:cubicBezTo>
                      <a:pt x="1008" y="357"/>
                      <a:pt x="990" y="330"/>
                      <a:pt x="972" y="321"/>
                    </a:cubicBez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0"/>
              <p:cNvSpPr/>
              <p:nvPr/>
            </p:nvSpPr>
            <p:spPr>
              <a:xfrm>
                <a:off x="1173139" y="800428"/>
                <a:ext cx="61718" cy="77624"/>
              </a:xfrm>
              <a:custGeom>
                <a:avLst/>
                <a:gdLst/>
                <a:ahLst/>
                <a:cxnLst/>
                <a:rect l="l" t="t" r="r" b="b"/>
                <a:pathLst>
                  <a:path w="679" h="854" extrusionOk="0">
                    <a:moveTo>
                      <a:pt x="632" y="0"/>
                    </a:moveTo>
                    <a:cubicBezTo>
                      <a:pt x="618" y="0"/>
                      <a:pt x="603" y="5"/>
                      <a:pt x="598" y="15"/>
                    </a:cubicBezTo>
                    <a:lnTo>
                      <a:pt x="18" y="782"/>
                    </a:lnTo>
                    <a:cubicBezTo>
                      <a:pt x="0" y="800"/>
                      <a:pt x="0" y="836"/>
                      <a:pt x="27" y="845"/>
                    </a:cubicBezTo>
                    <a:cubicBezTo>
                      <a:pt x="27" y="854"/>
                      <a:pt x="45" y="854"/>
                      <a:pt x="54" y="854"/>
                    </a:cubicBezTo>
                    <a:cubicBezTo>
                      <a:pt x="63" y="854"/>
                      <a:pt x="81" y="854"/>
                      <a:pt x="90" y="836"/>
                    </a:cubicBezTo>
                    <a:lnTo>
                      <a:pt x="669" y="77"/>
                    </a:lnTo>
                    <a:cubicBezTo>
                      <a:pt x="678" y="51"/>
                      <a:pt x="678" y="24"/>
                      <a:pt x="660" y="6"/>
                    </a:cubicBezTo>
                    <a:cubicBezTo>
                      <a:pt x="653" y="2"/>
                      <a:pt x="643" y="0"/>
                      <a:pt x="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ubtitle 2">
            <a:extLst>
              <a:ext uri="{FF2B5EF4-FFF2-40B4-BE49-F238E27FC236}">
                <a16:creationId xmlns:a16="http://schemas.microsoft.com/office/drawing/2014/main" id="{8D8F3E81-C76E-B410-261D-B7A9FF922341}"/>
              </a:ext>
            </a:extLst>
          </p:cNvPr>
          <p:cNvSpPr>
            <a:spLocks noGrp="1"/>
          </p:cNvSpPr>
          <p:nvPr>
            <p:ph type="subTitle" idx="1"/>
          </p:nvPr>
        </p:nvSpPr>
        <p:spPr>
          <a:xfrm>
            <a:off x="719999" y="3382100"/>
            <a:ext cx="5329271" cy="515400"/>
          </a:xfrm>
        </p:spPr>
        <p:txBody>
          <a:bodyPr/>
          <a:lstStyle/>
          <a:p>
            <a:r>
              <a:rPr lang="en-US" sz="2000" dirty="0" err="1"/>
              <a:t>Ubicación</a:t>
            </a:r>
            <a:r>
              <a:rPr lang="en-US" sz="2000" dirty="0"/>
              <a:t>, </a:t>
            </a:r>
            <a:r>
              <a:rPr lang="en-US" sz="2000" dirty="0" err="1"/>
              <a:t>bandera</a:t>
            </a:r>
            <a:r>
              <a:rPr lang="en-US" sz="2000" dirty="0"/>
              <a:t>, </a:t>
            </a:r>
            <a:r>
              <a:rPr lang="en-US" sz="2000" dirty="0" err="1"/>
              <a:t>idioma</a:t>
            </a:r>
            <a:r>
              <a:rPr lang="en-US" sz="2000" dirty="0"/>
              <a:t> </a:t>
            </a:r>
            <a:r>
              <a:rPr lang="en-US" sz="2000" dirty="0" err="1"/>
              <a:t>predominante</a:t>
            </a:r>
            <a:r>
              <a:rPr lang="en-US" sz="2000" dirty="0"/>
              <a:t>, </a:t>
            </a:r>
            <a:r>
              <a:rPr lang="en-US" sz="2000" dirty="0" err="1"/>
              <a:t>escritura</a:t>
            </a:r>
            <a:r>
              <a:rPr lang="en-US" sz="2000" dirty="0"/>
              <a:t> y </a:t>
            </a:r>
            <a:r>
              <a:rPr lang="en-US" sz="2000" dirty="0" err="1"/>
              <a:t>demografía</a:t>
            </a:r>
            <a:r>
              <a:rPr lang="en-US" sz="2000" dirty="0"/>
              <a:t> </a:t>
            </a:r>
            <a:r>
              <a:rPr lang="en-US" sz="2000" dirty="0" err="1"/>
              <a:t>poblacional</a:t>
            </a:r>
            <a:r>
              <a:rPr lang="en-US" sz="2000" dirty="0"/>
              <a:t> de </a:t>
            </a:r>
            <a:r>
              <a:rPr lang="en-US" sz="2000" dirty="0" err="1"/>
              <a:t>Japón</a:t>
            </a:r>
            <a:r>
              <a:rPr lang="en-US" sz="2000" dirty="0"/>
              <a:t>. </a:t>
            </a:r>
            <a:endParaRPr lang="es-PR" sz="2000" dirty="0"/>
          </a:p>
        </p:txBody>
      </p:sp>
    </p:spTree>
    <p:extLst>
      <p:ext uri="{BB962C8B-B14F-4D97-AF65-F5344CB8AC3E}">
        <p14:creationId xmlns:p14="http://schemas.microsoft.com/office/powerpoint/2010/main" val="415241122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702"/>
                                        </p:tgtEl>
                                        <p:attrNameLst>
                                          <p:attrName>style.visibility</p:attrName>
                                        </p:attrNameLst>
                                      </p:cBhvr>
                                      <p:to>
                                        <p:strVal val="visible"/>
                                      </p:to>
                                    </p:set>
                                    <p:animEffect transition="in" filter="fade">
                                      <p:cBhvr>
                                        <p:cTn id="7" dur="1000"/>
                                        <p:tgtEl>
                                          <p:spTgt spid="4702"/>
                                        </p:tgtEl>
                                      </p:cBhvr>
                                    </p:animEffect>
                                    <p:anim calcmode="lin" valueType="num">
                                      <p:cBhvr>
                                        <p:cTn id="8" dur="1000" fill="hold"/>
                                        <p:tgtEl>
                                          <p:spTgt spid="4702"/>
                                        </p:tgtEl>
                                        <p:attrNameLst>
                                          <p:attrName>ppt_x</p:attrName>
                                        </p:attrNameLst>
                                      </p:cBhvr>
                                      <p:tavLst>
                                        <p:tav tm="0">
                                          <p:val>
                                            <p:strVal val="#ppt_x"/>
                                          </p:val>
                                        </p:tav>
                                        <p:tav tm="100000">
                                          <p:val>
                                            <p:strVal val="#ppt_x"/>
                                          </p:val>
                                        </p:tav>
                                      </p:tavLst>
                                    </p:anim>
                                    <p:anim calcmode="lin" valueType="num">
                                      <p:cBhvr>
                                        <p:cTn id="9" dur="1000" fill="hold"/>
                                        <p:tgtEl>
                                          <p:spTgt spid="4702"/>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0"/>
                                  </p:stCondLst>
                                  <p:childTnLst>
                                    <p:set>
                                      <p:cBhvr>
                                        <p:cTn id="11" dur="1" fill="hold">
                                          <p:stCondLst>
                                            <p:cond delay="0"/>
                                          </p:stCondLst>
                                        </p:cTn>
                                        <p:tgtEl>
                                          <p:spTgt spid="4700"/>
                                        </p:tgtEl>
                                        <p:attrNameLst>
                                          <p:attrName>style.visibility</p:attrName>
                                        </p:attrNameLst>
                                      </p:cBhvr>
                                      <p:to>
                                        <p:strVal val="visible"/>
                                      </p:to>
                                    </p:set>
                                    <p:anim calcmode="lin" valueType="num">
                                      <p:cBhvr>
                                        <p:cTn id="12" dur="500" fill="hold"/>
                                        <p:tgtEl>
                                          <p:spTgt spid="4700"/>
                                        </p:tgtEl>
                                        <p:attrNameLst>
                                          <p:attrName>ppt_w</p:attrName>
                                        </p:attrNameLst>
                                      </p:cBhvr>
                                      <p:tavLst>
                                        <p:tav tm="0">
                                          <p:val>
                                            <p:fltVal val="0"/>
                                          </p:val>
                                        </p:tav>
                                        <p:tav tm="100000">
                                          <p:val>
                                            <p:strVal val="#ppt_w"/>
                                          </p:val>
                                        </p:tav>
                                      </p:tavLst>
                                    </p:anim>
                                    <p:anim calcmode="lin" valueType="num">
                                      <p:cBhvr>
                                        <p:cTn id="13" dur="500" fill="hold"/>
                                        <p:tgtEl>
                                          <p:spTgt spid="4700"/>
                                        </p:tgtEl>
                                        <p:attrNameLst>
                                          <p:attrName>ppt_h</p:attrName>
                                        </p:attrNameLst>
                                      </p:cBhvr>
                                      <p:tavLst>
                                        <p:tav tm="0">
                                          <p:val>
                                            <p:fltVal val="0"/>
                                          </p:val>
                                        </p:tav>
                                        <p:tav tm="100000">
                                          <p:val>
                                            <p:strVal val="#ppt_h"/>
                                          </p:val>
                                        </p:tav>
                                      </p:tavLst>
                                    </p:anim>
                                    <p:animEffect transition="in" filter="fade">
                                      <p:cBhvr>
                                        <p:cTn id="14" dur="500"/>
                                        <p:tgtEl>
                                          <p:spTgt spid="47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82"/>
        <p:cNvGrpSpPr/>
        <p:nvPr/>
      </p:nvGrpSpPr>
      <p:grpSpPr>
        <a:xfrm>
          <a:off x="0" y="0"/>
          <a:ext cx="0" cy="0"/>
          <a:chOff x="0" y="0"/>
          <a:chExt cx="0" cy="0"/>
        </a:xfrm>
      </p:grpSpPr>
      <p:sp>
        <p:nvSpPr>
          <p:cNvPr id="5283" name="Google Shape;5283;p38"/>
          <p:cNvSpPr txBox="1">
            <a:spLocks noGrp="1"/>
          </p:cNvSpPr>
          <p:nvPr>
            <p:ph type="title"/>
          </p:nvPr>
        </p:nvSpPr>
        <p:spPr>
          <a:xfrm>
            <a:off x="-2050617" y="13830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Japón</a:t>
            </a:r>
            <a:endParaRPr dirty="0"/>
          </a:p>
        </p:txBody>
      </p:sp>
      <p:grpSp>
        <p:nvGrpSpPr>
          <p:cNvPr id="2" name="Group 1">
            <a:extLst>
              <a:ext uri="{FF2B5EF4-FFF2-40B4-BE49-F238E27FC236}">
                <a16:creationId xmlns:a16="http://schemas.microsoft.com/office/drawing/2014/main" id="{BB9569FA-00EF-3CCB-FB26-2CF6C8E0C614}"/>
              </a:ext>
            </a:extLst>
          </p:cNvPr>
          <p:cNvGrpSpPr/>
          <p:nvPr/>
        </p:nvGrpSpPr>
        <p:grpSpPr>
          <a:xfrm>
            <a:off x="3302597" y="1172584"/>
            <a:ext cx="5728317" cy="3063519"/>
            <a:chOff x="3597627" y="1685713"/>
            <a:chExt cx="4835056" cy="2550390"/>
          </a:xfrm>
        </p:grpSpPr>
        <p:grpSp>
          <p:nvGrpSpPr>
            <p:cNvPr id="5284" name="Google Shape;5284;p38"/>
            <p:cNvGrpSpPr/>
            <p:nvPr/>
          </p:nvGrpSpPr>
          <p:grpSpPr>
            <a:xfrm>
              <a:off x="5586328" y="1685713"/>
              <a:ext cx="2846355" cy="1516357"/>
              <a:chOff x="233350" y="949250"/>
              <a:chExt cx="7137300" cy="3802300"/>
            </a:xfrm>
          </p:grpSpPr>
          <p:sp>
            <p:nvSpPr>
              <p:cNvPr id="5285" name="Google Shape;5285;p3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3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3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3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3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3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3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3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3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3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3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3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3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3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3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3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3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3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3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3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3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3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3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3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3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3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3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3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3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3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3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3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3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3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3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3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3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3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3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3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3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3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3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3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3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3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3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3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3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3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3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38"/>
            <p:cNvGrpSpPr/>
            <p:nvPr/>
          </p:nvGrpSpPr>
          <p:grpSpPr>
            <a:xfrm>
              <a:off x="3597627" y="1685732"/>
              <a:ext cx="1852476" cy="2550371"/>
              <a:chOff x="4571999" y="1383976"/>
              <a:chExt cx="2269913" cy="3125071"/>
            </a:xfrm>
          </p:grpSpPr>
          <p:sp>
            <p:nvSpPr>
              <p:cNvPr id="5337" name="Google Shape;5337;p38"/>
              <p:cNvSpPr/>
              <p:nvPr/>
            </p:nvSpPr>
            <p:spPr>
              <a:xfrm>
                <a:off x="5988173" y="1383976"/>
                <a:ext cx="853738" cy="886439"/>
              </a:xfrm>
              <a:custGeom>
                <a:avLst/>
                <a:gdLst/>
                <a:ahLst/>
                <a:cxnLst/>
                <a:rect l="l" t="t" r="r" b="b"/>
                <a:pathLst>
                  <a:path w="17022" h="17674" extrusionOk="0">
                    <a:moveTo>
                      <a:pt x="4921" y="1"/>
                    </a:moveTo>
                    <a:cubicBezTo>
                      <a:pt x="4757" y="1"/>
                      <a:pt x="4605" y="66"/>
                      <a:pt x="4479" y="235"/>
                    </a:cubicBezTo>
                    <a:cubicBezTo>
                      <a:pt x="4220" y="583"/>
                      <a:pt x="4229" y="1154"/>
                      <a:pt x="4220" y="1564"/>
                    </a:cubicBezTo>
                    <a:cubicBezTo>
                      <a:pt x="4193" y="2483"/>
                      <a:pt x="4291" y="3402"/>
                      <a:pt x="4407" y="4312"/>
                    </a:cubicBezTo>
                    <a:cubicBezTo>
                      <a:pt x="4479" y="4874"/>
                      <a:pt x="4818" y="5989"/>
                      <a:pt x="4390" y="6471"/>
                    </a:cubicBezTo>
                    <a:cubicBezTo>
                      <a:pt x="4283" y="6596"/>
                      <a:pt x="3997" y="6694"/>
                      <a:pt x="3935" y="6828"/>
                    </a:cubicBezTo>
                    <a:cubicBezTo>
                      <a:pt x="3836" y="7024"/>
                      <a:pt x="4068" y="7399"/>
                      <a:pt x="4140" y="7613"/>
                    </a:cubicBezTo>
                    <a:cubicBezTo>
                      <a:pt x="4309" y="8103"/>
                      <a:pt x="4532" y="8808"/>
                      <a:pt x="4140" y="9254"/>
                    </a:cubicBezTo>
                    <a:cubicBezTo>
                      <a:pt x="4010" y="9399"/>
                      <a:pt x="3833" y="9442"/>
                      <a:pt x="3650" y="9442"/>
                    </a:cubicBezTo>
                    <a:cubicBezTo>
                      <a:pt x="3517" y="9442"/>
                      <a:pt x="3380" y="9419"/>
                      <a:pt x="3257" y="9397"/>
                    </a:cubicBezTo>
                    <a:cubicBezTo>
                      <a:pt x="2998" y="9343"/>
                      <a:pt x="2739" y="9245"/>
                      <a:pt x="2489" y="9138"/>
                    </a:cubicBezTo>
                    <a:cubicBezTo>
                      <a:pt x="2295" y="9065"/>
                      <a:pt x="2048" y="8837"/>
                      <a:pt x="1830" y="8837"/>
                    </a:cubicBezTo>
                    <a:cubicBezTo>
                      <a:pt x="1809" y="8837"/>
                      <a:pt x="1788" y="8839"/>
                      <a:pt x="1767" y="8844"/>
                    </a:cubicBezTo>
                    <a:cubicBezTo>
                      <a:pt x="1606" y="8888"/>
                      <a:pt x="1481" y="9058"/>
                      <a:pt x="1499" y="9227"/>
                    </a:cubicBezTo>
                    <a:cubicBezTo>
                      <a:pt x="1544" y="9593"/>
                      <a:pt x="2231" y="9673"/>
                      <a:pt x="2168" y="10155"/>
                    </a:cubicBezTo>
                    <a:cubicBezTo>
                      <a:pt x="2141" y="10405"/>
                      <a:pt x="1838" y="10574"/>
                      <a:pt x="1660" y="10717"/>
                    </a:cubicBezTo>
                    <a:cubicBezTo>
                      <a:pt x="1009" y="11252"/>
                      <a:pt x="0" y="12332"/>
                      <a:pt x="277" y="13260"/>
                    </a:cubicBezTo>
                    <a:cubicBezTo>
                      <a:pt x="366" y="13554"/>
                      <a:pt x="580" y="13795"/>
                      <a:pt x="750" y="14054"/>
                    </a:cubicBezTo>
                    <a:cubicBezTo>
                      <a:pt x="1196" y="14767"/>
                      <a:pt x="1240" y="15642"/>
                      <a:pt x="1196" y="16471"/>
                    </a:cubicBezTo>
                    <a:cubicBezTo>
                      <a:pt x="1188" y="16720"/>
                      <a:pt x="1048" y="17674"/>
                      <a:pt x="1382" y="17674"/>
                    </a:cubicBezTo>
                    <a:cubicBezTo>
                      <a:pt x="1406" y="17674"/>
                      <a:pt x="1433" y="17669"/>
                      <a:pt x="1463" y="17658"/>
                    </a:cubicBezTo>
                    <a:cubicBezTo>
                      <a:pt x="1490" y="17640"/>
                      <a:pt x="1517" y="17631"/>
                      <a:pt x="1553" y="17604"/>
                    </a:cubicBezTo>
                    <a:cubicBezTo>
                      <a:pt x="2050" y="17278"/>
                      <a:pt x="2479" y="15850"/>
                      <a:pt x="3211" y="15850"/>
                    </a:cubicBezTo>
                    <a:cubicBezTo>
                      <a:pt x="3320" y="15850"/>
                      <a:pt x="3436" y="15882"/>
                      <a:pt x="3560" y="15954"/>
                    </a:cubicBezTo>
                    <a:cubicBezTo>
                      <a:pt x="3721" y="16043"/>
                      <a:pt x="3854" y="16212"/>
                      <a:pt x="4042" y="16212"/>
                    </a:cubicBezTo>
                    <a:cubicBezTo>
                      <a:pt x="4049" y="16213"/>
                      <a:pt x="4055" y="16213"/>
                      <a:pt x="4062" y="16213"/>
                    </a:cubicBezTo>
                    <a:cubicBezTo>
                      <a:pt x="4187" y="16213"/>
                      <a:pt x="4296" y="16136"/>
                      <a:pt x="4372" y="16043"/>
                    </a:cubicBezTo>
                    <a:cubicBezTo>
                      <a:pt x="4541" y="15829"/>
                      <a:pt x="4675" y="15597"/>
                      <a:pt x="4845" y="15374"/>
                    </a:cubicBezTo>
                    <a:cubicBezTo>
                      <a:pt x="4416" y="14419"/>
                      <a:pt x="4363" y="15633"/>
                      <a:pt x="3123" y="13938"/>
                    </a:cubicBezTo>
                    <a:cubicBezTo>
                      <a:pt x="2400" y="13724"/>
                      <a:pt x="1035" y="13643"/>
                      <a:pt x="2204" y="12198"/>
                    </a:cubicBezTo>
                    <a:cubicBezTo>
                      <a:pt x="2330" y="12127"/>
                      <a:pt x="2433" y="12097"/>
                      <a:pt x="2523" y="12097"/>
                    </a:cubicBezTo>
                    <a:cubicBezTo>
                      <a:pt x="2844" y="12097"/>
                      <a:pt x="3008" y="12480"/>
                      <a:pt x="3453" y="12814"/>
                    </a:cubicBezTo>
                    <a:cubicBezTo>
                      <a:pt x="4225" y="12636"/>
                      <a:pt x="4454" y="11718"/>
                      <a:pt x="5094" y="11718"/>
                    </a:cubicBezTo>
                    <a:cubicBezTo>
                      <a:pt x="5386" y="11718"/>
                      <a:pt x="5763" y="11909"/>
                      <a:pt x="6317" y="12448"/>
                    </a:cubicBezTo>
                    <a:cubicBezTo>
                      <a:pt x="8698" y="13922"/>
                      <a:pt x="9475" y="14970"/>
                      <a:pt x="9937" y="14970"/>
                    </a:cubicBezTo>
                    <a:cubicBezTo>
                      <a:pt x="10448" y="14970"/>
                      <a:pt x="10573" y="13690"/>
                      <a:pt x="12053" y="10289"/>
                    </a:cubicBezTo>
                    <a:cubicBezTo>
                      <a:pt x="12341" y="10289"/>
                      <a:pt x="12610" y="10299"/>
                      <a:pt x="12871" y="10299"/>
                    </a:cubicBezTo>
                    <a:cubicBezTo>
                      <a:pt x="13393" y="10299"/>
                      <a:pt x="13885" y="10259"/>
                      <a:pt x="14444" y="10021"/>
                    </a:cubicBezTo>
                    <a:cubicBezTo>
                      <a:pt x="15336" y="9638"/>
                      <a:pt x="16076" y="9004"/>
                      <a:pt x="16817" y="8398"/>
                    </a:cubicBezTo>
                    <a:cubicBezTo>
                      <a:pt x="16915" y="8317"/>
                      <a:pt x="17022" y="8201"/>
                      <a:pt x="16977" y="8085"/>
                    </a:cubicBezTo>
                    <a:cubicBezTo>
                      <a:pt x="16943" y="8007"/>
                      <a:pt x="16865" y="7982"/>
                      <a:pt x="16776" y="7982"/>
                    </a:cubicBezTo>
                    <a:cubicBezTo>
                      <a:pt x="16704" y="7982"/>
                      <a:pt x="16626" y="7998"/>
                      <a:pt x="16558" y="8014"/>
                    </a:cubicBezTo>
                    <a:cubicBezTo>
                      <a:pt x="16425" y="8050"/>
                      <a:pt x="16288" y="8067"/>
                      <a:pt x="16151" y="8067"/>
                    </a:cubicBezTo>
                    <a:cubicBezTo>
                      <a:pt x="15669" y="8067"/>
                      <a:pt x="15180" y="7856"/>
                      <a:pt x="14854" y="7488"/>
                    </a:cubicBezTo>
                    <a:cubicBezTo>
                      <a:pt x="14435" y="7015"/>
                      <a:pt x="14444" y="6506"/>
                      <a:pt x="14479" y="5918"/>
                    </a:cubicBezTo>
                    <a:cubicBezTo>
                      <a:pt x="14486" y="5703"/>
                      <a:pt x="14528" y="5043"/>
                      <a:pt x="14308" y="5043"/>
                    </a:cubicBezTo>
                    <a:cubicBezTo>
                      <a:pt x="14254" y="5043"/>
                      <a:pt x="14185" y="5083"/>
                      <a:pt x="14096" y="5177"/>
                    </a:cubicBezTo>
                    <a:cubicBezTo>
                      <a:pt x="13706" y="5597"/>
                      <a:pt x="13218" y="5768"/>
                      <a:pt x="12714" y="5768"/>
                    </a:cubicBezTo>
                    <a:cubicBezTo>
                      <a:pt x="12318" y="5768"/>
                      <a:pt x="11912" y="5662"/>
                      <a:pt x="11535" y="5489"/>
                    </a:cubicBezTo>
                    <a:cubicBezTo>
                      <a:pt x="9323" y="4464"/>
                      <a:pt x="7896" y="2215"/>
                      <a:pt x="6094" y="663"/>
                    </a:cubicBezTo>
                    <a:cubicBezTo>
                      <a:pt x="5818" y="426"/>
                      <a:pt x="5336" y="1"/>
                      <a:pt x="4921" y="1"/>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38"/>
              <p:cNvSpPr/>
              <p:nvPr/>
            </p:nvSpPr>
            <p:spPr>
              <a:xfrm>
                <a:off x="4956349" y="3819162"/>
                <a:ext cx="434944" cy="349580"/>
              </a:xfrm>
              <a:custGeom>
                <a:avLst/>
                <a:gdLst/>
                <a:ahLst/>
                <a:cxnLst/>
                <a:rect l="l" t="t" r="r" b="b"/>
                <a:pathLst>
                  <a:path w="8672" h="6970" extrusionOk="0">
                    <a:moveTo>
                      <a:pt x="6609" y="1"/>
                    </a:moveTo>
                    <a:cubicBezTo>
                      <a:pt x="6570" y="1"/>
                      <a:pt x="6532" y="3"/>
                      <a:pt x="6495" y="8"/>
                    </a:cubicBezTo>
                    <a:cubicBezTo>
                      <a:pt x="6433" y="17"/>
                      <a:pt x="6370" y="35"/>
                      <a:pt x="6308" y="53"/>
                    </a:cubicBezTo>
                    <a:cubicBezTo>
                      <a:pt x="5978" y="160"/>
                      <a:pt x="5719" y="392"/>
                      <a:pt x="5460" y="615"/>
                    </a:cubicBezTo>
                    <a:cubicBezTo>
                      <a:pt x="4952" y="1052"/>
                      <a:pt x="4452" y="1498"/>
                      <a:pt x="3944" y="1935"/>
                    </a:cubicBezTo>
                    <a:cubicBezTo>
                      <a:pt x="3792" y="2060"/>
                      <a:pt x="3631" y="2203"/>
                      <a:pt x="3435" y="2211"/>
                    </a:cubicBezTo>
                    <a:cubicBezTo>
                      <a:pt x="3421" y="2213"/>
                      <a:pt x="3407" y="2213"/>
                      <a:pt x="3394" y="2213"/>
                    </a:cubicBezTo>
                    <a:cubicBezTo>
                      <a:pt x="2931" y="2213"/>
                      <a:pt x="3163" y="1460"/>
                      <a:pt x="2677" y="1373"/>
                    </a:cubicBezTo>
                    <a:cubicBezTo>
                      <a:pt x="2649" y="1368"/>
                      <a:pt x="2622" y="1366"/>
                      <a:pt x="2594" y="1366"/>
                    </a:cubicBezTo>
                    <a:cubicBezTo>
                      <a:pt x="2309" y="1366"/>
                      <a:pt x="2025" y="1604"/>
                      <a:pt x="1829" y="1774"/>
                    </a:cubicBezTo>
                    <a:cubicBezTo>
                      <a:pt x="1499" y="2051"/>
                      <a:pt x="1214" y="2363"/>
                      <a:pt x="955" y="2711"/>
                    </a:cubicBezTo>
                    <a:cubicBezTo>
                      <a:pt x="732" y="2997"/>
                      <a:pt x="1" y="3666"/>
                      <a:pt x="402" y="4049"/>
                    </a:cubicBezTo>
                    <a:cubicBezTo>
                      <a:pt x="518" y="4165"/>
                      <a:pt x="696" y="4201"/>
                      <a:pt x="839" y="4299"/>
                    </a:cubicBezTo>
                    <a:cubicBezTo>
                      <a:pt x="1080" y="4469"/>
                      <a:pt x="1169" y="4781"/>
                      <a:pt x="1196" y="5075"/>
                    </a:cubicBezTo>
                    <a:cubicBezTo>
                      <a:pt x="1223" y="5370"/>
                      <a:pt x="1205" y="5682"/>
                      <a:pt x="1330" y="5949"/>
                    </a:cubicBezTo>
                    <a:cubicBezTo>
                      <a:pt x="1401" y="6101"/>
                      <a:pt x="1517" y="6217"/>
                      <a:pt x="1660" y="6288"/>
                    </a:cubicBezTo>
                    <a:cubicBezTo>
                      <a:pt x="1785" y="6351"/>
                      <a:pt x="2052" y="6333"/>
                      <a:pt x="2097" y="6494"/>
                    </a:cubicBezTo>
                    <a:cubicBezTo>
                      <a:pt x="2115" y="6556"/>
                      <a:pt x="2106" y="6636"/>
                      <a:pt x="2133" y="6699"/>
                    </a:cubicBezTo>
                    <a:cubicBezTo>
                      <a:pt x="2133" y="6708"/>
                      <a:pt x="2142" y="6717"/>
                      <a:pt x="2142" y="6734"/>
                    </a:cubicBezTo>
                    <a:cubicBezTo>
                      <a:pt x="2220" y="6869"/>
                      <a:pt x="2528" y="6970"/>
                      <a:pt x="2741" y="6970"/>
                    </a:cubicBezTo>
                    <a:cubicBezTo>
                      <a:pt x="2797" y="6970"/>
                      <a:pt x="2845" y="6963"/>
                      <a:pt x="2882" y="6949"/>
                    </a:cubicBezTo>
                    <a:cubicBezTo>
                      <a:pt x="3007" y="6895"/>
                      <a:pt x="3105" y="6761"/>
                      <a:pt x="3105" y="6627"/>
                    </a:cubicBezTo>
                    <a:cubicBezTo>
                      <a:pt x="3114" y="6360"/>
                      <a:pt x="2837" y="6146"/>
                      <a:pt x="2828" y="5878"/>
                    </a:cubicBezTo>
                    <a:cubicBezTo>
                      <a:pt x="2820" y="5682"/>
                      <a:pt x="2953" y="5521"/>
                      <a:pt x="3087" y="5378"/>
                    </a:cubicBezTo>
                    <a:cubicBezTo>
                      <a:pt x="3596" y="4799"/>
                      <a:pt x="4086" y="4183"/>
                      <a:pt x="4675" y="3683"/>
                    </a:cubicBezTo>
                    <a:cubicBezTo>
                      <a:pt x="4914" y="3482"/>
                      <a:pt x="5314" y="3150"/>
                      <a:pt x="5678" y="3150"/>
                    </a:cubicBezTo>
                    <a:cubicBezTo>
                      <a:pt x="5750" y="3150"/>
                      <a:pt x="5821" y="3163"/>
                      <a:pt x="5888" y="3193"/>
                    </a:cubicBezTo>
                    <a:cubicBezTo>
                      <a:pt x="6058" y="3264"/>
                      <a:pt x="6147" y="3469"/>
                      <a:pt x="6308" y="3567"/>
                    </a:cubicBezTo>
                    <a:cubicBezTo>
                      <a:pt x="6459" y="3653"/>
                      <a:pt x="6634" y="3704"/>
                      <a:pt x="6808" y="3704"/>
                    </a:cubicBezTo>
                    <a:cubicBezTo>
                      <a:pt x="6871" y="3704"/>
                      <a:pt x="6933" y="3698"/>
                      <a:pt x="6995" y="3683"/>
                    </a:cubicBezTo>
                    <a:cubicBezTo>
                      <a:pt x="7334" y="3603"/>
                      <a:pt x="7592" y="3336"/>
                      <a:pt x="7824" y="3086"/>
                    </a:cubicBezTo>
                    <a:cubicBezTo>
                      <a:pt x="8038" y="2863"/>
                      <a:pt x="8261" y="2640"/>
                      <a:pt x="8413" y="2372"/>
                    </a:cubicBezTo>
                    <a:cubicBezTo>
                      <a:pt x="8574" y="2113"/>
                      <a:pt x="8672" y="1801"/>
                      <a:pt x="8636" y="1489"/>
                    </a:cubicBezTo>
                    <a:cubicBezTo>
                      <a:pt x="8583" y="1114"/>
                      <a:pt x="8333" y="784"/>
                      <a:pt x="8021" y="570"/>
                    </a:cubicBezTo>
                    <a:cubicBezTo>
                      <a:pt x="7675" y="323"/>
                      <a:pt x="7072" y="1"/>
                      <a:pt x="6609" y="1"/>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38"/>
              <p:cNvSpPr/>
              <p:nvPr/>
            </p:nvSpPr>
            <p:spPr>
              <a:xfrm>
                <a:off x="4672212" y="2259854"/>
                <a:ext cx="1748203" cy="1702261"/>
              </a:xfrm>
              <a:custGeom>
                <a:avLst/>
                <a:gdLst/>
                <a:ahLst/>
                <a:cxnLst/>
                <a:rect l="l" t="t" r="r" b="b"/>
                <a:pathLst>
                  <a:path w="34856" h="33940" extrusionOk="0">
                    <a:moveTo>
                      <a:pt x="30403" y="0"/>
                    </a:moveTo>
                    <a:cubicBezTo>
                      <a:pt x="30232" y="0"/>
                      <a:pt x="30087" y="79"/>
                      <a:pt x="29993" y="275"/>
                    </a:cubicBezTo>
                    <a:cubicBezTo>
                      <a:pt x="29850" y="578"/>
                      <a:pt x="29797" y="1105"/>
                      <a:pt x="29886" y="1435"/>
                    </a:cubicBezTo>
                    <a:cubicBezTo>
                      <a:pt x="29964" y="1489"/>
                      <a:pt x="30031" y="1511"/>
                      <a:pt x="30092" y="1511"/>
                    </a:cubicBezTo>
                    <a:cubicBezTo>
                      <a:pt x="30259" y="1511"/>
                      <a:pt x="30378" y="1346"/>
                      <a:pt x="30555" y="1247"/>
                    </a:cubicBezTo>
                    <a:cubicBezTo>
                      <a:pt x="30647" y="1195"/>
                      <a:pt x="30752" y="1162"/>
                      <a:pt x="30859" y="1162"/>
                    </a:cubicBezTo>
                    <a:cubicBezTo>
                      <a:pt x="30897" y="1162"/>
                      <a:pt x="30936" y="1166"/>
                      <a:pt x="30975" y="1176"/>
                    </a:cubicBezTo>
                    <a:cubicBezTo>
                      <a:pt x="31233" y="1256"/>
                      <a:pt x="31349" y="1604"/>
                      <a:pt x="31233" y="1854"/>
                    </a:cubicBezTo>
                    <a:cubicBezTo>
                      <a:pt x="31126" y="2104"/>
                      <a:pt x="30850" y="2247"/>
                      <a:pt x="30573" y="2273"/>
                    </a:cubicBezTo>
                    <a:cubicBezTo>
                      <a:pt x="30377" y="2291"/>
                      <a:pt x="30127" y="2282"/>
                      <a:pt x="30038" y="2452"/>
                    </a:cubicBezTo>
                    <a:cubicBezTo>
                      <a:pt x="29984" y="2568"/>
                      <a:pt x="30020" y="2719"/>
                      <a:pt x="29966" y="2835"/>
                    </a:cubicBezTo>
                    <a:cubicBezTo>
                      <a:pt x="29912" y="2956"/>
                      <a:pt x="29850" y="3002"/>
                      <a:pt x="29788" y="3002"/>
                    </a:cubicBezTo>
                    <a:cubicBezTo>
                      <a:pt x="29614" y="3002"/>
                      <a:pt x="29433" y="2641"/>
                      <a:pt x="29387" y="2496"/>
                    </a:cubicBezTo>
                    <a:cubicBezTo>
                      <a:pt x="29288" y="2148"/>
                      <a:pt x="29422" y="1684"/>
                      <a:pt x="29146" y="1417"/>
                    </a:cubicBezTo>
                    <a:cubicBezTo>
                      <a:pt x="29069" y="1347"/>
                      <a:pt x="28876" y="1238"/>
                      <a:pt x="28732" y="1238"/>
                    </a:cubicBezTo>
                    <a:cubicBezTo>
                      <a:pt x="28693" y="1238"/>
                      <a:pt x="28657" y="1246"/>
                      <a:pt x="28628" y="1265"/>
                    </a:cubicBezTo>
                    <a:cubicBezTo>
                      <a:pt x="28521" y="1345"/>
                      <a:pt x="28566" y="1747"/>
                      <a:pt x="28557" y="1872"/>
                    </a:cubicBezTo>
                    <a:cubicBezTo>
                      <a:pt x="28521" y="2211"/>
                      <a:pt x="28477" y="2541"/>
                      <a:pt x="28378" y="2862"/>
                    </a:cubicBezTo>
                    <a:cubicBezTo>
                      <a:pt x="28263" y="3219"/>
                      <a:pt x="28093" y="3442"/>
                      <a:pt x="27852" y="3718"/>
                    </a:cubicBezTo>
                    <a:cubicBezTo>
                      <a:pt x="27700" y="3879"/>
                      <a:pt x="27629" y="3897"/>
                      <a:pt x="27656" y="4129"/>
                    </a:cubicBezTo>
                    <a:cubicBezTo>
                      <a:pt x="27736" y="4762"/>
                      <a:pt x="28610" y="4985"/>
                      <a:pt x="28343" y="5726"/>
                    </a:cubicBezTo>
                    <a:cubicBezTo>
                      <a:pt x="28254" y="5984"/>
                      <a:pt x="28031" y="6181"/>
                      <a:pt x="27772" y="6252"/>
                    </a:cubicBezTo>
                    <a:cubicBezTo>
                      <a:pt x="27647" y="6279"/>
                      <a:pt x="27522" y="6279"/>
                      <a:pt x="27397" y="6306"/>
                    </a:cubicBezTo>
                    <a:cubicBezTo>
                      <a:pt x="27272" y="6332"/>
                      <a:pt x="27147" y="6395"/>
                      <a:pt x="27085" y="6502"/>
                    </a:cubicBezTo>
                    <a:cubicBezTo>
                      <a:pt x="26878" y="6847"/>
                      <a:pt x="27205" y="7034"/>
                      <a:pt x="27488" y="7034"/>
                    </a:cubicBezTo>
                    <a:cubicBezTo>
                      <a:pt x="27534" y="7034"/>
                      <a:pt x="27579" y="7029"/>
                      <a:pt x="27620" y="7019"/>
                    </a:cubicBezTo>
                    <a:cubicBezTo>
                      <a:pt x="27870" y="6966"/>
                      <a:pt x="28075" y="6761"/>
                      <a:pt x="28325" y="6725"/>
                    </a:cubicBezTo>
                    <a:lnTo>
                      <a:pt x="28325" y="6725"/>
                    </a:lnTo>
                    <a:cubicBezTo>
                      <a:pt x="28334" y="6769"/>
                      <a:pt x="28307" y="6805"/>
                      <a:pt x="28280" y="6850"/>
                    </a:cubicBezTo>
                    <a:cubicBezTo>
                      <a:pt x="27941" y="8108"/>
                      <a:pt x="27950" y="9499"/>
                      <a:pt x="27834" y="10784"/>
                    </a:cubicBezTo>
                    <a:cubicBezTo>
                      <a:pt x="27763" y="11578"/>
                      <a:pt x="27692" y="12363"/>
                      <a:pt x="27585" y="13148"/>
                    </a:cubicBezTo>
                    <a:cubicBezTo>
                      <a:pt x="27486" y="13853"/>
                      <a:pt x="27469" y="14843"/>
                      <a:pt x="26978" y="15369"/>
                    </a:cubicBezTo>
                    <a:cubicBezTo>
                      <a:pt x="26737" y="15628"/>
                      <a:pt x="26434" y="15833"/>
                      <a:pt x="26237" y="16128"/>
                    </a:cubicBezTo>
                    <a:cubicBezTo>
                      <a:pt x="25934" y="16574"/>
                      <a:pt x="25890" y="17145"/>
                      <a:pt x="25711" y="17662"/>
                    </a:cubicBezTo>
                    <a:cubicBezTo>
                      <a:pt x="25515" y="18224"/>
                      <a:pt x="25131" y="18643"/>
                      <a:pt x="24641" y="18973"/>
                    </a:cubicBezTo>
                    <a:cubicBezTo>
                      <a:pt x="24409" y="19134"/>
                      <a:pt x="24150" y="19250"/>
                      <a:pt x="23918" y="19402"/>
                    </a:cubicBezTo>
                    <a:cubicBezTo>
                      <a:pt x="23606" y="19616"/>
                      <a:pt x="23347" y="19883"/>
                      <a:pt x="22999" y="20053"/>
                    </a:cubicBezTo>
                    <a:cubicBezTo>
                      <a:pt x="22748" y="20178"/>
                      <a:pt x="22466" y="20260"/>
                      <a:pt x="22188" y="20260"/>
                    </a:cubicBezTo>
                    <a:cubicBezTo>
                      <a:pt x="22070" y="20260"/>
                      <a:pt x="21953" y="20245"/>
                      <a:pt x="21839" y="20213"/>
                    </a:cubicBezTo>
                    <a:cubicBezTo>
                      <a:pt x="21384" y="20097"/>
                      <a:pt x="21019" y="19696"/>
                      <a:pt x="20929" y="19241"/>
                    </a:cubicBezTo>
                    <a:cubicBezTo>
                      <a:pt x="20840" y="18777"/>
                      <a:pt x="21045" y="18278"/>
                      <a:pt x="21420" y="18001"/>
                    </a:cubicBezTo>
                    <a:cubicBezTo>
                      <a:pt x="21518" y="17930"/>
                      <a:pt x="21625" y="17867"/>
                      <a:pt x="21706" y="17769"/>
                    </a:cubicBezTo>
                    <a:cubicBezTo>
                      <a:pt x="21786" y="17680"/>
                      <a:pt x="21822" y="17537"/>
                      <a:pt x="21741" y="17439"/>
                    </a:cubicBezTo>
                    <a:cubicBezTo>
                      <a:pt x="21703" y="17374"/>
                      <a:pt x="21631" y="17347"/>
                      <a:pt x="21554" y="17347"/>
                    </a:cubicBezTo>
                    <a:cubicBezTo>
                      <a:pt x="21525" y="17347"/>
                      <a:pt x="21494" y="17351"/>
                      <a:pt x="21465" y="17359"/>
                    </a:cubicBezTo>
                    <a:cubicBezTo>
                      <a:pt x="21054" y="17457"/>
                      <a:pt x="20537" y="17626"/>
                      <a:pt x="20234" y="17939"/>
                    </a:cubicBezTo>
                    <a:cubicBezTo>
                      <a:pt x="19993" y="18206"/>
                      <a:pt x="19877" y="18572"/>
                      <a:pt x="19859" y="18929"/>
                    </a:cubicBezTo>
                    <a:cubicBezTo>
                      <a:pt x="19832" y="19348"/>
                      <a:pt x="19957" y="19750"/>
                      <a:pt x="19939" y="20160"/>
                    </a:cubicBezTo>
                    <a:cubicBezTo>
                      <a:pt x="19912" y="20570"/>
                      <a:pt x="19850" y="20972"/>
                      <a:pt x="19645" y="21329"/>
                    </a:cubicBezTo>
                    <a:cubicBezTo>
                      <a:pt x="19431" y="21694"/>
                      <a:pt x="19110" y="21971"/>
                      <a:pt x="18886" y="22337"/>
                    </a:cubicBezTo>
                    <a:cubicBezTo>
                      <a:pt x="18655" y="22720"/>
                      <a:pt x="18574" y="23229"/>
                      <a:pt x="18530" y="23675"/>
                    </a:cubicBezTo>
                    <a:cubicBezTo>
                      <a:pt x="18494" y="24014"/>
                      <a:pt x="18512" y="24379"/>
                      <a:pt x="18449" y="24718"/>
                    </a:cubicBezTo>
                    <a:cubicBezTo>
                      <a:pt x="18373" y="25145"/>
                      <a:pt x="18225" y="25233"/>
                      <a:pt x="17878" y="25233"/>
                    </a:cubicBezTo>
                    <a:cubicBezTo>
                      <a:pt x="17819" y="25233"/>
                      <a:pt x="17754" y="25231"/>
                      <a:pt x="17682" y="25227"/>
                    </a:cubicBezTo>
                    <a:cubicBezTo>
                      <a:pt x="17630" y="25221"/>
                      <a:pt x="17577" y="25218"/>
                      <a:pt x="17524" y="25218"/>
                    </a:cubicBezTo>
                    <a:cubicBezTo>
                      <a:pt x="17406" y="25218"/>
                      <a:pt x="17290" y="25237"/>
                      <a:pt x="17191" y="25298"/>
                    </a:cubicBezTo>
                    <a:cubicBezTo>
                      <a:pt x="16992" y="25420"/>
                      <a:pt x="16885" y="25718"/>
                      <a:pt x="16666" y="25718"/>
                    </a:cubicBezTo>
                    <a:cubicBezTo>
                      <a:pt x="16660" y="25718"/>
                      <a:pt x="16654" y="25718"/>
                      <a:pt x="16647" y="25718"/>
                    </a:cubicBezTo>
                    <a:cubicBezTo>
                      <a:pt x="16513" y="25709"/>
                      <a:pt x="16415" y="25593"/>
                      <a:pt x="16353" y="25468"/>
                    </a:cubicBezTo>
                    <a:cubicBezTo>
                      <a:pt x="16299" y="25352"/>
                      <a:pt x="16273" y="25218"/>
                      <a:pt x="16192" y="25102"/>
                    </a:cubicBezTo>
                    <a:cubicBezTo>
                      <a:pt x="16080" y="24941"/>
                      <a:pt x="15873" y="24867"/>
                      <a:pt x="15670" y="24867"/>
                    </a:cubicBezTo>
                    <a:cubicBezTo>
                      <a:pt x="15648" y="24867"/>
                      <a:pt x="15626" y="24868"/>
                      <a:pt x="15604" y="24870"/>
                    </a:cubicBezTo>
                    <a:cubicBezTo>
                      <a:pt x="15015" y="24915"/>
                      <a:pt x="14355" y="25111"/>
                      <a:pt x="13766" y="25218"/>
                    </a:cubicBezTo>
                    <a:cubicBezTo>
                      <a:pt x="13088" y="25352"/>
                      <a:pt x="12410" y="25486"/>
                      <a:pt x="11723" y="25611"/>
                    </a:cubicBezTo>
                    <a:cubicBezTo>
                      <a:pt x="11330" y="25691"/>
                      <a:pt x="10938" y="25807"/>
                      <a:pt x="10545" y="25860"/>
                    </a:cubicBezTo>
                    <a:cubicBezTo>
                      <a:pt x="10153" y="25914"/>
                      <a:pt x="9760" y="25878"/>
                      <a:pt x="9377" y="25976"/>
                    </a:cubicBezTo>
                    <a:cubicBezTo>
                      <a:pt x="8904" y="26101"/>
                      <a:pt x="8502" y="26396"/>
                      <a:pt x="8137" y="26717"/>
                    </a:cubicBezTo>
                    <a:cubicBezTo>
                      <a:pt x="7771" y="27038"/>
                      <a:pt x="7369" y="27288"/>
                      <a:pt x="6977" y="27564"/>
                    </a:cubicBezTo>
                    <a:cubicBezTo>
                      <a:pt x="6183" y="28126"/>
                      <a:pt x="1" y="31989"/>
                      <a:pt x="1874" y="33202"/>
                    </a:cubicBezTo>
                    <a:cubicBezTo>
                      <a:pt x="1999" y="33283"/>
                      <a:pt x="2142" y="33327"/>
                      <a:pt x="2284" y="33336"/>
                    </a:cubicBezTo>
                    <a:cubicBezTo>
                      <a:pt x="2306" y="33337"/>
                      <a:pt x="2328" y="33338"/>
                      <a:pt x="2351" y="33338"/>
                    </a:cubicBezTo>
                    <a:cubicBezTo>
                      <a:pt x="2500" y="33338"/>
                      <a:pt x="2653" y="33313"/>
                      <a:pt x="2793" y="33274"/>
                    </a:cubicBezTo>
                    <a:cubicBezTo>
                      <a:pt x="3105" y="33185"/>
                      <a:pt x="3382" y="33033"/>
                      <a:pt x="3694" y="32944"/>
                    </a:cubicBezTo>
                    <a:cubicBezTo>
                      <a:pt x="3855" y="32898"/>
                      <a:pt x="4024" y="32876"/>
                      <a:pt x="4192" y="32876"/>
                    </a:cubicBezTo>
                    <a:cubicBezTo>
                      <a:pt x="4322" y="32876"/>
                      <a:pt x="4452" y="32890"/>
                      <a:pt x="4577" y="32917"/>
                    </a:cubicBezTo>
                    <a:cubicBezTo>
                      <a:pt x="4854" y="32980"/>
                      <a:pt x="5231" y="33263"/>
                      <a:pt x="5538" y="33263"/>
                    </a:cubicBezTo>
                    <a:cubicBezTo>
                      <a:pt x="5706" y="33263"/>
                      <a:pt x="5853" y="33178"/>
                      <a:pt x="5951" y="32926"/>
                    </a:cubicBezTo>
                    <a:cubicBezTo>
                      <a:pt x="6040" y="32703"/>
                      <a:pt x="6013" y="32462"/>
                      <a:pt x="6013" y="32221"/>
                    </a:cubicBezTo>
                    <a:cubicBezTo>
                      <a:pt x="6022" y="31980"/>
                      <a:pt x="6076" y="31721"/>
                      <a:pt x="6263" y="31579"/>
                    </a:cubicBezTo>
                    <a:cubicBezTo>
                      <a:pt x="6375" y="31498"/>
                      <a:pt x="6504" y="31474"/>
                      <a:pt x="6639" y="31474"/>
                    </a:cubicBezTo>
                    <a:cubicBezTo>
                      <a:pt x="6774" y="31474"/>
                      <a:pt x="6914" y="31498"/>
                      <a:pt x="7048" y="31516"/>
                    </a:cubicBezTo>
                    <a:cubicBezTo>
                      <a:pt x="7183" y="31533"/>
                      <a:pt x="7317" y="31541"/>
                      <a:pt x="7449" y="31541"/>
                    </a:cubicBezTo>
                    <a:cubicBezTo>
                      <a:pt x="8214" y="31541"/>
                      <a:pt x="8952" y="31283"/>
                      <a:pt x="9689" y="31070"/>
                    </a:cubicBezTo>
                    <a:cubicBezTo>
                      <a:pt x="11197" y="30633"/>
                      <a:pt x="12677" y="30089"/>
                      <a:pt x="14167" y="29572"/>
                    </a:cubicBezTo>
                    <a:cubicBezTo>
                      <a:pt x="15015" y="29277"/>
                      <a:pt x="15862" y="29001"/>
                      <a:pt x="16710" y="28724"/>
                    </a:cubicBezTo>
                    <a:cubicBezTo>
                      <a:pt x="16803" y="28695"/>
                      <a:pt x="16909" y="28665"/>
                      <a:pt x="17006" y="28665"/>
                    </a:cubicBezTo>
                    <a:cubicBezTo>
                      <a:pt x="17087" y="28665"/>
                      <a:pt x="17162" y="28685"/>
                      <a:pt x="17218" y="28742"/>
                    </a:cubicBezTo>
                    <a:cubicBezTo>
                      <a:pt x="17388" y="28902"/>
                      <a:pt x="17263" y="29179"/>
                      <a:pt x="17111" y="29348"/>
                    </a:cubicBezTo>
                    <a:cubicBezTo>
                      <a:pt x="16772" y="29696"/>
                      <a:pt x="16290" y="29902"/>
                      <a:pt x="16041" y="30321"/>
                    </a:cubicBezTo>
                    <a:cubicBezTo>
                      <a:pt x="15711" y="30883"/>
                      <a:pt x="15943" y="31481"/>
                      <a:pt x="16076" y="32052"/>
                    </a:cubicBezTo>
                    <a:cubicBezTo>
                      <a:pt x="16157" y="32373"/>
                      <a:pt x="16192" y="32667"/>
                      <a:pt x="16442" y="32917"/>
                    </a:cubicBezTo>
                    <a:cubicBezTo>
                      <a:pt x="16799" y="33283"/>
                      <a:pt x="17263" y="33408"/>
                      <a:pt x="17682" y="33666"/>
                    </a:cubicBezTo>
                    <a:cubicBezTo>
                      <a:pt x="17901" y="33806"/>
                      <a:pt x="18081" y="33939"/>
                      <a:pt x="18286" y="33939"/>
                    </a:cubicBezTo>
                    <a:cubicBezTo>
                      <a:pt x="18407" y="33939"/>
                      <a:pt x="18538" y="33893"/>
                      <a:pt x="18690" y="33773"/>
                    </a:cubicBezTo>
                    <a:cubicBezTo>
                      <a:pt x="18931" y="33595"/>
                      <a:pt x="19074" y="33309"/>
                      <a:pt x="19208" y="33042"/>
                    </a:cubicBezTo>
                    <a:cubicBezTo>
                      <a:pt x="19484" y="32489"/>
                      <a:pt x="19752" y="31936"/>
                      <a:pt x="20028" y="31391"/>
                    </a:cubicBezTo>
                    <a:cubicBezTo>
                      <a:pt x="20171" y="31106"/>
                      <a:pt x="20323" y="30803"/>
                      <a:pt x="20608" y="30642"/>
                    </a:cubicBezTo>
                    <a:cubicBezTo>
                      <a:pt x="21081" y="30374"/>
                      <a:pt x="21866" y="30669"/>
                      <a:pt x="21518" y="29821"/>
                    </a:cubicBezTo>
                    <a:cubicBezTo>
                      <a:pt x="21358" y="29438"/>
                      <a:pt x="21010" y="29161"/>
                      <a:pt x="20697" y="28902"/>
                    </a:cubicBezTo>
                    <a:cubicBezTo>
                      <a:pt x="20466" y="28715"/>
                      <a:pt x="20073" y="28519"/>
                      <a:pt x="20127" y="28171"/>
                    </a:cubicBezTo>
                    <a:cubicBezTo>
                      <a:pt x="20144" y="28010"/>
                      <a:pt x="20251" y="27868"/>
                      <a:pt x="20367" y="27752"/>
                    </a:cubicBezTo>
                    <a:cubicBezTo>
                      <a:pt x="20466" y="27654"/>
                      <a:pt x="20590" y="27555"/>
                      <a:pt x="20733" y="27529"/>
                    </a:cubicBezTo>
                    <a:cubicBezTo>
                      <a:pt x="20769" y="27520"/>
                      <a:pt x="20806" y="27515"/>
                      <a:pt x="20844" y="27515"/>
                    </a:cubicBezTo>
                    <a:cubicBezTo>
                      <a:pt x="20956" y="27515"/>
                      <a:pt x="21068" y="27555"/>
                      <a:pt x="21135" y="27636"/>
                    </a:cubicBezTo>
                    <a:cubicBezTo>
                      <a:pt x="21233" y="27752"/>
                      <a:pt x="21242" y="27930"/>
                      <a:pt x="21215" y="28082"/>
                    </a:cubicBezTo>
                    <a:cubicBezTo>
                      <a:pt x="21179" y="28224"/>
                      <a:pt x="21126" y="28376"/>
                      <a:pt x="21126" y="28528"/>
                    </a:cubicBezTo>
                    <a:cubicBezTo>
                      <a:pt x="21126" y="28688"/>
                      <a:pt x="21206" y="28858"/>
                      <a:pt x="21349" y="28902"/>
                    </a:cubicBezTo>
                    <a:cubicBezTo>
                      <a:pt x="21376" y="28910"/>
                      <a:pt x="21403" y="28914"/>
                      <a:pt x="21430" y="28914"/>
                    </a:cubicBezTo>
                    <a:cubicBezTo>
                      <a:pt x="21526" y="28914"/>
                      <a:pt x="21620" y="28867"/>
                      <a:pt x="21697" y="28804"/>
                    </a:cubicBezTo>
                    <a:cubicBezTo>
                      <a:pt x="21795" y="28724"/>
                      <a:pt x="21866" y="28626"/>
                      <a:pt x="21964" y="28555"/>
                    </a:cubicBezTo>
                    <a:cubicBezTo>
                      <a:pt x="22038" y="28501"/>
                      <a:pt x="22131" y="28458"/>
                      <a:pt x="22221" y="28458"/>
                    </a:cubicBezTo>
                    <a:cubicBezTo>
                      <a:pt x="22252" y="28458"/>
                      <a:pt x="22283" y="28463"/>
                      <a:pt x="22312" y="28474"/>
                    </a:cubicBezTo>
                    <a:cubicBezTo>
                      <a:pt x="22428" y="28510"/>
                      <a:pt x="22500" y="28679"/>
                      <a:pt x="22410" y="28769"/>
                    </a:cubicBezTo>
                    <a:cubicBezTo>
                      <a:pt x="22375" y="28804"/>
                      <a:pt x="22330" y="28822"/>
                      <a:pt x="22294" y="28858"/>
                    </a:cubicBezTo>
                    <a:cubicBezTo>
                      <a:pt x="22178" y="28965"/>
                      <a:pt x="22276" y="29179"/>
                      <a:pt x="22428" y="29233"/>
                    </a:cubicBezTo>
                    <a:cubicBezTo>
                      <a:pt x="22473" y="29248"/>
                      <a:pt x="22522" y="29254"/>
                      <a:pt x="22575" y="29254"/>
                    </a:cubicBezTo>
                    <a:cubicBezTo>
                      <a:pt x="22731" y="29254"/>
                      <a:pt x="22912" y="29199"/>
                      <a:pt x="23053" y="29179"/>
                    </a:cubicBezTo>
                    <a:cubicBezTo>
                      <a:pt x="23338" y="29125"/>
                      <a:pt x="23615" y="29045"/>
                      <a:pt x="23891" y="28974"/>
                    </a:cubicBezTo>
                    <a:cubicBezTo>
                      <a:pt x="24480" y="28831"/>
                      <a:pt x="25069" y="28688"/>
                      <a:pt x="25658" y="28546"/>
                    </a:cubicBezTo>
                    <a:cubicBezTo>
                      <a:pt x="25800" y="28519"/>
                      <a:pt x="25952" y="28474"/>
                      <a:pt x="26032" y="28358"/>
                    </a:cubicBezTo>
                    <a:cubicBezTo>
                      <a:pt x="26130" y="28207"/>
                      <a:pt x="26077" y="28001"/>
                      <a:pt x="26050" y="27823"/>
                    </a:cubicBezTo>
                    <a:cubicBezTo>
                      <a:pt x="25973" y="27315"/>
                      <a:pt x="26467" y="26090"/>
                      <a:pt x="27120" y="26090"/>
                    </a:cubicBezTo>
                    <a:cubicBezTo>
                      <a:pt x="27224" y="26090"/>
                      <a:pt x="27332" y="26121"/>
                      <a:pt x="27442" y="26190"/>
                    </a:cubicBezTo>
                    <a:cubicBezTo>
                      <a:pt x="27647" y="26315"/>
                      <a:pt x="27727" y="26574"/>
                      <a:pt x="27727" y="26815"/>
                    </a:cubicBezTo>
                    <a:cubicBezTo>
                      <a:pt x="27736" y="27047"/>
                      <a:pt x="27692" y="27279"/>
                      <a:pt x="27709" y="27520"/>
                    </a:cubicBezTo>
                    <a:cubicBezTo>
                      <a:pt x="27718" y="27721"/>
                      <a:pt x="27844" y="27969"/>
                      <a:pt x="28037" y="27969"/>
                    </a:cubicBezTo>
                    <a:cubicBezTo>
                      <a:pt x="28049" y="27969"/>
                      <a:pt x="28062" y="27968"/>
                      <a:pt x="28075" y="27966"/>
                    </a:cubicBezTo>
                    <a:cubicBezTo>
                      <a:pt x="28218" y="27939"/>
                      <a:pt x="28307" y="27805"/>
                      <a:pt x="28361" y="27680"/>
                    </a:cubicBezTo>
                    <a:cubicBezTo>
                      <a:pt x="28530" y="27270"/>
                      <a:pt x="28530" y="26815"/>
                      <a:pt x="28619" y="26378"/>
                    </a:cubicBezTo>
                    <a:cubicBezTo>
                      <a:pt x="28700" y="26021"/>
                      <a:pt x="28887" y="25584"/>
                      <a:pt x="29244" y="25423"/>
                    </a:cubicBezTo>
                    <a:cubicBezTo>
                      <a:pt x="29574" y="25272"/>
                      <a:pt x="30065" y="25307"/>
                      <a:pt x="30172" y="24852"/>
                    </a:cubicBezTo>
                    <a:cubicBezTo>
                      <a:pt x="30270" y="24460"/>
                      <a:pt x="29975" y="23630"/>
                      <a:pt x="30618" y="23541"/>
                    </a:cubicBezTo>
                    <a:cubicBezTo>
                      <a:pt x="30636" y="23539"/>
                      <a:pt x="30654" y="23537"/>
                      <a:pt x="30672" y="23537"/>
                    </a:cubicBezTo>
                    <a:cubicBezTo>
                      <a:pt x="30927" y="23537"/>
                      <a:pt x="31147" y="23764"/>
                      <a:pt x="31189" y="24023"/>
                    </a:cubicBezTo>
                    <a:cubicBezTo>
                      <a:pt x="31224" y="24290"/>
                      <a:pt x="31108" y="24567"/>
                      <a:pt x="30939" y="24790"/>
                    </a:cubicBezTo>
                    <a:cubicBezTo>
                      <a:pt x="30778" y="25004"/>
                      <a:pt x="30564" y="25182"/>
                      <a:pt x="30386" y="25396"/>
                    </a:cubicBezTo>
                    <a:cubicBezTo>
                      <a:pt x="30216" y="25593"/>
                      <a:pt x="30082" y="25843"/>
                      <a:pt x="30127" y="26092"/>
                    </a:cubicBezTo>
                    <a:cubicBezTo>
                      <a:pt x="30198" y="26431"/>
                      <a:pt x="30582" y="26619"/>
                      <a:pt x="30930" y="26628"/>
                    </a:cubicBezTo>
                    <a:cubicBezTo>
                      <a:pt x="30941" y="26628"/>
                      <a:pt x="30953" y="26628"/>
                      <a:pt x="30965" y="26628"/>
                    </a:cubicBezTo>
                    <a:cubicBezTo>
                      <a:pt x="31709" y="26628"/>
                      <a:pt x="32371" y="26064"/>
                      <a:pt x="32705" y="25396"/>
                    </a:cubicBezTo>
                    <a:cubicBezTo>
                      <a:pt x="33178" y="24442"/>
                      <a:pt x="33249" y="23193"/>
                      <a:pt x="33276" y="22149"/>
                    </a:cubicBezTo>
                    <a:cubicBezTo>
                      <a:pt x="33312" y="20936"/>
                      <a:pt x="33196" y="19723"/>
                      <a:pt x="33071" y="18509"/>
                    </a:cubicBezTo>
                    <a:cubicBezTo>
                      <a:pt x="32964" y="17448"/>
                      <a:pt x="32821" y="16386"/>
                      <a:pt x="32678" y="15325"/>
                    </a:cubicBezTo>
                    <a:cubicBezTo>
                      <a:pt x="32625" y="14861"/>
                      <a:pt x="32554" y="14397"/>
                      <a:pt x="32509" y="13933"/>
                    </a:cubicBezTo>
                    <a:cubicBezTo>
                      <a:pt x="32455" y="13273"/>
                      <a:pt x="32241" y="12568"/>
                      <a:pt x="32527" y="11935"/>
                    </a:cubicBezTo>
                    <a:cubicBezTo>
                      <a:pt x="32687" y="11587"/>
                      <a:pt x="32982" y="11319"/>
                      <a:pt x="33303" y="11123"/>
                    </a:cubicBezTo>
                    <a:cubicBezTo>
                      <a:pt x="33785" y="10837"/>
                      <a:pt x="34748" y="10730"/>
                      <a:pt x="34828" y="10043"/>
                    </a:cubicBezTo>
                    <a:cubicBezTo>
                      <a:pt x="34855" y="9874"/>
                      <a:pt x="34802" y="9713"/>
                      <a:pt x="34748" y="9553"/>
                    </a:cubicBezTo>
                    <a:lnTo>
                      <a:pt x="32661" y="2800"/>
                    </a:lnTo>
                    <a:cubicBezTo>
                      <a:pt x="32491" y="2238"/>
                      <a:pt x="32313" y="1658"/>
                      <a:pt x="31992" y="1158"/>
                    </a:cubicBezTo>
                    <a:cubicBezTo>
                      <a:pt x="31793" y="844"/>
                      <a:pt x="30961" y="0"/>
                      <a:pt x="30403"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38"/>
              <p:cNvSpPr/>
              <p:nvPr/>
            </p:nvSpPr>
            <p:spPr>
              <a:xfrm>
                <a:off x="4571999" y="3947662"/>
                <a:ext cx="352188" cy="561385"/>
              </a:xfrm>
              <a:custGeom>
                <a:avLst/>
                <a:gdLst/>
                <a:ahLst/>
                <a:cxnLst/>
                <a:rect l="l" t="t" r="r" b="b"/>
                <a:pathLst>
                  <a:path w="7022" h="11193" extrusionOk="0">
                    <a:moveTo>
                      <a:pt x="3491" y="1"/>
                    </a:moveTo>
                    <a:cubicBezTo>
                      <a:pt x="3379" y="1"/>
                      <a:pt x="3266" y="19"/>
                      <a:pt x="3158" y="51"/>
                    </a:cubicBezTo>
                    <a:cubicBezTo>
                      <a:pt x="2641" y="212"/>
                      <a:pt x="2177" y="524"/>
                      <a:pt x="1731" y="827"/>
                    </a:cubicBezTo>
                    <a:cubicBezTo>
                      <a:pt x="1276" y="1130"/>
                      <a:pt x="768" y="1353"/>
                      <a:pt x="268" y="1603"/>
                    </a:cubicBezTo>
                    <a:cubicBezTo>
                      <a:pt x="188" y="1648"/>
                      <a:pt x="90" y="1692"/>
                      <a:pt x="54" y="1782"/>
                    </a:cubicBezTo>
                    <a:cubicBezTo>
                      <a:pt x="0" y="1889"/>
                      <a:pt x="54" y="2022"/>
                      <a:pt x="134" y="2112"/>
                    </a:cubicBezTo>
                    <a:cubicBezTo>
                      <a:pt x="214" y="2201"/>
                      <a:pt x="321" y="2263"/>
                      <a:pt x="411" y="2344"/>
                    </a:cubicBezTo>
                    <a:cubicBezTo>
                      <a:pt x="714" y="2611"/>
                      <a:pt x="803" y="3057"/>
                      <a:pt x="634" y="3423"/>
                    </a:cubicBezTo>
                    <a:cubicBezTo>
                      <a:pt x="616" y="3450"/>
                      <a:pt x="598" y="3486"/>
                      <a:pt x="571" y="3503"/>
                    </a:cubicBezTo>
                    <a:cubicBezTo>
                      <a:pt x="562" y="3507"/>
                      <a:pt x="554" y="3509"/>
                      <a:pt x="547" y="3509"/>
                    </a:cubicBezTo>
                    <a:cubicBezTo>
                      <a:pt x="386" y="3509"/>
                      <a:pt x="471" y="2673"/>
                      <a:pt x="294" y="2673"/>
                    </a:cubicBezTo>
                    <a:cubicBezTo>
                      <a:pt x="291" y="2673"/>
                      <a:pt x="289" y="2673"/>
                      <a:pt x="286" y="2674"/>
                    </a:cubicBezTo>
                    <a:cubicBezTo>
                      <a:pt x="98" y="2692"/>
                      <a:pt x="125" y="3254"/>
                      <a:pt x="161" y="3486"/>
                    </a:cubicBezTo>
                    <a:cubicBezTo>
                      <a:pt x="179" y="3610"/>
                      <a:pt x="277" y="3709"/>
                      <a:pt x="313" y="3833"/>
                    </a:cubicBezTo>
                    <a:cubicBezTo>
                      <a:pt x="339" y="3958"/>
                      <a:pt x="330" y="4083"/>
                      <a:pt x="295" y="4208"/>
                    </a:cubicBezTo>
                    <a:cubicBezTo>
                      <a:pt x="277" y="4279"/>
                      <a:pt x="223" y="4369"/>
                      <a:pt x="313" y="4422"/>
                    </a:cubicBezTo>
                    <a:cubicBezTo>
                      <a:pt x="338" y="4436"/>
                      <a:pt x="364" y="4442"/>
                      <a:pt x="391" y="4442"/>
                    </a:cubicBezTo>
                    <a:cubicBezTo>
                      <a:pt x="431" y="4442"/>
                      <a:pt x="471" y="4429"/>
                      <a:pt x="509" y="4413"/>
                    </a:cubicBezTo>
                    <a:cubicBezTo>
                      <a:pt x="643" y="4360"/>
                      <a:pt x="741" y="4262"/>
                      <a:pt x="866" y="4181"/>
                    </a:cubicBezTo>
                    <a:cubicBezTo>
                      <a:pt x="956" y="4126"/>
                      <a:pt x="1063" y="4081"/>
                      <a:pt x="1169" y="4081"/>
                    </a:cubicBezTo>
                    <a:cubicBezTo>
                      <a:pt x="1199" y="4081"/>
                      <a:pt x="1229" y="4084"/>
                      <a:pt x="1258" y="4092"/>
                    </a:cubicBezTo>
                    <a:cubicBezTo>
                      <a:pt x="1446" y="4146"/>
                      <a:pt x="1490" y="4351"/>
                      <a:pt x="1651" y="4431"/>
                    </a:cubicBezTo>
                    <a:cubicBezTo>
                      <a:pt x="1698" y="4457"/>
                      <a:pt x="1752" y="4470"/>
                      <a:pt x="1805" y="4470"/>
                    </a:cubicBezTo>
                    <a:cubicBezTo>
                      <a:pt x="1881" y="4470"/>
                      <a:pt x="1953" y="4441"/>
                      <a:pt x="1990" y="4378"/>
                    </a:cubicBezTo>
                    <a:cubicBezTo>
                      <a:pt x="2070" y="4262"/>
                      <a:pt x="2025" y="4039"/>
                      <a:pt x="1972" y="3923"/>
                    </a:cubicBezTo>
                    <a:cubicBezTo>
                      <a:pt x="1918" y="3780"/>
                      <a:pt x="1811" y="3664"/>
                      <a:pt x="1677" y="3610"/>
                    </a:cubicBezTo>
                    <a:cubicBezTo>
                      <a:pt x="1606" y="3575"/>
                      <a:pt x="1526" y="3557"/>
                      <a:pt x="1454" y="3512"/>
                    </a:cubicBezTo>
                    <a:cubicBezTo>
                      <a:pt x="1347" y="3441"/>
                      <a:pt x="1303" y="3298"/>
                      <a:pt x="1312" y="3164"/>
                    </a:cubicBezTo>
                    <a:cubicBezTo>
                      <a:pt x="1321" y="3013"/>
                      <a:pt x="1383" y="2825"/>
                      <a:pt x="1446" y="2683"/>
                    </a:cubicBezTo>
                    <a:cubicBezTo>
                      <a:pt x="1499" y="2558"/>
                      <a:pt x="1588" y="2433"/>
                      <a:pt x="1713" y="2388"/>
                    </a:cubicBezTo>
                    <a:cubicBezTo>
                      <a:pt x="1740" y="2378"/>
                      <a:pt x="1767" y="2373"/>
                      <a:pt x="1793" y="2373"/>
                    </a:cubicBezTo>
                    <a:cubicBezTo>
                      <a:pt x="2209" y="2373"/>
                      <a:pt x="2528" y="3628"/>
                      <a:pt x="2570" y="3914"/>
                    </a:cubicBezTo>
                    <a:cubicBezTo>
                      <a:pt x="2677" y="4592"/>
                      <a:pt x="2561" y="5314"/>
                      <a:pt x="2213" y="5903"/>
                    </a:cubicBezTo>
                    <a:cubicBezTo>
                      <a:pt x="2070" y="6144"/>
                      <a:pt x="1892" y="6367"/>
                      <a:pt x="1785" y="6626"/>
                    </a:cubicBezTo>
                    <a:cubicBezTo>
                      <a:pt x="1579" y="7116"/>
                      <a:pt x="1847" y="7777"/>
                      <a:pt x="1927" y="8285"/>
                    </a:cubicBezTo>
                    <a:cubicBezTo>
                      <a:pt x="1999" y="8713"/>
                      <a:pt x="2052" y="9150"/>
                      <a:pt x="2141" y="9587"/>
                    </a:cubicBezTo>
                    <a:cubicBezTo>
                      <a:pt x="2204" y="9909"/>
                      <a:pt x="2177" y="10230"/>
                      <a:pt x="2400" y="10506"/>
                    </a:cubicBezTo>
                    <a:cubicBezTo>
                      <a:pt x="2541" y="10688"/>
                      <a:pt x="2798" y="10879"/>
                      <a:pt x="3039" y="10879"/>
                    </a:cubicBezTo>
                    <a:cubicBezTo>
                      <a:pt x="3118" y="10879"/>
                      <a:pt x="3195" y="10858"/>
                      <a:pt x="3265" y="10810"/>
                    </a:cubicBezTo>
                    <a:cubicBezTo>
                      <a:pt x="3515" y="10640"/>
                      <a:pt x="3480" y="10310"/>
                      <a:pt x="3426" y="10034"/>
                    </a:cubicBezTo>
                    <a:cubicBezTo>
                      <a:pt x="3372" y="9757"/>
                      <a:pt x="3328" y="9480"/>
                      <a:pt x="3274" y="9195"/>
                    </a:cubicBezTo>
                    <a:cubicBezTo>
                      <a:pt x="3257" y="9088"/>
                      <a:pt x="3230" y="8963"/>
                      <a:pt x="3257" y="8847"/>
                    </a:cubicBezTo>
                    <a:cubicBezTo>
                      <a:pt x="3274" y="8740"/>
                      <a:pt x="3346" y="8624"/>
                      <a:pt x="3462" y="8588"/>
                    </a:cubicBezTo>
                    <a:cubicBezTo>
                      <a:pt x="3482" y="8583"/>
                      <a:pt x="3502" y="8581"/>
                      <a:pt x="3522" y="8581"/>
                    </a:cubicBezTo>
                    <a:cubicBezTo>
                      <a:pt x="3645" y="8581"/>
                      <a:pt x="3766" y="8670"/>
                      <a:pt x="3827" y="8785"/>
                    </a:cubicBezTo>
                    <a:cubicBezTo>
                      <a:pt x="3899" y="8945"/>
                      <a:pt x="3881" y="10034"/>
                      <a:pt x="3854" y="10792"/>
                    </a:cubicBezTo>
                    <a:cubicBezTo>
                      <a:pt x="3848" y="11030"/>
                      <a:pt x="4048" y="11192"/>
                      <a:pt x="4251" y="11192"/>
                    </a:cubicBezTo>
                    <a:cubicBezTo>
                      <a:pt x="4353" y="11192"/>
                      <a:pt x="4455" y="11152"/>
                      <a:pt x="4532" y="11059"/>
                    </a:cubicBezTo>
                    <a:cubicBezTo>
                      <a:pt x="4728" y="10845"/>
                      <a:pt x="4836" y="10569"/>
                      <a:pt x="4791" y="10248"/>
                    </a:cubicBezTo>
                    <a:cubicBezTo>
                      <a:pt x="4782" y="10114"/>
                      <a:pt x="4746" y="9989"/>
                      <a:pt x="4755" y="9864"/>
                    </a:cubicBezTo>
                    <a:cubicBezTo>
                      <a:pt x="4764" y="9712"/>
                      <a:pt x="4889" y="9587"/>
                      <a:pt x="5041" y="9570"/>
                    </a:cubicBezTo>
                    <a:cubicBezTo>
                      <a:pt x="5045" y="9569"/>
                      <a:pt x="5049" y="9569"/>
                      <a:pt x="5053" y="9569"/>
                    </a:cubicBezTo>
                    <a:cubicBezTo>
                      <a:pt x="5186" y="9569"/>
                      <a:pt x="5297" y="9680"/>
                      <a:pt x="5428" y="9680"/>
                    </a:cubicBezTo>
                    <a:cubicBezTo>
                      <a:pt x="5458" y="9680"/>
                      <a:pt x="5490" y="9674"/>
                      <a:pt x="5522" y="9659"/>
                    </a:cubicBezTo>
                    <a:cubicBezTo>
                      <a:pt x="5621" y="9605"/>
                      <a:pt x="5674" y="9489"/>
                      <a:pt x="5710" y="9382"/>
                    </a:cubicBezTo>
                    <a:cubicBezTo>
                      <a:pt x="6245" y="7785"/>
                      <a:pt x="6816" y="6189"/>
                      <a:pt x="6968" y="4503"/>
                    </a:cubicBezTo>
                    <a:cubicBezTo>
                      <a:pt x="7021" y="3985"/>
                      <a:pt x="7012" y="3414"/>
                      <a:pt x="6673" y="3031"/>
                    </a:cubicBezTo>
                    <a:cubicBezTo>
                      <a:pt x="6539" y="2879"/>
                      <a:pt x="6361" y="2772"/>
                      <a:pt x="6209" y="2647"/>
                    </a:cubicBezTo>
                    <a:cubicBezTo>
                      <a:pt x="6058" y="2513"/>
                      <a:pt x="5915" y="2353"/>
                      <a:pt x="5897" y="2147"/>
                    </a:cubicBezTo>
                    <a:cubicBezTo>
                      <a:pt x="5844" y="1701"/>
                      <a:pt x="6566" y="1568"/>
                      <a:pt x="6406" y="1077"/>
                    </a:cubicBezTo>
                    <a:cubicBezTo>
                      <a:pt x="6379" y="979"/>
                      <a:pt x="6299" y="898"/>
                      <a:pt x="6192" y="872"/>
                    </a:cubicBezTo>
                    <a:cubicBezTo>
                      <a:pt x="6144" y="860"/>
                      <a:pt x="6097" y="855"/>
                      <a:pt x="6052" y="855"/>
                    </a:cubicBezTo>
                    <a:cubicBezTo>
                      <a:pt x="5862" y="855"/>
                      <a:pt x="5694" y="944"/>
                      <a:pt x="5514" y="988"/>
                    </a:cubicBezTo>
                    <a:cubicBezTo>
                      <a:pt x="5426" y="1010"/>
                      <a:pt x="5337" y="1021"/>
                      <a:pt x="5249" y="1021"/>
                    </a:cubicBezTo>
                    <a:cubicBezTo>
                      <a:pt x="4947" y="1021"/>
                      <a:pt x="4648" y="896"/>
                      <a:pt x="4434" y="675"/>
                    </a:cubicBezTo>
                    <a:cubicBezTo>
                      <a:pt x="4309" y="551"/>
                      <a:pt x="4211" y="381"/>
                      <a:pt x="4086" y="256"/>
                    </a:cubicBezTo>
                    <a:cubicBezTo>
                      <a:pt x="4050" y="212"/>
                      <a:pt x="4006" y="167"/>
                      <a:pt x="3952" y="131"/>
                    </a:cubicBezTo>
                    <a:cubicBezTo>
                      <a:pt x="3819" y="40"/>
                      <a:pt x="3657" y="1"/>
                      <a:pt x="3491" y="1"/>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1" name="Google Shape;5341;p38"/>
            <p:cNvSpPr txBox="1"/>
            <p:nvPr/>
          </p:nvSpPr>
          <p:spPr>
            <a:xfrm>
              <a:off x="3998966" y="3654686"/>
              <a:ext cx="2748299" cy="411901"/>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dirty="0">
                  <a:solidFill>
                    <a:schemeClr val="dk1"/>
                  </a:solidFill>
                  <a:latin typeface="Yeseva One"/>
                  <a:ea typeface="Yeseva One"/>
                  <a:cs typeface="Yeseva One"/>
                  <a:sym typeface="Yeseva One"/>
                </a:rPr>
                <a:t>Tokio</a:t>
              </a:r>
              <a:endParaRPr sz="2500" dirty="0">
                <a:solidFill>
                  <a:schemeClr val="dk1"/>
                </a:solidFill>
                <a:latin typeface="Yeseva One"/>
                <a:ea typeface="Yeseva One"/>
                <a:cs typeface="Yeseva One"/>
                <a:sym typeface="Yeseva One"/>
              </a:endParaRPr>
            </a:p>
          </p:txBody>
        </p:sp>
        <p:cxnSp>
          <p:nvCxnSpPr>
            <p:cNvPr id="5343" name="Google Shape;5343;p38"/>
            <p:cNvCxnSpPr>
              <a:cxnSpLocks/>
            </p:cNvCxnSpPr>
            <p:nvPr/>
          </p:nvCxnSpPr>
          <p:spPr>
            <a:xfrm rot="10800000">
              <a:off x="4827653" y="3399595"/>
              <a:ext cx="1035018" cy="449485"/>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344" name="Google Shape;5344;p38"/>
            <p:cNvCxnSpPr>
              <a:endCxn id="5345" idx="2"/>
            </p:cNvCxnSpPr>
            <p:nvPr/>
          </p:nvCxnSpPr>
          <p:spPr>
            <a:xfrm>
              <a:off x="5400575" y="2065975"/>
              <a:ext cx="2643300" cy="169500"/>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5345" name="Google Shape;5345;p38"/>
            <p:cNvSpPr/>
            <p:nvPr/>
          </p:nvSpPr>
          <p:spPr>
            <a:xfrm>
              <a:off x="8043875" y="2150725"/>
              <a:ext cx="169500" cy="1695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TextBox 7">
            <a:extLst>
              <a:ext uri="{FF2B5EF4-FFF2-40B4-BE49-F238E27FC236}">
                <a16:creationId xmlns:a16="http://schemas.microsoft.com/office/drawing/2014/main" id="{2FEDCF87-48BF-F437-E50E-9EDD4FC3FC18}"/>
              </a:ext>
            </a:extLst>
          </p:cNvPr>
          <p:cNvSpPr txBox="1"/>
          <p:nvPr/>
        </p:nvSpPr>
        <p:spPr>
          <a:xfrm>
            <a:off x="595288" y="721542"/>
            <a:ext cx="3124628" cy="2811026"/>
          </a:xfrm>
          <a:prstGeom prst="rect">
            <a:avLst/>
          </a:prstGeom>
          <a:noFill/>
        </p:spPr>
        <p:txBody>
          <a:bodyPr wrap="square">
            <a:spAutoFit/>
          </a:bodyPr>
          <a:lstStyle/>
          <a:p>
            <a:pPr>
              <a:lnSpc>
                <a:spcPct val="150000"/>
              </a:lnSpc>
            </a:pPr>
            <a:r>
              <a:rPr lang="es-PR" sz="2000" dirty="0">
                <a:latin typeface="Albert Sans" panose="020B0604020202020204" charset="0"/>
                <a:cs typeface="Times New Roman" panose="02020603050405020304" pitchFamily="18" charset="0"/>
              </a:rPr>
              <a:t>Ubicación (</a:t>
            </a:r>
            <a:r>
              <a:rPr lang="es-PR" sz="2000" dirty="0" err="1">
                <a:latin typeface="Albert Sans" panose="020B0604020202020204" charset="0"/>
                <a:cs typeface="Times New Roman" panose="02020603050405020304" pitchFamily="18" charset="0"/>
              </a:rPr>
              <a:t>National</a:t>
            </a:r>
            <a:r>
              <a:rPr lang="es-PR" sz="2000" dirty="0">
                <a:latin typeface="Albert Sans" panose="020B0604020202020204" charset="0"/>
                <a:cs typeface="Times New Roman" panose="02020603050405020304" pitchFamily="18" charset="0"/>
              </a:rPr>
              <a:t> </a:t>
            </a:r>
            <a:r>
              <a:rPr lang="es-PR" sz="2000" dirty="0" err="1">
                <a:latin typeface="Albert Sans" panose="020B0604020202020204" charset="0"/>
                <a:cs typeface="Times New Roman" panose="02020603050405020304" pitchFamily="18" charset="0"/>
              </a:rPr>
              <a:t>Geographic</a:t>
            </a:r>
            <a:r>
              <a:rPr lang="es-PR" sz="2000" dirty="0">
                <a:latin typeface="Albert Sans" panose="020B0604020202020204" charset="0"/>
                <a:cs typeface="Times New Roman" panose="02020603050405020304" pitchFamily="18" charset="0"/>
              </a:rPr>
              <a:t>, 2010): </a:t>
            </a:r>
          </a:p>
          <a:p>
            <a:pPr marL="342900" indent="-342900">
              <a:lnSpc>
                <a:spcPct val="150000"/>
              </a:lnSpc>
              <a:buFont typeface="Arial" panose="020B0604020202020204" pitchFamily="34" charset="0"/>
              <a:buChar char="•"/>
            </a:pPr>
            <a:r>
              <a:rPr lang="es-PR" sz="2000" dirty="0">
                <a:latin typeface="Albert Sans" panose="020B0604020202020204" charset="0"/>
                <a:cs typeface="Times New Roman" panose="02020603050405020304" pitchFamily="18" charset="0"/>
              </a:rPr>
              <a:t>Es un país insular que se extiende a lo largo de la costa Pacífica del noreste de Asia</a:t>
            </a:r>
            <a:r>
              <a:rPr lang="en-US" sz="2000" dirty="0">
                <a:latin typeface="Albert Sans" panose="020B0604020202020204" charset="0"/>
                <a:cs typeface="Times New Roman" panose="02020603050405020304" pitchFamily="18" charset="0"/>
              </a:rPr>
              <a:t>.</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saka Minitheme by Slidesgo">
  <a:themeElements>
    <a:clrScheme name="Simple Light">
      <a:dk1>
        <a:srgbClr val="222237"/>
      </a:dk1>
      <a:lt1>
        <a:srgbClr val="FFFFEB"/>
      </a:lt1>
      <a:dk2>
        <a:srgbClr val="F4E5E6"/>
      </a:dk2>
      <a:lt2>
        <a:srgbClr val="F5CACC"/>
      </a:lt2>
      <a:accent1>
        <a:srgbClr val="FF6969"/>
      </a:accent1>
      <a:accent2>
        <a:srgbClr val="F8A0AB"/>
      </a:accent2>
      <a:accent3>
        <a:srgbClr val="8BB7EB"/>
      </a:accent3>
      <a:accent4>
        <a:srgbClr val="AFBAC7"/>
      </a:accent4>
      <a:accent5>
        <a:srgbClr val="697D95"/>
      </a:accent5>
      <a:accent6>
        <a:srgbClr val="3C5776"/>
      </a:accent6>
      <a:hlink>
        <a:srgbClr val="22223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5131</TotalTime>
  <Words>4541</Words>
  <Application>Microsoft Office PowerPoint</Application>
  <PresentationFormat>On-screen Show (16:9)</PresentationFormat>
  <Paragraphs>332</Paragraphs>
  <Slides>70</Slides>
  <Notes>19</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70</vt:i4>
      </vt:variant>
    </vt:vector>
  </HeadingPairs>
  <TitlesOfParts>
    <vt:vector size="79" baseType="lpstr">
      <vt:lpstr>Calibri</vt:lpstr>
      <vt:lpstr>Bebas Neue</vt:lpstr>
      <vt:lpstr>Yeseva One</vt:lpstr>
      <vt:lpstr>Roboto Condensed Light</vt:lpstr>
      <vt:lpstr>Source Sans Pro</vt:lpstr>
      <vt:lpstr>Arial</vt:lpstr>
      <vt:lpstr>Albert Sans</vt:lpstr>
      <vt:lpstr>Verdana</vt:lpstr>
      <vt:lpstr>Osaka Minitheme by Slidesgo</vt:lpstr>
      <vt:lpstr>Diversidad cultural en los procesos de muerte</vt:lpstr>
      <vt:lpstr>Objetivos</vt:lpstr>
      <vt:lpstr>Objetivos</vt:lpstr>
      <vt:lpstr>Objetivos</vt:lpstr>
      <vt:lpstr>Objetivos</vt:lpstr>
      <vt:lpstr>Introducción</vt:lpstr>
      <vt:lpstr>Introducción</vt:lpstr>
      <vt:lpstr>Infomación general</vt:lpstr>
      <vt:lpstr>Japón</vt:lpstr>
      <vt:lpstr>Japón</vt:lpstr>
      <vt:lpstr>Japón</vt:lpstr>
      <vt:lpstr>Japón</vt:lpstr>
      <vt:lpstr>Japón</vt:lpstr>
      <vt:lpstr>Religión y filosofía</vt:lpstr>
      <vt:lpstr>Principales religiones (Japonpedia, n.d.)</vt:lpstr>
      <vt:lpstr>Estadísticas de las religiones (Japonpedia, n.d.) </vt:lpstr>
      <vt:lpstr>El Budismo en Japón (Japonpedia, n.d.)</vt:lpstr>
      <vt:lpstr>El Budismo en Japón (Japonpedia, n.d.)</vt:lpstr>
      <vt:lpstr>Evolución de la muerte </vt:lpstr>
      <vt:lpstr>La muerte en Japón: Su evolución </vt:lpstr>
      <vt:lpstr>Período Jōmon (縄文時代)  14 500 a. C – 300 a. C (Hoang T., 2016)</vt:lpstr>
      <vt:lpstr>Sepultura Jōmon (Hoang T., 2016) </vt:lpstr>
      <vt:lpstr>Período Heian (平安時代)  794 -1185 (Peñascal M., 2021)  </vt:lpstr>
      <vt:lpstr>Período Heian (平安時代)  794 -1185 (Peñascal M., 2021)  </vt:lpstr>
      <vt:lpstr>Sūtras (Ama Audiolibros, 2020)</vt:lpstr>
      <vt:lpstr>Finales del Período Heian (平安時代)  794 -1185 (Hiatt A., 2015)  </vt:lpstr>
      <vt:lpstr>Finales del Período Heian (平安時代)  794 -1185 (Hiatt A., 2015)  </vt:lpstr>
      <vt:lpstr>Finales del Período Heian (平安時代)  794 -1185 (Embajada del Japón en la Argentina, n.d.) </vt:lpstr>
      <vt:lpstr>Período Edo (切腹) (Britannica, 2022)  1603-1867  </vt:lpstr>
      <vt:lpstr>Período Edo (切腹)  1603-1867 (Embajada del Japón en la Argentina, n.d.)  </vt:lpstr>
      <vt:lpstr>Período Reiwa (令和) (Peñascal M., 2021)  2019-actualidad </vt:lpstr>
      <vt:lpstr>Período Reiwa (令和) (Peñascal M., 2021)  2019-actualidad </vt:lpstr>
      <vt:lpstr>Período Reiwa (令和) (Peñascal M., 2021)  2019-actualidad </vt:lpstr>
      <vt:lpstr>Período Reiwa (令和) (Peñascal M., 2021).  2019-actualidad </vt:lpstr>
      <vt:lpstr>Período Reiwa (令和) (Peñascal M., 2021)  2019-actualidad </vt:lpstr>
      <vt:lpstr>Nirvana</vt:lpstr>
      <vt:lpstr>Nirvana (Calvo, B. , 2022) </vt:lpstr>
      <vt:lpstr>Nirvana (Sánchez, G., 2018)  </vt:lpstr>
      <vt:lpstr>Alcanzando el nirvana (Sánchez C. , 2022)  </vt:lpstr>
      <vt:lpstr>Luego del nirvana  (Atena 3 Noticias, 2022)  </vt:lpstr>
      <vt:lpstr>Ritos</vt:lpstr>
      <vt:lpstr>Estadísticas de ritos funerarios (Nippon, 2015) </vt:lpstr>
      <vt:lpstr>Ritos previos a la muerte (Japan truly, 2022) </vt:lpstr>
      <vt:lpstr>Ritos previos a la muerte (Japan truly, 2022) </vt:lpstr>
      <vt:lpstr>Ritos imediatos después de la muerte (velatorio) (Japan truly, 2022)</vt:lpstr>
      <vt:lpstr>Ritos imediatos después de la muerte (velatorio) (Japan truly, 2022)</vt:lpstr>
      <vt:lpstr>Ritos imediatos después de la muerte (velatorio) (Japan truly, 2022)</vt:lpstr>
      <vt:lpstr>Ritos imediatos después de la muerte (velatorio) (Japan truly, 2022)</vt:lpstr>
      <vt:lpstr>Ritos imediatos después de la muerte (velatorio) (Japan truly, 2022)</vt:lpstr>
      <vt:lpstr>Ritos imediatos después de la muerte (velatorio) (Japan truly, 2022)</vt:lpstr>
      <vt:lpstr>Ritos imediatos después de la muerte (Funeraria) (Japan truly, 2022)</vt:lpstr>
      <vt:lpstr>Ritos imediatos después de la muerte (Cremación) (Japan truly, 2022)</vt:lpstr>
      <vt:lpstr>Ritos imediatos después de la muerte (Cremación) (Japan truly, 2022)</vt:lpstr>
      <vt:lpstr>PowerPoint Presentation</vt:lpstr>
      <vt:lpstr>Rito de funeral budista (Deo W, 2019) </vt:lpstr>
      <vt:lpstr>Ritos a largo término (Japan truly, 2022)</vt:lpstr>
      <vt:lpstr>Ritos a largo término (Japan truly, 2022)</vt:lpstr>
      <vt:lpstr>Obon (お盆) (JapanSocietyLondon, 2020)</vt:lpstr>
      <vt:lpstr>Análisis grupal/ Conclusión</vt:lpstr>
      <vt:lpstr>Análisis grupal/ Conclusión</vt:lpstr>
      <vt:lpstr>Análisis grupal/ Conclusión</vt:lpstr>
      <vt:lpstr>Análisis grupal/ Conclusión</vt:lpstr>
      <vt:lpstr>Referencias</vt:lpstr>
      <vt:lpstr>Referencias</vt:lpstr>
      <vt:lpstr>PowerPoint Presentation</vt:lpstr>
      <vt:lpstr>PowerPoint Presentation</vt:lpstr>
      <vt:lpstr>Gracias por su atención</vt:lpstr>
      <vt:lpstr>Reflexión individual </vt:lpstr>
      <vt:lpstr>Reflexión Lara </vt:lpstr>
      <vt:lpstr>Reflexión Génesis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Diversidad Cultural en los procesos de muerte</dc:title>
  <cp:lastModifiedBy>Gene Ojeda</cp:lastModifiedBy>
  <cp:revision>1</cp:revision>
  <dcterms:modified xsi:type="dcterms:W3CDTF">2025-03-06T23:08:04Z</dcterms:modified>
</cp:coreProperties>
</file>